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0"/>
  </p:notesMasterIdLst>
  <p:sldIdLst>
    <p:sldId id="285"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4" r:id="rId26"/>
    <p:sldId id="279" r:id="rId27"/>
    <p:sldId id="280" r:id="rId28"/>
    <p:sldId id="416"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821431-6A57-4AF2-9E2E-B2E4B2737CFB}">
  <a:tblStyle styleId="{D1821431-6A57-4AF2-9E2E-B2E4B2737CF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405"/>
  </p:normalViewPr>
  <p:slideViewPr>
    <p:cSldViewPr snapToGrid="0">
      <p:cViewPr varScale="1">
        <p:scale>
          <a:sx n="168" d="100"/>
          <a:sy n="168" d="100"/>
        </p:scale>
        <p:origin x="5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Verdana"/>
              <a:ea typeface="Verdana"/>
              <a:cs typeface="Verdana"/>
              <a:sym typeface="Verdana"/>
            </a:endParaRPr>
          </a:p>
        </p:txBody>
      </p:sp>
      <p:sp>
        <p:nvSpPr>
          <p:cNvPr id="81" name="Google Shape;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u="none" strike="noStrike" cap="none">
                <a:solidFill>
                  <a:schemeClr val="dk1"/>
                </a:solidFill>
              </a:rPr>
              <a:t>1</a:t>
            </a:fld>
            <a:endParaRPr sz="1200" u="none" strike="noStrike" cap="none">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6b1446b9c6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6b1446b9c6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6b1446b9c6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6b1446b9c6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6b1446b9c6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6b1446b9c6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6b1446b9c6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6b1446b9c6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6b1446b9c6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6b1446b9c6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6b1446b9c6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6b1446b9c6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6b1446b9c6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6b1446b9c6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6b1446b9c6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6b1446b9c6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6b1446b9c6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6b1446b9c6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6b1446b9c6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6b1446b9c6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6b1446b9c6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6b1446b9c6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6b1446b9c6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6b1446b9c6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4166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36:notes"/>
          <p:cNvSpPr txBox="1">
            <a:spLocks noGrp="1"/>
          </p:cNvSpPr>
          <p:nvPr>
            <p:ph type="body" idx="1"/>
          </p:nvPr>
        </p:nvSpPr>
        <p:spPr>
          <a:xfrm>
            <a:off x="731520" y="4620578"/>
            <a:ext cx="5852160" cy="3780474"/>
          </a:xfrm>
          <a:prstGeom prst="rect">
            <a:avLst/>
          </a:prstGeom>
          <a:noFill/>
          <a:ln>
            <a:noFill/>
          </a:ln>
        </p:spPr>
        <p:txBody>
          <a:bodyPr spcFirstLastPara="1" wrap="square" lIns="96645" tIns="48309" rIns="96645" bIns="48309" anchor="t" anchorCtr="0">
            <a:noAutofit/>
          </a:bodyPr>
          <a:lstStyle/>
          <a:p>
            <a:pPr marL="0" indent="0">
              <a:buNone/>
            </a:pPr>
            <a:endParaRP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7968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6b1446b9c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6b1446b9c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6b1446b9c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6b1446b9c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6b1446b9c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6b1446b9c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6b1446b9c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6b1446b9c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6b1446b9c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6b1446b9c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6b1446b9c6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6b1446b9c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6b1446b9c6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6b1446b9c6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4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Verdana"/>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342900" lvl="0" indent="-290513" algn="l">
              <a:lnSpc>
                <a:spcPct val="90000"/>
              </a:lnSpc>
              <a:spcBef>
                <a:spcPts val="750"/>
              </a:spcBef>
              <a:spcAft>
                <a:spcPts val="0"/>
              </a:spcAft>
              <a:buClr>
                <a:schemeClr val="dk1"/>
              </a:buClr>
              <a:buSzPts val="2500"/>
              <a:buChar char="•"/>
              <a:defRPr sz="1875">
                <a:latin typeface="Verdana"/>
                <a:ea typeface="Verdana"/>
                <a:cs typeface="Verdana"/>
                <a:sym typeface="Verdana"/>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8" name="Google Shape;18;p4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©2020-2022 Literacy International</a:t>
            </a:r>
            <a:endParaRPr/>
          </a:p>
        </p:txBody>
      </p:sp>
      <p:sp>
        <p:nvSpPr>
          <p:cNvPr id="20" name="Google Shape;20;p4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66406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1"/>
        <p:cNvGrpSpPr/>
        <p:nvPr/>
      </p:nvGrpSpPr>
      <p:grpSpPr>
        <a:xfrm>
          <a:off x="0" y="0"/>
          <a:ext cx="0" cy="0"/>
          <a:chOff x="0" y="0"/>
          <a:chExt cx="0" cy="0"/>
        </a:xfrm>
      </p:grpSpPr>
      <p:sp>
        <p:nvSpPr>
          <p:cNvPr id="22" name="Google Shape;22;p43"/>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Verdana"/>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3"/>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4" name="Google Shape;24;p4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©2020-2022 Literacy International</a:t>
            </a:r>
            <a:endParaRPr/>
          </a:p>
        </p:txBody>
      </p:sp>
      <p:sp>
        <p:nvSpPr>
          <p:cNvPr id="26" name="Google Shape;26;p4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76877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audio" Target="../media/media32.m4a"/><Relationship Id="rId3" Type="http://schemas.microsoft.com/office/2007/relationships/media" Target="../media/media30.m4a"/><Relationship Id="rId7" Type="http://schemas.microsoft.com/office/2007/relationships/media" Target="../media/media32.m4a"/><Relationship Id="rId2" Type="http://schemas.openxmlformats.org/officeDocument/2006/relationships/audio" Target="../media/media29.m4a"/><Relationship Id="rId1" Type="http://schemas.microsoft.com/office/2007/relationships/media" Target="../media/media29.m4a"/><Relationship Id="rId6" Type="http://schemas.openxmlformats.org/officeDocument/2006/relationships/audio" Target="../media/media31.m4a"/><Relationship Id="rId11" Type="http://schemas.openxmlformats.org/officeDocument/2006/relationships/image" Target="../media/image3.png"/><Relationship Id="rId5" Type="http://schemas.microsoft.com/office/2007/relationships/media" Target="../media/media31.m4a"/><Relationship Id="rId10" Type="http://schemas.openxmlformats.org/officeDocument/2006/relationships/notesSlide" Target="../notesSlides/notesSlide10.xml"/><Relationship Id="rId4" Type="http://schemas.openxmlformats.org/officeDocument/2006/relationships/audio" Target="../media/media30.m4a"/><Relationship Id="rId9"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audio" Target="../media/media36.m4a"/><Relationship Id="rId3" Type="http://schemas.microsoft.com/office/2007/relationships/media" Target="../media/media34.m4a"/><Relationship Id="rId7" Type="http://schemas.microsoft.com/office/2007/relationships/media" Target="../media/media36.m4a"/><Relationship Id="rId2" Type="http://schemas.openxmlformats.org/officeDocument/2006/relationships/audio" Target="../media/media33.m4a"/><Relationship Id="rId1" Type="http://schemas.microsoft.com/office/2007/relationships/media" Target="../media/media33.m4a"/><Relationship Id="rId6" Type="http://schemas.openxmlformats.org/officeDocument/2006/relationships/audio" Target="../media/media35.m4a"/><Relationship Id="rId11" Type="http://schemas.openxmlformats.org/officeDocument/2006/relationships/image" Target="../media/image3.png"/><Relationship Id="rId5" Type="http://schemas.microsoft.com/office/2007/relationships/media" Target="../media/media35.m4a"/><Relationship Id="rId10" Type="http://schemas.openxmlformats.org/officeDocument/2006/relationships/notesSlide" Target="../notesSlides/notesSlide11.xml"/><Relationship Id="rId4" Type="http://schemas.openxmlformats.org/officeDocument/2006/relationships/audio" Target="../media/media34.m4a"/><Relationship Id="rId9"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audio" Target="../media/media40.m4a"/><Relationship Id="rId3" Type="http://schemas.microsoft.com/office/2007/relationships/media" Target="../media/media38.m4a"/><Relationship Id="rId7" Type="http://schemas.microsoft.com/office/2007/relationships/media" Target="../media/media40.m4a"/><Relationship Id="rId2" Type="http://schemas.openxmlformats.org/officeDocument/2006/relationships/audio" Target="../media/media37.m4a"/><Relationship Id="rId1" Type="http://schemas.microsoft.com/office/2007/relationships/media" Target="../media/media37.m4a"/><Relationship Id="rId6" Type="http://schemas.openxmlformats.org/officeDocument/2006/relationships/audio" Target="../media/media39.m4a"/><Relationship Id="rId11" Type="http://schemas.openxmlformats.org/officeDocument/2006/relationships/image" Target="../media/image3.png"/><Relationship Id="rId5" Type="http://schemas.microsoft.com/office/2007/relationships/media" Target="../media/media39.m4a"/><Relationship Id="rId10" Type="http://schemas.openxmlformats.org/officeDocument/2006/relationships/notesSlide" Target="../notesSlides/notesSlide12.xml"/><Relationship Id="rId4" Type="http://schemas.openxmlformats.org/officeDocument/2006/relationships/audio" Target="../media/media38.m4a"/><Relationship Id="rId9"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audio" Target="../media/media44.m4a"/><Relationship Id="rId13" Type="http://schemas.openxmlformats.org/officeDocument/2006/relationships/image" Target="../media/image6.png"/><Relationship Id="rId3" Type="http://schemas.microsoft.com/office/2007/relationships/media" Target="../media/media42.m4a"/><Relationship Id="rId7" Type="http://schemas.microsoft.com/office/2007/relationships/media" Target="../media/media44.m4a"/><Relationship Id="rId12" Type="http://schemas.openxmlformats.org/officeDocument/2006/relationships/image" Target="../media/image5.png"/><Relationship Id="rId2" Type="http://schemas.openxmlformats.org/officeDocument/2006/relationships/audio" Target="../media/media41.m4a"/><Relationship Id="rId1" Type="http://schemas.microsoft.com/office/2007/relationships/media" Target="../media/media41.m4a"/><Relationship Id="rId6" Type="http://schemas.openxmlformats.org/officeDocument/2006/relationships/audio" Target="../media/media43.m4a"/><Relationship Id="rId11" Type="http://schemas.openxmlformats.org/officeDocument/2006/relationships/image" Target="../media/image4.jpg"/><Relationship Id="rId5" Type="http://schemas.microsoft.com/office/2007/relationships/media" Target="../media/media43.m4a"/><Relationship Id="rId15" Type="http://schemas.openxmlformats.org/officeDocument/2006/relationships/image" Target="../media/image3.png"/><Relationship Id="rId10" Type="http://schemas.openxmlformats.org/officeDocument/2006/relationships/notesSlide" Target="../notesSlides/notesSlide13.xml"/><Relationship Id="rId4" Type="http://schemas.openxmlformats.org/officeDocument/2006/relationships/audio" Target="../media/media42.m4a"/><Relationship Id="rId9" Type="http://schemas.openxmlformats.org/officeDocument/2006/relationships/slideLayout" Target="../slideLayouts/slideLayout11.xml"/><Relationship Id="rId1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audio" Target="../media/media48.m4a"/><Relationship Id="rId13" Type="http://schemas.openxmlformats.org/officeDocument/2006/relationships/image" Target="../media/image10.png"/><Relationship Id="rId3" Type="http://schemas.microsoft.com/office/2007/relationships/media" Target="../media/media46.m4a"/><Relationship Id="rId7" Type="http://schemas.microsoft.com/office/2007/relationships/media" Target="../media/media48.m4a"/><Relationship Id="rId12" Type="http://schemas.openxmlformats.org/officeDocument/2006/relationships/image" Target="../media/image9.png"/><Relationship Id="rId2" Type="http://schemas.openxmlformats.org/officeDocument/2006/relationships/audio" Target="../media/media45.m4a"/><Relationship Id="rId1" Type="http://schemas.microsoft.com/office/2007/relationships/media" Target="../media/media45.m4a"/><Relationship Id="rId6" Type="http://schemas.openxmlformats.org/officeDocument/2006/relationships/audio" Target="../media/media47.m4a"/><Relationship Id="rId11" Type="http://schemas.openxmlformats.org/officeDocument/2006/relationships/image" Target="../media/image8.png"/><Relationship Id="rId5" Type="http://schemas.microsoft.com/office/2007/relationships/media" Target="../media/media47.m4a"/><Relationship Id="rId15" Type="http://schemas.openxmlformats.org/officeDocument/2006/relationships/image" Target="../media/image3.png"/><Relationship Id="rId10" Type="http://schemas.openxmlformats.org/officeDocument/2006/relationships/notesSlide" Target="../notesSlides/notesSlide14.xml"/><Relationship Id="rId4" Type="http://schemas.openxmlformats.org/officeDocument/2006/relationships/audio" Target="../media/media46.m4a"/><Relationship Id="rId9" Type="http://schemas.openxmlformats.org/officeDocument/2006/relationships/slideLayout" Target="../slideLayouts/slideLayout11.xml"/><Relationship Id="rId1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audio" Target="../media/media52.m4a"/><Relationship Id="rId13" Type="http://schemas.openxmlformats.org/officeDocument/2006/relationships/image" Target="../media/image14.png"/><Relationship Id="rId3" Type="http://schemas.microsoft.com/office/2007/relationships/media" Target="../media/media50.m4a"/><Relationship Id="rId7" Type="http://schemas.microsoft.com/office/2007/relationships/media" Target="../media/media52.m4a"/><Relationship Id="rId12" Type="http://schemas.openxmlformats.org/officeDocument/2006/relationships/image" Target="../media/image13.png"/><Relationship Id="rId2" Type="http://schemas.openxmlformats.org/officeDocument/2006/relationships/audio" Target="../media/media49.m4a"/><Relationship Id="rId1" Type="http://schemas.microsoft.com/office/2007/relationships/media" Target="../media/media49.m4a"/><Relationship Id="rId6" Type="http://schemas.openxmlformats.org/officeDocument/2006/relationships/audio" Target="../media/media51.m4a"/><Relationship Id="rId11" Type="http://schemas.openxmlformats.org/officeDocument/2006/relationships/image" Target="../media/image12.png"/><Relationship Id="rId5" Type="http://schemas.microsoft.com/office/2007/relationships/media" Target="../media/media51.m4a"/><Relationship Id="rId15" Type="http://schemas.openxmlformats.org/officeDocument/2006/relationships/image" Target="../media/image3.png"/><Relationship Id="rId10" Type="http://schemas.openxmlformats.org/officeDocument/2006/relationships/notesSlide" Target="../notesSlides/notesSlide15.xml"/><Relationship Id="rId4" Type="http://schemas.openxmlformats.org/officeDocument/2006/relationships/audio" Target="../media/media50.m4a"/><Relationship Id="rId9" Type="http://schemas.openxmlformats.org/officeDocument/2006/relationships/slideLayout" Target="../slideLayouts/slideLayout11.xml"/><Relationship Id="rId1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audio" Target="../media/media56.m4a"/><Relationship Id="rId13" Type="http://schemas.openxmlformats.org/officeDocument/2006/relationships/image" Target="../media/image18.png"/><Relationship Id="rId3" Type="http://schemas.microsoft.com/office/2007/relationships/media" Target="../media/media54.m4a"/><Relationship Id="rId7" Type="http://schemas.microsoft.com/office/2007/relationships/media" Target="../media/media56.m4a"/><Relationship Id="rId12" Type="http://schemas.openxmlformats.org/officeDocument/2006/relationships/image" Target="../media/image17.png"/><Relationship Id="rId2" Type="http://schemas.openxmlformats.org/officeDocument/2006/relationships/audio" Target="../media/media53.m4a"/><Relationship Id="rId1" Type="http://schemas.microsoft.com/office/2007/relationships/media" Target="../media/media53.m4a"/><Relationship Id="rId6" Type="http://schemas.openxmlformats.org/officeDocument/2006/relationships/audio" Target="../media/media55.m4a"/><Relationship Id="rId11" Type="http://schemas.openxmlformats.org/officeDocument/2006/relationships/image" Target="../media/image16.png"/><Relationship Id="rId5" Type="http://schemas.microsoft.com/office/2007/relationships/media" Target="../media/media55.m4a"/><Relationship Id="rId15" Type="http://schemas.openxmlformats.org/officeDocument/2006/relationships/image" Target="../media/image3.png"/><Relationship Id="rId10" Type="http://schemas.openxmlformats.org/officeDocument/2006/relationships/notesSlide" Target="../notesSlides/notesSlide16.xml"/><Relationship Id="rId4" Type="http://schemas.openxmlformats.org/officeDocument/2006/relationships/audio" Target="../media/media54.m4a"/><Relationship Id="rId9" Type="http://schemas.openxmlformats.org/officeDocument/2006/relationships/slideLayout" Target="../slideLayouts/slideLayout11.xml"/><Relationship Id="rId1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audio" Target="../media/media60.m4a"/><Relationship Id="rId13" Type="http://schemas.openxmlformats.org/officeDocument/2006/relationships/image" Target="../media/image22.png"/><Relationship Id="rId3" Type="http://schemas.microsoft.com/office/2007/relationships/media" Target="../media/media58.m4a"/><Relationship Id="rId7" Type="http://schemas.microsoft.com/office/2007/relationships/media" Target="../media/media60.m4a"/><Relationship Id="rId12" Type="http://schemas.openxmlformats.org/officeDocument/2006/relationships/image" Target="../media/image21.png"/><Relationship Id="rId2" Type="http://schemas.openxmlformats.org/officeDocument/2006/relationships/audio" Target="../media/media57.m4a"/><Relationship Id="rId1" Type="http://schemas.microsoft.com/office/2007/relationships/media" Target="../media/media57.m4a"/><Relationship Id="rId6" Type="http://schemas.openxmlformats.org/officeDocument/2006/relationships/audio" Target="../media/media59.m4a"/><Relationship Id="rId11" Type="http://schemas.openxmlformats.org/officeDocument/2006/relationships/image" Target="../media/image20.png"/><Relationship Id="rId5" Type="http://schemas.microsoft.com/office/2007/relationships/media" Target="../media/media59.m4a"/><Relationship Id="rId15" Type="http://schemas.openxmlformats.org/officeDocument/2006/relationships/image" Target="../media/image3.png"/><Relationship Id="rId10" Type="http://schemas.openxmlformats.org/officeDocument/2006/relationships/notesSlide" Target="../notesSlides/notesSlide17.xml"/><Relationship Id="rId4" Type="http://schemas.openxmlformats.org/officeDocument/2006/relationships/audio" Target="../media/media58.m4a"/><Relationship Id="rId9" Type="http://schemas.openxmlformats.org/officeDocument/2006/relationships/slideLayout" Target="../slideLayouts/slideLayout11.xml"/><Relationship Id="rId1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audio" Target="../media/media64.m4a"/><Relationship Id="rId13" Type="http://schemas.openxmlformats.org/officeDocument/2006/relationships/image" Target="../media/image26.jpg"/><Relationship Id="rId3" Type="http://schemas.microsoft.com/office/2007/relationships/media" Target="../media/media62.m4a"/><Relationship Id="rId7" Type="http://schemas.microsoft.com/office/2007/relationships/media" Target="../media/media64.m4a"/><Relationship Id="rId12" Type="http://schemas.openxmlformats.org/officeDocument/2006/relationships/image" Target="../media/image25.png"/><Relationship Id="rId2" Type="http://schemas.openxmlformats.org/officeDocument/2006/relationships/audio" Target="../media/media61.m4a"/><Relationship Id="rId1" Type="http://schemas.microsoft.com/office/2007/relationships/media" Target="../media/media61.m4a"/><Relationship Id="rId6" Type="http://schemas.openxmlformats.org/officeDocument/2006/relationships/audio" Target="../media/media63.m4a"/><Relationship Id="rId11" Type="http://schemas.openxmlformats.org/officeDocument/2006/relationships/image" Target="../media/image24.png"/><Relationship Id="rId5" Type="http://schemas.microsoft.com/office/2007/relationships/media" Target="../media/media63.m4a"/><Relationship Id="rId15" Type="http://schemas.openxmlformats.org/officeDocument/2006/relationships/image" Target="../media/image3.png"/><Relationship Id="rId10" Type="http://schemas.openxmlformats.org/officeDocument/2006/relationships/notesSlide" Target="../notesSlides/notesSlide18.xml"/><Relationship Id="rId4" Type="http://schemas.openxmlformats.org/officeDocument/2006/relationships/audio" Target="../media/media62.m4a"/><Relationship Id="rId9" Type="http://schemas.openxmlformats.org/officeDocument/2006/relationships/slideLayout" Target="../slideLayouts/slideLayout11.xml"/><Relationship Id="rId1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audio" Target="../media/media68.m4a"/><Relationship Id="rId3" Type="http://schemas.microsoft.com/office/2007/relationships/media" Target="../media/media66.m4a"/><Relationship Id="rId7" Type="http://schemas.microsoft.com/office/2007/relationships/media" Target="../media/media68.m4a"/><Relationship Id="rId2" Type="http://schemas.openxmlformats.org/officeDocument/2006/relationships/audio" Target="../media/media65.m4a"/><Relationship Id="rId1" Type="http://schemas.microsoft.com/office/2007/relationships/media" Target="../media/media65.m4a"/><Relationship Id="rId6" Type="http://schemas.openxmlformats.org/officeDocument/2006/relationships/audio" Target="../media/media67.m4a"/><Relationship Id="rId11" Type="http://schemas.openxmlformats.org/officeDocument/2006/relationships/image" Target="../media/image3.png"/><Relationship Id="rId5" Type="http://schemas.microsoft.com/office/2007/relationships/media" Target="../media/media67.m4a"/><Relationship Id="rId10" Type="http://schemas.openxmlformats.org/officeDocument/2006/relationships/notesSlide" Target="../notesSlides/notesSlide19.xml"/><Relationship Id="rId4" Type="http://schemas.openxmlformats.org/officeDocument/2006/relationships/audio" Target="../media/media66.m4a"/><Relationship Id="rId9"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audio" Target="../media/media72.m4a"/><Relationship Id="rId13" Type="http://schemas.openxmlformats.org/officeDocument/2006/relationships/image" Target="../media/image30.png"/><Relationship Id="rId3" Type="http://schemas.microsoft.com/office/2007/relationships/media" Target="../media/media70.m4a"/><Relationship Id="rId7" Type="http://schemas.microsoft.com/office/2007/relationships/media" Target="../media/media72.m4a"/><Relationship Id="rId12" Type="http://schemas.openxmlformats.org/officeDocument/2006/relationships/image" Target="../media/image29.png"/><Relationship Id="rId2" Type="http://schemas.openxmlformats.org/officeDocument/2006/relationships/audio" Target="../media/media69.m4a"/><Relationship Id="rId1" Type="http://schemas.microsoft.com/office/2007/relationships/media" Target="../media/media69.m4a"/><Relationship Id="rId6" Type="http://schemas.openxmlformats.org/officeDocument/2006/relationships/audio" Target="../media/media71.m4a"/><Relationship Id="rId11" Type="http://schemas.openxmlformats.org/officeDocument/2006/relationships/image" Target="../media/image28.png"/><Relationship Id="rId5" Type="http://schemas.microsoft.com/office/2007/relationships/media" Target="../media/media71.m4a"/><Relationship Id="rId10" Type="http://schemas.openxmlformats.org/officeDocument/2006/relationships/notesSlide" Target="../notesSlides/notesSlide20.xml"/><Relationship Id="rId4" Type="http://schemas.openxmlformats.org/officeDocument/2006/relationships/audio" Target="../media/media70.m4a"/><Relationship Id="rId9" Type="http://schemas.openxmlformats.org/officeDocument/2006/relationships/slideLayout" Target="../slideLayouts/slideLayout11.xml"/><Relationship Id="rId1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audio" Target="../media/media76.m4a"/><Relationship Id="rId13" Type="http://schemas.openxmlformats.org/officeDocument/2006/relationships/image" Target="../media/image33.png"/><Relationship Id="rId3" Type="http://schemas.microsoft.com/office/2007/relationships/media" Target="../media/media74.m4a"/><Relationship Id="rId7" Type="http://schemas.microsoft.com/office/2007/relationships/media" Target="../media/media76.m4a"/><Relationship Id="rId12" Type="http://schemas.openxmlformats.org/officeDocument/2006/relationships/image" Target="../media/image32.png"/><Relationship Id="rId2" Type="http://schemas.openxmlformats.org/officeDocument/2006/relationships/audio" Target="../media/media73.m4a"/><Relationship Id="rId1" Type="http://schemas.microsoft.com/office/2007/relationships/media" Target="../media/media73.m4a"/><Relationship Id="rId6" Type="http://schemas.openxmlformats.org/officeDocument/2006/relationships/audio" Target="../media/media75.m4a"/><Relationship Id="rId11" Type="http://schemas.openxmlformats.org/officeDocument/2006/relationships/image" Target="../media/image31.png"/><Relationship Id="rId5" Type="http://schemas.microsoft.com/office/2007/relationships/media" Target="../media/media75.m4a"/><Relationship Id="rId15" Type="http://schemas.openxmlformats.org/officeDocument/2006/relationships/image" Target="../media/image3.png"/><Relationship Id="rId10" Type="http://schemas.openxmlformats.org/officeDocument/2006/relationships/notesSlide" Target="../notesSlides/notesSlide21.xml"/><Relationship Id="rId4" Type="http://schemas.openxmlformats.org/officeDocument/2006/relationships/audio" Target="../media/media74.m4a"/><Relationship Id="rId9" Type="http://schemas.openxmlformats.org/officeDocument/2006/relationships/slideLayout" Target="../slideLayouts/slideLayout11.xml"/><Relationship Id="rId14"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audio" Target="../media/media80.m4a"/><Relationship Id="rId13" Type="http://schemas.openxmlformats.org/officeDocument/2006/relationships/image" Target="../media/image3.png"/><Relationship Id="rId3" Type="http://schemas.microsoft.com/office/2007/relationships/media" Target="../media/media78.m4a"/><Relationship Id="rId7" Type="http://schemas.microsoft.com/office/2007/relationships/media" Target="../media/media80.m4a"/><Relationship Id="rId12" Type="http://schemas.openxmlformats.org/officeDocument/2006/relationships/image" Target="../media/image37.png"/><Relationship Id="rId2" Type="http://schemas.openxmlformats.org/officeDocument/2006/relationships/audio" Target="../media/media77.m4a"/><Relationship Id="rId1" Type="http://schemas.microsoft.com/office/2007/relationships/media" Target="../media/media77.m4a"/><Relationship Id="rId6" Type="http://schemas.openxmlformats.org/officeDocument/2006/relationships/audio" Target="../media/media79.m4a"/><Relationship Id="rId11" Type="http://schemas.openxmlformats.org/officeDocument/2006/relationships/image" Target="../media/image36.png"/><Relationship Id="rId5" Type="http://schemas.microsoft.com/office/2007/relationships/media" Target="../media/media79.m4a"/><Relationship Id="rId10" Type="http://schemas.openxmlformats.org/officeDocument/2006/relationships/image" Target="../media/image35.png"/><Relationship Id="rId4" Type="http://schemas.openxmlformats.org/officeDocument/2006/relationships/audio" Target="../media/media78.m4a"/><Relationship Id="rId9"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8" Type="http://schemas.openxmlformats.org/officeDocument/2006/relationships/audio" Target="../media/media84.m4a"/><Relationship Id="rId3" Type="http://schemas.microsoft.com/office/2007/relationships/media" Target="../media/media82.m4a"/><Relationship Id="rId7" Type="http://schemas.microsoft.com/office/2007/relationships/media" Target="../media/media84.m4a"/><Relationship Id="rId12" Type="http://schemas.openxmlformats.org/officeDocument/2006/relationships/image" Target="../media/image3.png"/><Relationship Id="rId2" Type="http://schemas.openxmlformats.org/officeDocument/2006/relationships/audio" Target="../media/media81.m4a"/><Relationship Id="rId1" Type="http://schemas.microsoft.com/office/2007/relationships/media" Target="../media/media81.m4a"/><Relationship Id="rId6" Type="http://schemas.openxmlformats.org/officeDocument/2006/relationships/audio" Target="../media/media83.m4a"/><Relationship Id="rId11" Type="http://schemas.openxmlformats.org/officeDocument/2006/relationships/image" Target="../media/image39.png"/><Relationship Id="rId5" Type="http://schemas.microsoft.com/office/2007/relationships/media" Target="../media/media83.m4a"/><Relationship Id="rId10" Type="http://schemas.openxmlformats.org/officeDocument/2006/relationships/image" Target="../media/image38.png"/><Relationship Id="rId4" Type="http://schemas.openxmlformats.org/officeDocument/2006/relationships/audio" Target="../media/media82.m4a"/><Relationship Id="rId9"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8" Type="http://schemas.openxmlformats.org/officeDocument/2006/relationships/audio" Target="../media/media88.m4a"/><Relationship Id="rId13" Type="http://schemas.openxmlformats.org/officeDocument/2006/relationships/image" Target="../media/image43.png"/><Relationship Id="rId3" Type="http://schemas.microsoft.com/office/2007/relationships/media" Target="../media/media86.m4a"/><Relationship Id="rId7" Type="http://schemas.microsoft.com/office/2007/relationships/media" Target="../media/media88.m4a"/><Relationship Id="rId12" Type="http://schemas.openxmlformats.org/officeDocument/2006/relationships/image" Target="../media/image42.png"/><Relationship Id="rId2" Type="http://schemas.openxmlformats.org/officeDocument/2006/relationships/audio" Target="../media/media85.m4a"/><Relationship Id="rId1" Type="http://schemas.microsoft.com/office/2007/relationships/media" Target="../media/media85.m4a"/><Relationship Id="rId6" Type="http://schemas.openxmlformats.org/officeDocument/2006/relationships/audio" Target="../media/media87.m4a"/><Relationship Id="rId11" Type="http://schemas.openxmlformats.org/officeDocument/2006/relationships/image" Target="../media/image41.png"/><Relationship Id="rId5" Type="http://schemas.microsoft.com/office/2007/relationships/media" Target="../media/media87.m4a"/><Relationship Id="rId10" Type="http://schemas.openxmlformats.org/officeDocument/2006/relationships/image" Target="../media/image40.png"/><Relationship Id="rId4" Type="http://schemas.openxmlformats.org/officeDocument/2006/relationships/audio" Target="../media/media86.m4a"/><Relationship Id="rId9" Type="http://schemas.openxmlformats.org/officeDocument/2006/relationships/slideLayout" Target="../slideLayouts/slideLayout11.xml"/><Relationship Id="rId1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audio" Target="../media/media92.m4a"/><Relationship Id="rId13" Type="http://schemas.openxmlformats.org/officeDocument/2006/relationships/image" Target="../media/image45.png"/><Relationship Id="rId18" Type="http://schemas.openxmlformats.org/officeDocument/2006/relationships/image" Target="../media/image48.png"/><Relationship Id="rId3" Type="http://schemas.microsoft.com/office/2007/relationships/media" Target="../media/media90.m4a"/><Relationship Id="rId7" Type="http://schemas.microsoft.com/office/2007/relationships/media" Target="../media/media92.m4a"/><Relationship Id="rId12" Type="http://schemas.microsoft.com/office/2007/relationships/hdphoto" Target="../media/hdphoto1.wdp"/><Relationship Id="rId17" Type="http://schemas.microsoft.com/office/2007/relationships/hdphoto" Target="../media/hdphoto3.wdp"/><Relationship Id="rId2" Type="http://schemas.openxmlformats.org/officeDocument/2006/relationships/audio" Target="../media/media89.m4a"/><Relationship Id="rId16" Type="http://schemas.openxmlformats.org/officeDocument/2006/relationships/image" Target="../media/image47.png"/><Relationship Id="rId1" Type="http://schemas.microsoft.com/office/2007/relationships/media" Target="../media/media89.m4a"/><Relationship Id="rId6" Type="http://schemas.openxmlformats.org/officeDocument/2006/relationships/audio" Target="../media/media91.m4a"/><Relationship Id="rId11" Type="http://schemas.openxmlformats.org/officeDocument/2006/relationships/image" Target="../media/image44.png"/><Relationship Id="rId5" Type="http://schemas.microsoft.com/office/2007/relationships/media" Target="../media/media91.m4a"/><Relationship Id="rId15" Type="http://schemas.microsoft.com/office/2007/relationships/hdphoto" Target="../media/hdphoto2.wdp"/><Relationship Id="rId10" Type="http://schemas.openxmlformats.org/officeDocument/2006/relationships/notesSlide" Target="../notesSlides/notesSlide22.xml"/><Relationship Id="rId19" Type="http://schemas.openxmlformats.org/officeDocument/2006/relationships/image" Target="../media/image3.png"/><Relationship Id="rId4" Type="http://schemas.openxmlformats.org/officeDocument/2006/relationships/audio" Target="../media/media90.m4a"/><Relationship Id="rId9" Type="http://schemas.openxmlformats.org/officeDocument/2006/relationships/slideLayout" Target="../slideLayouts/slideLayout11.xml"/><Relationship Id="rId14"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audio" Target="../media/media96.m4a"/><Relationship Id="rId13" Type="http://schemas.microsoft.com/office/2007/relationships/hdphoto" Target="../media/hdphoto4.wdp"/><Relationship Id="rId3" Type="http://schemas.microsoft.com/office/2007/relationships/media" Target="../media/media94.m4a"/><Relationship Id="rId7" Type="http://schemas.microsoft.com/office/2007/relationships/media" Target="../media/media96.m4a"/><Relationship Id="rId12" Type="http://schemas.openxmlformats.org/officeDocument/2006/relationships/image" Target="../media/image51.png"/><Relationship Id="rId2" Type="http://schemas.openxmlformats.org/officeDocument/2006/relationships/audio" Target="../media/media93.m4a"/><Relationship Id="rId1" Type="http://schemas.microsoft.com/office/2007/relationships/media" Target="../media/media93.m4a"/><Relationship Id="rId6" Type="http://schemas.openxmlformats.org/officeDocument/2006/relationships/audio" Target="../media/media95.m4a"/><Relationship Id="rId11" Type="http://schemas.openxmlformats.org/officeDocument/2006/relationships/image" Target="../media/image50.png"/><Relationship Id="rId5" Type="http://schemas.microsoft.com/office/2007/relationships/media" Target="../media/media95.m4a"/><Relationship Id="rId15" Type="http://schemas.openxmlformats.org/officeDocument/2006/relationships/image" Target="../media/image3.png"/><Relationship Id="rId10" Type="http://schemas.openxmlformats.org/officeDocument/2006/relationships/image" Target="../media/image49.png"/><Relationship Id="rId4" Type="http://schemas.openxmlformats.org/officeDocument/2006/relationships/audio" Target="../media/media94.m4a"/><Relationship Id="rId9" Type="http://schemas.openxmlformats.org/officeDocument/2006/relationships/slideLayout" Target="../slideLayouts/slideLayout11.xml"/><Relationship Id="rId14" Type="http://schemas.openxmlformats.org/officeDocument/2006/relationships/image" Target="../media/image52.png"/></Relationships>
</file>

<file path=ppt/slides/_rels/slide27.xml.rels><?xml version="1.0" encoding="UTF-8" standalone="yes"?>
<Relationships xmlns="http://schemas.openxmlformats.org/package/2006/relationships"><Relationship Id="rId8" Type="http://schemas.openxmlformats.org/officeDocument/2006/relationships/audio" Target="../media/media100.m4a"/><Relationship Id="rId13" Type="http://schemas.openxmlformats.org/officeDocument/2006/relationships/image" Target="../media/image56.png"/><Relationship Id="rId3" Type="http://schemas.microsoft.com/office/2007/relationships/media" Target="../media/media98.m4a"/><Relationship Id="rId7" Type="http://schemas.microsoft.com/office/2007/relationships/media" Target="../media/media100.m4a"/><Relationship Id="rId12" Type="http://schemas.openxmlformats.org/officeDocument/2006/relationships/image" Target="../media/image55.png"/><Relationship Id="rId17" Type="http://schemas.openxmlformats.org/officeDocument/2006/relationships/image" Target="../media/image59.png"/><Relationship Id="rId2" Type="http://schemas.openxmlformats.org/officeDocument/2006/relationships/audio" Target="../media/media97.m4a"/><Relationship Id="rId16" Type="http://schemas.openxmlformats.org/officeDocument/2006/relationships/image" Target="../media/image3.png"/><Relationship Id="rId1" Type="http://schemas.microsoft.com/office/2007/relationships/media" Target="../media/media97.m4a"/><Relationship Id="rId6" Type="http://schemas.openxmlformats.org/officeDocument/2006/relationships/audio" Target="../media/media99.m4a"/><Relationship Id="rId11" Type="http://schemas.openxmlformats.org/officeDocument/2006/relationships/image" Target="../media/image54.png"/><Relationship Id="rId5" Type="http://schemas.microsoft.com/office/2007/relationships/media" Target="../media/media99.m4a"/><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audio" Target="../media/media98.m4a"/><Relationship Id="rId9" Type="http://schemas.openxmlformats.org/officeDocument/2006/relationships/slideLayout" Target="../slideLayouts/slideLayout11.xml"/><Relationship Id="rId14" Type="http://schemas.openxmlformats.org/officeDocument/2006/relationships/image" Target="../media/image5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audio" Target="../media/media4.m4a"/><Relationship Id="rId3" Type="http://schemas.microsoft.com/office/2007/relationships/media" Target="../media/media2.m4a"/><Relationship Id="rId7" Type="http://schemas.microsoft.com/office/2007/relationships/media" Target="../media/media4.m4a"/><Relationship Id="rId12"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2.png"/><Relationship Id="rId5" Type="http://schemas.microsoft.com/office/2007/relationships/media" Target="../media/media3.m4a"/><Relationship Id="rId10" Type="http://schemas.openxmlformats.org/officeDocument/2006/relationships/notesSlide" Target="../notesSlides/notesSlide3.xml"/><Relationship Id="rId4" Type="http://schemas.openxmlformats.org/officeDocument/2006/relationships/audio" Target="../media/media2.m4a"/><Relationship Id="rId9"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audio" Target="../media/media8.m4a"/><Relationship Id="rId3" Type="http://schemas.microsoft.com/office/2007/relationships/media" Target="../media/media6.m4a"/><Relationship Id="rId7" Type="http://schemas.microsoft.com/office/2007/relationships/media" Target="../media/media8.m4a"/><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audio" Target="../media/media7.m4a"/><Relationship Id="rId11" Type="http://schemas.openxmlformats.org/officeDocument/2006/relationships/image" Target="../media/image3.png"/><Relationship Id="rId5" Type="http://schemas.microsoft.com/office/2007/relationships/media" Target="../media/media7.m4a"/><Relationship Id="rId10" Type="http://schemas.openxmlformats.org/officeDocument/2006/relationships/notesSlide" Target="../notesSlides/notesSlide4.xml"/><Relationship Id="rId4" Type="http://schemas.openxmlformats.org/officeDocument/2006/relationships/audio" Target="../media/media6.m4a"/><Relationship Id="rId9"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audio" Target="../media/media12.m4a"/><Relationship Id="rId3" Type="http://schemas.microsoft.com/office/2007/relationships/media" Target="../media/media10.m4a"/><Relationship Id="rId7" Type="http://schemas.microsoft.com/office/2007/relationships/media" Target="../media/media12.m4a"/><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audio" Target="../media/media11.m4a"/><Relationship Id="rId11" Type="http://schemas.openxmlformats.org/officeDocument/2006/relationships/image" Target="../media/image3.png"/><Relationship Id="rId5" Type="http://schemas.microsoft.com/office/2007/relationships/media" Target="../media/media11.m4a"/><Relationship Id="rId10" Type="http://schemas.openxmlformats.org/officeDocument/2006/relationships/notesSlide" Target="../notesSlides/notesSlide5.xml"/><Relationship Id="rId4" Type="http://schemas.openxmlformats.org/officeDocument/2006/relationships/audio" Target="../media/media10.m4a"/><Relationship Id="rId9"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audio" Target="../media/media16.m4a"/><Relationship Id="rId3" Type="http://schemas.microsoft.com/office/2007/relationships/media" Target="../media/media14.m4a"/><Relationship Id="rId7" Type="http://schemas.microsoft.com/office/2007/relationships/media" Target="../media/media16.m4a"/><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audio" Target="../media/media15.m4a"/><Relationship Id="rId11" Type="http://schemas.openxmlformats.org/officeDocument/2006/relationships/image" Target="../media/image3.png"/><Relationship Id="rId5" Type="http://schemas.microsoft.com/office/2007/relationships/media" Target="../media/media15.m4a"/><Relationship Id="rId10" Type="http://schemas.openxmlformats.org/officeDocument/2006/relationships/notesSlide" Target="../notesSlides/notesSlide6.xml"/><Relationship Id="rId4" Type="http://schemas.openxmlformats.org/officeDocument/2006/relationships/audio" Target="../media/media14.m4a"/><Relationship Id="rId9"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audio" Target="../media/media20.m4a"/><Relationship Id="rId3" Type="http://schemas.microsoft.com/office/2007/relationships/media" Target="../media/media18.m4a"/><Relationship Id="rId7" Type="http://schemas.microsoft.com/office/2007/relationships/media" Target="../media/media20.m4a"/><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audio" Target="../media/media19.m4a"/><Relationship Id="rId11" Type="http://schemas.openxmlformats.org/officeDocument/2006/relationships/image" Target="../media/image3.png"/><Relationship Id="rId5" Type="http://schemas.microsoft.com/office/2007/relationships/media" Target="../media/media19.m4a"/><Relationship Id="rId10" Type="http://schemas.openxmlformats.org/officeDocument/2006/relationships/notesSlide" Target="../notesSlides/notesSlide7.xml"/><Relationship Id="rId4" Type="http://schemas.openxmlformats.org/officeDocument/2006/relationships/audio" Target="../media/media18.m4a"/><Relationship Id="rId9"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audio" Target="../media/media24.m4a"/><Relationship Id="rId3" Type="http://schemas.microsoft.com/office/2007/relationships/media" Target="../media/media22.m4a"/><Relationship Id="rId7" Type="http://schemas.microsoft.com/office/2007/relationships/media" Target="../media/media24.m4a"/><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audio" Target="../media/media23.m4a"/><Relationship Id="rId11" Type="http://schemas.openxmlformats.org/officeDocument/2006/relationships/image" Target="../media/image3.png"/><Relationship Id="rId5" Type="http://schemas.microsoft.com/office/2007/relationships/media" Target="../media/media23.m4a"/><Relationship Id="rId10" Type="http://schemas.openxmlformats.org/officeDocument/2006/relationships/notesSlide" Target="../notesSlides/notesSlide8.xml"/><Relationship Id="rId4" Type="http://schemas.openxmlformats.org/officeDocument/2006/relationships/audio" Target="../media/media22.m4a"/><Relationship Id="rId9"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audio" Target="../media/media28.m4a"/><Relationship Id="rId3" Type="http://schemas.microsoft.com/office/2007/relationships/media" Target="../media/media26.m4a"/><Relationship Id="rId7" Type="http://schemas.microsoft.com/office/2007/relationships/media" Target="../media/media28.m4a"/><Relationship Id="rId2" Type="http://schemas.openxmlformats.org/officeDocument/2006/relationships/audio" Target="../media/media25.m4a"/><Relationship Id="rId1" Type="http://schemas.microsoft.com/office/2007/relationships/media" Target="../media/media25.m4a"/><Relationship Id="rId6" Type="http://schemas.openxmlformats.org/officeDocument/2006/relationships/audio" Target="../media/media27.m4a"/><Relationship Id="rId11" Type="http://schemas.openxmlformats.org/officeDocument/2006/relationships/image" Target="../media/image3.png"/><Relationship Id="rId5" Type="http://schemas.microsoft.com/office/2007/relationships/media" Target="../media/media27.m4a"/><Relationship Id="rId10" Type="http://schemas.openxmlformats.org/officeDocument/2006/relationships/notesSlide" Target="../notesSlides/notesSlide9.xml"/><Relationship Id="rId4" Type="http://schemas.openxmlformats.org/officeDocument/2006/relationships/audio" Target="../media/media26.m4a"/><Relationship Id="rId9"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
          <p:cNvPicPr preferRelativeResize="0">
            <a:picLocks noGrp="1"/>
          </p:cNvPicPr>
          <p:nvPr>
            <p:ph type="body" idx="1"/>
          </p:nvPr>
        </p:nvPicPr>
        <p:blipFill rotWithShape="1">
          <a:blip r:embed="rId3" cstate="print">
            <a:alphaModFix/>
            <a:extLst>
              <a:ext uri="{28A0092B-C50C-407E-A947-70E740481C1C}">
                <a14:useLocalDpi xmlns:a14="http://schemas.microsoft.com/office/drawing/2010/main"/>
              </a:ext>
            </a:extLst>
          </a:blip>
          <a:srcRect l="291" t="257" r="410" b="204"/>
          <a:stretch/>
        </p:blipFill>
        <p:spPr>
          <a:xfrm>
            <a:off x="1" y="-19765"/>
            <a:ext cx="9159716" cy="5183029"/>
          </a:xfrm>
          <a:prstGeom prst="rect">
            <a:avLst/>
          </a:prstGeom>
          <a:noFill/>
          <a:ln>
            <a:noFill/>
          </a:ln>
        </p:spPr>
      </p:pic>
      <p:sp>
        <p:nvSpPr>
          <p:cNvPr id="84" name="Google Shape;84;p1"/>
          <p:cNvSpPr txBox="1"/>
          <p:nvPr/>
        </p:nvSpPr>
        <p:spPr>
          <a:xfrm>
            <a:off x="59532" y="4737735"/>
            <a:ext cx="9025414" cy="294799"/>
          </a:xfrm>
          <a:prstGeom prst="rect">
            <a:avLst/>
          </a:prstGeom>
          <a:noFill/>
          <a:ln>
            <a:noFill/>
          </a:ln>
        </p:spPr>
        <p:txBody>
          <a:bodyPr spcFirstLastPara="1" wrap="square" lIns="68569" tIns="34275" rIns="68569" bIns="34275" anchor="t" anchorCtr="0">
            <a:noAutofit/>
          </a:bodyPr>
          <a:lstStyle/>
          <a:p>
            <a:pPr algn="ctr">
              <a:lnSpc>
                <a:spcPct val="80000"/>
              </a:lnSpc>
              <a:buClr>
                <a:schemeClr val="dk1"/>
              </a:buClr>
              <a:buSzPts val="2312"/>
            </a:pPr>
            <a:r>
              <a:rPr lang="en-US" sz="1050" dirty="0">
                <a:solidFill>
                  <a:schemeClr val="dk1"/>
                </a:solidFill>
                <a:latin typeface="Verdana"/>
                <a:ea typeface="Verdana"/>
                <a:cs typeface="Verdana"/>
                <a:sym typeface="Verdana"/>
              </a:rPr>
              <a:t>©2020-2022 Literacy International</a:t>
            </a:r>
            <a:endParaRPr sz="1050" i="1" dirty="0">
              <a:solidFill>
                <a:schemeClr val="dk1"/>
              </a:solidFill>
              <a:latin typeface="Verdana"/>
              <a:ea typeface="Verdana"/>
              <a:cs typeface="Verdana"/>
              <a:sym typeface="Verdana"/>
            </a:endParaRPr>
          </a:p>
        </p:txBody>
      </p:sp>
      <p:grpSp>
        <p:nvGrpSpPr>
          <p:cNvPr id="85" name="Google Shape;85;p1"/>
          <p:cNvGrpSpPr/>
          <p:nvPr/>
        </p:nvGrpSpPr>
        <p:grpSpPr>
          <a:xfrm>
            <a:off x="309967" y="3"/>
            <a:ext cx="8624806" cy="534202"/>
            <a:chOff x="8033" y="9125"/>
            <a:chExt cx="3143" cy="482"/>
          </a:xfrm>
        </p:grpSpPr>
        <p:sp>
          <p:nvSpPr>
            <p:cNvPr id="86" name="Google Shape;86;p1"/>
            <p:cNvSpPr/>
            <p:nvPr/>
          </p:nvSpPr>
          <p:spPr>
            <a:xfrm>
              <a:off x="8033" y="9135"/>
              <a:ext cx="3123" cy="472"/>
            </a:xfrm>
            <a:prstGeom prst="plaque">
              <a:avLst>
                <a:gd name="adj" fmla="val 16667"/>
              </a:avLst>
            </a:prstGeom>
            <a:solidFill>
              <a:schemeClr val="accent1">
                <a:lumMod val="20000"/>
                <a:lumOff val="80000"/>
              </a:schemeClr>
            </a:solidFill>
            <a:ln w="5715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a:solidFill>
                  <a:schemeClr val="dk1"/>
                </a:solidFill>
                <a:latin typeface="Verdana"/>
                <a:ea typeface="Verdana"/>
                <a:cs typeface="Verdana"/>
                <a:sym typeface="Verdana"/>
              </a:endParaRPr>
            </a:p>
          </p:txBody>
        </p:sp>
        <p:sp>
          <p:nvSpPr>
            <p:cNvPr id="87" name="Google Shape;87;p1"/>
            <p:cNvSpPr txBox="1"/>
            <p:nvPr/>
          </p:nvSpPr>
          <p:spPr>
            <a:xfrm>
              <a:off x="8141" y="9125"/>
              <a:ext cx="3035" cy="451"/>
            </a:xfrm>
            <a:prstGeom prst="rect">
              <a:avLst/>
            </a:prstGeom>
            <a:noFill/>
            <a:ln>
              <a:noFill/>
            </a:ln>
          </p:spPr>
          <p:txBody>
            <a:bodyPr spcFirstLastPara="1" wrap="square" lIns="68569" tIns="34275" rIns="68569" bIns="34275" anchor="t" anchorCtr="0">
              <a:spAutoFit/>
            </a:bodyPr>
            <a:lstStyle/>
            <a:p>
              <a:pPr>
                <a:buSzPts val="2000"/>
              </a:pPr>
              <a:r>
                <a:rPr lang="en-US" sz="2800" dirty="0">
                  <a:solidFill>
                    <a:schemeClr val="dk1"/>
                  </a:solidFill>
                  <a:latin typeface="Verdana"/>
                  <a:ea typeface="Verdana"/>
                  <a:cs typeface="Verdana"/>
                  <a:sym typeface="Verdana"/>
                </a:rPr>
                <a:t>Vocabulary Flashcards Units A1-01 to A1-07</a:t>
              </a:r>
              <a:endParaRPr sz="2800"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graphicFrame>
        <p:nvGraphicFramePr>
          <p:cNvPr id="125" name="Google Shape;125;p21"/>
          <p:cNvGraphicFramePr/>
          <p:nvPr/>
        </p:nvGraphicFramePr>
        <p:xfrm>
          <a:off x="0" y="0"/>
          <a:ext cx="9143975" cy="5143500"/>
        </p:xfrm>
        <a:graphic>
          <a:graphicData uri="http://schemas.openxmlformats.org/drawingml/2006/table">
            <a:tbl>
              <a:tblPr>
                <a:noFill/>
                <a:tableStyleId>{D1821431-6A57-4AF2-9E2E-B2E4B2737CFB}</a:tableStyleId>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26" name="Google Shape;126;p21"/>
          <p:cNvSpPr txBox="1"/>
          <p:nvPr/>
        </p:nvSpPr>
        <p:spPr>
          <a:xfrm>
            <a:off x="2675613" y="807575"/>
            <a:ext cx="1539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Z z    </a:t>
            </a:r>
            <a:endParaRPr sz="6000">
              <a:latin typeface="Verdana"/>
              <a:ea typeface="Verdana"/>
              <a:cs typeface="Verdana"/>
              <a:sym typeface="Verdana"/>
            </a:endParaRPr>
          </a:p>
        </p:txBody>
      </p:sp>
      <p:sp>
        <p:nvSpPr>
          <p:cNvPr id="127" name="Google Shape;127;p21"/>
          <p:cNvSpPr txBox="1"/>
          <p:nvPr/>
        </p:nvSpPr>
        <p:spPr>
          <a:xfrm>
            <a:off x="360013" y="807575"/>
            <a:ext cx="1539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Y y    </a:t>
            </a:r>
            <a:endParaRPr sz="6000">
              <a:latin typeface="Verdana"/>
              <a:ea typeface="Verdana"/>
              <a:cs typeface="Verdana"/>
              <a:sym typeface="Verdana"/>
            </a:endParaRPr>
          </a:p>
        </p:txBody>
      </p:sp>
      <p:sp>
        <p:nvSpPr>
          <p:cNvPr id="128" name="Google Shape;128;p21"/>
          <p:cNvSpPr txBox="1"/>
          <p:nvPr/>
        </p:nvSpPr>
        <p:spPr>
          <a:xfrm>
            <a:off x="7579850" y="807575"/>
            <a:ext cx="7197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1    </a:t>
            </a:r>
            <a:endParaRPr sz="6000">
              <a:latin typeface="Verdana"/>
              <a:ea typeface="Verdana"/>
              <a:cs typeface="Verdana"/>
              <a:sym typeface="Verdana"/>
            </a:endParaRPr>
          </a:p>
        </p:txBody>
      </p:sp>
      <p:sp>
        <p:nvSpPr>
          <p:cNvPr id="129" name="Google Shape;129;p21"/>
          <p:cNvSpPr txBox="1"/>
          <p:nvPr/>
        </p:nvSpPr>
        <p:spPr>
          <a:xfrm>
            <a:off x="5319270" y="807575"/>
            <a:ext cx="8838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0    </a:t>
            </a:r>
            <a:endParaRPr sz="6000">
              <a:latin typeface="Verdana"/>
              <a:ea typeface="Verdana"/>
              <a:cs typeface="Verdana"/>
              <a:sym typeface="Verdana"/>
            </a:endParaRPr>
          </a:p>
        </p:txBody>
      </p:sp>
      <p:sp>
        <p:nvSpPr>
          <p:cNvPr id="130" name="Google Shape;130;p21"/>
          <p:cNvSpPr txBox="1"/>
          <p:nvPr/>
        </p:nvSpPr>
        <p:spPr>
          <a:xfrm>
            <a:off x="5121875" y="3680175"/>
            <a:ext cx="1278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zero</a:t>
            </a:r>
            <a:endParaRPr dirty="0"/>
          </a:p>
        </p:txBody>
      </p:sp>
      <p:sp>
        <p:nvSpPr>
          <p:cNvPr id="131" name="Google Shape;131;p21"/>
          <p:cNvSpPr txBox="1"/>
          <p:nvPr/>
        </p:nvSpPr>
        <p:spPr>
          <a:xfrm>
            <a:off x="7497800" y="3680175"/>
            <a:ext cx="883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latin typeface="Verdana"/>
                <a:ea typeface="Verdana"/>
                <a:cs typeface="Verdana"/>
                <a:sym typeface="Verdana"/>
              </a:rPr>
              <a:t>one </a:t>
            </a:r>
            <a:endParaRPr/>
          </a:p>
        </p:txBody>
      </p:sp>
      <p:pic>
        <p:nvPicPr>
          <p:cNvPr id="2" name="zero">
            <a:hlinkClick r:id="" action="ppaction://media"/>
            <a:extLst>
              <a:ext uri="{FF2B5EF4-FFF2-40B4-BE49-F238E27FC236}">
                <a16:creationId xmlns:a16="http://schemas.microsoft.com/office/drawing/2014/main" id="{0D79B143-6FD8-7D85-3286-83079B8B98C6}"/>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319270" y="2843128"/>
            <a:ext cx="487363" cy="487363"/>
          </a:xfrm>
          <a:prstGeom prst="rect">
            <a:avLst/>
          </a:prstGeom>
        </p:spPr>
      </p:pic>
      <p:pic>
        <p:nvPicPr>
          <p:cNvPr id="3" name="one">
            <a:hlinkClick r:id="" action="ppaction://media"/>
            <a:extLst>
              <a:ext uri="{FF2B5EF4-FFF2-40B4-BE49-F238E27FC236}">
                <a16:creationId xmlns:a16="http://schemas.microsoft.com/office/drawing/2014/main" id="{5D97D9D1-5851-EBFA-BF39-20C68A7D27B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696018" y="2843128"/>
            <a:ext cx="487363" cy="487363"/>
          </a:xfrm>
          <a:prstGeom prst="rect">
            <a:avLst/>
          </a:prstGeom>
        </p:spPr>
      </p:pic>
      <p:sp>
        <p:nvSpPr>
          <p:cNvPr id="4" name="Google Shape;61;p14">
            <a:extLst>
              <a:ext uri="{FF2B5EF4-FFF2-40B4-BE49-F238E27FC236}">
                <a16:creationId xmlns:a16="http://schemas.microsoft.com/office/drawing/2014/main" id="{6A7A4997-5E9C-0BF5-BCBC-97E04E75EFAB}"/>
              </a:ext>
            </a:extLst>
          </p:cNvPr>
          <p:cNvSpPr txBox="1"/>
          <p:nvPr/>
        </p:nvSpPr>
        <p:spPr>
          <a:xfrm>
            <a:off x="934593" y="3655441"/>
            <a:ext cx="5433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sym typeface="Verdana"/>
              </a:rPr>
              <a:t>Y</a:t>
            </a:r>
            <a:endParaRPr dirty="0"/>
          </a:p>
        </p:txBody>
      </p:sp>
      <p:sp>
        <p:nvSpPr>
          <p:cNvPr id="5" name="Google Shape;61;p14">
            <a:extLst>
              <a:ext uri="{FF2B5EF4-FFF2-40B4-BE49-F238E27FC236}">
                <a16:creationId xmlns:a16="http://schemas.microsoft.com/office/drawing/2014/main" id="{F732ED63-A745-B8D6-34E9-2931C0F0B881}"/>
              </a:ext>
            </a:extLst>
          </p:cNvPr>
          <p:cNvSpPr txBox="1"/>
          <p:nvPr/>
        </p:nvSpPr>
        <p:spPr>
          <a:xfrm>
            <a:off x="3239268" y="3655441"/>
            <a:ext cx="5433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sym typeface="Verdana"/>
              </a:rPr>
              <a:t>Z</a:t>
            </a:r>
            <a:endParaRPr dirty="0"/>
          </a:p>
        </p:txBody>
      </p:sp>
      <p:pic>
        <p:nvPicPr>
          <p:cNvPr id="6" name="y">
            <a:hlinkClick r:id="" action="ppaction://media"/>
            <a:extLst>
              <a:ext uri="{FF2B5EF4-FFF2-40B4-BE49-F238E27FC236}">
                <a16:creationId xmlns:a16="http://schemas.microsoft.com/office/drawing/2014/main" id="{52B64025-88D1-F5CD-89BF-4B8174A63FC2}"/>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886281" y="2843128"/>
            <a:ext cx="487363" cy="487363"/>
          </a:xfrm>
          <a:prstGeom prst="rect">
            <a:avLst/>
          </a:prstGeom>
        </p:spPr>
      </p:pic>
      <p:pic>
        <p:nvPicPr>
          <p:cNvPr id="7" name="z">
            <a:hlinkClick r:id="" action="ppaction://media"/>
            <a:extLst>
              <a:ext uri="{FF2B5EF4-FFF2-40B4-BE49-F238E27FC236}">
                <a16:creationId xmlns:a16="http://schemas.microsoft.com/office/drawing/2014/main" id="{EAE8E8E8-EBDD-2D91-7E89-04ADFAF719F2}"/>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3201881" y="2843128"/>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0"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076" fill="hold"/>
                                        <p:tgtEl>
                                          <p:spTgt spid="7"/>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122" fill="hold"/>
                                        <p:tgtEl>
                                          <p:spTgt spid="2"/>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0"/>
                                        </p:tgtEl>
                                        <p:attrNameLst>
                                          <p:attrName>style.visibility</p:attrName>
                                        </p:attrNameLst>
                                      </p:cBhvr>
                                      <p:to>
                                        <p:strVal val="visible"/>
                                      </p:to>
                                    </p:set>
                                    <p:animEffect transition="in" filter="fade">
                                      <p:cBhvr>
                                        <p:cTn id="29" dur="500"/>
                                        <p:tgtEl>
                                          <p:spTgt spid="13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285" fill="hold"/>
                                        <p:tgtEl>
                                          <p:spTgt spid="3"/>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1"/>
                                        </p:tgtEl>
                                        <p:attrNameLst>
                                          <p:attrName>style.visibility</p:attrName>
                                        </p:attrNameLst>
                                      </p:cBhvr>
                                      <p:to>
                                        <p:strVal val="visible"/>
                                      </p:to>
                                    </p:set>
                                    <p:animEffect transition="in" filter="fade">
                                      <p:cBhvr>
                                        <p:cTn id="38"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2"/>
                </p:tgtEl>
              </p:cMediaNode>
            </p:audio>
            <p:audio>
              <p:cMediaNode vol="80000">
                <p:cTn id="40" fill="hold" display="0">
                  <p:stCondLst>
                    <p:cond delay="indefinite"/>
                  </p:stCondLst>
                  <p:endCondLst>
                    <p:cond evt="onStopAudio" delay="0">
                      <p:tgtEl>
                        <p:sldTgt/>
                      </p:tgtEl>
                    </p:cond>
                  </p:endCondLst>
                </p:cTn>
                <p:tgtEl>
                  <p:spTgt spid="3"/>
                </p:tgtEl>
              </p:cMediaNode>
            </p:audio>
            <p:audio>
              <p:cMediaNode vol="80000">
                <p:cTn id="41" fill="hold" display="0">
                  <p:stCondLst>
                    <p:cond delay="indefinite"/>
                  </p:stCondLst>
                  <p:endCondLst>
                    <p:cond evt="onStopAudio" delay="0">
                      <p:tgtEl>
                        <p:sldTgt/>
                      </p:tgtEl>
                    </p:cond>
                  </p:endCondLst>
                </p:cTn>
                <p:tgtEl>
                  <p:spTgt spid="6"/>
                </p:tgtEl>
              </p:cMediaNode>
            </p:audio>
            <p:audio>
              <p:cMediaNode vol="80000">
                <p:cTn id="42" fill="hold" display="0">
                  <p:stCondLst>
                    <p:cond delay="indefinite"/>
                  </p:stCondLst>
                  <p:endCondLst>
                    <p:cond evt="onStopAudio" delay="0">
                      <p:tgtEl>
                        <p:sldTgt/>
                      </p:tgtEl>
                    </p:cond>
                  </p:endCondLst>
                </p:cTn>
                <p:tgtEl>
                  <p:spTgt spid="7"/>
                </p:tgtEl>
              </p:cMediaNode>
            </p:audio>
          </p:childTnLst>
        </p:cTn>
      </p:par>
    </p:tnLst>
    <p:bldLst>
      <p:bldP spid="130" grpId="0"/>
      <p:bldP spid="1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aphicFrame>
        <p:nvGraphicFramePr>
          <p:cNvPr id="136" name="Google Shape;136;p22"/>
          <p:cNvGraphicFramePr/>
          <p:nvPr/>
        </p:nvGraphicFramePr>
        <p:xfrm>
          <a:off x="0" y="0"/>
          <a:ext cx="9143975" cy="5143500"/>
        </p:xfrm>
        <a:graphic>
          <a:graphicData uri="http://schemas.openxmlformats.org/drawingml/2006/table">
            <a:tbl>
              <a:tblPr>
                <a:noFill/>
                <a:tableStyleId>{D1821431-6A57-4AF2-9E2E-B2E4B2737CFB}</a:tableStyleId>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37" name="Google Shape;137;p22"/>
          <p:cNvSpPr txBox="1"/>
          <p:nvPr/>
        </p:nvSpPr>
        <p:spPr>
          <a:xfrm>
            <a:off x="5319270" y="807575"/>
            <a:ext cx="8838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4    </a:t>
            </a:r>
            <a:endParaRPr sz="6000">
              <a:latin typeface="Verdana"/>
              <a:ea typeface="Verdana"/>
              <a:cs typeface="Verdana"/>
              <a:sym typeface="Verdana"/>
            </a:endParaRPr>
          </a:p>
        </p:txBody>
      </p:sp>
      <p:sp>
        <p:nvSpPr>
          <p:cNvPr id="138" name="Google Shape;138;p22"/>
          <p:cNvSpPr txBox="1"/>
          <p:nvPr/>
        </p:nvSpPr>
        <p:spPr>
          <a:xfrm>
            <a:off x="556020" y="807575"/>
            <a:ext cx="8838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2    </a:t>
            </a:r>
            <a:endParaRPr sz="6000">
              <a:latin typeface="Verdana"/>
              <a:ea typeface="Verdana"/>
              <a:cs typeface="Verdana"/>
              <a:sym typeface="Verdana"/>
            </a:endParaRPr>
          </a:p>
        </p:txBody>
      </p:sp>
      <p:sp>
        <p:nvSpPr>
          <p:cNvPr id="139" name="Google Shape;139;p22"/>
          <p:cNvSpPr txBox="1"/>
          <p:nvPr/>
        </p:nvSpPr>
        <p:spPr>
          <a:xfrm>
            <a:off x="2937645" y="807575"/>
            <a:ext cx="8838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3    </a:t>
            </a:r>
            <a:endParaRPr sz="6000">
              <a:latin typeface="Verdana"/>
              <a:ea typeface="Verdana"/>
              <a:cs typeface="Verdana"/>
              <a:sym typeface="Verdana"/>
            </a:endParaRPr>
          </a:p>
        </p:txBody>
      </p:sp>
      <p:sp>
        <p:nvSpPr>
          <p:cNvPr id="140" name="Google Shape;140;p22"/>
          <p:cNvSpPr txBox="1"/>
          <p:nvPr/>
        </p:nvSpPr>
        <p:spPr>
          <a:xfrm>
            <a:off x="7622020" y="807575"/>
            <a:ext cx="8838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5    </a:t>
            </a:r>
            <a:endParaRPr sz="6000">
              <a:latin typeface="Verdana"/>
              <a:ea typeface="Verdana"/>
              <a:cs typeface="Verdana"/>
              <a:sym typeface="Verdana"/>
            </a:endParaRPr>
          </a:p>
        </p:txBody>
      </p:sp>
      <p:sp>
        <p:nvSpPr>
          <p:cNvPr id="141" name="Google Shape;141;p22"/>
          <p:cNvSpPr txBox="1"/>
          <p:nvPr/>
        </p:nvSpPr>
        <p:spPr>
          <a:xfrm>
            <a:off x="5121875" y="3680175"/>
            <a:ext cx="1278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latin typeface="Verdana"/>
                <a:ea typeface="Verdana"/>
                <a:cs typeface="Verdana"/>
                <a:sym typeface="Verdana"/>
              </a:rPr>
              <a:t>four</a:t>
            </a:r>
            <a:endParaRPr/>
          </a:p>
        </p:txBody>
      </p:sp>
      <p:sp>
        <p:nvSpPr>
          <p:cNvPr id="142" name="Google Shape;142;p22"/>
          <p:cNvSpPr txBox="1"/>
          <p:nvPr/>
        </p:nvSpPr>
        <p:spPr>
          <a:xfrm>
            <a:off x="7503500" y="3680175"/>
            <a:ext cx="1278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five</a:t>
            </a:r>
            <a:endParaRPr dirty="0"/>
          </a:p>
        </p:txBody>
      </p:sp>
      <p:sp>
        <p:nvSpPr>
          <p:cNvPr id="143" name="Google Shape;143;p22"/>
          <p:cNvSpPr txBox="1"/>
          <p:nvPr/>
        </p:nvSpPr>
        <p:spPr>
          <a:xfrm>
            <a:off x="2783925" y="3680175"/>
            <a:ext cx="1278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three</a:t>
            </a:r>
            <a:endParaRPr dirty="0"/>
          </a:p>
        </p:txBody>
      </p:sp>
      <p:sp>
        <p:nvSpPr>
          <p:cNvPr id="144" name="Google Shape;144;p22"/>
          <p:cNvSpPr txBox="1"/>
          <p:nvPr/>
        </p:nvSpPr>
        <p:spPr>
          <a:xfrm>
            <a:off x="556020" y="3680175"/>
            <a:ext cx="883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two </a:t>
            </a:r>
            <a:endParaRPr dirty="0"/>
          </a:p>
        </p:txBody>
      </p:sp>
      <p:pic>
        <p:nvPicPr>
          <p:cNvPr id="2" name="two">
            <a:hlinkClick r:id="" action="ppaction://media"/>
            <a:extLst>
              <a:ext uri="{FF2B5EF4-FFF2-40B4-BE49-F238E27FC236}">
                <a16:creationId xmlns:a16="http://schemas.microsoft.com/office/drawing/2014/main" id="{A32A6628-0533-8D55-1152-F5CC753A0511}"/>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754238" y="2984041"/>
            <a:ext cx="487363" cy="487363"/>
          </a:xfrm>
          <a:prstGeom prst="rect">
            <a:avLst/>
          </a:prstGeom>
        </p:spPr>
      </p:pic>
      <p:pic>
        <p:nvPicPr>
          <p:cNvPr id="3" name="three">
            <a:hlinkClick r:id="" action="ppaction://media"/>
            <a:extLst>
              <a:ext uri="{FF2B5EF4-FFF2-40B4-BE49-F238E27FC236}">
                <a16:creationId xmlns:a16="http://schemas.microsoft.com/office/drawing/2014/main" id="{CD029BC8-B7EE-0C6D-46D9-CB56F87E5A10}"/>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135863" y="2984042"/>
            <a:ext cx="487363" cy="487363"/>
          </a:xfrm>
          <a:prstGeom prst="rect">
            <a:avLst/>
          </a:prstGeom>
        </p:spPr>
      </p:pic>
      <p:pic>
        <p:nvPicPr>
          <p:cNvPr id="4" name="four">
            <a:hlinkClick r:id="" action="ppaction://media"/>
            <a:extLst>
              <a:ext uri="{FF2B5EF4-FFF2-40B4-BE49-F238E27FC236}">
                <a16:creationId xmlns:a16="http://schemas.microsoft.com/office/drawing/2014/main" id="{9661BD15-3EF9-4EDC-B08A-17C8EA42D0EA}"/>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517488" y="2984043"/>
            <a:ext cx="487363" cy="487363"/>
          </a:xfrm>
          <a:prstGeom prst="rect">
            <a:avLst/>
          </a:prstGeom>
        </p:spPr>
      </p:pic>
      <p:pic>
        <p:nvPicPr>
          <p:cNvPr id="5" name="five">
            <a:hlinkClick r:id="" action="ppaction://media"/>
            <a:extLst>
              <a:ext uri="{FF2B5EF4-FFF2-40B4-BE49-F238E27FC236}">
                <a16:creationId xmlns:a16="http://schemas.microsoft.com/office/drawing/2014/main" id="{394B60C6-2C39-B0D1-E02F-06A0BE4CA795}"/>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7744824" y="2984044"/>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9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4"/>
                                        </p:tgtEl>
                                        <p:attrNameLst>
                                          <p:attrName>style.visibility</p:attrName>
                                        </p:attrNameLst>
                                      </p:cBhvr>
                                      <p:to>
                                        <p:strVal val="visible"/>
                                      </p:to>
                                    </p:set>
                                    <p:animEffect transition="in" filter="fade">
                                      <p:cBhvr>
                                        <p:cTn id="11" dur="500"/>
                                        <p:tgtEl>
                                          <p:spTgt spid="14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262"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3"/>
                                        </p:tgtEl>
                                        <p:attrNameLst>
                                          <p:attrName>style.visibility</p:attrName>
                                        </p:attrNameLst>
                                      </p:cBhvr>
                                      <p:to>
                                        <p:strVal val="visible"/>
                                      </p:to>
                                    </p:set>
                                    <p:animEffect transition="in" filter="fade">
                                      <p:cBhvr>
                                        <p:cTn id="20" dur="500"/>
                                        <p:tgtEl>
                                          <p:spTgt spid="14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169" fill="hold"/>
                                        <p:tgtEl>
                                          <p:spTgt spid="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1"/>
                                        </p:tgtEl>
                                        <p:attrNameLst>
                                          <p:attrName>style.visibility</p:attrName>
                                        </p:attrNameLst>
                                      </p:cBhvr>
                                      <p:to>
                                        <p:strVal val="visible"/>
                                      </p:to>
                                    </p:set>
                                    <p:animEffect transition="in" filter="fade">
                                      <p:cBhvr>
                                        <p:cTn id="29" dur="500"/>
                                        <p:tgtEl>
                                          <p:spTgt spid="14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308" fill="hold"/>
                                        <p:tgtEl>
                                          <p:spTgt spid="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2"/>
                                        </p:tgtEl>
                                        <p:attrNameLst>
                                          <p:attrName>style.visibility</p:attrName>
                                        </p:attrNameLst>
                                      </p:cBhvr>
                                      <p:to>
                                        <p:strVal val="visible"/>
                                      </p:to>
                                    </p:set>
                                    <p:animEffect transition="in" filter="fade">
                                      <p:cBhvr>
                                        <p:cTn id="38"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2"/>
                </p:tgtEl>
              </p:cMediaNode>
            </p:audio>
            <p:audio>
              <p:cMediaNode vol="80000">
                <p:cTn id="40" fill="hold" display="0">
                  <p:stCondLst>
                    <p:cond delay="indefinite"/>
                  </p:stCondLst>
                  <p:endCondLst>
                    <p:cond evt="onStopAudio" delay="0">
                      <p:tgtEl>
                        <p:sldTgt/>
                      </p:tgtEl>
                    </p:cond>
                  </p:endCondLst>
                </p:cTn>
                <p:tgtEl>
                  <p:spTgt spid="3"/>
                </p:tgtEl>
              </p:cMediaNode>
            </p:audio>
            <p:audio>
              <p:cMediaNode vol="80000">
                <p:cTn id="41" fill="hold" display="0">
                  <p:stCondLst>
                    <p:cond delay="indefinite"/>
                  </p:stCondLst>
                  <p:endCondLst>
                    <p:cond evt="onStopAudio" delay="0">
                      <p:tgtEl>
                        <p:sldTgt/>
                      </p:tgtEl>
                    </p:cond>
                  </p:endCondLst>
                </p:cTn>
                <p:tgtEl>
                  <p:spTgt spid="4"/>
                </p:tgtEl>
              </p:cMediaNode>
            </p:audio>
            <p:audio>
              <p:cMediaNode vol="80000">
                <p:cTn id="42" fill="hold" display="0">
                  <p:stCondLst>
                    <p:cond delay="indefinite"/>
                  </p:stCondLst>
                  <p:endCondLst>
                    <p:cond evt="onStopAudio" delay="0">
                      <p:tgtEl>
                        <p:sldTgt/>
                      </p:tgtEl>
                    </p:cond>
                  </p:endCondLst>
                </p:cTn>
                <p:tgtEl>
                  <p:spTgt spid="5"/>
                </p:tgtEl>
              </p:cMediaNode>
            </p:audio>
          </p:childTnLst>
        </p:cTn>
      </p:par>
    </p:tnLst>
    <p:bldLst>
      <p:bldP spid="141" grpId="0"/>
      <p:bldP spid="142" grpId="0"/>
      <p:bldP spid="143" grpId="0"/>
      <p:bldP spid="1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graphicFrame>
        <p:nvGraphicFramePr>
          <p:cNvPr id="149" name="Google Shape;149;p23"/>
          <p:cNvGraphicFramePr/>
          <p:nvPr/>
        </p:nvGraphicFramePr>
        <p:xfrm>
          <a:off x="0" y="0"/>
          <a:ext cx="9143975" cy="5143500"/>
        </p:xfrm>
        <a:graphic>
          <a:graphicData uri="http://schemas.openxmlformats.org/drawingml/2006/table">
            <a:tbl>
              <a:tblPr>
                <a:noFill/>
                <a:tableStyleId>{D1821431-6A57-4AF2-9E2E-B2E4B2737CFB}</a:tableStyleId>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50" name="Google Shape;150;p23"/>
          <p:cNvSpPr txBox="1"/>
          <p:nvPr/>
        </p:nvSpPr>
        <p:spPr>
          <a:xfrm>
            <a:off x="708420" y="807575"/>
            <a:ext cx="8838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6    </a:t>
            </a:r>
            <a:endParaRPr sz="6000">
              <a:latin typeface="Verdana"/>
              <a:ea typeface="Verdana"/>
              <a:cs typeface="Verdana"/>
              <a:sym typeface="Verdana"/>
            </a:endParaRPr>
          </a:p>
        </p:txBody>
      </p:sp>
      <p:sp>
        <p:nvSpPr>
          <p:cNvPr id="151" name="Google Shape;151;p23"/>
          <p:cNvSpPr txBox="1"/>
          <p:nvPr/>
        </p:nvSpPr>
        <p:spPr>
          <a:xfrm>
            <a:off x="7585320" y="719725"/>
            <a:ext cx="8838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9    </a:t>
            </a:r>
            <a:endParaRPr sz="6000">
              <a:latin typeface="Verdana"/>
              <a:ea typeface="Verdana"/>
              <a:cs typeface="Verdana"/>
              <a:sym typeface="Verdana"/>
            </a:endParaRPr>
          </a:p>
        </p:txBody>
      </p:sp>
      <p:sp>
        <p:nvSpPr>
          <p:cNvPr id="152" name="Google Shape;152;p23"/>
          <p:cNvSpPr txBox="1"/>
          <p:nvPr/>
        </p:nvSpPr>
        <p:spPr>
          <a:xfrm>
            <a:off x="5293020" y="807575"/>
            <a:ext cx="8838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8    </a:t>
            </a:r>
            <a:endParaRPr sz="6000">
              <a:latin typeface="Verdana"/>
              <a:ea typeface="Verdana"/>
              <a:cs typeface="Verdana"/>
              <a:sym typeface="Verdana"/>
            </a:endParaRPr>
          </a:p>
        </p:txBody>
      </p:sp>
      <p:sp>
        <p:nvSpPr>
          <p:cNvPr id="153" name="Google Shape;153;p23"/>
          <p:cNvSpPr txBox="1"/>
          <p:nvPr/>
        </p:nvSpPr>
        <p:spPr>
          <a:xfrm>
            <a:off x="3000720" y="807575"/>
            <a:ext cx="8838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7    </a:t>
            </a:r>
            <a:endParaRPr sz="6000">
              <a:latin typeface="Verdana"/>
              <a:ea typeface="Verdana"/>
              <a:cs typeface="Verdana"/>
              <a:sym typeface="Verdana"/>
            </a:endParaRPr>
          </a:p>
        </p:txBody>
      </p:sp>
      <p:sp>
        <p:nvSpPr>
          <p:cNvPr id="154" name="Google Shape;154;p23"/>
          <p:cNvSpPr txBox="1"/>
          <p:nvPr/>
        </p:nvSpPr>
        <p:spPr>
          <a:xfrm>
            <a:off x="708425" y="3680175"/>
            <a:ext cx="883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six </a:t>
            </a:r>
            <a:endParaRPr dirty="0"/>
          </a:p>
        </p:txBody>
      </p:sp>
      <p:sp>
        <p:nvSpPr>
          <p:cNvPr id="155" name="Google Shape;155;p23"/>
          <p:cNvSpPr txBox="1"/>
          <p:nvPr/>
        </p:nvSpPr>
        <p:spPr>
          <a:xfrm>
            <a:off x="7517225" y="3680175"/>
            <a:ext cx="102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latin typeface="Verdana"/>
                <a:ea typeface="Verdana"/>
                <a:cs typeface="Verdana"/>
                <a:sym typeface="Verdana"/>
              </a:rPr>
              <a:t>nine </a:t>
            </a:r>
            <a:endParaRPr/>
          </a:p>
        </p:txBody>
      </p:sp>
      <p:sp>
        <p:nvSpPr>
          <p:cNvPr id="156" name="Google Shape;156;p23"/>
          <p:cNvSpPr txBox="1"/>
          <p:nvPr/>
        </p:nvSpPr>
        <p:spPr>
          <a:xfrm>
            <a:off x="5179620" y="3680175"/>
            <a:ext cx="1110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latin typeface="Verdana"/>
                <a:ea typeface="Verdana"/>
                <a:cs typeface="Verdana"/>
                <a:sym typeface="Verdana"/>
              </a:rPr>
              <a:t>eight </a:t>
            </a:r>
            <a:endParaRPr/>
          </a:p>
        </p:txBody>
      </p:sp>
      <p:sp>
        <p:nvSpPr>
          <p:cNvPr id="157" name="Google Shape;157;p23"/>
          <p:cNvSpPr txBox="1"/>
          <p:nvPr/>
        </p:nvSpPr>
        <p:spPr>
          <a:xfrm>
            <a:off x="2813525" y="3680175"/>
            <a:ext cx="1258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latin typeface="Verdana"/>
                <a:ea typeface="Verdana"/>
                <a:cs typeface="Verdana"/>
                <a:sym typeface="Verdana"/>
              </a:rPr>
              <a:t>seven </a:t>
            </a:r>
            <a:endParaRPr/>
          </a:p>
        </p:txBody>
      </p:sp>
      <p:pic>
        <p:nvPicPr>
          <p:cNvPr id="2" name="6">
            <a:hlinkClick r:id="" action="ppaction://media"/>
            <a:extLst>
              <a:ext uri="{FF2B5EF4-FFF2-40B4-BE49-F238E27FC236}">
                <a16:creationId xmlns:a16="http://schemas.microsoft.com/office/drawing/2014/main" id="{F135082C-0FFD-FAD2-CCCA-5D1B4727D378}"/>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06638" y="2832450"/>
            <a:ext cx="487363" cy="487363"/>
          </a:xfrm>
          <a:prstGeom prst="rect">
            <a:avLst/>
          </a:prstGeom>
        </p:spPr>
      </p:pic>
      <p:pic>
        <p:nvPicPr>
          <p:cNvPr id="3" name="7">
            <a:hlinkClick r:id="" action="ppaction://media"/>
            <a:extLst>
              <a:ext uri="{FF2B5EF4-FFF2-40B4-BE49-F238E27FC236}">
                <a16:creationId xmlns:a16="http://schemas.microsoft.com/office/drawing/2014/main" id="{FBA36CBE-F3AA-0758-0EA9-74842B6204D3}"/>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198938" y="2832449"/>
            <a:ext cx="487363" cy="487363"/>
          </a:xfrm>
          <a:prstGeom prst="rect">
            <a:avLst/>
          </a:prstGeom>
        </p:spPr>
      </p:pic>
      <p:pic>
        <p:nvPicPr>
          <p:cNvPr id="4" name="8">
            <a:hlinkClick r:id="" action="ppaction://media"/>
            <a:extLst>
              <a:ext uri="{FF2B5EF4-FFF2-40B4-BE49-F238E27FC236}">
                <a16:creationId xmlns:a16="http://schemas.microsoft.com/office/drawing/2014/main" id="{DE8B0062-3B83-79FD-029A-CF6F9E54FBA1}"/>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491238" y="2832448"/>
            <a:ext cx="487363" cy="487363"/>
          </a:xfrm>
          <a:prstGeom prst="rect">
            <a:avLst/>
          </a:prstGeom>
        </p:spPr>
      </p:pic>
      <p:pic>
        <p:nvPicPr>
          <p:cNvPr id="5" name="9">
            <a:hlinkClick r:id="" action="ppaction://media"/>
            <a:extLst>
              <a:ext uri="{FF2B5EF4-FFF2-40B4-BE49-F238E27FC236}">
                <a16:creationId xmlns:a16="http://schemas.microsoft.com/office/drawing/2014/main" id="{61F9DEAC-FF08-09C3-37FC-42F1A963E11A}"/>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7783538" y="2832448"/>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500"/>
                                        <p:tgtEl>
                                          <p:spTgt spid="15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030"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7"/>
                                        </p:tgtEl>
                                        <p:attrNameLst>
                                          <p:attrName>style.visibility</p:attrName>
                                        </p:attrNameLst>
                                      </p:cBhvr>
                                      <p:to>
                                        <p:strVal val="visible"/>
                                      </p:to>
                                    </p:set>
                                    <p:animEffect transition="in" filter="fade">
                                      <p:cBhvr>
                                        <p:cTn id="20" dur="500"/>
                                        <p:tgtEl>
                                          <p:spTgt spid="15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076" fill="hold"/>
                                        <p:tgtEl>
                                          <p:spTgt spid="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6"/>
                                        </p:tgtEl>
                                        <p:attrNameLst>
                                          <p:attrName>style.visibility</p:attrName>
                                        </p:attrNameLst>
                                      </p:cBhvr>
                                      <p:to>
                                        <p:strVal val="visible"/>
                                      </p:to>
                                    </p:set>
                                    <p:animEffect transition="in" filter="fade">
                                      <p:cBhvr>
                                        <p:cTn id="29" dur="500"/>
                                        <p:tgtEl>
                                          <p:spTgt spid="15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3005" fill="hold"/>
                                        <p:tgtEl>
                                          <p:spTgt spid="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5"/>
                                        </p:tgtEl>
                                        <p:attrNameLst>
                                          <p:attrName>style.visibility</p:attrName>
                                        </p:attrNameLst>
                                      </p:cBhvr>
                                      <p:to>
                                        <p:strVal val="visible"/>
                                      </p:to>
                                    </p:set>
                                    <p:animEffect transition="in" filter="fade">
                                      <p:cBhvr>
                                        <p:cTn id="38"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2"/>
                </p:tgtEl>
              </p:cMediaNode>
            </p:audio>
            <p:audio>
              <p:cMediaNode vol="80000">
                <p:cTn id="40" fill="hold" display="0">
                  <p:stCondLst>
                    <p:cond delay="indefinite"/>
                  </p:stCondLst>
                  <p:endCondLst>
                    <p:cond evt="onStopAudio" delay="0">
                      <p:tgtEl>
                        <p:sldTgt/>
                      </p:tgtEl>
                    </p:cond>
                  </p:endCondLst>
                </p:cTn>
                <p:tgtEl>
                  <p:spTgt spid="3"/>
                </p:tgtEl>
              </p:cMediaNode>
            </p:audio>
            <p:audio>
              <p:cMediaNode vol="80000">
                <p:cTn id="41" fill="hold" display="0">
                  <p:stCondLst>
                    <p:cond delay="indefinite"/>
                  </p:stCondLst>
                  <p:endCondLst>
                    <p:cond evt="onStopAudio" delay="0">
                      <p:tgtEl>
                        <p:sldTgt/>
                      </p:tgtEl>
                    </p:cond>
                  </p:endCondLst>
                </p:cTn>
                <p:tgtEl>
                  <p:spTgt spid="4"/>
                </p:tgtEl>
              </p:cMediaNode>
            </p:audio>
            <p:audio>
              <p:cMediaNode vol="80000">
                <p:cTn id="42" fill="hold" display="0">
                  <p:stCondLst>
                    <p:cond delay="indefinite"/>
                  </p:stCondLst>
                  <p:endCondLst>
                    <p:cond evt="onStopAudio" delay="0">
                      <p:tgtEl>
                        <p:sldTgt/>
                      </p:tgtEl>
                    </p:cond>
                  </p:endCondLst>
                </p:cTn>
                <p:tgtEl>
                  <p:spTgt spid="5"/>
                </p:tgtEl>
              </p:cMediaNode>
            </p:audio>
          </p:childTnLst>
        </p:cTn>
      </p:par>
    </p:tnLst>
    <p:bldLst>
      <p:bldP spid="154" grpId="0"/>
      <p:bldP spid="155" grpId="0"/>
      <p:bldP spid="156" grpId="0"/>
      <p:bldP spid="1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aphicFrame>
        <p:nvGraphicFramePr>
          <p:cNvPr id="162" name="Google Shape;162;p24"/>
          <p:cNvGraphicFramePr/>
          <p:nvPr/>
        </p:nvGraphicFramePr>
        <p:xfrm>
          <a:off x="0" y="0"/>
          <a:ext cx="9143975" cy="5143500"/>
        </p:xfrm>
        <a:graphic>
          <a:graphicData uri="http://schemas.openxmlformats.org/drawingml/2006/table">
            <a:tbl>
              <a:tblPr>
                <a:noFill/>
                <a:tableStyleId>{D1821431-6A57-4AF2-9E2E-B2E4B2737CFB}</a:tableStyleId>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163" name="Google Shape;163;p24"/>
          <p:cNvGrpSpPr/>
          <p:nvPr/>
        </p:nvGrpSpPr>
        <p:grpSpPr>
          <a:xfrm>
            <a:off x="146046" y="840771"/>
            <a:ext cx="2143785" cy="1043759"/>
            <a:chOff x="673715" y="2364502"/>
            <a:chExt cx="2717436" cy="1529541"/>
          </a:xfrm>
        </p:grpSpPr>
        <p:pic>
          <p:nvPicPr>
            <p:cNvPr id="164" name="Google Shape;164;p24" descr="Colorful name tag template collection Free Vector"/>
            <p:cNvPicPr preferRelativeResize="0"/>
            <p:nvPr/>
          </p:nvPicPr>
          <p:blipFill rotWithShape="1">
            <a:blip r:embed="rId11">
              <a:alphaModFix/>
            </a:blip>
            <a:srcRect r="-3434"/>
            <a:stretch/>
          </p:blipFill>
          <p:spPr>
            <a:xfrm>
              <a:off x="673715" y="2364502"/>
              <a:ext cx="2717436" cy="1529541"/>
            </a:xfrm>
            <a:prstGeom prst="rect">
              <a:avLst/>
            </a:prstGeom>
            <a:noFill/>
            <a:ln>
              <a:noFill/>
            </a:ln>
          </p:spPr>
        </p:pic>
        <p:sp>
          <p:nvSpPr>
            <p:cNvPr id="165" name="Google Shape;165;p24"/>
            <p:cNvSpPr txBox="1"/>
            <p:nvPr/>
          </p:nvSpPr>
          <p:spPr>
            <a:xfrm>
              <a:off x="914400" y="3129273"/>
              <a:ext cx="2118600" cy="67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400" b="0" i="0" u="none" strike="noStrike" cap="none">
                  <a:solidFill>
                    <a:srgbClr val="000000"/>
                  </a:solidFill>
                  <a:latin typeface="Verdana"/>
                  <a:ea typeface="Verdana"/>
                  <a:cs typeface="Verdana"/>
                  <a:sym typeface="Verdana"/>
                </a:rPr>
                <a:t>Adam</a:t>
              </a:r>
              <a:endParaRPr sz="1000"/>
            </a:p>
          </p:txBody>
        </p:sp>
      </p:grpSp>
      <p:sp>
        <p:nvSpPr>
          <p:cNvPr id="166" name="Google Shape;166;p24"/>
          <p:cNvSpPr txBox="1"/>
          <p:nvPr/>
        </p:nvSpPr>
        <p:spPr>
          <a:xfrm>
            <a:off x="338525" y="3658325"/>
            <a:ext cx="155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latin typeface="Verdana"/>
                <a:ea typeface="Verdana"/>
                <a:cs typeface="Verdana"/>
                <a:sym typeface="Verdana"/>
              </a:rPr>
              <a:t>a name </a:t>
            </a:r>
            <a:endParaRPr/>
          </a:p>
        </p:txBody>
      </p:sp>
      <p:pic>
        <p:nvPicPr>
          <p:cNvPr id="167" name="Google Shape;167;p24"/>
          <p:cNvPicPr preferRelativeResize="0"/>
          <p:nvPr/>
        </p:nvPicPr>
        <p:blipFill rotWithShape="1">
          <a:blip r:embed="rId12">
            <a:alphaModFix/>
          </a:blip>
          <a:srcRect/>
          <a:stretch/>
        </p:blipFill>
        <p:spPr>
          <a:xfrm>
            <a:off x="2580675" y="505400"/>
            <a:ext cx="1714500" cy="1714500"/>
          </a:xfrm>
          <a:prstGeom prst="rect">
            <a:avLst/>
          </a:prstGeom>
          <a:noFill/>
          <a:ln>
            <a:noFill/>
          </a:ln>
        </p:spPr>
      </p:pic>
      <p:sp>
        <p:nvSpPr>
          <p:cNvPr id="168" name="Google Shape;168;p24"/>
          <p:cNvSpPr txBox="1"/>
          <p:nvPr/>
        </p:nvSpPr>
        <p:spPr>
          <a:xfrm>
            <a:off x="7174700" y="3658325"/>
            <a:ext cx="1714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goodbye </a:t>
            </a:r>
            <a:endParaRPr dirty="0"/>
          </a:p>
        </p:txBody>
      </p:sp>
      <p:sp>
        <p:nvSpPr>
          <p:cNvPr id="169" name="Google Shape;169;p24"/>
          <p:cNvSpPr txBox="1"/>
          <p:nvPr/>
        </p:nvSpPr>
        <p:spPr>
          <a:xfrm>
            <a:off x="5161349" y="3658325"/>
            <a:ext cx="155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latin typeface="Verdana"/>
                <a:ea typeface="Verdana"/>
                <a:cs typeface="Verdana"/>
                <a:sym typeface="Verdana"/>
              </a:rPr>
              <a:t>hello  </a:t>
            </a:r>
            <a:endParaRPr/>
          </a:p>
        </p:txBody>
      </p:sp>
      <p:sp>
        <p:nvSpPr>
          <p:cNvPr id="170" name="Google Shape;170;p24"/>
          <p:cNvSpPr txBox="1"/>
          <p:nvPr/>
        </p:nvSpPr>
        <p:spPr>
          <a:xfrm>
            <a:off x="2662575" y="3658325"/>
            <a:ext cx="155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latin typeface="Verdana"/>
                <a:ea typeface="Verdana"/>
                <a:cs typeface="Verdana"/>
                <a:sym typeface="Verdana"/>
              </a:rPr>
              <a:t>a hand </a:t>
            </a:r>
            <a:endParaRPr/>
          </a:p>
        </p:txBody>
      </p:sp>
      <p:pic>
        <p:nvPicPr>
          <p:cNvPr id="171" name="Google Shape;171;p24"/>
          <p:cNvPicPr preferRelativeResize="0"/>
          <p:nvPr/>
        </p:nvPicPr>
        <p:blipFill rotWithShape="1">
          <a:blip r:embed="rId13">
            <a:alphaModFix/>
          </a:blip>
          <a:srcRect/>
          <a:stretch/>
        </p:blipFill>
        <p:spPr>
          <a:xfrm>
            <a:off x="4790099" y="401674"/>
            <a:ext cx="1921950" cy="1921950"/>
          </a:xfrm>
          <a:prstGeom prst="rect">
            <a:avLst/>
          </a:prstGeom>
          <a:noFill/>
          <a:ln>
            <a:noFill/>
          </a:ln>
        </p:spPr>
      </p:pic>
      <p:pic>
        <p:nvPicPr>
          <p:cNvPr id="172" name="Google Shape;172;p24"/>
          <p:cNvPicPr preferRelativeResize="0"/>
          <p:nvPr/>
        </p:nvPicPr>
        <p:blipFill rotWithShape="1">
          <a:blip r:embed="rId14">
            <a:alphaModFix/>
          </a:blip>
          <a:srcRect/>
          <a:stretch/>
        </p:blipFill>
        <p:spPr>
          <a:xfrm>
            <a:off x="7120100" y="314300"/>
            <a:ext cx="1823700" cy="1823700"/>
          </a:xfrm>
          <a:prstGeom prst="rect">
            <a:avLst/>
          </a:prstGeom>
          <a:noFill/>
          <a:ln>
            <a:noFill/>
          </a:ln>
        </p:spPr>
      </p:pic>
      <p:pic>
        <p:nvPicPr>
          <p:cNvPr id="2" name="a name ">
            <a:hlinkClick r:id="" action="ppaction://media"/>
            <a:extLst>
              <a:ext uri="{FF2B5EF4-FFF2-40B4-BE49-F238E27FC236}">
                <a16:creationId xmlns:a16="http://schemas.microsoft.com/office/drawing/2014/main" id="{EDD3904D-61B3-DF69-224F-ACDD1AE3D955}"/>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927921" y="2902310"/>
            <a:ext cx="487363" cy="487363"/>
          </a:xfrm>
          <a:prstGeom prst="rect">
            <a:avLst/>
          </a:prstGeom>
        </p:spPr>
      </p:pic>
      <p:pic>
        <p:nvPicPr>
          <p:cNvPr id="3" name="a hand ">
            <a:hlinkClick r:id="" action="ppaction://media"/>
            <a:extLst>
              <a:ext uri="{FF2B5EF4-FFF2-40B4-BE49-F238E27FC236}">
                <a16:creationId xmlns:a16="http://schemas.microsoft.com/office/drawing/2014/main" id="{E2C1DB70-BB3B-DBEA-DA96-6A9CB0448C79}"/>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3194243" y="2899748"/>
            <a:ext cx="487363" cy="487363"/>
          </a:xfrm>
          <a:prstGeom prst="rect">
            <a:avLst/>
          </a:prstGeom>
        </p:spPr>
      </p:pic>
      <p:pic>
        <p:nvPicPr>
          <p:cNvPr id="4" name="hello ">
            <a:hlinkClick r:id="" action="ppaction://media"/>
            <a:extLst>
              <a:ext uri="{FF2B5EF4-FFF2-40B4-BE49-F238E27FC236}">
                <a16:creationId xmlns:a16="http://schemas.microsoft.com/office/drawing/2014/main" id="{BF74BB35-4922-516B-90D5-5C1737A3F44E}"/>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5460565" y="2899748"/>
            <a:ext cx="487363" cy="487363"/>
          </a:xfrm>
          <a:prstGeom prst="rect">
            <a:avLst/>
          </a:prstGeom>
        </p:spPr>
      </p:pic>
      <p:pic>
        <p:nvPicPr>
          <p:cNvPr id="5" name="goodbye">
            <a:hlinkClick r:id="" action="ppaction://media"/>
            <a:extLst>
              <a:ext uri="{FF2B5EF4-FFF2-40B4-BE49-F238E27FC236}">
                <a16:creationId xmlns:a16="http://schemas.microsoft.com/office/drawing/2014/main" id="{C7A3F769-593A-C17A-8DBD-8B4886DFA52B}"/>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7788268" y="2899748"/>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6"/>
                                        </p:tgtEl>
                                        <p:attrNameLst>
                                          <p:attrName>style.visibility</p:attrName>
                                        </p:attrNameLst>
                                      </p:cBhvr>
                                      <p:to>
                                        <p:strVal val="visible"/>
                                      </p:to>
                                    </p:set>
                                    <p:animEffect transition="in" filter="fade">
                                      <p:cBhvr>
                                        <p:cTn id="11" dur="500"/>
                                        <p:tgtEl>
                                          <p:spTgt spid="16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192"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0"/>
                                        </p:tgtEl>
                                        <p:attrNameLst>
                                          <p:attrName>style.visibility</p:attrName>
                                        </p:attrNameLst>
                                      </p:cBhvr>
                                      <p:to>
                                        <p:strVal val="visible"/>
                                      </p:to>
                                    </p:set>
                                    <p:animEffect transition="in" filter="fade">
                                      <p:cBhvr>
                                        <p:cTn id="20" dur="500"/>
                                        <p:tgtEl>
                                          <p:spTgt spid="17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262" fill="hold"/>
                                        <p:tgtEl>
                                          <p:spTgt spid="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9"/>
                                        </p:tgtEl>
                                        <p:attrNameLst>
                                          <p:attrName>style.visibility</p:attrName>
                                        </p:attrNameLst>
                                      </p:cBhvr>
                                      <p:to>
                                        <p:strVal val="visible"/>
                                      </p:to>
                                    </p:set>
                                    <p:animEffect transition="in" filter="fade">
                                      <p:cBhvr>
                                        <p:cTn id="29" dur="500"/>
                                        <p:tgtEl>
                                          <p:spTgt spid="16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914" fill="hold"/>
                                        <p:tgtEl>
                                          <p:spTgt spid="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8"/>
                                        </p:tgtEl>
                                        <p:attrNameLst>
                                          <p:attrName>style.visibility</p:attrName>
                                        </p:attrNameLst>
                                      </p:cBhvr>
                                      <p:to>
                                        <p:strVal val="visible"/>
                                      </p:to>
                                    </p:set>
                                    <p:animEffect transition="in" filter="fade">
                                      <p:cBhvr>
                                        <p:cTn id="38"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2"/>
                </p:tgtEl>
              </p:cMediaNode>
            </p:audio>
            <p:audio>
              <p:cMediaNode vol="80000">
                <p:cTn id="40" fill="hold" display="0">
                  <p:stCondLst>
                    <p:cond delay="indefinite"/>
                  </p:stCondLst>
                  <p:endCondLst>
                    <p:cond evt="onStopAudio" delay="0">
                      <p:tgtEl>
                        <p:sldTgt/>
                      </p:tgtEl>
                    </p:cond>
                  </p:endCondLst>
                </p:cTn>
                <p:tgtEl>
                  <p:spTgt spid="3"/>
                </p:tgtEl>
              </p:cMediaNode>
            </p:audio>
            <p:audio>
              <p:cMediaNode vol="80000">
                <p:cTn id="41" fill="hold" display="0">
                  <p:stCondLst>
                    <p:cond delay="indefinite"/>
                  </p:stCondLst>
                  <p:endCondLst>
                    <p:cond evt="onStopAudio" delay="0">
                      <p:tgtEl>
                        <p:sldTgt/>
                      </p:tgtEl>
                    </p:cond>
                  </p:endCondLst>
                </p:cTn>
                <p:tgtEl>
                  <p:spTgt spid="4"/>
                </p:tgtEl>
              </p:cMediaNode>
            </p:audio>
            <p:audio>
              <p:cMediaNode vol="80000">
                <p:cTn id="42" fill="hold" display="0">
                  <p:stCondLst>
                    <p:cond delay="indefinite"/>
                  </p:stCondLst>
                  <p:endCondLst>
                    <p:cond evt="onStopAudio" delay="0">
                      <p:tgtEl>
                        <p:sldTgt/>
                      </p:tgtEl>
                    </p:cond>
                  </p:endCondLst>
                </p:cTn>
                <p:tgtEl>
                  <p:spTgt spid="5"/>
                </p:tgtEl>
              </p:cMediaNode>
            </p:audio>
          </p:childTnLst>
        </p:cTn>
      </p:par>
    </p:tnLst>
    <p:bldLst>
      <p:bldP spid="166" grpId="0"/>
      <p:bldP spid="168" grpId="0"/>
      <p:bldP spid="169" grpId="0"/>
      <p:bldP spid="1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aphicFrame>
        <p:nvGraphicFramePr>
          <p:cNvPr id="177" name="Google Shape;177;p25"/>
          <p:cNvGraphicFramePr/>
          <p:nvPr/>
        </p:nvGraphicFramePr>
        <p:xfrm>
          <a:off x="0" y="0"/>
          <a:ext cx="9143975" cy="5143500"/>
        </p:xfrm>
        <a:graphic>
          <a:graphicData uri="http://schemas.openxmlformats.org/drawingml/2006/table">
            <a:tbl>
              <a:tblPr>
                <a:noFill/>
                <a:tableStyleId>{D1821431-6A57-4AF2-9E2E-B2E4B2737CFB}</a:tableStyleId>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78" name="Google Shape;178;p25"/>
          <p:cNvPicPr preferRelativeResize="0"/>
          <p:nvPr/>
        </p:nvPicPr>
        <p:blipFill rotWithShape="1">
          <a:blip r:embed="rId11">
            <a:alphaModFix/>
          </a:blip>
          <a:srcRect/>
          <a:stretch/>
        </p:blipFill>
        <p:spPr>
          <a:xfrm>
            <a:off x="337599" y="612051"/>
            <a:ext cx="1562550" cy="1562550"/>
          </a:xfrm>
          <a:prstGeom prst="rect">
            <a:avLst/>
          </a:prstGeom>
          <a:noFill/>
          <a:ln>
            <a:noFill/>
          </a:ln>
        </p:spPr>
      </p:pic>
      <p:pic>
        <p:nvPicPr>
          <p:cNvPr id="179" name="Google Shape;179;p25"/>
          <p:cNvPicPr preferRelativeResize="0"/>
          <p:nvPr/>
        </p:nvPicPr>
        <p:blipFill rotWithShape="1">
          <a:blip r:embed="rId12">
            <a:alphaModFix/>
          </a:blip>
          <a:srcRect/>
          <a:stretch/>
        </p:blipFill>
        <p:spPr>
          <a:xfrm>
            <a:off x="2685549" y="521890"/>
            <a:ext cx="1562550" cy="1652722"/>
          </a:xfrm>
          <a:prstGeom prst="rect">
            <a:avLst/>
          </a:prstGeom>
          <a:noFill/>
          <a:ln>
            <a:noFill/>
          </a:ln>
        </p:spPr>
      </p:pic>
      <p:pic>
        <p:nvPicPr>
          <p:cNvPr id="180" name="Google Shape;180;p25"/>
          <p:cNvPicPr preferRelativeResize="0"/>
          <p:nvPr/>
        </p:nvPicPr>
        <p:blipFill rotWithShape="1">
          <a:blip r:embed="rId13">
            <a:alphaModFix/>
          </a:blip>
          <a:srcRect/>
          <a:stretch/>
        </p:blipFill>
        <p:spPr>
          <a:xfrm>
            <a:off x="4768825" y="473763"/>
            <a:ext cx="1881675" cy="1839125"/>
          </a:xfrm>
          <a:prstGeom prst="rect">
            <a:avLst/>
          </a:prstGeom>
          <a:noFill/>
          <a:ln>
            <a:noFill/>
          </a:ln>
        </p:spPr>
      </p:pic>
      <p:pic>
        <p:nvPicPr>
          <p:cNvPr id="181" name="Google Shape;181;p25"/>
          <p:cNvPicPr preferRelativeResize="0"/>
          <p:nvPr/>
        </p:nvPicPr>
        <p:blipFill rotWithShape="1">
          <a:blip r:embed="rId14">
            <a:alphaModFix/>
          </a:blip>
          <a:srcRect/>
          <a:stretch/>
        </p:blipFill>
        <p:spPr>
          <a:xfrm>
            <a:off x="7083875" y="473775"/>
            <a:ext cx="1839125" cy="1839125"/>
          </a:xfrm>
          <a:prstGeom prst="rect">
            <a:avLst/>
          </a:prstGeom>
          <a:noFill/>
          <a:ln>
            <a:noFill/>
          </a:ln>
        </p:spPr>
      </p:pic>
      <p:sp>
        <p:nvSpPr>
          <p:cNvPr id="182" name="Google Shape;182;p25"/>
          <p:cNvSpPr txBox="1"/>
          <p:nvPr/>
        </p:nvSpPr>
        <p:spPr>
          <a:xfrm>
            <a:off x="653575" y="3658325"/>
            <a:ext cx="930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latin typeface="Verdana"/>
                <a:ea typeface="Verdana"/>
                <a:cs typeface="Verdana"/>
                <a:sym typeface="Verdana"/>
              </a:rPr>
              <a:t>bad </a:t>
            </a:r>
            <a:endParaRPr/>
          </a:p>
        </p:txBody>
      </p:sp>
      <p:sp>
        <p:nvSpPr>
          <p:cNvPr id="183" name="Google Shape;183;p25"/>
          <p:cNvSpPr txBox="1"/>
          <p:nvPr/>
        </p:nvSpPr>
        <p:spPr>
          <a:xfrm>
            <a:off x="7228086" y="3658325"/>
            <a:ext cx="155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to hug </a:t>
            </a:r>
            <a:endParaRPr dirty="0"/>
          </a:p>
        </p:txBody>
      </p:sp>
      <p:sp>
        <p:nvSpPr>
          <p:cNvPr id="184" name="Google Shape;184;p25"/>
          <p:cNvSpPr txBox="1"/>
          <p:nvPr/>
        </p:nvSpPr>
        <p:spPr>
          <a:xfrm>
            <a:off x="4938988" y="3658325"/>
            <a:ext cx="1711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latin typeface="Verdana"/>
                <a:ea typeface="Verdana"/>
                <a:cs typeface="Verdana"/>
                <a:sym typeface="Verdana"/>
              </a:rPr>
              <a:t>to meet </a:t>
            </a:r>
            <a:endParaRPr/>
          </a:p>
        </p:txBody>
      </p:sp>
      <p:sp>
        <p:nvSpPr>
          <p:cNvPr id="185" name="Google Shape;185;p25"/>
          <p:cNvSpPr txBox="1"/>
          <p:nvPr/>
        </p:nvSpPr>
        <p:spPr>
          <a:xfrm>
            <a:off x="2915425" y="3658325"/>
            <a:ext cx="1102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latin typeface="Verdana"/>
                <a:ea typeface="Verdana"/>
                <a:cs typeface="Verdana"/>
                <a:sym typeface="Verdana"/>
              </a:rPr>
              <a:t>good </a:t>
            </a:r>
            <a:endParaRPr/>
          </a:p>
        </p:txBody>
      </p:sp>
      <p:pic>
        <p:nvPicPr>
          <p:cNvPr id="2" name="bad">
            <a:hlinkClick r:id="" action="ppaction://media"/>
            <a:extLst>
              <a:ext uri="{FF2B5EF4-FFF2-40B4-BE49-F238E27FC236}">
                <a16:creationId xmlns:a16="http://schemas.microsoft.com/office/drawing/2014/main" id="{C0613935-409D-BABA-F97C-9908B597F703}"/>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875192" y="2928006"/>
            <a:ext cx="487363" cy="487363"/>
          </a:xfrm>
          <a:prstGeom prst="rect">
            <a:avLst/>
          </a:prstGeom>
        </p:spPr>
      </p:pic>
      <p:pic>
        <p:nvPicPr>
          <p:cNvPr id="3" name="good">
            <a:hlinkClick r:id="" action="ppaction://media"/>
            <a:extLst>
              <a:ext uri="{FF2B5EF4-FFF2-40B4-BE49-F238E27FC236}">
                <a16:creationId xmlns:a16="http://schemas.microsoft.com/office/drawing/2014/main" id="{6573086D-CB2B-2591-3068-96CAE2A116C6}"/>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3223142" y="2928005"/>
            <a:ext cx="487363" cy="487363"/>
          </a:xfrm>
          <a:prstGeom prst="rect">
            <a:avLst/>
          </a:prstGeom>
        </p:spPr>
      </p:pic>
      <p:pic>
        <p:nvPicPr>
          <p:cNvPr id="4" name="to meet">
            <a:hlinkClick r:id="" action="ppaction://media"/>
            <a:extLst>
              <a:ext uri="{FF2B5EF4-FFF2-40B4-BE49-F238E27FC236}">
                <a16:creationId xmlns:a16="http://schemas.microsoft.com/office/drawing/2014/main" id="{B0B17F97-E106-7C43-1D34-D11DBCE011FF}"/>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5465980" y="2928004"/>
            <a:ext cx="487363" cy="487363"/>
          </a:xfrm>
          <a:prstGeom prst="rect">
            <a:avLst/>
          </a:prstGeom>
        </p:spPr>
      </p:pic>
      <p:pic>
        <p:nvPicPr>
          <p:cNvPr id="5" name="to hug">
            <a:hlinkClick r:id="" action="ppaction://media"/>
            <a:extLst>
              <a:ext uri="{FF2B5EF4-FFF2-40B4-BE49-F238E27FC236}">
                <a16:creationId xmlns:a16="http://schemas.microsoft.com/office/drawing/2014/main" id="{C7370ACE-FA61-DEEF-B816-27AE592F8FB0}"/>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7759755" y="2928003"/>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2"/>
                                        </p:tgtEl>
                                        <p:attrNameLst>
                                          <p:attrName>style.visibility</p:attrName>
                                        </p:attrNameLst>
                                      </p:cBhvr>
                                      <p:to>
                                        <p:strVal val="visible"/>
                                      </p:to>
                                    </p:set>
                                    <p:animEffect transition="in" filter="fade">
                                      <p:cBhvr>
                                        <p:cTn id="11" dur="500"/>
                                        <p:tgtEl>
                                          <p:spTgt spid="18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169"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5"/>
                                        </p:tgtEl>
                                        <p:attrNameLst>
                                          <p:attrName>style.visibility</p:attrName>
                                        </p:attrNameLst>
                                      </p:cBhvr>
                                      <p:to>
                                        <p:strVal val="visible"/>
                                      </p:to>
                                    </p:set>
                                    <p:animEffect transition="in" filter="fade">
                                      <p:cBhvr>
                                        <p:cTn id="20" dur="500"/>
                                        <p:tgtEl>
                                          <p:spTgt spid="18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076" fill="hold"/>
                                        <p:tgtEl>
                                          <p:spTgt spid="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4"/>
                                        </p:tgtEl>
                                        <p:attrNameLst>
                                          <p:attrName>style.visibility</p:attrName>
                                        </p:attrNameLst>
                                      </p:cBhvr>
                                      <p:to>
                                        <p:strVal val="visible"/>
                                      </p:to>
                                    </p:set>
                                    <p:animEffect transition="in" filter="fade">
                                      <p:cBhvr>
                                        <p:cTn id="29" dur="500"/>
                                        <p:tgtEl>
                                          <p:spTgt spid="18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633" fill="hold"/>
                                        <p:tgtEl>
                                          <p:spTgt spid="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3"/>
                                        </p:tgtEl>
                                        <p:attrNameLst>
                                          <p:attrName>style.visibility</p:attrName>
                                        </p:attrNameLst>
                                      </p:cBhvr>
                                      <p:to>
                                        <p:strVal val="visible"/>
                                      </p:to>
                                    </p:set>
                                    <p:animEffect transition="in" filter="fade">
                                      <p:cBhvr>
                                        <p:cTn id="38"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2"/>
                </p:tgtEl>
              </p:cMediaNode>
            </p:audio>
            <p:audio>
              <p:cMediaNode vol="80000">
                <p:cTn id="40" fill="hold" display="0">
                  <p:stCondLst>
                    <p:cond delay="indefinite"/>
                  </p:stCondLst>
                  <p:endCondLst>
                    <p:cond evt="onStopAudio" delay="0">
                      <p:tgtEl>
                        <p:sldTgt/>
                      </p:tgtEl>
                    </p:cond>
                  </p:endCondLst>
                </p:cTn>
                <p:tgtEl>
                  <p:spTgt spid="3"/>
                </p:tgtEl>
              </p:cMediaNode>
            </p:audio>
            <p:audio>
              <p:cMediaNode vol="80000">
                <p:cTn id="41" fill="hold" display="0">
                  <p:stCondLst>
                    <p:cond delay="indefinite"/>
                  </p:stCondLst>
                  <p:endCondLst>
                    <p:cond evt="onStopAudio" delay="0">
                      <p:tgtEl>
                        <p:sldTgt/>
                      </p:tgtEl>
                    </p:cond>
                  </p:endCondLst>
                </p:cTn>
                <p:tgtEl>
                  <p:spTgt spid="4"/>
                </p:tgtEl>
              </p:cMediaNode>
            </p:audio>
            <p:audio>
              <p:cMediaNode vol="80000">
                <p:cTn id="42" fill="hold" display="0">
                  <p:stCondLst>
                    <p:cond delay="indefinite"/>
                  </p:stCondLst>
                  <p:endCondLst>
                    <p:cond evt="onStopAudio" delay="0">
                      <p:tgtEl>
                        <p:sldTgt/>
                      </p:tgtEl>
                    </p:cond>
                  </p:endCondLst>
                </p:cTn>
                <p:tgtEl>
                  <p:spTgt spid="5"/>
                </p:tgtEl>
              </p:cMediaNode>
            </p:audio>
          </p:childTnLst>
        </p:cTn>
      </p:par>
    </p:tnLst>
    <p:bldLst>
      <p:bldP spid="182" grpId="0"/>
      <p:bldP spid="183" grpId="0"/>
      <p:bldP spid="184" grpId="0"/>
      <p:bldP spid="1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aphicFrame>
        <p:nvGraphicFramePr>
          <p:cNvPr id="190" name="Google Shape;190;p26"/>
          <p:cNvGraphicFramePr/>
          <p:nvPr/>
        </p:nvGraphicFramePr>
        <p:xfrm>
          <a:off x="0" y="0"/>
          <a:ext cx="9143975" cy="5143500"/>
        </p:xfrm>
        <a:graphic>
          <a:graphicData uri="http://schemas.openxmlformats.org/drawingml/2006/table">
            <a:tbl>
              <a:tblPr>
                <a:noFill/>
                <a:tableStyleId>{D1821431-6A57-4AF2-9E2E-B2E4B2737CFB}</a:tableStyleId>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91" name="Google Shape;191;p26"/>
          <p:cNvPicPr preferRelativeResize="0"/>
          <p:nvPr/>
        </p:nvPicPr>
        <p:blipFill rotWithShape="1">
          <a:blip r:embed="rId11">
            <a:alphaModFix/>
          </a:blip>
          <a:srcRect/>
          <a:stretch/>
        </p:blipFill>
        <p:spPr>
          <a:xfrm>
            <a:off x="305475" y="611551"/>
            <a:ext cx="1708875" cy="1708875"/>
          </a:xfrm>
          <a:prstGeom prst="rect">
            <a:avLst/>
          </a:prstGeom>
          <a:noFill/>
          <a:ln>
            <a:noFill/>
          </a:ln>
        </p:spPr>
      </p:pic>
      <p:pic>
        <p:nvPicPr>
          <p:cNvPr id="192" name="Google Shape;192;p26"/>
          <p:cNvPicPr preferRelativeResize="0"/>
          <p:nvPr/>
        </p:nvPicPr>
        <p:blipFill rotWithShape="1">
          <a:blip r:embed="rId12">
            <a:alphaModFix/>
          </a:blip>
          <a:srcRect/>
          <a:stretch/>
        </p:blipFill>
        <p:spPr>
          <a:xfrm>
            <a:off x="2507225" y="513700"/>
            <a:ext cx="1904600" cy="1904575"/>
          </a:xfrm>
          <a:prstGeom prst="rect">
            <a:avLst/>
          </a:prstGeom>
          <a:noFill/>
          <a:ln>
            <a:noFill/>
          </a:ln>
        </p:spPr>
      </p:pic>
      <p:pic>
        <p:nvPicPr>
          <p:cNvPr id="193" name="Google Shape;193;p26"/>
          <p:cNvPicPr preferRelativeResize="0"/>
          <p:nvPr/>
        </p:nvPicPr>
        <p:blipFill rotWithShape="1">
          <a:blip r:embed="rId13">
            <a:alphaModFix/>
          </a:blip>
          <a:srcRect/>
          <a:stretch/>
        </p:blipFill>
        <p:spPr>
          <a:xfrm>
            <a:off x="4777825" y="469125"/>
            <a:ext cx="1904600" cy="1904600"/>
          </a:xfrm>
          <a:prstGeom prst="rect">
            <a:avLst/>
          </a:prstGeom>
          <a:noFill/>
          <a:ln>
            <a:noFill/>
          </a:ln>
        </p:spPr>
      </p:pic>
      <p:pic>
        <p:nvPicPr>
          <p:cNvPr id="194" name="Google Shape;194;p26"/>
          <p:cNvPicPr preferRelativeResize="0"/>
          <p:nvPr/>
        </p:nvPicPr>
        <p:blipFill rotWithShape="1">
          <a:blip r:embed="rId14">
            <a:alphaModFix/>
          </a:blip>
          <a:srcRect/>
          <a:stretch/>
        </p:blipFill>
        <p:spPr>
          <a:xfrm>
            <a:off x="7226000" y="667149"/>
            <a:ext cx="1597675" cy="1597675"/>
          </a:xfrm>
          <a:prstGeom prst="rect">
            <a:avLst/>
          </a:prstGeom>
          <a:noFill/>
          <a:ln>
            <a:noFill/>
          </a:ln>
        </p:spPr>
      </p:pic>
      <p:sp>
        <p:nvSpPr>
          <p:cNvPr id="195" name="Google Shape;195;p26"/>
          <p:cNvSpPr txBox="1"/>
          <p:nvPr/>
        </p:nvSpPr>
        <p:spPr>
          <a:xfrm>
            <a:off x="2560975" y="3658325"/>
            <a:ext cx="1850850" cy="104641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2800" dirty="0">
                <a:solidFill>
                  <a:schemeClr val="dk1"/>
                </a:solidFill>
                <a:latin typeface="Verdana"/>
                <a:ea typeface="Verdana"/>
                <a:cs typeface="Verdana"/>
                <a:sym typeface="Verdana"/>
              </a:rPr>
              <a:t>to shake hands </a:t>
            </a:r>
            <a:endParaRPr dirty="0"/>
          </a:p>
        </p:txBody>
      </p:sp>
      <p:sp>
        <p:nvSpPr>
          <p:cNvPr id="196" name="Google Shape;196;p26"/>
          <p:cNvSpPr txBox="1"/>
          <p:nvPr/>
        </p:nvSpPr>
        <p:spPr>
          <a:xfrm>
            <a:off x="393125" y="3658325"/>
            <a:ext cx="1597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latin typeface="Verdana"/>
                <a:ea typeface="Verdana"/>
                <a:cs typeface="Verdana"/>
                <a:sym typeface="Verdana"/>
              </a:rPr>
              <a:t>to wave </a:t>
            </a:r>
            <a:endParaRPr/>
          </a:p>
        </p:txBody>
      </p:sp>
      <p:sp>
        <p:nvSpPr>
          <p:cNvPr id="197" name="Google Shape;197;p26"/>
          <p:cNvSpPr txBox="1"/>
          <p:nvPr/>
        </p:nvSpPr>
        <p:spPr>
          <a:xfrm>
            <a:off x="7170436" y="3658325"/>
            <a:ext cx="1708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latin typeface="Verdana"/>
                <a:ea typeface="Verdana"/>
                <a:cs typeface="Verdana"/>
                <a:sym typeface="Verdana"/>
              </a:rPr>
              <a:t>to smile</a:t>
            </a:r>
            <a:endParaRPr/>
          </a:p>
        </p:txBody>
      </p:sp>
      <p:sp>
        <p:nvSpPr>
          <p:cNvPr id="198" name="Google Shape;198;p26"/>
          <p:cNvSpPr txBox="1"/>
          <p:nvPr/>
        </p:nvSpPr>
        <p:spPr>
          <a:xfrm>
            <a:off x="5009775" y="3658325"/>
            <a:ext cx="1597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latin typeface="Verdana"/>
                <a:ea typeface="Verdana"/>
                <a:cs typeface="Verdana"/>
                <a:sym typeface="Verdana"/>
              </a:rPr>
              <a:t>to love </a:t>
            </a:r>
            <a:endParaRPr/>
          </a:p>
        </p:txBody>
      </p:sp>
      <p:pic>
        <p:nvPicPr>
          <p:cNvPr id="2" name="to wave">
            <a:hlinkClick r:id="" action="ppaction://media"/>
            <a:extLst>
              <a:ext uri="{FF2B5EF4-FFF2-40B4-BE49-F238E27FC236}">
                <a16:creationId xmlns:a16="http://schemas.microsoft.com/office/drawing/2014/main" id="{367CBC72-2C71-B26F-E9DA-829068F3AB9C}"/>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916230" y="2931977"/>
            <a:ext cx="487363" cy="487363"/>
          </a:xfrm>
          <a:prstGeom prst="rect">
            <a:avLst/>
          </a:prstGeom>
        </p:spPr>
      </p:pic>
      <p:pic>
        <p:nvPicPr>
          <p:cNvPr id="3" name="to shake hands">
            <a:hlinkClick r:id="" action="ppaction://media"/>
            <a:extLst>
              <a:ext uri="{FF2B5EF4-FFF2-40B4-BE49-F238E27FC236}">
                <a16:creationId xmlns:a16="http://schemas.microsoft.com/office/drawing/2014/main" id="{55F03EB2-46FF-499B-2C62-513F068628D7}"/>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3215843" y="2931975"/>
            <a:ext cx="487363" cy="487363"/>
          </a:xfrm>
          <a:prstGeom prst="rect">
            <a:avLst/>
          </a:prstGeom>
        </p:spPr>
      </p:pic>
      <p:pic>
        <p:nvPicPr>
          <p:cNvPr id="4" name="to love ">
            <a:hlinkClick r:id="" action="ppaction://media"/>
            <a:extLst>
              <a:ext uri="{FF2B5EF4-FFF2-40B4-BE49-F238E27FC236}">
                <a16:creationId xmlns:a16="http://schemas.microsoft.com/office/drawing/2014/main" id="{C6310DE1-0BEC-613E-F752-9230910504B0}"/>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5486443" y="2931975"/>
            <a:ext cx="487363" cy="487363"/>
          </a:xfrm>
          <a:prstGeom prst="rect">
            <a:avLst/>
          </a:prstGeom>
        </p:spPr>
      </p:pic>
      <p:pic>
        <p:nvPicPr>
          <p:cNvPr id="5" name="to smile ">
            <a:hlinkClick r:id="" action="ppaction://media"/>
            <a:extLst>
              <a:ext uri="{FF2B5EF4-FFF2-40B4-BE49-F238E27FC236}">
                <a16:creationId xmlns:a16="http://schemas.microsoft.com/office/drawing/2014/main" id="{04164B71-0082-BBE7-D127-486DEA4CBC2B}"/>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7781155" y="293197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2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fade">
                                      <p:cBhvr>
                                        <p:cTn id="11" dur="500"/>
                                        <p:tgtEl>
                                          <p:spTgt spid="19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889"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5"/>
                                        </p:tgtEl>
                                        <p:attrNameLst>
                                          <p:attrName>style.visibility</p:attrName>
                                        </p:attrNameLst>
                                      </p:cBhvr>
                                      <p:to>
                                        <p:strVal val="visible"/>
                                      </p:to>
                                    </p:set>
                                    <p:animEffect transition="in" filter="fade">
                                      <p:cBhvr>
                                        <p:cTn id="20" dur="500"/>
                                        <p:tgtEl>
                                          <p:spTgt spid="19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331" fill="hold"/>
                                        <p:tgtEl>
                                          <p:spTgt spid="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8"/>
                                        </p:tgtEl>
                                        <p:attrNameLst>
                                          <p:attrName>style.visibility</p:attrName>
                                        </p:attrNameLst>
                                      </p:cBhvr>
                                      <p:to>
                                        <p:strVal val="visible"/>
                                      </p:to>
                                    </p:set>
                                    <p:animEffect transition="in" filter="fade">
                                      <p:cBhvr>
                                        <p:cTn id="29" dur="500"/>
                                        <p:tgtEl>
                                          <p:spTgt spid="19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030" fill="hold"/>
                                        <p:tgtEl>
                                          <p:spTgt spid="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7"/>
                                        </p:tgtEl>
                                        <p:attrNameLst>
                                          <p:attrName>style.visibility</p:attrName>
                                        </p:attrNameLst>
                                      </p:cBhvr>
                                      <p:to>
                                        <p:strVal val="visible"/>
                                      </p:to>
                                    </p:set>
                                    <p:animEffect transition="in" filter="fade">
                                      <p:cBhvr>
                                        <p:cTn id="38"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2"/>
                </p:tgtEl>
              </p:cMediaNode>
            </p:audio>
            <p:audio>
              <p:cMediaNode vol="80000">
                <p:cTn id="40" fill="hold" display="0">
                  <p:stCondLst>
                    <p:cond delay="indefinite"/>
                  </p:stCondLst>
                  <p:endCondLst>
                    <p:cond evt="onStopAudio" delay="0">
                      <p:tgtEl>
                        <p:sldTgt/>
                      </p:tgtEl>
                    </p:cond>
                  </p:endCondLst>
                </p:cTn>
                <p:tgtEl>
                  <p:spTgt spid="3"/>
                </p:tgtEl>
              </p:cMediaNode>
            </p:audio>
            <p:audio>
              <p:cMediaNode vol="80000">
                <p:cTn id="41" fill="hold" display="0">
                  <p:stCondLst>
                    <p:cond delay="indefinite"/>
                  </p:stCondLst>
                  <p:endCondLst>
                    <p:cond evt="onStopAudio" delay="0">
                      <p:tgtEl>
                        <p:sldTgt/>
                      </p:tgtEl>
                    </p:cond>
                  </p:endCondLst>
                </p:cTn>
                <p:tgtEl>
                  <p:spTgt spid="4"/>
                </p:tgtEl>
              </p:cMediaNode>
            </p:audio>
            <p:audio>
              <p:cMediaNode vol="80000">
                <p:cTn id="42" fill="hold" display="0">
                  <p:stCondLst>
                    <p:cond delay="indefinite"/>
                  </p:stCondLst>
                  <p:endCondLst>
                    <p:cond evt="onStopAudio" delay="0">
                      <p:tgtEl>
                        <p:sldTgt/>
                      </p:tgtEl>
                    </p:cond>
                  </p:endCondLst>
                </p:cTn>
                <p:tgtEl>
                  <p:spTgt spid="5"/>
                </p:tgtEl>
              </p:cMediaNode>
            </p:audio>
          </p:childTnLst>
        </p:cTn>
      </p:par>
    </p:tnLst>
    <p:bldLst>
      <p:bldP spid="195" grpId="0"/>
      <p:bldP spid="196" grpId="0"/>
      <p:bldP spid="197" grpId="0"/>
      <p:bldP spid="1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graphicFrame>
        <p:nvGraphicFramePr>
          <p:cNvPr id="203" name="Google Shape;203;p27"/>
          <p:cNvGraphicFramePr/>
          <p:nvPr/>
        </p:nvGraphicFramePr>
        <p:xfrm>
          <a:off x="0" y="0"/>
          <a:ext cx="9143975" cy="5143500"/>
        </p:xfrm>
        <a:graphic>
          <a:graphicData uri="http://schemas.openxmlformats.org/drawingml/2006/table">
            <a:tbl>
              <a:tblPr>
                <a:noFill/>
                <a:tableStyleId>{D1821431-6A57-4AF2-9E2E-B2E4B2737CFB}</a:tableStyleId>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04" name="Google Shape;204;p27"/>
          <p:cNvPicPr preferRelativeResize="0"/>
          <p:nvPr/>
        </p:nvPicPr>
        <p:blipFill rotWithShape="1">
          <a:blip r:embed="rId11">
            <a:alphaModFix/>
          </a:blip>
          <a:srcRect/>
          <a:stretch/>
        </p:blipFill>
        <p:spPr>
          <a:xfrm>
            <a:off x="126950" y="693150"/>
            <a:ext cx="2018050" cy="1557475"/>
          </a:xfrm>
          <a:prstGeom prst="rect">
            <a:avLst/>
          </a:prstGeom>
          <a:noFill/>
          <a:ln>
            <a:noFill/>
          </a:ln>
        </p:spPr>
      </p:pic>
      <p:pic>
        <p:nvPicPr>
          <p:cNvPr id="205" name="Google Shape;205;p27"/>
          <p:cNvPicPr preferRelativeResize="0"/>
          <p:nvPr/>
        </p:nvPicPr>
        <p:blipFill rotWithShape="1">
          <a:blip r:embed="rId12">
            <a:alphaModFix/>
          </a:blip>
          <a:srcRect/>
          <a:stretch/>
        </p:blipFill>
        <p:spPr>
          <a:xfrm>
            <a:off x="2581925" y="384525"/>
            <a:ext cx="1764225" cy="1972575"/>
          </a:xfrm>
          <a:prstGeom prst="rect">
            <a:avLst/>
          </a:prstGeom>
          <a:noFill/>
          <a:ln>
            <a:noFill/>
          </a:ln>
        </p:spPr>
      </p:pic>
      <p:pic>
        <p:nvPicPr>
          <p:cNvPr id="206" name="Google Shape;206;p27"/>
          <p:cNvPicPr preferRelativeResize="0"/>
          <p:nvPr/>
        </p:nvPicPr>
        <p:blipFill rotWithShape="1">
          <a:blip r:embed="rId13">
            <a:alphaModFix/>
          </a:blip>
          <a:srcRect/>
          <a:stretch/>
        </p:blipFill>
        <p:spPr>
          <a:xfrm>
            <a:off x="4734363" y="361799"/>
            <a:ext cx="2018050" cy="2018050"/>
          </a:xfrm>
          <a:prstGeom prst="rect">
            <a:avLst/>
          </a:prstGeom>
          <a:noFill/>
          <a:ln>
            <a:noFill/>
          </a:ln>
        </p:spPr>
      </p:pic>
      <p:pic>
        <p:nvPicPr>
          <p:cNvPr id="207" name="Google Shape;207;p27"/>
          <p:cNvPicPr preferRelativeResize="0"/>
          <p:nvPr/>
        </p:nvPicPr>
        <p:blipFill rotWithShape="1">
          <a:blip r:embed="rId14">
            <a:alphaModFix/>
          </a:blip>
          <a:srcRect/>
          <a:stretch/>
        </p:blipFill>
        <p:spPr>
          <a:xfrm>
            <a:off x="6949300" y="724463"/>
            <a:ext cx="2107350" cy="1292700"/>
          </a:xfrm>
          <a:prstGeom prst="rect">
            <a:avLst/>
          </a:prstGeom>
          <a:noFill/>
          <a:ln>
            <a:noFill/>
          </a:ln>
        </p:spPr>
      </p:pic>
      <p:sp>
        <p:nvSpPr>
          <p:cNvPr id="208" name="Google Shape;208;p27"/>
          <p:cNvSpPr txBox="1"/>
          <p:nvPr/>
        </p:nvSpPr>
        <p:spPr>
          <a:xfrm>
            <a:off x="462625" y="3658325"/>
            <a:ext cx="1346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latin typeface="Verdana"/>
                <a:ea typeface="Verdana"/>
                <a:cs typeface="Verdana"/>
                <a:sym typeface="Verdana"/>
              </a:rPr>
              <a:t>water </a:t>
            </a:r>
            <a:endParaRPr/>
          </a:p>
        </p:txBody>
      </p:sp>
      <p:sp>
        <p:nvSpPr>
          <p:cNvPr id="209" name="Google Shape;209;p27"/>
          <p:cNvSpPr txBox="1"/>
          <p:nvPr/>
        </p:nvSpPr>
        <p:spPr>
          <a:xfrm>
            <a:off x="7265775" y="3658325"/>
            <a:ext cx="1597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a table </a:t>
            </a:r>
            <a:endParaRPr dirty="0"/>
          </a:p>
        </p:txBody>
      </p:sp>
      <p:sp>
        <p:nvSpPr>
          <p:cNvPr id="210" name="Google Shape;210;p27"/>
          <p:cNvSpPr txBox="1"/>
          <p:nvPr/>
        </p:nvSpPr>
        <p:spPr>
          <a:xfrm>
            <a:off x="5199900" y="3658325"/>
            <a:ext cx="1128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food </a:t>
            </a:r>
            <a:endParaRPr dirty="0"/>
          </a:p>
        </p:txBody>
      </p:sp>
      <p:sp>
        <p:nvSpPr>
          <p:cNvPr id="211" name="Google Shape;211;p27"/>
          <p:cNvSpPr txBox="1"/>
          <p:nvPr/>
        </p:nvSpPr>
        <p:spPr>
          <a:xfrm>
            <a:off x="2665125" y="3658325"/>
            <a:ext cx="1597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latin typeface="Verdana"/>
                <a:ea typeface="Verdana"/>
                <a:cs typeface="Verdana"/>
                <a:sym typeface="Verdana"/>
              </a:rPr>
              <a:t>to help </a:t>
            </a:r>
            <a:endParaRPr/>
          </a:p>
        </p:txBody>
      </p:sp>
      <p:pic>
        <p:nvPicPr>
          <p:cNvPr id="2" name="water">
            <a:hlinkClick r:id="" action="ppaction://media"/>
            <a:extLst>
              <a:ext uri="{FF2B5EF4-FFF2-40B4-BE49-F238E27FC236}">
                <a16:creationId xmlns:a16="http://schemas.microsoft.com/office/drawing/2014/main" id="{B25C1901-9E21-9771-5C0B-8DC6B48BC755}"/>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892293" y="2872255"/>
            <a:ext cx="487363" cy="487363"/>
          </a:xfrm>
          <a:prstGeom prst="rect">
            <a:avLst/>
          </a:prstGeom>
        </p:spPr>
      </p:pic>
      <p:pic>
        <p:nvPicPr>
          <p:cNvPr id="3" name="to help ">
            <a:hlinkClick r:id="" action="ppaction://media"/>
            <a:extLst>
              <a:ext uri="{FF2B5EF4-FFF2-40B4-BE49-F238E27FC236}">
                <a16:creationId xmlns:a16="http://schemas.microsoft.com/office/drawing/2014/main" id="{6813F682-B9D1-0B68-9010-08274EC79E3E}"/>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3220343" y="2872255"/>
            <a:ext cx="487363" cy="487363"/>
          </a:xfrm>
          <a:prstGeom prst="rect">
            <a:avLst/>
          </a:prstGeom>
        </p:spPr>
      </p:pic>
      <p:pic>
        <p:nvPicPr>
          <p:cNvPr id="4" name="food ">
            <a:hlinkClick r:id="" action="ppaction://media"/>
            <a:extLst>
              <a:ext uri="{FF2B5EF4-FFF2-40B4-BE49-F238E27FC236}">
                <a16:creationId xmlns:a16="http://schemas.microsoft.com/office/drawing/2014/main" id="{4C4E52AD-BB91-6C79-8C88-856D8B9A5E48}"/>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5499706" y="2872255"/>
            <a:ext cx="487363" cy="487363"/>
          </a:xfrm>
          <a:prstGeom prst="rect">
            <a:avLst/>
          </a:prstGeom>
        </p:spPr>
      </p:pic>
      <p:pic>
        <p:nvPicPr>
          <p:cNvPr id="5" name="a table ">
            <a:hlinkClick r:id="" action="ppaction://media"/>
            <a:extLst>
              <a:ext uri="{FF2B5EF4-FFF2-40B4-BE49-F238E27FC236}">
                <a16:creationId xmlns:a16="http://schemas.microsoft.com/office/drawing/2014/main" id="{F1DA15E6-9321-55F2-7886-33810054EA63}"/>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7759293" y="287225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7"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8"/>
                                        </p:tgtEl>
                                        <p:attrNameLst>
                                          <p:attrName>style.visibility</p:attrName>
                                        </p:attrNameLst>
                                      </p:cBhvr>
                                      <p:to>
                                        <p:strVal val="visible"/>
                                      </p:to>
                                    </p:set>
                                    <p:animEffect transition="in" filter="fade">
                                      <p:cBhvr>
                                        <p:cTn id="11" dur="500"/>
                                        <p:tgtEl>
                                          <p:spTgt spid="20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494"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1"/>
                                        </p:tgtEl>
                                        <p:attrNameLst>
                                          <p:attrName>style.visibility</p:attrName>
                                        </p:attrNameLst>
                                      </p:cBhvr>
                                      <p:to>
                                        <p:strVal val="visible"/>
                                      </p:to>
                                    </p:set>
                                    <p:animEffect transition="in" filter="fade">
                                      <p:cBhvr>
                                        <p:cTn id="20" dur="500"/>
                                        <p:tgtEl>
                                          <p:spTgt spid="2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983" fill="hold"/>
                                        <p:tgtEl>
                                          <p:spTgt spid="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0"/>
                                        </p:tgtEl>
                                        <p:attrNameLst>
                                          <p:attrName>style.visibility</p:attrName>
                                        </p:attrNameLst>
                                      </p:cBhvr>
                                      <p:to>
                                        <p:strVal val="visible"/>
                                      </p:to>
                                    </p:set>
                                    <p:animEffect transition="in" filter="fade">
                                      <p:cBhvr>
                                        <p:cTn id="29" dur="500"/>
                                        <p:tgtEl>
                                          <p:spTgt spid="2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890" fill="hold"/>
                                        <p:tgtEl>
                                          <p:spTgt spid="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9"/>
                                        </p:tgtEl>
                                        <p:attrNameLst>
                                          <p:attrName>style.visibility</p:attrName>
                                        </p:attrNameLst>
                                      </p:cBhvr>
                                      <p:to>
                                        <p:strVal val="visible"/>
                                      </p:to>
                                    </p:set>
                                    <p:animEffect transition="in" filter="fade">
                                      <p:cBhvr>
                                        <p:cTn id="38"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2"/>
                </p:tgtEl>
              </p:cMediaNode>
            </p:audio>
            <p:audio>
              <p:cMediaNode vol="80000">
                <p:cTn id="40" fill="hold" display="0">
                  <p:stCondLst>
                    <p:cond delay="indefinite"/>
                  </p:stCondLst>
                  <p:endCondLst>
                    <p:cond evt="onStopAudio" delay="0">
                      <p:tgtEl>
                        <p:sldTgt/>
                      </p:tgtEl>
                    </p:cond>
                  </p:endCondLst>
                </p:cTn>
                <p:tgtEl>
                  <p:spTgt spid="3"/>
                </p:tgtEl>
              </p:cMediaNode>
            </p:audio>
            <p:audio>
              <p:cMediaNode vol="80000">
                <p:cTn id="41" fill="hold" display="0">
                  <p:stCondLst>
                    <p:cond delay="indefinite"/>
                  </p:stCondLst>
                  <p:endCondLst>
                    <p:cond evt="onStopAudio" delay="0">
                      <p:tgtEl>
                        <p:sldTgt/>
                      </p:tgtEl>
                    </p:cond>
                  </p:endCondLst>
                </p:cTn>
                <p:tgtEl>
                  <p:spTgt spid="4"/>
                </p:tgtEl>
              </p:cMediaNode>
            </p:audio>
            <p:audio>
              <p:cMediaNode vol="80000">
                <p:cTn id="42" fill="hold" display="0">
                  <p:stCondLst>
                    <p:cond delay="indefinite"/>
                  </p:stCondLst>
                  <p:endCondLst>
                    <p:cond evt="onStopAudio" delay="0">
                      <p:tgtEl>
                        <p:sldTgt/>
                      </p:tgtEl>
                    </p:cond>
                  </p:endCondLst>
                </p:cTn>
                <p:tgtEl>
                  <p:spTgt spid="5"/>
                </p:tgtEl>
              </p:cMediaNode>
            </p:audio>
          </p:childTnLst>
        </p:cTn>
      </p:par>
    </p:tnLst>
    <p:bldLst>
      <p:bldP spid="208" grpId="0"/>
      <p:bldP spid="209" grpId="0"/>
      <p:bldP spid="210" grpId="0"/>
      <p:bldP spid="2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graphicFrame>
        <p:nvGraphicFramePr>
          <p:cNvPr id="216" name="Google Shape;216;p28"/>
          <p:cNvGraphicFramePr/>
          <p:nvPr/>
        </p:nvGraphicFramePr>
        <p:xfrm>
          <a:off x="0" y="0"/>
          <a:ext cx="9143975" cy="5143500"/>
        </p:xfrm>
        <a:graphic>
          <a:graphicData uri="http://schemas.openxmlformats.org/drawingml/2006/table">
            <a:tbl>
              <a:tblPr>
                <a:noFill/>
                <a:tableStyleId>{D1821431-6A57-4AF2-9E2E-B2E4B2737CFB}</a:tableStyleId>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17" name="Google Shape;217;p28"/>
          <p:cNvPicPr preferRelativeResize="0"/>
          <p:nvPr/>
        </p:nvPicPr>
        <p:blipFill rotWithShape="1">
          <a:blip r:embed="rId11">
            <a:alphaModFix/>
          </a:blip>
          <a:srcRect/>
          <a:stretch/>
        </p:blipFill>
        <p:spPr>
          <a:xfrm>
            <a:off x="465900" y="217475"/>
            <a:ext cx="1483675" cy="2178250"/>
          </a:xfrm>
          <a:prstGeom prst="rect">
            <a:avLst/>
          </a:prstGeom>
          <a:noFill/>
          <a:ln>
            <a:noFill/>
          </a:ln>
        </p:spPr>
      </p:pic>
      <p:pic>
        <p:nvPicPr>
          <p:cNvPr id="218" name="Google Shape;218;p28"/>
          <p:cNvPicPr preferRelativeResize="0"/>
          <p:nvPr/>
        </p:nvPicPr>
        <p:blipFill rotWithShape="1">
          <a:blip r:embed="rId12">
            <a:alphaModFix/>
          </a:blip>
          <a:srcRect/>
          <a:stretch/>
        </p:blipFill>
        <p:spPr>
          <a:xfrm>
            <a:off x="2505150" y="397350"/>
            <a:ext cx="1920675" cy="1998375"/>
          </a:xfrm>
          <a:prstGeom prst="rect">
            <a:avLst/>
          </a:prstGeom>
          <a:noFill/>
          <a:ln>
            <a:noFill/>
          </a:ln>
        </p:spPr>
      </p:pic>
      <p:pic>
        <p:nvPicPr>
          <p:cNvPr id="219" name="Google Shape;219;p28"/>
          <p:cNvPicPr preferRelativeResize="0"/>
          <p:nvPr/>
        </p:nvPicPr>
        <p:blipFill rotWithShape="1">
          <a:blip r:embed="rId13">
            <a:alphaModFix/>
          </a:blip>
          <a:srcRect/>
          <a:stretch/>
        </p:blipFill>
        <p:spPr>
          <a:xfrm>
            <a:off x="4710900" y="956926"/>
            <a:ext cx="2020525" cy="1191425"/>
          </a:xfrm>
          <a:prstGeom prst="rect">
            <a:avLst/>
          </a:prstGeom>
          <a:noFill/>
          <a:ln>
            <a:noFill/>
          </a:ln>
        </p:spPr>
      </p:pic>
      <p:pic>
        <p:nvPicPr>
          <p:cNvPr id="220" name="Google Shape;220;p28"/>
          <p:cNvPicPr preferRelativeResize="0"/>
          <p:nvPr/>
        </p:nvPicPr>
        <p:blipFill rotWithShape="1">
          <a:blip r:embed="rId14">
            <a:alphaModFix/>
          </a:blip>
          <a:srcRect l="18482" t="7167" r="14685"/>
          <a:stretch/>
        </p:blipFill>
        <p:spPr>
          <a:xfrm>
            <a:off x="7424927" y="594360"/>
            <a:ext cx="1251673" cy="1738590"/>
          </a:xfrm>
          <a:prstGeom prst="rect">
            <a:avLst/>
          </a:prstGeom>
          <a:noFill/>
          <a:ln>
            <a:noFill/>
          </a:ln>
        </p:spPr>
      </p:pic>
      <p:sp>
        <p:nvSpPr>
          <p:cNvPr id="221" name="Google Shape;221;p28"/>
          <p:cNvSpPr txBox="1"/>
          <p:nvPr/>
        </p:nvSpPr>
        <p:spPr>
          <a:xfrm>
            <a:off x="2812400" y="3658325"/>
            <a:ext cx="136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latin typeface="Verdana"/>
                <a:ea typeface="Verdana"/>
                <a:cs typeface="Verdana"/>
                <a:sym typeface="Verdana"/>
              </a:rPr>
              <a:t>to eat </a:t>
            </a:r>
            <a:endParaRPr/>
          </a:p>
        </p:txBody>
      </p:sp>
      <p:sp>
        <p:nvSpPr>
          <p:cNvPr id="222" name="Google Shape;222;p28"/>
          <p:cNvSpPr txBox="1"/>
          <p:nvPr/>
        </p:nvSpPr>
        <p:spPr>
          <a:xfrm>
            <a:off x="7353813" y="3658325"/>
            <a:ext cx="1597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latin typeface="Verdana"/>
                <a:ea typeface="Verdana"/>
                <a:cs typeface="Verdana"/>
                <a:sym typeface="Verdana"/>
              </a:rPr>
              <a:t>a fork </a:t>
            </a:r>
            <a:endParaRPr/>
          </a:p>
        </p:txBody>
      </p:sp>
      <p:sp>
        <p:nvSpPr>
          <p:cNvPr id="223" name="Google Shape;223;p28"/>
          <p:cNvSpPr txBox="1"/>
          <p:nvPr/>
        </p:nvSpPr>
        <p:spPr>
          <a:xfrm>
            <a:off x="4981649" y="3658325"/>
            <a:ext cx="1597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latin typeface="Verdana"/>
                <a:ea typeface="Verdana"/>
                <a:cs typeface="Verdana"/>
                <a:sym typeface="Verdana"/>
              </a:rPr>
              <a:t>a spoon </a:t>
            </a:r>
            <a:endParaRPr/>
          </a:p>
        </p:txBody>
      </p:sp>
      <p:sp>
        <p:nvSpPr>
          <p:cNvPr id="224" name="Google Shape;224;p28"/>
          <p:cNvSpPr txBox="1"/>
          <p:nvPr/>
        </p:nvSpPr>
        <p:spPr>
          <a:xfrm>
            <a:off x="408838" y="3658325"/>
            <a:ext cx="1597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latin typeface="Verdana"/>
                <a:ea typeface="Verdana"/>
                <a:cs typeface="Verdana"/>
                <a:sym typeface="Verdana"/>
              </a:rPr>
              <a:t>to drink </a:t>
            </a:r>
            <a:endParaRPr/>
          </a:p>
        </p:txBody>
      </p:sp>
      <p:pic>
        <p:nvPicPr>
          <p:cNvPr id="2" name="to drink">
            <a:hlinkClick r:id="" action="ppaction://media"/>
            <a:extLst>
              <a:ext uri="{FF2B5EF4-FFF2-40B4-BE49-F238E27FC236}">
                <a16:creationId xmlns:a16="http://schemas.microsoft.com/office/drawing/2014/main" id="{D4C6975A-13F9-7231-CB9A-8A1A56335232}"/>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964055" y="2883457"/>
            <a:ext cx="487363" cy="487363"/>
          </a:xfrm>
          <a:prstGeom prst="rect">
            <a:avLst/>
          </a:prstGeom>
        </p:spPr>
      </p:pic>
      <p:pic>
        <p:nvPicPr>
          <p:cNvPr id="3" name="to eat">
            <a:hlinkClick r:id="" action="ppaction://media"/>
            <a:extLst>
              <a:ext uri="{FF2B5EF4-FFF2-40B4-BE49-F238E27FC236}">
                <a16:creationId xmlns:a16="http://schemas.microsoft.com/office/drawing/2014/main" id="{DF297BAC-60C2-7CFF-1ED0-65A9D2292DCB}"/>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3221805" y="2883456"/>
            <a:ext cx="487363" cy="487363"/>
          </a:xfrm>
          <a:prstGeom prst="rect">
            <a:avLst/>
          </a:prstGeom>
        </p:spPr>
      </p:pic>
      <p:pic>
        <p:nvPicPr>
          <p:cNvPr id="4" name="a spoon ">
            <a:hlinkClick r:id="" action="ppaction://media"/>
            <a:extLst>
              <a:ext uri="{FF2B5EF4-FFF2-40B4-BE49-F238E27FC236}">
                <a16:creationId xmlns:a16="http://schemas.microsoft.com/office/drawing/2014/main" id="{27F6A4C9-4183-5ABC-67A2-76675027C569}"/>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5536868" y="2883456"/>
            <a:ext cx="487363" cy="487363"/>
          </a:xfrm>
          <a:prstGeom prst="rect">
            <a:avLst/>
          </a:prstGeom>
        </p:spPr>
      </p:pic>
      <p:pic>
        <p:nvPicPr>
          <p:cNvPr id="5" name="a fork ">
            <a:hlinkClick r:id="" action="ppaction://media"/>
            <a:extLst>
              <a:ext uri="{FF2B5EF4-FFF2-40B4-BE49-F238E27FC236}">
                <a16:creationId xmlns:a16="http://schemas.microsoft.com/office/drawing/2014/main" id="{9341A016-7B5D-4CB8-C659-7AD4332E80D5}"/>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7771530" y="2883456"/>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4"/>
                                        </p:tgtEl>
                                        <p:attrNameLst>
                                          <p:attrName>style.visibility</p:attrName>
                                        </p:attrNameLst>
                                      </p:cBhvr>
                                      <p:to>
                                        <p:strVal val="visible"/>
                                      </p:to>
                                    </p:set>
                                    <p:animEffect transition="in" filter="fade">
                                      <p:cBhvr>
                                        <p:cTn id="11" dur="500"/>
                                        <p:tgtEl>
                                          <p:spTgt spid="2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937"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1"/>
                                        </p:tgtEl>
                                        <p:attrNameLst>
                                          <p:attrName>style.visibility</p:attrName>
                                        </p:attrNameLst>
                                      </p:cBhvr>
                                      <p:to>
                                        <p:strVal val="visible"/>
                                      </p:to>
                                    </p:set>
                                    <p:animEffect transition="in" filter="fade">
                                      <p:cBhvr>
                                        <p:cTn id="20" dur="500"/>
                                        <p:tgtEl>
                                          <p:spTgt spid="22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355" fill="hold"/>
                                        <p:tgtEl>
                                          <p:spTgt spid="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3"/>
                                        </p:tgtEl>
                                        <p:attrNameLst>
                                          <p:attrName>style.visibility</p:attrName>
                                        </p:attrNameLst>
                                      </p:cBhvr>
                                      <p:to>
                                        <p:strVal val="visible"/>
                                      </p:to>
                                    </p:set>
                                    <p:animEffect transition="in" filter="fade">
                                      <p:cBhvr>
                                        <p:cTn id="29" dur="500"/>
                                        <p:tgtEl>
                                          <p:spTgt spid="22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308" fill="hold"/>
                                        <p:tgtEl>
                                          <p:spTgt spid="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2"/>
                                        </p:tgtEl>
                                        <p:attrNameLst>
                                          <p:attrName>style.visibility</p:attrName>
                                        </p:attrNameLst>
                                      </p:cBhvr>
                                      <p:to>
                                        <p:strVal val="visible"/>
                                      </p:to>
                                    </p:set>
                                    <p:animEffect transition="in" filter="fade">
                                      <p:cBhvr>
                                        <p:cTn id="38"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2"/>
                </p:tgtEl>
              </p:cMediaNode>
            </p:audio>
            <p:audio>
              <p:cMediaNode vol="80000">
                <p:cTn id="40" fill="hold" display="0">
                  <p:stCondLst>
                    <p:cond delay="indefinite"/>
                  </p:stCondLst>
                  <p:endCondLst>
                    <p:cond evt="onStopAudio" delay="0">
                      <p:tgtEl>
                        <p:sldTgt/>
                      </p:tgtEl>
                    </p:cond>
                  </p:endCondLst>
                </p:cTn>
                <p:tgtEl>
                  <p:spTgt spid="3"/>
                </p:tgtEl>
              </p:cMediaNode>
            </p:audio>
            <p:audio>
              <p:cMediaNode vol="80000">
                <p:cTn id="41" fill="hold" display="0">
                  <p:stCondLst>
                    <p:cond delay="indefinite"/>
                  </p:stCondLst>
                  <p:endCondLst>
                    <p:cond evt="onStopAudio" delay="0">
                      <p:tgtEl>
                        <p:sldTgt/>
                      </p:tgtEl>
                    </p:cond>
                  </p:endCondLst>
                </p:cTn>
                <p:tgtEl>
                  <p:spTgt spid="4"/>
                </p:tgtEl>
              </p:cMediaNode>
            </p:audio>
            <p:audio>
              <p:cMediaNode vol="80000">
                <p:cTn id="42" fill="hold" display="0">
                  <p:stCondLst>
                    <p:cond delay="indefinite"/>
                  </p:stCondLst>
                  <p:endCondLst>
                    <p:cond evt="onStopAudio" delay="0">
                      <p:tgtEl>
                        <p:sldTgt/>
                      </p:tgtEl>
                    </p:cond>
                  </p:endCondLst>
                </p:cTn>
                <p:tgtEl>
                  <p:spTgt spid="5"/>
                </p:tgtEl>
              </p:cMediaNode>
            </p:audio>
          </p:childTnLst>
        </p:cTn>
      </p:par>
    </p:tnLst>
    <p:bldLst>
      <p:bldP spid="221" grpId="0"/>
      <p:bldP spid="222" grpId="0"/>
      <p:bldP spid="223" grpId="0"/>
      <p:bldP spid="2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aphicFrame>
        <p:nvGraphicFramePr>
          <p:cNvPr id="229" name="Google Shape;229;p29"/>
          <p:cNvGraphicFramePr/>
          <p:nvPr/>
        </p:nvGraphicFramePr>
        <p:xfrm>
          <a:off x="0" y="0"/>
          <a:ext cx="9143975" cy="5143500"/>
        </p:xfrm>
        <a:graphic>
          <a:graphicData uri="http://schemas.openxmlformats.org/drawingml/2006/table">
            <a:tbl>
              <a:tblPr>
                <a:noFill/>
                <a:tableStyleId>{D1821431-6A57-4AF2-9E2E-B2E4B2737CFB}</a:tableStyleId>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30" name="Google Shape;230;p29"/>
          <p:cNvPicPr preferRelativeResize="0"/>
          <p:nvPr/>
        </p:nvPicPr>
        <p:blipFill rotWithShape="1">
          <a:blip r:embed="rId11">
            <a:alphaModFix/>
          </a:blip>
          <a:srcRect/>
          <a:stretch/>
        </p:blipFill>
        <p:spPr>
          <a:xfrm>
            <a:off x="155261" y="711638"/>
            <a:ext cx="2028503" cy="1518825"/>
          </a:xfrm>
          <a:prstGeom prst="rect">
            <a:avLst/>
          </a:prstGeom>
          <a:noFill/>
          <a:ln>
            <a:noFill/>
          </a:ln>
        </p:spPr>
      </p:pic>
      <p:pic>
        <p:nvPicPr>
          <p:cNvPr id="231" name="Google Shape;231;p29"/>
          <p:cNvPicPr preferRelativeResize="0"/>
          <p:nvPr/>
        </p:nvPicPr>
        <p:blipFill rotWithShape="1">
          <a:blip r:embed="rId12">
            <a:alphaModFix/>
          </a:blip>
          <a:srcRect/>
          <a:stretch/>
        </p:blipFill>
        <p:spPr>
          <a:xfrm>
            <a:off x="2488325" y="422663"/>
            <a:ext cx="1894000" cy="1901025"/>
          </a:xfrm>
          <a:prstGeom prst="rect">
            <a:avLst/>
          </a:prstGeom>
          <a:noFill/>
          <a:ln>
            <a:noFill/>
          </a:ln>
        </p:spPr>
      </p:pic>
      <p:pic>
        <p:nvPicPr>
          <p:cNvPr id="232" name="Google Shape;232;p29"/>
          <p:cNvPicPr preferRelativeResize="0"/>
          <p:nvPr/>
        </p:nvPicPr>
        <p:blipFill rotWithShape="1">
          <a:blip r:embed="rId13">
            <a:alphaModFix/>
          </a:blip>
          <a:srcRect b="-17205"/>
          <a:stretch/>
        </p:blipFill>
        <p:spPr>
          <a:xfrm>
            <a:off x="4908100" y="155750"/>
            <a:ext cx="1638175" cy="2238075"/>
          </a:xfrm>
          <a:prstGeom prst="rect">
            <a:avLst/>
          </a:prstGeom>
          <a:noFill/>
          <a:ln>
            <a:noFill/>
          </a:ln>
        </p:spPr>
      </p:pic>
      <p:pic>
        <p:nvPicPr>
          <p:cNvPr id="233" name="Google Shape;233;p29"/>
          <p:cNvPicPr preferRelativeResize="0"/>
          <p:nvPr/>
        </p:nvPicPr>
        <p:blipFill rotWithShape="1">
          <a:blip r:embed="rId14">
            <a:alphaModFix/>
          </a:blip>
          <a:srcRect/>
          <a:stretch/>
        </p:blipFill>
        <p:spPr>
          <a:xfrm>
            <a:off x="7072050" y="515380"/>
            <a:ext cx="1894000" cy="1518816"/>
          </a:xfrm>
          <a:prstGeom prst="rect">
            <a:avLst/>
          </a:prstGeom>
          <a:noFill/>
          <a:ln>
            <a:noFill/>
          </a:ln>
        </p:spPr>
      </p:pic>
      <p:sp>
        <p:nvSpPr>
          <p:cNvPr id="234" name="Google Shape;234;p29"/>
          <p:cNvSpPr txBox="1"/>
          <p:nvPr/>
        </p:nvSpPr>
        <p:spPr>
          <a:xfrm>
            <a:off x="38650" y="3658325"/>
            <a:ext cx="226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a bathroom </a:t>
            </a:r>
            <a:endParaRPr dirty="0"/>
          </a:p>
        </p:txBody>
      </p:sp>
      <p:sp>
        <p:nvSpPr>
          <p:cNvPr id="235" name="Google Shape;235;p29"/>
          <p:cNvSpPr txBox="1"/>
          <p:nvPr/>
        </p:nvSpPr>
        <p:spPr>
          <a:xfrm>
            <a:off x="7388147" y="3658325"/>
            <a:ext cx="1261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latin typeface="Verdana"/>
                <a:ea typeface="Verdana"/>
                <a:cs typeface="Verdana"/>
                <a:sym typeface="Verdana"/>
              </a:rPr>
              <a:t>bread </a:t>
            </a:r>
            <a:endParaRPr/>
          </a:p>
        </p:txBody>
      </p:sp>
      <p:sp>
        <p:nvSpPr>
          <p:cNvPr id="236" name="Google Shape;236;p29"/>
          <p:cNvSpPr txBox="1"/>
          <p:nvPr/>
        </p:nvSpPr>
        <p:spPr>
          <a:xfrm>
            <a:off x="5058750" y="3658325"/>
            <a:ext cx="1215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latin typeface="Verdana"/>
                <a:ea typeface="Verdana"/>
                <a:cs typeface="Verdana"/>
                <a:sym typeface="Verdana"/>
              </a:rPr>
              <a:t>a ball </a:t>
            </a:r>
            <a:endParaRPr/>
          </a:p>
        </p:txBody>
      </p:sp>
      <p:sp>
        <p:nvSpPr>
          <p:cNvPr id="237" name="Google Shape;237;p29"/>
          <p:cNvSpPr txBox="1"/>
          <p:nvPr/>
        </p:nvSpPr>
        <p:spPr>
          <a:xfrm>
            <a:off x="2636413" y="3658325"/>
            <a:ext cx="1597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a bottle </a:t>
            </a:r>
            <a:endParaRPr dirty="0"/>
          </a:p>
        </p:txBody>
      </p:sp>
      <p:pic>
        <p:nvPicPr>
          <p:cNvPr id="2" name="a bathroom ">
            <a:hlinkClick r:id="" action="ppaction://media"/>
            <a:extLst>
              <a:ext uri="{FF2B5EF4-FFF2-40B4-BE49-F238E27FC236}">
                <a16:creationId xmlns:a16="http://schemas.microsoft.com/office/drawing/2014/main" id="{AF9F1DBD-08AF-F31F-7A5B-17B1E24657A7}"/>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925818" y="2942101"/>
            <a:ext cx="487363" cy="487363"/>
          </a:xfrm>
          <a:prstGeom prst="rect">
            <a:avLst/>
          </a:prstGeom>
        </p:spPr>
      </p:pic>
      <p:pic>
        <p:nvPicPr>
          <p:cNvPr id="3" name="a bottle ">
            <a:hlinkClick r:id="" action="ppaction://media"/>
            <a:extLst>
              <a:ext uri="{FF2B5EF4-FFF2-40B4-BE49-F238E27FC236}">
                <a16:creationId xmlns:a16="http://schemas.microsoft.com/office/drawing/2014/main" id="{FA20AC4A-B52E-3079-5C75-DF8CAC858DB3}"/>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3191631" y="2942100"/>
            <a:ext cx="487363" cy="487363"/>
          </a:xfrm>
          <a:prstGeom prst="rect">
            <a:avLst/>
          </a:prstGeom>
        </p:spPr>
      </p:pic>
      <p:pic>
        <p:nvPicPr>
          <p:cNvPr id="4" name="a ball ">
            <a:hlinkClick r:id="" action="ppaction://media"/>
            <a:extLst>
              <a:ext uri="{FF2B5EF4-FFF2-40B4-BE49-F238E27FC236}">
                <a16:creationId xmlns:a16="http://schemas.microsoft.com/office/drawing/2014/main" id="{D77F61FC-4FE4-10E0-70F4-77F15DCA2087}"/>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5422868" y="2942100"/>
            <a:ext cx="487363" cy="487363"/>
          </a:xfrm>
          <a:prstGeom prst="rect">
            <a:avLst/>
          </a:prstGeom>
        </p:spPr>
      </p:pic>
      <p:pic>
        <p:nvPicPr>
          <p:cNvPr id="5" name="bread">
            <a:hlinkClick r:id="" action="ppaction://media"/>
            <a:extLst>
              <a:ext uri="{FF2B5EF4-FFF2-40B4-BE49-F238E27FC236}">
                <a16:creationId xmlns:a16="http://schemas.microsoft.com/office/drawing/2014/main" id="{A648B603-D2AA-FA4B-65F2-CC4275008973}"/>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7775365" y="2942100"/>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19"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34"/>
                                        </p:tgtEl>
                                        <p:attrNameLst>
                                          <p:attrName>style.visibility</p:attrName>
                                        </p:attrNameLst>
                                      </p:cBhvr>
                                      <p:to>
                                        <p:strVal val="visible"/>
                                      </p:to>
                                    </p:set>
                                    <p:animEffect transition="in" filter="fade">
                                      <p:cBhvr>
                                        <p:cTn id="11" dur="500"/>
                                        <p:tgtEl>
                                          <p:spTgt spid="23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076"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7"/>
                                        </p:tgtEl>
                                        <p:attrNameLst>
                                          <p:attrName>style.visibility</p:attrName>
                                        </p:attrNameLst>
                                      </p:cBhvr>
                                      <p:to>
                                        <p:strVal val="visible"/>
                                      </p:to>
                                    </p:set>
                                    <p:animEffect transition="in" filter="fade">
                                      <p:cBhvr>
                                        <p:cTn id="20" dur="500"/>
                                        <p:tgtEl>
                                          <p:spTgt spid="23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728" fill="hold"/>
                                        <p:tgtEl>
                                          <p:spTgt spid="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6"/>
                                        </p:tgtEl>
                                        <p:attrNameLst>
                                          <p:attrName>style.visibility</p:attrName>
                                        </p:attrNameLst>
                                      </p:cBhvr>
                                      <p:to>
                                        <p:strVal val="visible"/>
                                      </p:to>
                                    </p:set>
                                    <p:animEffect transition="in" filter="fade">
                                      <p:cBhvr>
                                        <p:cTn id="29" dur="500"/>
                                        <p:tgtEl>
                                          <p:spTgt spid="23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890" fill="hold"/>
                                        <p:tgtEl>
                                          <p:spTgt spid="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5"/>
                                        </p:tgtEl>
                                        <p:attrNameLst>
                                          <p:attrName>style.visibility</p:attrName>
                                        </p:attrNameLst>
                                      </p:cBhvr>
                                      <p:to>
                                        <p:strVal val="visible"/>
                                      </p:to>
                                    </p:set>
                                    <p:animEffect transition="in" filter="fade">
                                      <p:cBhvr>
                                        <p:cTn id="38"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2"/>
                </p:tgtEl>
              </p:cMediaNode>
            </p:audio>
            <p:audio>
              <p:cMediaNode vol="80000">
                <p:cTn id="40" fill="hold" display="0">
                  <p:stCondLst>
                    <p:cond delay="indefinite"/>
                  </p:stCondLst>
                  <p:endCondLst>
                    <p:cond evt="onStopAudio" delay="0">
                      <p:tgtEl>
                        <p:sldTgt/>
                      </p:tgtEl>
                    </p:cond>
                  </p:endCondLst>
                </p:cTn>
                <p:tgtEl>
                  <p:spTgt spid="3"/>
                </p:tgtEl>
              </p:cMediaNode>
            </p:audio>
            <p:audio>
              <p:cMediaNode vol="80000">
                <p:cTn id="41" fill="hold" display="0">
                  <p:stCondLst>
                    <p:cond delay="indefinite"/>
                  </p:stCondLst>
                  <p:endCondLst>
                    <p:cond evt="onStopAudio" delay="0">
                      <p:tgtEl>
                        <p:sldTgt/>
                      </p:tgtEl>
                    </p:cond>
                  </p:endCondLst>
                </p:cTn>
                <p:tgtEl>
                  <p:spTgt spid="4"/>
                </p:tgtEl>
              </p:cMediaNode>
            </p:audio>
            <p:audio>
              <p:cMediaNode vol="80000">
                <p:cTn id="42" fill="hold" display="0">
                  <p:stCondLst>
                    <p:cond delay="indefinite"/>
                  </p:stCondLst>
                  <p:endCondLst>
                    <p:cond evt="onStopAudio" delay="0">
                      <p:tgtEl>
                        <p:sldTgt/>
                      </p:tgtEl>
                    </p:cond>
                  </p:endCondLst>
                </p:cTn>
                <p:tgtEl>
                  <p:spTgt spid="5"/>
                </p:tgtEl>
              </p:cMediaNode>
            </p:audio>
          </p:childTnLst>
        </p:cTn>
      </p:par>
    </p:tnLst>
    <p:bldLst>
      <p:bldP spid="234" grpId="0"/>
      <p:bldP spid="235" grpId="0"/>
      <p:bldP spid="236" grpId="0"/>
      <p:bldP spid="2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graphicFrame>
        <p:nvGraphicFramePr>
          <p:cNvPr id="242" name="Google Shape;242;p30"/>
          <p:cNvGraphicFramePr/>
          <p:nvPr/>
        </p:nvGraphicFramePr>
        <p:xfrm>
          <a:off x="0" y="0"/>
          <a:ext cx="9143975" cy="5143500"/>
        </p:xfrm>
        <a:graphic>
          <a:graphicData uri="http://schemas.openxmlformats.org/drawingml/2006/table">
            <a:tbl>
              <a:tblPr>
                <a:noFill/>
                <a:tableStyleId>{D1821431-6A57-4AF2-9E2E-B2E4B2737CFB}</a:tableStyleId>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43" name="Google Shape;243;p30"/>
          <p:cNvSpPr txBox="1"/>
          <p:nvPr/>
        </p:nvSpPr>
        <p:spPr>
          <a:xfrm>
            <a:off x="93650" y="3665975"/>
            <a:ext cx="22617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dirty="0">
                <a:solidFill>
                  <a:schemeClr val="dk1"/>
                </a:solidFill>
                <a:latin typeface="Verdana"/>
                <a:ea typeface="Verdana"/>
                <a:cs typeface="Verdana"/>
                <a:sym typeface="Verdana"/>
              </a:rPr>
              <a:t>a first name</a:t>
            </a:r>
            <a:r>
              <a:rPr lang="en" sz="2700" dirty="0">
                <a:solidFill>
                  <a:schemeClr val="dk1"/>
                </a:solidFill>
                <a:latin typeface="Verdana"/>
                <a:ea typeface="Verdana"/>
                <a:cs typeface="Verdana"/>
                <a:sym typeface="Verdana"/>
              </a:rPr>
              <a:t> </a:t>
            </a:r>
            <a:endParaRPr sz="1300" dirty="0"/>
          </a:p>
        </p:txBody>
      </p:sp>
      <p:sp>
        <p:nvSpPr>
          <p:cNvPr id="244" name="Google Shape;244;p30"/>
          <p:cNvSpPr txBox="1"/>
          <p:nvPr/>
        </p:nvSpPr>
        <p:spPr>
          <a:xfrm>
            <a:off x="6976625" y="3658325"/>
            <a:ext cx="20055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solidFill>
                  <a:schemeClr val="dk1"/>
                </a:solidFill>
                <a:latin typeface="Verdana"/>
                <a:ea typeface="Verdana"/>
                <a:cs typeface="Verdana"/>
                <a:sym typeface="Verdana"/>
              </a:rPr>
              <a:t>an address </a:t>
            </a:r>
            <a:endParaRPr sz="1200"/>
          </a:p>
        </p:txBody>
      </p:sp>
      <p:sp>
        <p:nvSpPr>
          <p:cNvPr id="245" name="Google Shape;245;p30"/>
          <p:cNvSpPr txBox="1"/>
          <p:nvPr/>
        </p:nvSpPr>
        <p:spPr>
          <a:xfrm>
            <a:off x="4617050" y="3658325"/>
            <a:ext cx="22617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dirty="0">
                <a:solidFill>
                  <a:schemeClr val="dk1"/>
                </a:solidFill>
                <a:latin typeface="Verdana"/>
                <a:ea typeface="Verdana"/>
                <a:cs typeface="Verdana"/>
                <a:sym typeface="Verdana"/>
              </a:rPr>
              <a:t>a last name </a:t>
            </a:r>
            <a:endParaRPr sz="1200" dirty="0"/>
          </a:p>
        </p:txBody>
      </p:sp>
      <p:sp>
        <p:nvSpPr>
          <p:cNvPr id="246" name="Google Shape;246;p30"/>
          <p:cNvSpPr txBox="1"/>
          <p:nvPr/>
        </p:nvSpPr>
        <p:spPr>
          <a:xfrm>
            <a:off x="2545700" y="3665975"/>
            <a:ext cx="1881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dirty="0">
                <a:solidFill>
                  <a:schemeClr val="dk1"/>
                </a:solidFill>
                <a:latin typeface="Verdana"/>
                <a:ea typeface="Verdana"/>
                <a:cs typeface="Verdana"/>
                <a:sym typeface="Verdana"/>
              </a:rPr>
              <a:t>a middle name </a:t>
            </a:r>
            <a:endParaRPr sz="1200" dirty="0"/>
          </a:p>
        </p:txBody>
      </p:sp>
      <p:sp>
        <p:nvSpPr>
          <p:cNvPr id="247" name="Google Shape;247;p30"/>
          <p:cNvSpPr txBox="1"/>
          <p:nvPr/>
        </p:nvSpPr>
        <p:spPr>
          <a:xfrm>
            <a:off x="0" y="402350"/>
            <a:ext cx="23553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2400"/>
              <a:buFont typeface="Arial"/>
              <a:buNone/>
            </a:pPr>
            <a:r>
              <a:rPr lang="en" sz="1850" dirty="0">
                <a:solidFill>
                  <a:srgbClr val="4472C4"/>
                </a:solidFill>
                <a:latin typeface="Verdana"/>
                <a:ea typeface="Verdana"/>
                <a:cs typeface="Verdana"/>
                <a:sym typeface="Verdana"/>
              </a:rPr>
              <a:t>Mr. Noah Dan Lee</a:t>
            </a:r>
            <a:endParaRPr sz="1850" dirty="0"/>
          </a:p>
        </p:txBody>
      </p:sp>
      <p:sp>
        <p:nvSpPr>
          <p:cNvPr id="248" name="Google Shape;248;p30"/>
          <p:cNvSpPr txBox="1"/>
          <p:nvPr/>
        </p:nvSpPr>
        <p:spPr>
          <a:xfrm>
            <a:off x="4531166" y="399964"/>
            <a:ext cx="23553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50" dirty="0">
                <a:solidFill>
                  <a:srgbClr val="4472C4"/>
                </a:solidFill>
                <a:latin typeface="Verdana"/>
                <a:ea typeface="Verdana"/>
                <a:cs typeface="Verdana"/>
                <a:sym typeface="Verdana"/>
              </a:rPr>
              <a:t>Mr. Noah Dan Lee</a:t>
            </a:r>
            <a:endParaRPr sz="1850" dirty="0"/>
          </a:p>
        </p:txBody>
      </p:sp>
      <p:sp>
        <p:nvSpPr>
          <p:cNvPr id="249" name="Google Shape;249;p30"/>
          <p:cNvSpPr txBox="1"/>
          <p:nvPr/>
        </p:nvSpPr>
        <p:spPr>
          <a:xfrm>
            <a:off x="2289825" y="402350"/>
            <a:ext cx="23553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50" dirty="0">
                <a:solidFill>
                  <a:srgbClr val="4472C4"/>
                </a:solidFill>
                <a:latin typeface="Verdana"/>
                <a:ea typeface="Verdana"/>
                <a:cs typeface="Verdana"/>
                <a:sym typeface="Verdana"/>
              </a:rPr>
              <a:t>Mr. Noah Dan Lee</a:t>
            </a:r>
            <a:endParaRPr sz="1850" dirty="0"/>
          </a:p>
        </p:txBody>
      </p:sp>
      <p:sp>
        <p:nvSpPr>
          <p:cNvPr id="250" name="Google Shape;250;p30"/>
          <p:cNvSpPr/>
          <p:nvPr/>
        </p:nvSpPr>
        <p:spPr>
          <a:xfrm>
            <a:off x="463402" y="445100"/>
            <a:ext cx="776400" cy="3915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51" name="Google Shape;251;p30"/>
          <p:cNvSpPr/>
          <p:nvPr/>
        </p:nvSpPr>
        <p:spPr>
          <a:xfrm>
            <a:off x="6267704" y="399964"/>
            <a:ext cx="549900" cy="4770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52" name="Google Shape;252;p30"/>
          <p:cNvSpPr/>
          <p:nvPr/>
        </p:nvSpPr>
        <p:spPr>
          <a:xfrm>
            <a:off x="3460638" y="402350"/>
            <a:ext cx="631200" cy="4770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53" name="Google Shape;253;p30"/>
          <p:cNvSpPr txBox="1"/>
          <p:nvPr/>
        </p:nvSpPr>
        <p:spPr>
          <a:xfrm>
            <a:off x="6878750" y="402350"/>
            <a:ext cx="24297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4472C4"/>
                </a:solidFill>
                <a:latin typeface="Verdana"/>
                <a:ea typeface="Verdana"/>
                <a:cs typeface="Verdana"/>
                <a:sym typeface="Verdana"/>
              </a:rPr>
              <a:t>123 New St.</a:t>
            </a:r>
            <a:endParaRPr sz="2200">
              <a:solidFill>
                <a:schemeClr val="dk1"/>
              </a:solidFill>
              <a:latin typeface="Verdana"/>
              <a:ea typeface="Verdana"/>
              <a:cs typeface="Verdana"/>
              <a:sym typeface="Verdana"/>
            </a:endParaRPr>
          </a:p>
          <a:p>
            <a:pPr marL="0" lvl="0" indent="0" algn="l" rtl="0">
              <a:spcBef>
                <a:spcPts val="0"/>
              </a:spcBef>
              <a:spcAft>
                <a:spcPts val="0"/>
              </a:spcAft>
              <a:buNone/>
            </a:pPr>
            <a:r>
              <a:rPr lang="en" sz="2200">
                <a:solidFill>
                  <a:srgbClr val="4472C4"/>
                </a:solidFill>
                <a:latin typeface="Verdana"/>
                <a:ea typeface="Verdana"/>
                <a:cs typeface="Verdana"/>
                <a:sym typeface="Verdana"/>
              </a:rPr>
              <a:t>Newton, NY USA</a:t>
            </a:r>
            <a:endParaRPr sz="2200">
              <a:latin typeface="Verdana"/>
              <a:ea typeface="Verdana"/>
              <a:cs typeface="Verdana"/>
              <a:sym typeface="Verdana"/>
            </a:endParaRPr>
          </a:p>
        </p:txBody>
      </p:sp>
      <p:pic>
        <p:nvPicPr>
          <p:cNvPr id="2" name="a first name ">
            <a:hlinkClick r:id="" action="ppaction://media"/>
            <a:extLst>
              <a:ext uri="{FF2B5EF4-FFF2-40B4-BE49-F238E27FC236}">
                <a16:creationId xmlns:a16="http://schemas.microsoft.com/office/drawing/2014/main" id="{4B283A93-B9C4-B0B7-B100-78B402D64EA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33968" y="2883457"/>
            <a:ext cx="487363" cy="487363"/>
          </a:xfrm>
          <a:prstGeom prst="rect">
            <a:avLst/>
          </a:prstGeom>
        </p:spPr>
      </p:pic>
      <p:pic>
        <p:nvPicPr>
          <p:cNvPr id="3" name="a middle name ">
            <a:hlinkClick r:id="" action="ppaction://media"/>
            <a:extLst>
              <a:ext uri="{FF2B5EF4-FFF2-40B4-BE49-F238E27FC236}">
                <a16:creationId xmlns:a16="http://schemas.microsoft.com/office/drawing/2014/main" id="{D12C37E3-5DF2-4FDC-49EC-41EE91E2B65A}"/>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216956" y="2883457"/>
            <a:ext cx="487363" cy="487363"/>
          </a:xfrm>
          <a:prstGeom prst="rect">
            <a:avLst/>
          </a:prstGeom>
        </p:spPr>
      </p:pic>
      <p:pic>
        <p:nvPicPr>
          <p:cNvPr id="4" name="a last name ">
            <a:hlinkClick r:id="" action="ppaction://media"/>
            <a:extLst>
              <a:ext uri="{FF2B5EF4-FFF2-40B4-BE49-F238E27FC236}">
                <a16:creationId xmlns:a16="http://schemas.microsoft.com/office/drawing/2014/main" id="{CAD395F5-55AD-261D-122D-55E9CFD0D125}"/>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465134" y="2882643"/>
            <a:ext cx="487363" cy="487363"/>
          </a:xfrm>
          <a:prstGeom prst="rect">
            <a:avLst/>
          </a:prstGeom>
        </p:spPr>
      </p:pic>
      <p:pic>
        <p:nvPicPr>
          <p:cNvPr id="5" name="an address">
            <a:hlinkClick r:id="" action="ppaction://media"/>
            <a:extLst>
              <a:ext uri="{FF2B5EF4-FFF2-40B4-BE49-F238E27FC236}">
                <a16:creationId xmlns:a16="http://schemas.microsoft.com/office/drawing/2014/main" id="{AC40E5E7-30B6-98CA-1AAF-86AA64D94A4E}"/>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7735693" y="2882642"/>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3"/>
                                        </p:tgtEl>
                                        <p:attrNameLst>
                                          <p:attrName>style.visibility</p:attrName>
                                        </p:attrNameLst>
                                      </p:cBhvr>
                                      <p:to>
                                        <p:strVal val="visible"/>
                                      </p:to>
                                    </p:set>
                                    <p:animEffect transition="in" filter="fade">
                                      <p:cBhvr>
                                        <p:cTn id="11" dur="500"/>
                                        <p:tgtEl>
                                          <p:spTgt spid="24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262"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6"/>
                                        </p:tgtEl>
                                        <p:attrNameLst>
                                          <p:attrName>style.visibility</p:attrName>
                                        </p:attrNameLst>
                                      </p:cBhvr>
                                      <p:to>
                                        <p:strVal val="visible"/>
                                      </p:to>
                                    </p:set>
                                    <p:animEffect transition="in" filter="fade">
                                      <p:cBhvr>
                                        <p:cTn id="20" dur="500"/>
                                        <p:tgtEl>
                                          <p:spTgt spid="24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355" fill="hold"/>
                                        <p:tgtEl>
                                          <p:spTgt spid="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5"/>
                                        </p:tgtEl>
                                        <p:attrNameLst>
                                          <p:attrName>style.visibility</p:attrName>
                                        </p:attrNameLst>
                                      </p:cBhvr>
                                      <p:to>
                                        <p:strVal val="visible"/>
                                      </p:to>
                                    </p:set>
                                    <p:animEffect transition="in" filter="fade">
                                      <p:cBhvr>
                                        <p:cTn id="29" dur="500"/>
                                        <p:tgtEl>
                                          <p:spTgt spid="24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076" fill="hold"/>
                                        <p:tgtEl>
                                          <p:spTgt spid="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4"/>
                                        </p:tgtEl>
                                        <p:attrNameLst>
                                          <p:attrName>style.visibility</p:attrName>
                                        </p:attrNameLst>
                                      </p:cBhvr>
                                      <p:to>
                                        <p:strVal val="visible"/>
                                      </p:to>
                                    </p:set>
                                    <p:animEffect transition="in" filter="fade">
                                      <p:cBhvr>
                                        <p:cTn id="38"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2"/>
                </p:tgtEl>
              </p:cMediaNode>
            </p:audio>
            <p:audio>
              <p:cMediaNode vol="80000">
                <p:cTn id="40" fill="hold" display="0">
                  <p:stCondLst>
                    <p:cond delay="indefinite"/>
                  </p:stCondLst>
                  <p:endCondLst>
                    <p:cond evt="onStopAudio" delay="0">
                      <p:tgtEl>
                        <p:sldTgt/>
                      </p:tgtEl>
                    </p:cond>
                  </p:endCondLst>
                </p:cTn>
                <p:tgtEl>
                  <p:spTgt spid="3"/>
                </p:tgtEl>
              </p:cMediaNode>
            </p:audio>
            <p:audio>
              <p:cMediaNode vol="80000">
                <p:cTn id="41" fill="hold" display="0">
                  <p:stCondLst>
                    <p:cond delay="indefinite"/>
                  </p:stCondLst>
                  <p:endCondLst>
                    <p:cond evt="onStopAudio" delay="0">
                      <p:tgtEl>
                        <p:sldTgt/>
                      </p:tgtEl>
                    </p:cond>
                  </p:endCondLst>
                </p:cTn>
                <p:tgtEl>
                  <p:spTgt spid="4"/>
                </p:tgtEl>
              </p:cMediaNode>
            </p:audio>
            <p:audio>
              <p:cMediaNode vol="80000">
                <p:cTn id="42" fill="hold" display="0">
                  <p:stCondLst>
                    <p:cond delay="indefinite"/>
                  </p:stCondLst>
                  <p:endCondLst>
                    <p:cond evt="onStopAudio" delay="0">
                      <p:tgtEl>
                        <p:sldTgt/>
                      </p:tgtEl>
                    </p:cond>
                  </p:endCondLst>
                </p:cTn>
                <p:tgtEl>
                  <p:spTgt spid="5"/>
                </p:tgtEl>
              </p:cMediaNode>
            </p:audio>
          </p:childTnLst>
        </p:cTn>
      </p:par>
    </p:tnLst>
    <p:bldLst>
      <p:bldP spid="243" grpId="0"/>
      <p:bldP spid="244" grpId="0"/>
      <p:bldP spid="245" grpId="0"/>
      <p:bldP spid="2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5324"/>
            <a:ext cx="8520600" cy="205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4400" dirty="0">
                <a:latin typeface="Verdana"/>
                <a:ea typeface="Verdana"/>
                <a:cs typeface="Verdana"/>
                <a:sym typeface="Verdana"/>
              </a:rPr>
              <a:t>How to Use the </a:t>
            </a:r>
            <a:r>
              <a:rPr lang="en" sz="4400" dirty="0">
                <a:latin typeface="Verdana"/>
                <a:ea typeface="Verdana"/>
                <a:cs typeface="Verdana"/>
                <a:sym typeface="Verdana"/>
              </a:rPr>
              <a:t>Flashcards </a:t>
            </a:r>
            <a:endParaRPr sz="4400" dirty="0">
              <a:latin typeface="Verdana"/>
              <a:ea typeface="Verdana"/>
              <a:cs typeface="Verdana"/>
              <a:sym typeface="Verdana"/>
            </a:endParaRPr>
          </a:p>
        </p:txBody>
      </p:sp>
      <p:sp>
        <p:nvSpPr>
          <p:cNvPr id="55" name="Google Shape;55;p13"/>
          <p:cNvSpPr txBox="1">
            <a:spLocks noGrp="1"/>
          </p:cNvSpPr>
          <p:nvPr>
            <p:ph type="subTitle" idx="1"/>
          </p:nvPr>
        </p:nvSpPr>
        <p:spPr>
          <a:xfrm>
            <a:off x="311700" y="722376"/>
            <a:ext cx="8520600" cy="4114800"/>
          </a:xfrm>
          <a:prstGeom prst="rect">
            <a:avLst/>
          </a:prstGeom>
        </p:spPr>
        <p:txBody>
          <a:bodyPr spcFirstLastPara="1" wrap="square" lIns="91425" tIns="91425" rIns="91425" bIns="91425" anchor="t" anchorCtr="0">
            <a:noAutofit/>
          </a:bodyPr>
          <a:lstStyle/>
          <a:p>
            <a:pPr marL="514350" lvl="0" indent="-514350" algn="l" rtl="0">
              <a:spcBef>
                <a:spcPts val="0"/>
              </a:spcBef>
              <a:spcAft>
                <a:spcPts val="0"/>
              </a:spcAft>
              <a:buAutoNum type="arabicPeriod"/>
            </a:pPr>
            <a:r>
              <a:rPr lang="en-US" dirty="0">
                <a:latin typeface="Verdana" panose="020B0604030504040204" pitchFamily="34" charset="0"/>
                <a:ea typeface="Verdana" panose="020B0604030504040204" pitchFamily="34" charset="0"/>
                <a:cs typeface="Verdana" panose="020B0604030504040204" pitchFamily="34" charset="0"/>
              </a:rPr>
              <a:t>Download file in PowerPoint.</a:t>
            </a:r>
          </a:p>
          <a:p>
            <a:pPr marL="514350" lvl="0" indent="-514350" algn="l" rtl="0">
              <a:spcBef>
                <a:spcPts val="0"/>
              </a:spcBef>
              <a:spcAft>
                <a:spcPts val="0"/>
              </a:spcAft>
              <a:buAutoNum type="arabicPeriod"/>
            </a:pPr>
            <a:r>
              <a:rPr lang="en-US" dirty="0">
                <a:latin typeface="Verdana" panose="020B0604030504040204" pitchFamily="34" charset="0"/>
                <a:ea typeface="Verdana" panose="020B0604030504040204" pitchFamily="34" charset="0"/>
                <a:cs typeface="Verdana" panose="020B0604030504040204" pitchFamily="34" charset="0"/>
              </a:rPr>
              <a:t>Play in Slide Show mode.</a:t>
            </a:r>
          </a:p>
          <a:p>
            <a:pPr marL="514350" lvl="0" indent="-514350" algn="l" rtl="0">
              <a:spcBef>
                <a:spcPts val="0"/>
              </a:spcBef>
              <a:spcAft>
                <a:spcPts val="0"/>
              </a:spcAft>
              <a:buAutoNum type="arabicPeriod"/>
            </a:pPr>
            <a:r>
              <a:rPr lang="en-US" dirty="0">
                <a:latin typeface="Verdana" panose="020B0604030504040204" pitchFamily="34" charset="0"/>
                <a:ea typeface="Verdana" panose="020B0604030504040204" pitchFamily="34" charset="0"/>
                <a:cs typeface="Verdana" panose="020B0604030504040204" pitchFamily="34" charset="0"/>
              </a:rPr>
              <a:t>Click once to hear the audio.</a:t>
            </a:r>
          </a:p>
          <a:p>
            <a:pPr marL="514350" lvl="0" indent="-514350" algn="l" rtl="0">
              <a:spcBef>
                <a:spcPts val="0"/>
              </a:spcBef>
              <a:spcAft>
                <a:spcPts val="0"/>
              </a:spcAft>
              <a:buAutoNum type="arabicPeriod"/>
            </a:pPr>
            <a:r>
              <a:rPr lang="en-US" dirty="0">
                <a:latin typeface="Verdana" panose="020B0604030504040204" pitchFamily="34" charset="0"/>
                <a:ea typeface="Verdana" panose="020B0604030504040204" pitchFamily="34" charset="0"/>
                <a:cs typeface="Verdana" panose="020B0604030504040204" pitchFamily="34" charset="0"/>
              </a:rPr>
              <a:t>Click again to see the word.</a:t>
            </a:r>
          </a:p>
          <a:p>
            <a:pPr marL="514350" lvl="0" indent="-514350" algn="l" rtl="0">
              <a:spcBef>
                <a:spcPts val="0"/>
              </a:spcBef>
              <a:spcAft>
                <a:spcPts val="0"/>
              </a:spcAft>
              <a:buAutoNum type="arabicPeriod"/>
            </a:pPr>
            <a:r>
              <a:rPr lang="en-US" dirty="0">
                <a:latin typeface="Verdana" panose="020B0604030504040204" pitchFamily="34" charset="0"/>
                <a:ea typeface="Verdana" panose="020B0604030504040204" pitchFamily="34" charset="0"/>
                <a:cs typeface="Verdana" panose="020B0604030504040204" pitchFamily="34" charset="0"/>
              </a:rPr>
              <a:t>Try to say the words without listening.</a:t>
            </a:r>
          </a:p>
          <a:p>
            <a:pPr marL="514350" lvl="0" indent="-514350" algn="l" rtl="0">
              <a:spcBef>
                <a:spcPts val="0"/>
              </a:spcBef>
              <a:spcAft>
                <a:spcPts val="0"/>
              </a:spcAft>
              <a:buAutoNum type="arabicPeriod"/>
            </a:pPr>
            <a:r>
              <a:rPr lang="en-US" dirty="0">
                <a:latin typeface="Verdana" panose="020B0604030504040204" pitchFamily="34" charset="0"/>
                <a:ea typeface="Verdana" panose="020B0604030504040204" pitchFamily="34" charset="0"/>
                <a:cs typeface="Verdana" panose="020B0604030504040204" pitchFamily="34" charset="0"/>
              </a:rPr>
              <a:t>Try to spell the words without reading.</a:t>
            </a:r>
          </a:p>
          <a:p>
            <a:pPr marL="514350" lvl="0" indent="-514350" algn="l" rtl="0">
              <a:spcBef>
                <a:spcPts val="0"/>
              </a:spcBef>
              <a:spcAft>
                <a:spcPts val="0"/>
              </a:spcAft>
              <a:buAutoNum type="arabicPeriod"/>
            </a:pPr>
            <a:r>
              <a:rPr lang="en-US" dirty="0">
                <a:latin typeface="Verdana" panose="020B0604030504040204" pitchFamily="34" charset="0"/>
                <a:ea typeface="Verdana" panose="020B0604030504040204" pitchFamily="34" charset="0"/>
                <a:cs typeface="Verdana" panose="020B0604030504040204" pitchFamily="34" charset="0"/>
              </a:rPr>
              <a:t>You may also print, cut, and fold to make paper flashcards.</a:t>
            </a:r>
            <a:r>
              <a:rPr lang="en-US" sz="2000" dirty="0">
                <a:latin typeface="Verdana" panose="020B0604030504040204" pitchFamily="34" charset="0"/>
                <a:ea typeface="Verdana" panose="020B0604030504040204" pitchFamily="34" charset="0"/>
                <a:cs typeface="Verdana" panose="020B0604030504040204" pitchFamily="34" charset="0"/>
              </a:rPr>
              <a:t> (Print 1 slide per page, landscape).</a:t>
            </a:r>
          </a:p>
          <a:p>
            <a:pPr marL="514350" lvl="0" indent="-514350" algn="l" rtl="0">
              <a:lnSpc>
                <a:spcPts val="2260"/>
              </a:lnSpc>
              <a:spcBef>
                <a:spcPts val="0"/>
              </a:spcBef>
              <a:spcAft>
                <a:spcPts val="0"/>
              </a:spcAft>
              <a:buAutoNum type="arabicPeriod"/>
            </a:pPr>
            <a:endParaRPr lang="en-US" dirty="0">
              <a:latin typeface="Verdana" panose="020B0604030504040204" pitchFamily="34" charset="0"/>
              <a:ea typeface="Verdana" panose="020B0604030504040204" pitchFamily="34" charset="0"/>
              <a:cs typeface="Verdana" panose="020B0604030504040204" pitchFamily="34" charset="0"/>
            </a:endParaRPr>
          </a:p>
          <a:p>
            <a:pPr marL="0" lvl="0" indent="0" rtl="0">
              <a:spcBef>
                <a:spcPts val="0"/>
              </a:spcBef>
              <a:spcAft>
                <a:spcPts val="0"/>
              </a:spcAft>
            </a:pPr>
            <a:r>
              <a:rPr lang="en-US" dirty="0">
                <a:latin typeface="Verdana" panose="020B0604030504040204" pitchFamily="34" charset="0"/>
                <a:ea typeface="Verdana" panose="020B0604030504040204" pitchFamily="34" charset="0"/>
                <a:cs typeface="Verdana" panose="020B0604030504040204" pitchFamily="34" charset="0"/>
              </a:rPr>
              <a:t>Have fun, and may the Lord bless you!</a:t>
            </a:r>
            <a:endParaRPr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aphicFrame>
        <p:nvGraphicFramePr>
          <p:cNvPr id="258" name="Google Shape;258;p31"/>
          <p:cNvGraphicFramePr/>
          <p:nvPr/>
        </p:nvGraphicFramePr>
        <p:xfrm>
          <a:off x="0" y="0"/>
          <a:ext cx="9143975" cy="5143500"/>
        </p:xfrm>
        <a:graphic>
          <a:graphicData uri="http://schemas.openxmlformats.org/drawingml/2006/table">
            <a:tbl>
              <a:tblPr>
                <a:noFill/>
                <a:tableStyleId>{D1821431-6A57-4AF2-9E2E-B2E4B2737CFB}</a:tableStyleId>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064C9E72-39F2-CC04-93F9-CFBA0D507B33}"/>
              </a:ext>
            </a:extLst>
          </p:cNvPr>
          <p:cNvPicPr>
            <a:picLocks/>
          </p:cNvPicPr>
          <p:nvPr/>
        </p:nvPicPr>
        <p:blipFill>
          <a:blip r:embed="rId11"/>
          <a:stretch>
            <a:fillRect/>
          </a:stretch>
        </p:blipFill>
        <p:spPr>
          <a:xfrm>
            <a:off x="122630" y="160255"/>
            <a:ext cx="2111524" cy="2283822"/>
          </a:xfrm>
          <a:prstGeom prst="rect">
            <a:avLst/>
          </a:prstGeom>
        </p:spPr>
      </p:pic>
      <p:pic>
        <p:nvPicPr>
          <p:cNvPr id="3" name="Picture 2">
            <a:extLst>
              <a:ext uri="{FF2B5EF4-FFF2-40B4-BE49-F238E27FC236}">
                <a16:creationId xmlns:a16="http://schemas.microsoft.com/office/drawing/2014/main" id="{294607D9-6AD4-6873-6E4E-47BF9BA20942}"/>
              </a:ext>
            </a:extLst>
          </p:cNvPr>
          <p:cNvPicPr>
            <a:picLocks/>
          </p:cNvPicPr>
          <p:nvPr/>
        </p:nvPicPr>
        <p:blipFill>
          <a:blip r:embed="rId11" cstate="screen">
            <a:extLst>
              <a:ext uri="{28A0092B-C50C-407E-A947-70E740481C1C}">
                <a14:useLocalDpi xmlns:a14="http://schemas.microsoft.com/office/drawing/2010/main"/>
              </a:ext>
            </a:extLst>
          </a:blip>
          <a:stretch>
            <a:fillRect/>
          </a:stretch>
        </p:blipFill>
        <p:spPr>
          <a:xfrm>
            <a:off x="2784214" y="254524"/>
            <a:ext cx="1410714" cy="1673256"/>
          </a:xfrm>
          <a:prstGeom prst="rect">
            <a:avLst/>
          </a:prstGeom>
        </p:spPr>
      </p:pic>
      <p:sp>
        <p:nvSpPr>
          <p:cNvPr id="5" name="TextBox 4">
            <a:extLst>
              <a:ext uri="{FF2B5EF4-FFF2-40B4-BE49-F238E27FC236}">
                <a16:creationId xmlns:a16="http://schemas.microsoft.com/office/drawing/2014/main" id="{538DC02A-61AC-4A4C-9A45-0A1E482714DC}"/>
              </a:ext>
            </a:extLst>
          </p:cNvPr>
          <p:cNvSpPr txBox="1"/>
          <p:nvPr/>
        </p:nvSpPr>
        <p:spPr>
          <a:xfrm>
            <a:off x="2535811" y="1958554"/>
            <a:ext cx="1866508" cy="369332"/>
          </a:xfrm>
          <a:prstGeom prst="rect">
            <a:avLst/>
          </a:prstGeom>
          <a:noFill/>
        </p:spPr>
        <p:txBody>
          <a:bodyPr wrap="square">
            <a:spAutoFit/>
          </a:bodyPr>
          <a:lstStyle/>
          <a:p>
            <a:pPr marL="0" marR="0" lvl="0" indent="0" algn="l" rtl="0">
              <a:spcBef>
                <a:spcPts val="0"/>
              </a:spcBef>
              <a:spcAft>
                <a:spcPts val="0"/>
              </a:spcAft>
              <a:buNone/>
            </a:pPr>
            <a:r>
              <a:rPr lang="en-US" sz="1800" b="0" i="0" u="none" strike="noStrike" cap="none" dirty="0">
                <a:solidFill>
                  <a:schemeClr val="accent5"/>
                </a:solidFill>
                <a:latin typeface="Verdana"/>
                <a:ea typeface="Verdana"/>
                <a:cs typeface="Verdana"/>
                <a:sym typeface="Verdana"/>
              </a:rPr>
              <a:t>217-555-1234</a:t>
            </a:r>
          </a:p>
        </p:txBody>
      </p:sp>
      <p:pic>
        <p:nvPicPr>
          <p:cNvPr id="6" name="Picture 5">
            <a:extLst>
              <a:ext uri="{FF2B5EF4-FFF2-40B4-BE49-F238E27FC236}">
                <a16:creationId xmlns:a16="http://schemas.microsoft.com/office/drawing/2014/main" id="{79222325-328E-97D1-8B49-E394F255FCFB}"/>
              </a:ext>
            </a:extLst>
          </p:cNvPr>
          <p:cNvPicPr>
            <a:picLocks/>
          </p:cNvPicPr>
          <p:nvPr/>
        </p:nvPicPr>
        <p:blipFill>
          <a:blip r:embed="rId12"/>
          <a:stretch>
            <a:fillRect/>
          </a:stretch>
        </p:blipFill>
        <p:spPr>
          <a:xfrm>
            <a:off x="4949074" y="613386"/>
            <a:ext cx="1529158" cy="1714500"/>
          </a:xfrm>
          <a:prstGeom prst="rect">
            <a:avLst/>
          </a:prstGeom>
        </p:spPr>
      </p:pic>
      <p:pic>
        <p:nvPicPr>
          <p:cNvPr id="7" name="Picture 6">
            <a:extLst>
              <a:ext uri="{FF2B5EF4-FFF2-40B4-BE49-F238E27FC236}">
                <a16:creationId xmlns:a16="http://schemas.microsoft.com/office/drawing/2014/main" id="{E5E54F4E-D061-C5B7-D349-984E8900D0B2}"/>
              </a:ext>
            </a:extLst>
          </p:cNvPr>
          <p:cNvPicPr>
            <a:picLocks/>
          </p:cNvPicPr>
          <p:nvPr/>
        </p:nvPicPr>
        <p:blipFill>
          <a:blip r:embed="rId13" cstate="screen">
            <a:extLst>
              <a:ext uri="{28A0092B-C50C-407E-A947-70E740481C1C}">
                <a14:useLocalDpi xmlns:a14="http://schemas.microsoft.com/office/drawing/2010/main"/>
              </a:ext>
            </a:extLst>
          </a:blip>
          <a:stretch>
            <a:fillRect/>
          </a:stretch>
        </p:blipFill>
        <p:spPr>
          <a:xfrm>
            <a:off x="7286459" y="756556"/>
            <a:ext cx="1420596" cy="1428160"/>
          </a:xfrm>
          <a:prstGeom prst="rect">
            <a:avLst/>
          </a:prstGeom>
        </p:spPr>
      </p:pic>
      <p:sp>
        <p:nvSpPr>
          <p:cNvPr id="9" name="TextBox 8">
            <a:extLst>
              <a:ext uri="{FF2B5EF4-FFF2-40B4-BE49-F238E27FC236}">
                <a16:creationId xmlns:a16="http://schemas.microsoft.com/office/drawing/2014/main" id="{0033D42B-0EB3-3F0A-441C-DAC502F00151}"/>
              </a:ext>
            </a:extLst>
          </p:cNvPr>
          <p:cNvSpPr txBox="1"/>
          <p:nvPr/>
        </p:nvSpPr>
        <p:spPr>
          <a:xfrm>
            <a:off x="4645286" y="204893"/>
            <a:ext cx="229197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a:solidFill>
                  <a:schemeClr val="accent5"/>
                </a:solidFill>
                <a:latin typeface="Verdana"/>
                <a:ea typeface="Verdana"/>
                <a:cs typeface="Verdana"/>
                <a:sym typeface="Verdana"/>
              </a:rPr>
              <a:t>DOB:06/09/1999</a:t>
            </a:r>
          </a:p>
        </p:txBody>
      </p:sp>
      <p:sp>
        <p:nvSpPr>
          <p:cNvPr id="11" name="TextBox 10">
            <a:extLst>
              <a:ext uri="{FF2B5EF4-FFF2-40B4-BE49-F238E27FC236}">
                <a16:creationId xmlns:a16="http://schemas.microsoft.com/office/drawing/2014/main" id="{AB2D9EDB-80B6-D7B9-4439-76C6E13AAA21}"/>
              </a:ext>
            </a:extLst>
          </p:cNvPr>
          <p:cNvSpPr txBox="1"/>
          <p:nvPr/>
        </p:nvSpPr>
        <p:spPr>
          <a:xfrm>
            <a:off x="6981125" y="211656"/>
            <a:ext cx="211898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a:solidFill>
                  <a:schemeClr val="accent5"/>
                </a:solidFill>
                <a:latin typeface="Verdana"/>
                <a:ea typeface="Verdana"/>
                <a:cs typeface="Verdana"/>
                <a:sym typeface="Verdana"/>
              </a:rPr>
              <a:t>Lee@Dmail.com</a:t>
            </a:r>
          </a:p>
        </p:txBody>
      </p:sp>
      <p:sp>
        <p:nvSpPr>
          <p:cNvPr id="16" name="Google Shape;237;p29">
            <a:extLst>
              <a:ext uri="{FF2B5EF4-FFF2-40B4-BE49-F238E27FC236}">
                <a16:creationId xmlns:a16="http://schemas.microsoft.com/office/drawing/2014/main" id="{5A4B6D7A-84FB-8C03-488C-4835A5096D05}"/>
              </a:ext>
            </a:extLst>
          </p:cNvPr>
          <p:cNvSpPr txBox="1"/>
          <p:nvPr/>
        </p:nvSpPr>
        <p:spPr>
          <a:xfrm>
            <a:off x="2636413" y="3658325"/>
            <a:ext cx="169049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a phone number </a:t>
            </a:r>
            <a:endParaRPr dirty="0"/>
          </a:p>
        </p:txBody>
      </p:sp>
      <p:sp>
        <p:nvSpPr>
          <p:cNvPr id="17" name="Google Shape;237;p29">
            <a:extLst>
              <a:ext uri="{FF2B5EF4-FFF2-40B4-BE49-F238E27FC236}">
                <a16:creationId xmlns:a16="http://schemas.microsoft.com/office/drawing/2014/main" id="{47DF1ED4-3026-B8F7-70EA-7E5DDE1F46D1}"/>
              </a:ext>
            </a:extLst>
          </p:cNvPr>
          <p:cNvSpPr txBox="1"/>
          <p:nvPr/>
        </p:nvSpPr>
        <p:spPr>
          <a:xfrm>
            <a:off x="333147" y="3732445"/>
            <a:ext cx="169049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a phone  </a:t>
            </a:r>
            <a:endParaRPr dirty="0"/>
          </a:p>
        </p:txBody>
      </p:sp>
      <p:sp>
        <p:nvSpPr>
          <p:cNvPr id="18" name="Google Shape;237;p29">
            <a:extLst>
              <a:ext uri="{FF2B5EF4-FFF2-40B4-BE49-F238E27FC236}">
                <a16:creationId xmlns:a16="http://schemas.microsoft.com/office/drawing/2014/main" id="{9A9B74BC-A037-0060-6AA2-FA8A5EB9DFBE}"/>
              </a:ext>
            </a:extLst>
          </p:cNvPr>
          <p:cNvSpPr txBox="1"/>
          <p:nvPr/>
        </p:nvSpPr>
        <p:spPr>
          <a:xfrm>
            <a:off x="7100403" y="3732444"/>
            <a:ext cx="1741599"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an email</a:t>
            </a:r>
            <a:r>
              <a:rPr lang="en" sz="2800" dirty="0">
                <a:solidFill>
                  <a:schemeClr val="dk1"/>
                </a:solidFill>
                <a:latin typeface="Verdana"/>
                <a:ea typeface="Verdana"/>
                <a:cs typeface="Verdana"/>
                <a:sym typeface="Verdana"/>
              </a:rPr>
              <a:t>  </a:t>
            </a:r>
            <a:endParaRPr dirty="0"/>
          </a:p>
        </p:txBody>
      </p:sp>
      <p:sp>
        <p:nvSpPr>
          <p:cNvPr id="19" name="Google Shape;237;p29">
            <a:extLst>
              <a:ext uri="{FF2B5EF4-FFF2-40B4-BE49-F238E27FC236}">
                <a16:creationId xmlns:a16="http://schemas.microsoft.com/office/drawing/2014/main" id="{213276BE-4F84-152D-043D-BEBD6196CCEA}"/>
              </a:ext>
            </a:extLst>
          </p:cNvPr>
          <p:cNvSpPr txBox="1"/>
          <p:nvPr/>
        </p:nvSpPr>
        <p:spPr>
          <a:xfrm>
            <a:off x="4939679" y="3732444"/>
            <a:ext cx="169049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a birth date  </a:t>
            </a:r>
            <a:endParaRPr dirty="0"/>
          </a:p>
        </p:txBody>
      </p:sp>
      <p:pic>
        <p:nvPicPr>
          <p:cNvPr id="4" name="a phone">
            <a:hlinkClick r:id="" action="ppaction://media"/>
            <a:extLst>
              <a:ext uri="{FF2B5EF4-FFF2-40B4-BE49-F238E27FC236}">
                <a16:creationId xmlns:a16="http://schemas.microsoft.com/office/drawing/2014/main" id="{F818CFCD-5949-995B-B023-874B8DBEA0A0}"/>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34710" y="2844579"/>
            <a:ext cx="487363" cy="487363"/>
          </a:xfrm>
          <a:prstGeom prst="rect">
            <a:avLst/>
          </a:prstGeom>
        </p:spPr>
      </p:pic>
      <p:pic>
        <p:nvPicPr>
          <p:cNvPr id="8" name="a phone number">
            <a:hlinkClick r:id="" action="ppaction://media"/>
            <a:extLst>
              <a:ext uri="{FF2B5EF4-FFF2-40B4-BE49-F238E27FC236}">
                <a16:creationId xmlns:a16="http://schemas.microsoft.com/office/drawing/2014/main" id="{9BB28E18-C439-7219-AB4E-F9F55FE42C7E}"/>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225383" y="2815615"/>
            <a:ext cx="487363" cy="487363"/>
          </a:xfrm>
          <a:prstGeom prst="rect">
            <a:avLst/>
          </a:prstGeom>
        </p:spPr>
      </p:pic>
      <p:pic>
        <p:nvPicPr>
          <p:cNvPr id="10" name="a birth date">
            <a:hlinkClick r:id="" action="ppaction://media"/>
            <a:extLst>
              <a:ext uri="{FF2B5EF4-FFF2-40B4-BE49-F238E27FC236}">
                <a16:creationId xmlns:a16="http://schemas.microsoft.com/office/drawing/2014/main" id="{C1C3F641-BFC3-A4F0-7F24-3454686A0EC8}"/>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69971" y="2844579"/>
            <a:ext cx="487363" cy="487363"/>
          </a:xfrm>
          <a:prstGeom prst="rect">
            <a:avLst/>
          </a:prstGeom>
        </p:spPr>
      </p:pic>
      <p:pic>
        <p:nvPicPr>
          <p:cNvPr id="12" name="an email ">
            <a:hlinkClick r:id="" action="ppaction://media"/>
            <a:extLst>
              <a:ext uri="{FF2B5EF4-FFF2-40B4-BE49-F238E27FC236}">
                <a16:creationId xmlns:a16="http://schemas.microsoft.com/office/drawing/2014/main" id="{1464D206-A920-799F-98AD-8217E06CA828}"/>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96937" y="2844579"/>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5"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680" fill="hold"/>
                                        <p:tgtEl>
                                          <p:spTgt spid="8"/>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448" fill="hold"/>
                                        <p:tgtEl>
                                          <p:spTgt spid="10"/>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076" fill="hold"/>
                                        <p:tgtEl>
                                          <p:spTgt spid="12"/>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4"/>
                </p:tgtEl>
              </p:cMediaNode>
            </p:audio>
            <p:audio>
              <p:cMediaNode vol="80000">
                <p:cTn id="40" fill="hold" display="0">
                  <p:stCondLst>
                    <p:cond delay="indefinite"/>
                  </p:stCondLst>
                  <p:endCondLst>
                    <p:cond evt="onStopAudio" delay="0">
                      <p:tgtEl>
                        <p:sldTgt/>
                      </p:tgtEl>
                    </p:cond>
                  </p:endCondLst>
                </p:cTn>
                <p:tgtEl>
                  <p:spTgt spid="8"/>
                </p:tgtEl>
              </p:cMediaNode>
            </p:audio>
            <p:audio>
              <p:cMediaNode vol="80000">
                <p:cTn id="41" fill="hold" display="0">
                  <p:stCondLst>
                    <p:cond delay="indefinite"/>
                  </p:stCondLst>
                  <p:endCondLst>
                    <p:cond evt="onStopAudio" delay="0">
                      <p:tgtEl>
                        <p:sldTgt/>
                      </p:tgtEl>
                    </p:cond>
                  </p:endCondLst>
                </p:cTn>
                <p:tgtEl>
                  <p:spTgt spid="10"/>
                </p:tgtEl>
              </p:cMediaNode>
            </p:audio>
            <p:audio>
              <p:cMediaNode vol="80000">
                <p:cTn id="42" fill="hold" display="0">
                  <p:stCondLst>
                    <p:cond delay="indefinite"/>
                  </p:stCondLst>
                  <p:endCondLst>
                    <p:cond evt="onStopAudio" delay="0">
                      <p:tgtEl>
                        <p:sldTgt/>
                      </p:tgtEl>
                    </p:cond>
                  </p:endCondLst>
                </p:cTn>
                <p:tgtEl>
                  <p:spTgt spid="12"/>
                </p:tgtEl>
              </p:cMediaNode>
            </p:audio>
          </p:childTnLst>
        </p:cTn>
      </p:par>
    </p:tnLst>
    <p:bldLst>
      <p:bldP spid="16"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graphicFrame>
        <p:nvGraphicFramePr>
          <p:cNvPr id="263" name="Google Shape;263;p32"/>
          <p:cNvGraphicFramePr/>
          <p:nvPr/>
        </p:nvGraphicFramePr>
        <p:xfrm>
          <a:off x="0" y="0"/>
          <a:ext cx="9143975" cy="5143500"/>
        </p:xfrm>
        <a:graphic>
          <a:graphicData uri="http://schemas.openxmlformats.org/drawingml/2006/table">
            <a:tbl>
              <a:tblPr>
                <a:noFill/>
                <a:tableStyleId>{D1821431-6A57-4AF2-9E2E-B2E4B2737CFB}</a:tableStyleId>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 name="Google Shape;237;p29">
            <a:extLst>
              <a:ext uri="{FF2B5EF4-FFF2-40B4-BE49-F238E27FC236}">
                <a16:creationId xmlns:a16="http://schemas.microsoft.com/office/drawing/2014/main" id="{2419C170-8F67-0745-F8E8-FE00DE27FB47}"/>
              </a:ext>
            </a:extLst>
          </p:cNvPr>
          <p:cNvSpPr txBox="1"/>
          <p:nvPr/>
        </p:nvSpPr>
        <p:spPr>
          <a:xfrm>
            <a:off x="75414" y="3597507"/>
            <a:ext cx="217606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a language  </a:t>
            </a:r>
            <a:endParaRPr dirty="0"/>
          </a:p>
        </p:txBody>
      </p:sp>
      <p:sp>
        <p:nvSpPr>
          <p:cNvPr id="3" name="Google Shape;237;p29">
            <a:extLst>
              <a:ext uri="{FF2B5EF4-FFF2-40B4-BE49-F238E27FC236}">
                <a16:creationId xmlns:a16="http://schemas.microsoft.com/office/drawing/2014/main" id="{6C00A554-AB27-8490-6665-00058298479A}"/>
              </a:ext>
            </a:extLst>
          </p:cNvPr>
          <p:cNvSpPr txBox="1"/>
          <p:nvPr/>
        </p:nvSpPr>
        <p:spPr>
          <a:xfrm>
            <a:off x="7139244" y="3597507"/>
            <a:ext cx="169049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to write</a:t>
            </a:r>
            <a:r>
              <a:rPr lang="en" sz="2800" dirty="0">
                <a:solidFill>
                  <a:schemeClr val="dk1"/>
                </a:solidFill>
                <a:latin typeface="Verdana"/>
                <a:ea typeface="Verdana"/>
                <a:cs typeface="Verdana"/>
                <a:sym typeface="Verdana"/>
              </a:rPr>
              <a:t>  </a:t>
            </a:r>
            <a:endParaRPr dirty="0"/>
          </a:p>
        </p:txBody>
      </p:sp>
      <p:sp>
        <p:nvSpPr>
          <p:cNvPr id="4" name="Google Shape;237;p29">
            <a:extLst>
              <a:ext uri="{FF2B5EF4-FFF2-40B4-BE49-F238E27FC236}">
                <a16:creationId xmlns:a16="http://schemas.microsoft.com/office/drawing/2014/main" id="{887BB922-813E-4339-8B46-1A43D398E4AF}"/>
              </a:ext>
            </a:extLst>
          </p:cNvPr>
          <p:cNvSpPr txBox="1"/>
          <p:nvPr/>
        </p:nvSpPr>
        <p:spPr>
          <a:xfrm>
            <a:off x="4899627" y="3597507"/>
            <a:ext cx="169049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English  </a:t>
            </a:r>
            <a:endParaRPr dirty="0"/>
          </a:p>
        </p:txBody>
      </p:sp>
      <p:sp>
        <p:nvSpPr>
          <p:cNvPr id="5" name="Google Shape;237;p29">
            <a:extLst>
              <a:ext uri="{FF2B5EF4-FFF2-40B4-BE49-F238E27FC236}">
                <a16:creationId xmlns:a16="http://schemas.microsoft.com/office/drawing/2014/main" id="{C5ECC383-66D9-A978-22B1-40B5E28668D2}"/>
              </a:ext>
            </a:extLst>
          </p:cNvPr>
          <p:cNvSpPr txBox="1"/>
          <p:nvPr/>
        </p:nvSpPr>
        <p:spPr>
          <a:xfrm>
            <a:off x="2650586" y="3597507"/>
            <a:ext cx="1624501"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a class  </a:t>
            </a:r>
            <a:endParaRPr dirty="0"/>
          </a:p>
        </p:txBody>
      </p:sp>
      <p:pic>
        <p:nvPicPr>
          <p:cNvPr id="6" name="Picture 5">
            <a:extLst>
              <a:ext uri="{FF2B5EF4-FFF2-40B4-BE49-F238E27FC236}">
                <a16:creationId xmlns:a16="http://schemas.microsoft.com/office/drawing/2014/main" id="{74F832DD-9213-EC1E-028B-6D0F5A319EDE}"/>
              </a:ext>
            </a:extLst>
          </p:cNvPr>
          <p:cNvPicPr>
            <a:picLocks/>
          </p:cNvPicPr>
          <p:nvPr/>
        </p:nvPicPr>
        <p:blipFill>
          <a:blip r:embed="rId11"/>
          <a:stretch>
            <a:fillRect/>
          </a:stretch>
        </p:blipFill>
        <p:spPr>
          <a:xfrm>
            <a:off x="190621" y="425588"/>
            <a:ext cx="1945648" cy="1844884"/>
          </a:xfrm>
          <a:prstGeom prst="rect">
            <a:avLst/>
          </a:prstGeom>
        </p:spPr>
      </p:pic>
      <p:pic>
        <p:nvPicPr>
          <p:cNvPr id="7" name="Picture 6">
            <a:extLst>
              <a:ext uri="{FF2B5EF4-FFF2-40B4-BE49-F238E27FC236}">
                <a16:creationId xmlns:a16="http://schemas.microsoft.com/office/drawing/2014/main" id="{21DA59FC-4D35-B1C7-55F2-9A9055865092}"/>
              </a:ext>
            </a:extLst>
          </p:cNvPr>
          <p:cNvPicPr>
            <a:picLocks/>
          </p:cNvPicPr>
          <p:nvPr/>
        </p:nvPicPr>
        <p:blipFill>
          <a:blip r:embed="rId12"/>
          <a:stretch>
            <a:fillRect/>
          </a:stretch>
        </p:blipFill>
        <p:spPr>
          <a:xfrm>
            <a:off x="2510336" y="425588"/>
            <a:ext cx="1905000" cy="1905000"/>
          </a:xfrm>
          <a:prstGeom prst="rect">
            <a:avLst/>
          </a:prstGeom>
        </p:spPr>
      </p:pic>
      <p:pic>
        <p:nvPicPr>
          <p:cNvPr id="8" name="Picture 7">
            <a:extLst>
              <a:ext uri="{FF2B5EF4-FFF2-40B4-BE49-F238E27FC236}">
                <a16:creationId xmlns:a16="http://schemas.microsoft.com/office/drawing/2014/main" id="{572E6A8B-D3BC-2BEC-8DDB-492CBD79C236}"/>
              </a:ext>
            </a:extLst>
          </p:cNvPr>
          <p:cNvPicPr>
            <a:picLocks/>
          </p:cNvPicPr>
          <p:nvPr/>
        </p:nvPicPr>
        <p:blipFill>
          <a:blip r:embed="rId13"/>
          <a:stretch>
            <a:fillRect/>
          </a:stretch>
        </p:blipFill>
        <p:spPr>
          <a:xfrm>
            <a:off x="4988811" y="621942"/>
            <a:ext cx="1512122" cy="1512292"/>
          </a:xfrm>
          <a:prstGeom prst="rect">
            <a:avLst/>
          </a:prstGeom>
        </p:spPr>
      </p:pic>
      <p:pic>
        <p:nvPicPr>
          <p:cNvPr id="9" name="Picture 8">
            <a:extLst>
              <a:ext uri="{FF2B5EF4-FFF2-40B4-BE49-F238E27FC236}">
                <a16:creationId xmlns:a16="http://schemas.microsoft.com/office/drawing/2014/main" id="{981A609E-28D5-D963-C9AE-C719B620165D}"/>
              </a:ext>
            </a:extLst>
          </p:cNvPr>
          <p:cNvPicPr>
            <a:picLocks/>
          </p:cNvPicPr>
          <p:nvPr/>
        </p:nvPicPr>
        <p:blipFill>
          <a:blip r:embed="rId14"/>
          <a:stretch>
            <a:fillRect/>
          </a:stretch>
        </p:blipFill>
        <p:spPr>
          <a:xfrm>
            <a:off x="7063931" y="361184"/>
            <a:ext cx="1841116" cy="1909288"/>
          </a:xfrm>
          <a:prstGeom prst="rect">
            <a:avLst/>
          </a:prstGeom>
        </p:spPr>
      </p:pic>
      <p:pic>
        <p:nvPicPr>
          <p:cNvPr id="10" name="a language">
            <a:hlinkClick r:id="" action="ppaction://media"/>
            <a:extLst>
              <a:ext uri="{FF2B5EF4-FFF2-40B4-BE49-F238E27FC236}">
                <a16:creationId xmlns:a16="http://schemas.microsoft.com/office/drawing/2014/main" id="{668DFE85-E758-18DA-8E73-43E61D26AED0}"/>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919763" y="2873029"/>
            <a:ext cx="487363" cy="487363"/>
          </a:xfrm>
          <a:prstGeom prst="rect">
            <a:avLst/>
          </a:prstGeom>
        </p:spPr>
      </p:pic>
      <p:pic>
        <p:nvPicPr>
          <p:cNvPr id="11" name="a class">
            <a:hlinkClick r:id="" action="ppaction://media"/>
            <a:extLst>
              <a:ext uri="{FF2B5EF4-FFF2-40B4-BE49-F238E27FC236}">
                <a16:creationId xmlns:a16="http://schemas.microsoft.com/office/drawing/2014/main" id="{6E85C87E-81F5-9A2E-7CE2-8C07E02484D2}"/>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3219154" y="2873029"/>
            <a:ext cx="487363" cy="487363"/>
          </a:xfrm>
          <a:prstGeom prst="rect">
            <a:avLst/>
          </a:prstGeom>
        </p:spPr>
      </p:pic>
      <p:pic>
        <p:nvPicPr>
          <p:cNvPr id="12" name="English">
            <a:hlinkClick r:id="" action="ppaction://media"/>
            <a:extLst>
              <a:ext uri="{FF2B5EF4-FFF2-40B4-BE49-F238E27FC236}">
                <a16:creationId xmlns:a16="http://schemas.microsoft.com/office/drawing/2014/main" id="{13263F78-915D-1449-37D5-64DE8E434FC4}"/>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5501190" y="2873028"/>
            <a:ext cx="487363" cy="487363"/>
          </a:xfrm>
          <a:prstGeom prst="rect">
            <a:avLst/>
          </a:prstGeom>
        </p:spPr>
      </p:pic>
      <p:pic>
        <p:nvPicPr>
          <p:cNvPr id="13" name="to write">
            <a:hlinkClick r:id="" action="ppaction://media"/>
            <a:extLst>
              <a:ext uri="{FF2B5EF4-FFF2-40B4-BE49-F238E27FC236}">
                <a16:creationId xmlns:a16="http://schemas.microsoft.com/office/drawing/2014/main" id="{FF0F3FF3-A5B5-1C0C-0CFC-2C76A7EFC477}"/>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7800581" y="2873028"/>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8"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215" fill="hold"/>
                                        <p:tgtEl>
                                          <p:spTgt spid="11"/>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914" fill="hold"/>
                                        <p:tgtEl>
                                          <p:spTgt spid="12"/>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169" fill="hold"/>
                                        <p:tgtEl>
                                          <p:spTgt spid="13"/>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0"/>
                </p:tgtEl>
              </p:cMediaNode>
            </p:audio>
            <p:audio>
              <p:cMediaNode vol="80000">
                <p:cTn id="40" fill="hold" display="0">
                  <p:stCondLst>
                    <p:cond delay="indefinite"/>
                  </p:stCondLst>
                  <p:endCondLst>
                    <p:cond evt="onStopAudio" delay="0">
                      <p:tgtEl>
                        <p:sldTgt/>
                      </p:tgtEl>
                    </p:cond>
                  </p:endCondLst>
                </p:cTn>
                <p:tgtEl>
                  <p:spTgt spid="11"/>
                </p:tgtEl>
              </p:cMediaNode>
            </p:audio>
            <p:audio>
              <p:cMediaNode vol="80000">
                <p:cTn id="41" fill="hold" display="0">
                  <p:stCondLst>
                    <p:cond delay="indefinite"/>
                  </p:stCondLst>
                  <p:endCondLst>
                    <p:cond evt="onStopAudio" delay="0">
                      <p:tgtEl>
                        <p:sldTgt/>
                      </p:tgtEl>
                    </p:cond>
                  </p:endCondLst>
                </p:cTn>
                <p:tgtEl>
                  <p:spTgt spid="12"/>
                </p:tgtEl>
              </p:cMediaNode>
            </p:audio>
            <p:audio>
              <p:cMediaNode vol="80000">
                <p:cTn id="42" fill="hold" display="0">
                  <p:stCondLst>
                    <p:cond delay="indefinite"/>
                  </p:stCondLst>
                  <p:endCondLst>
                    <p:cond evt="onStopAudio" delay="0">
                      <p:tgtEl>
                        <p:sldTgt/>
                      </p:tgtEl>
                    </p:cond>
                  </p:endCondLst>
                </p:cTn>
                <p:tgtEl>
                  <p:spTgt spid="13"/>
                </p:tgtEl>
              </p:cMediaNode>
            </p:audio>
          </p:childTnLst>
        </p:cTn>
      </p:par>
    </p:tnLst>
    <p:bldLst>
      <p:bldP spid="2" grpId="0"/>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263;p32">
            <a:extLst>
              <a:ext uri="{FF2B5EF4-FFF2-40B4-BE49-F238E27FC236}">
                <a16:creationId xmlns:a16="http://schemas.microsoft.com/office/drawing/2014/main" id="{8E406ED1-1881-3109-FB35-37C1B5FA1AC0}"/>
              </a:ext>
            </a:extLst>
          </p:cNvPr>
          <p:cNvGraphicFramePr/>
          <p:nvPr/>
        </p:nvGraphicFramePr>
        <p:xfrm>
          <a:off x="0" y="0"/>
          <a:ext cx="9143975" cy="5143500"/>
        </p:xfrm>
        <a:graphic>
          <a:graphicData uri="http://schemas.openxmlformats.org/drawingml/2006/table">
            <a:tbl>
              <a:tblPr>
                <a:noFill/>
                <a:tableStyleId>{D1821431-6A57-4AF2-9E2E-B2E4B2737CFB}</a:tableStyleId>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 name="Google Shape;237;p29">
            <a:extLst>
              <a:ext uri="{FF2B5EF4-FFF2-40B4-BE49-F238E27FC236}">
                <a16:creationId xmlns:a16="http://schemas.microsoft.com/office/drawing/2014/main" id="{C936E0EE-C4F8-C487-9012-1E5F61FC28F8}"/>
              </a:ext>
            </a:extLst>
          </p:cNvPr>
          <p:cNvSpPr txBox="1"/>
          <p:nvPr/>
        </p:nvSpPr>
        <p:spPr>
          <a:xfrm>
            <a:off x="186071" y="3597506"/>
            <a:ext cx="187126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a person  </a:t>
            </a:r>
            <a:endParaRPr dirty="0"/>
          </a:p>
        </p:txBody>
      </p:sp>
      <p:sp>
        <p:nvSpPr>
          <p:cNvPr id="4" name="Google Shape;237;p29">
            <a:extLst>
              <a:ext uri="{FF2B5EF4-FFF2-40B4-BE49-F238E27FC236}">
                <a16:creationId xmlns:a16="http://schemas.microsoft.com/office/drawing/2014/main" id="{334959BB-5371-9F73-6B13-C9BF8A03EB0C}"/>
              </a:ext>
            </a:extLst>
          </p:cNvPr>
          <p:cNvSpPr txBox="1"/>
          <p:nvPr/>
        </p:nvSpPr>
        <p:spPr>
          <a:xfrm>
            <a:off x="2422494" y="3597506"/>
            <a:ext cx="196325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an animal</a:t>
            </a:r>
            <a:r>
              <a:rPr lang="en" sz="2800" dirty="0">
                <a:solidFill>
                  <a:schemeClr val="dk1"/>
                </a:solidFill>
                <a:latin typeface="Verdana"/>
                <a:ea typeface="Verdana"/>
                <a:cs typeface="Verdana"/>
                <a:sym typeface="Verdana"/>
              </a:rPr>
              <a:t>  </a:t>
            </a:r>
            <a:endParaRPr dirty="0"/>
          </a:p>
        </p:txBody>
      </p:sp>
      <p:sp>
        <p:nvSpPr>
          <p:cNvPr id="5" name="Google Shape;237;p29">
            <a:extLst>
              <a:ext uri="{FF2B5EF4-FFF2-40B4-BE49-F238E27FC236}">
                <a16:creationId xmlns:a16="http://schemas.microsoft.com/office/drawing/2014/main" id="{04ABBA19-7B48-CA0D-480A-88F96087E6FE}"/>
              </a:ext>
            </a:extLst>
          </p:cNvPr>
          <p:cNvSpPr txBox="1"/>
          <p:nvPr/>
        </p:nvSpPr>
        <p:spPr>
          <a:xfrm>
            <a:off x="7196751" y="3597506"/>
            <a:ext cx="1624501"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a child  </a:t>
            </a:r>
            <a:endParaRPr dirty="0"/>
          </a:p>
        </p:txBody>
      </p:sp>
      <p:sp>
        <p:nvSpPr>
          <p:cNvPr id="6" name="Google Shape;237;p29">
            <a:extLst>
              <a:ext uri="{FF2B5EF4-FFF2-40B4-BE49-F238E27FC236}">
                <a16:creationId xmlns:a16="http://schemas.microsoft.com/office/drawing/2014/main" id="{F838502B-021A-15BB-9F73-D8D0AC76A3C0}"/>
              </a:ext>
            </a:extLst>
          </p:cNvPr>
          <p:cNvSpPr txBox="1"/>
          <p:nvPr/>
        </p:nvSpPr>
        <p:spPr>
          <a:xfrm>
            <a:off x="4868341" y="3597506"/>
            <a:ext cx="173515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an adult</a:t>
            </a:r>
            <a:r>
              <a:rPr lang="en" sz="2800" dirty="0">
                <a:solidFill>
                  <a:schemeClr val="dk1"/>
                </a:solidFill>
                <a:latin typeface="Verdana"/>
                <a:ea typeface="Verdana"/>
                <a:cs typeface="Verdana"/>
                <a:sym typeface="Verdana"/>
              </a:rPr>
              <a:t>  </a:t>
            </a:r>
            <a:endParaRPr dirty="0"/>
          </a:p>
        </p:txBody>
      </p:sp>
      <p:pic>
        <p:nvPicPr>
          <p:cNvPr id="7" name="Picture 6">
            <a:extLst>
              <a:ext uri="{FF2B5EF4-FFF2-40B4-BE49-F238E27FC236}">
                <a16:creationId xmlns:a16="http://schemas.microsoft.com/office/drawing/2014/main" id="{D701A717-B83F-A39C-D901-7CBBB058A01C}"/>
              </a:ext>
            </a:extLst>
          </p:cNvPr>
          <p:cNvPicPr>
            <a:picLocks/>
          </p:cNvPicPr>
          <p:nvPr/>
        </p:nvPicPr>
        <p:blipFill>
          <a:blip r:embed="rId10"/>
          <a:stretch>
            <a:fillRect/>
          </a:stretch>
        </p:blipFill>
        <p:spPr>
          <a:xfrm>
            <a:off x="186071" y="490194"/>
            <a:ext cx="1979512" cy="1949154"/>
          </a:xfrm>
          <a:prstGeom prst="rect">
            <a:avLst/>
          </a:prstGeom>
        </p:spPr>
      </p:pic>
      <p:pic>
        <p:nvPicPr>
          <p:cNvPr id="8" name="Picture 7">
            <a:extLst>
              <a:ext uri="{FF2B5EF4-FFF2-40B4-BE49-F238E27FC236}">
                <a16:creationId xmlns:a16="http://schemas.microsoft.com/office/drawing/2014/main" id="{D0C0D768-C020-478C-DD7F-0F32F81AA177}"/>
              </a:ext>
            </a:extLst>
          </p:cNvPr>
          <p:cNvPicPr>
            <a:picLocks/>
          </p:cNvPicPr>
          <p:nvPr/>
        </p:nvPicPr>
        <p:blipFill>
          <a:blip r:embed="rId11">
            <a:duotone>
              <a:prstClr val="black"/>
              <a:schemeClr val="accent5">
                <a:tint val="45000"/>
                <a:satMod val="400000"/>
              </a:schemeClr>
            </a:duotone>
          </a:blip>
          <a:stretch>
            <a:fillRect/>
          </a:stretch>
        </p:blipFill>
        <p:spPr>
          <a:xfrm>
            <a:off x="2538878" y="395874"/>
            <a:ext cx="1846866" cy="1930352"/>
          </a:xfrm>
          <a:prstGeom prst="rect">
            <a:avLst/>
          </a:prstGeom>
        </p:spPr>
      </p:pic>
      <p:grpSp>
        <p:nvGrpSpPr>
          <p:cNvPr id="9" name="Group 8">
            <a:extLst>
              <a:ext uri="{FF2B5EF4-FFF2-40B4-BE49-F238E27FC236}">
                <a16:creationId xmlns:a16="http://schemas.microsoft.com/office/drawing/2014/main" id="{506D088C-76C5-73E8-87D8-ED74532FEF72}"/>
              </a:ext>
            </a:extLst>
          </p:cNvPr>
          <p:cNvGrpSpPr/>
          <p:nvPr/>
        </p:nvGrpSpPr>
        <p:grpSpPr>
          <a:xfrm>
            <a:off x="4868341" y="395874"/>
            <a:ext cx="1735158" cy="1989034"/>
            <a:chOff x="6732319" y="1294410"/>
            <a:chExt cx="1997034" cy="2492202"/>
          </a:xfrm>
        </p:grpSpPr>
        <p:pic>
          <p:nvPicPr>
            <p:cNvPr id="10" name="Picture 9">
              <a:extLst>
                <a:ext uri="{FF2B5EF4-FFF2-40B4-BE49-F238E27FC236}">
                  <a16:creationId xmlns:a16="http://schemas.microsoft.com/office/drawing/2014/main" id="{67B241DA-CAA2-C634-1BDC-527B0D11F56C}"/>
                </a:ext>
              </a:extLst>
            </p:cNvPr>
            <p:cNvPicPr>
              <a:picLocks/>
            </p:cNvPicPr>
            <p:nvPr/>
          </p:nvPicPr>
          <p:blipFill>
            <a:blip r:embed="rId12"/>
            <a:stretch>
              <a:fillRect/>
            </a:stretch>
          </p:blipFill>
          <p:spPr>
            <a:xfrm>
              <a:off x="6732319" y="1789578"/>
              <a:ext cx="1997034" cy="1997034"/>
            </a:xfrm>
            <a:prstGeom prst="rect">
              <a:avLst/>
            </a:prstGeom>
          </p:spPr>
        </p:pic>
        <p:sp>
          <p:nvSpPr>
            <p:cNvPr id="11" name="Down Arrow 8">
              <a:extLst>
                <a:ext uri="{FF2B5EF4-FFF2-40B4-BE49-F238E27FC236}">
                  <a16:creationId xmlns:a16="http://schemas.microsoft.com/office/drawing/2014/main" id="{3CAA0E44-FFAD-FBFF-80EC-06C9262D42FA}"/>
                </a:ext>
              </a:extLst>
            </p:cNvPr>
            <p:cNvSpPr/>
            <p:nvPr/>
          </p:nvSpPr>
          <p:spPr>
            <a:xfrm>
              <a:off x="7089569" y="1294410"/>
              <a:ext cx="332510" cy="49516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DFACAC64-517D-DC42-1A50-B1865C5587D1}"/>
              </a:ext>
            </a:extLst>
          </p:cNvPr>
          <p:cNvGrpSpPr/>
          <p:nvPr/>
        </p:nvGrpSpPr>
        <p:grpSpPr>
          <a:xfrm>
            <a:off x="7187174" y="559992"/>
            <a:ext cx="1573154" cy="1766234"/>
            <a:chOff x="9357388" y="1656077"/>
            <a:chExt cx="1997034" cy="2130535"/>
          </a:xfrm>
        </p:grpSpPr>
        <p:pic>
          <p:nvPicPr>
            <p:cNvPr id="13" name="Picture 12">
              <a:extLst>
                <a:ext uri="{FF2B5EF4-FFF2-40B4-BE49-F238E27FC236}">
                  <a16:creationId xmlns:a16="http://schemas.microsoft.com/office/drawing/2014/main" id="{47D5480D-6FC3-C0DB-ACA7-A37BC7C4F6C4}"/>
                </a:ext>
              </a:extLst>
            </p:cNvPr>
            <p:cNvPicPr>
              <a:picLocks/>
            </p:cNvPicPr>
            <p:nvPr/>
          </p:nvPicPr>
          <p:blipFill>
            <a:blip r:embed="rId12">
              <a:duotone>
                <a:prstClr val="black"/>
                <a:schemeClr val="accent5">
                  <a:tint val="45000"/>
                  <a:satMod val="400000"/>
                </a:schemeClr>
              </a:duotone>
            </a:blip>
            <a:stretch>
              <a:fillRect/>
            </a:stretch>
          </p:blipFill>
          <p:spPr>
            <a:xfrm>
              <a:off x="9357388" y="1789578"/>
              <a:ext cx="1997034" cy="1997034"/>
            </a:xfrm>
            <a:prstGeom prst="rect">
              <a:avLst/>
            </a:prstGeom>
          </p:spPr>
        </p:pic>
        <p:sp>
          <p:nvSpPr>
            <p:cNvPr id="14" name="Down Arrow 15">
              <a:extLst>
                <a:ext uri="{FF2B5EF4-FFF2-40B4-BE49-F238E27FC236}">
                  <a16:creationId xmlns:a16="http://schemas.microsoft.com/office/drawing/2014/main" id="{D68DAFF7-476B-1975-FE17-7E09DC38505F}"/>
                </a:ext>
              </a:extLst>
            </p:cNvPr>
            <p:cNvSpPr/>
            <p:nvPr/>
          </p:nvSpPr>
          <p:spPr>
            <a:xfrm>
              <a:off x="10677032" y="1656077"/>
              <a:ext cx="332510" cy="49516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a person">
            <a:hlinkClick r:id="" action="ppaction://media"/>
            <a:extLst>
              <a:ext uri="{FF2B5EF4-FFF2-40B4-BE49-F238E27FC236}">
                <a16:creationId xmlns:a16="http://schemas.microsoft.com/office/drawing/2014/main" id="{014F4C99-E6BE-EC5A-0DA7-A7097B009BAE}"/>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78020" y="2823428"/>
            <a:ext cx="487363" cy="487363"/>
          </a:xfrm>
          <a:prstGeom prst="rect">
            <a:avLst/>
          </a:prstGeom>
        </p:spPr>
      </p:pic>
      <p:pic>
        <p:nvPicPr>
          <p:cNvPr id="16" name="an animal ">
            <a:hlinkClick r:id="" action="ppaction://media"/>
            <a:extLst>
              <a:ext uri="{FF2B5EF4-FFF2-40B4-BE49-F238E27FC236}">
                <a16:creationId xmlns:a16="http://schemas.microsoft.com/office/drawing/2014/main" id="{A2365321-A7D5-773D-EA35-A538803D842F}"/>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3160437" y="2823428"/>
            <a:ext cx="487363" cy="487363"/>
          </a:xfrm>
          <a:prstGeom prst="rect">
            <a:avLst/>
          </a:prstGeom>
        </p:spPr>
      </p:pic>
      <p:pic>
        <p:nvPicPr>
          <p:cNvPr id="17" name="an adult">
            <a:hlinkClick r:id="" action="ppaction://media"/>
            <a:extLst>
              <a:ext uri="{FF2B5EF4-FFF2-40B4-BE49-F238E27FC236}">
                <a16:creationId xmlns:a16="http://schemas.microsoft.com/office/drawing/2014/main" id="{AEF4FDC7-BB5C-4AEC-46EF-33C00BB1E6E7}"/>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5442854" y="2823428"/>
            <a:ext cx="487363" cy="487363"/>
          </a:xfrm>
          <a:prstGeom prst="rect">
            <a:avLst/>
          </a:prstGeom>
        </p:spPr>
      </p:pic>
      <p:pic>
        <p:nvPicPr>
          <p:cNvPr id="18" name="a child ">
            <a:hlinkClick r:id="" action="ppaction://media"/>
            <a:extLst>
              <a:ext uri="{FF2B5EF4-FFF2-40B4-BE49-F238E27FC236}">
                <a16:creationId xmlns:a16="http://schemas.microsoft.com/office/drawing/2014/main" id="{FEE7E499-B51C-86A2-9AED-D9A5EE7ED510}"/>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7725271" y="2823428"/>
            <a:ext cx="487363" cy="487363"/>
          </a:xfrm>
          <a:prstGeom prst="rect">
            <a:avLst/>
          </a:prstGeom>
        </p:spPr>
      </p:pic>
    </p:spTree>
    <p:extLst>
      <p:ext uri="{BB962C8B-B14F-4D97-AF65-F5344CB8AC3E}">
        <p14:creationId xmlns:p14="http://schemas.microsoft.com/office/powerpoint/2010/main" val="95118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76"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192" fill="hold"/>
                                        <p:tgtEl>
                                          <p:spTgt spid="16"/>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308" fill="hold"/>
                                        <p:tgtEl>
                                          <p:spTgt spid="17"/>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308" fill="hold"/>
                                        <p:tgtEl>
                                          <p:spTgt spid="18"/>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5"/>
                </p:tgtEl>
              </p:cMediaNode>
            </p:audio>
            <p:audio>
              <p:cMediaNode vol="80000">
                <p:cTn id="40" fill="hold" display="0">
                  <p:stCondLst>
                    <p:cond delay="indefinite"/>
                  </p:stCondLst>
                  <p:endCondLst>
                    <p:cond evt="onStopAudio" delay="0">
                      <p:tgtEl>
                        <p:sldTgt/>
                      </p:tgtEl>
                    </p:cond>
                  </p:endCondLst>
                </p:cTn>
                <p:tgtEl>
                  <p:spTgt spid="16"/>
                </p:tgtEl>
              </p:cMediaNode>
            </p:audio>
            <p:audio>
              <p:cMediaNode vol="80000">
                <p:cTn id="41" fill="hold" display="0">
                  <p:stCondLst>
                    <p:cond delay="indefinite"/>
                  </p:stCondLst>
                  <p:endCondLst>
                    <p:cond evt="onStopAudio" delay="0">
                      <p:tgtEl>
                        <p:sldTgt/>
                      </p:tgtEl>
                    </p:cond>
                  </p:endCondLst>
                </p:cTn>
                <p:tgtEl>
                  <p:spTgt spid="17"/>
                </p:tgtEl>
              </p:cMediaNode>
            </p:audio>
            <p:audio>
              <p:cMediaNode vol="80000">
                <p:cTn id="42" fill="hold" display="0">
                  <p:stCondLst>
                    <p:cond delay="indefinite"/>
                  </p:stCondLst>
                  <p:endCondLst>
                    <p:cond evt="onStopAudio" delay="0">
                      <p:tgtEl>
                        <p:sldTgt/>
                      </p:tgtEl>
                    </p:cond>
                  </p:endCondLst>
                </p:cTn>
                <p:tgtEl>
                  <p:spTgt spid="18"/>
                </p:tgtEl>
              </p:cMediaNode>
            </p:audio>
          </p:childTnLst>
        </p:cTn>
      </p:par>
    </p:tnLst>
    <p:bldLst>
      <p:bldP spid="3" grpId="0"/>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263;p32">
            <a:extLst>
              <a:ext uri="{FF2B5EF4-FFF2-40B4-BE49-F238E27FC236}">
                <a16:creationId xmlns:a16="http://schemas.microsoft.com/office/drawing/2014/main" id="{81D7C3F0-C34F-C6E2-0609-BED31634A536}"/>
              </a:ext>
            </a:extLst>
          </p:cNvPr>
          <p:cNvGraphicFramePr/>
          <p:nvPr>
            <p:extLst>
              <p:ext uri="{D42A27DB-BD31-4B8C-83A1-F6EECF244321}">
                <p14:modId xmlns:p14="http://schemas.microsoft.com/office/powerpoint/2010/main" val="465486197"/>
              </p:ext>
            </p:extLst>
          </p:nvPr>
        </p:nvGraphicFramePr>
        <p:xfrm>
          <a:off x="0" y="0"/>
          <a:ext cx="9143975" cy="5143500"/>
        </p:xfrm>
        <a:graphic>
          <a:graphicData uri="http://schemas.openxmlformats.org/drawingml/2006/table">
            <a:tbl>
              <a:tblPr>
                <a:noFill/>
                <a:tableStyleId>{D1821431-6A57-4AF2-9E2E-B2E4B2737CFB}</a:tableStyleId>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3" name="Group 2">
            <a:extLst>
              <a:ext uri="{FF2B5EF4-FFF2-40B4-BE49-F238E27FC236}">
                <a16:creationId xmlns:a16="http://schemas.microsoft.com/office/drawing/2014/main" id="{EA4464AC-7065-C401-3652-ABE8D2966CDE}"/>
              </a:ext>
            </a:extLst>
          </p:cNvPr>
          <p:cNvGrpSpPr/>
          <p:nvPr/>
        </p:nvGrpSpPr>
        <p:grpSpPr>
          <a:xfrm>
            <a:off x="255463" y="179866"/>
            <a:ext cx="1669802" cy="2388032"/>
            <a:chOff x="747616" y="1510786"/>
            <a:chExt cx="2386545" cy="3003817"/>
          </a:xfrm>
        </p:grpSpPr>
        <p:pic>
          <p:nvPicPr>
            <p:cNvPr id="4" name="Picture 3">
              <a:extLst>
                <a:ext uri="{FF2B5EF4-FFF2-40B4-BE49-F238E27FC236}">
                  <a16:creationId xmlns:a16="http://schemas.microsoft.com/office/drawing/2014/main" id="{17F9B7F7-967A-44E0-C184-BFD45E461D8A}"/>
                </a:ext>
              </a:extLst>
            </p:cNvPr>
            <p:cNvPicPr>
              <a:picLocks/>
            </p:cNvPicPr>
            <p:nvPr/>
          </p:nvPicPr>
          <p:blipFill>
            <a:blip r:embed="rId10">
              <a:duotone>
                <a:prstClr val="black"/>
                <a:schemeClr val="accent5">
                  <a:tint val="45000"/>
                  <a:satMod val="400000"/>
                </a:schemeClr>
              </a:duotone>
            </a:blip>
            <a:stretch>
              <a:fillRect/>
            </a:stretch>
          </p:blipFill>
          <p:spPr>
            <a:xfrm>
              <a:off x="747616" y="2128058"/>
              <a:ext cx="2386545" cy="2386545"/>
            </a:xfrm>
            <a:prstGeom prst="rect">
              <a:avLst/>
            </a:prstGeom>
          </p:spPr>
        </p:pic>
        <p:sp>
          <p:nvSpPr>
            <p:cNvPr id="5" name="Down Arrow 15">
              <a:extLst>
                <a:ext uri="{FF2B5EF4-FFF2-40B4-BE49-F238E27FC236}">
                  <a16:creationId xmlns:a16="http://schemas.microsoft.com/office/drawing/2014/main" id="{64D6DAFB-51D3-5855-D323-505B27C45E55}"/>
                </a:ext>
              </a:extLst>
            </p:cNvPr>
            <p:cNvSpPr/>
            <p:nvPr/>
          </p:nvSpPr>
          <p:spPr>
            <a:xfrm>
              <a:off x="1270660" y="1510786"/>
              <a:ext cx="332510" cy="49516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62EE1FEB-CB8F-FE58-9E64-4B63C076554A}"/>
              </a:ext>
            </a:extLst>
          </p:cNvPr>
          <p:cNvGrpSpPr/>
          <p:nvPr/>
        </p:nvGrpSpPr>
        <p:grpSpPr>
          <a:xfrm>
            <a:off x="2590056" y="94268"/>
            <a:ext cx="1669802" cy="2473630"/>
            <a:chOff x="3380380" y="1510786"/>
            <a:chExt cx="2386545" cy="3111486"/>
          </a:xfrm>
        </p:grpSpPr>
        <p:pic>
          <p:nvPicPr>
            <p:cNvPr id="7" name="Picture 6">
              <a:extLst>
                <a:ext uri="{FF2B5EF4-FFF2-40B4-BE49-F238E27FC236}">
                  <a16:creationId xmlns:a16="http://schemas.microsoft.com/office/drawing/2014/main" id="{FED29608-E02E-6961-11C9-11EAD8C83726}"/>
                </a:ext>
              </a:extLst>
            </p:cNvPr>
            <p:cNvPicPr>
              <a:picLocks/>
            </p:cNvPicPr>
            <p:nvPr/>
          </p:nvPicPr>
          <p:blipFill>
            <a:blip r:embed="rId10"/>
            <a:stretch>
              <a:fillRect/>
            </a:stretch>
          </p:blipFill>
          <p:spPr>
            <a:xfrm>
              <a:off x="3380380" y="2235727"/>
              <a:ext cx="2386545" cy="2386545"/>
            </a:xfrm>
            <a:prstGeom prst="rect">
              <a:avLst/>
            </a:prstGeom>
          </p:spPr>
        </p:pic>
        <p:sp>
          <p:nvSpPr>
            <p:cNvPr id="8" name="Down Arrow 16">
              <a:extLst>
                <a:ext uri="{FF2B5EF4-FFF2-40B4-BE49-F238E27FC236}">
                  <a16:creationId xmlns:a16="http://schemas.microsoft.com/office/drawing/2014/main" id="{70140659-A187-6B94-9AC2-F30E76284FD8}"/>
                </a:ext>
              </a:extLst>
            </p:cNvPr>
            <p:cNvSpPr/>
            <p:nvPr/>
          </p:nvSpPr>
          <p:spPr>
            <a:xfrm>
              <a:off x="4892634" y="1510786"/>
              <a:ext cx="332510" cy="49516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12318426-45BD-59C5-C453-20E8C4B41E01}"/>
              </a:ext>
            </a:extLst>
          </p:cNvPr>
          <p:cNvGrpSpPr/>
          <p:nvPr/>
        </p:nvGrpSpPr>
        <p:grpSpPr>
          <a:xfrm>
            <a:off x="4861211" y="217243"/>
            <a:ext cx="1879184" cy="2479086"/>
            <a:chOff x="6096000" y="1803177"/>
            <a:chExt cx="2685802" cy="3118352"/>
          </a:xfrm>
        </p:grpSpPr>
        <p:pic>
          <p:nvPicPr>
            <p:cNvPr id="10" name="Picture 9">
              <a:extLst>
                <a:ext uri="{FF2B5EF4-FFF2-40B4-BE49-F238E27FC236}">
                  <a16:creationId xmlns:a16="http://schemas.microsoft.com/office/drawing/2014/main" id="{377B4C17-AD07-02E9-2758-36BF20661210}"/>
                </a:ext>
              </a:extLst>
            </p:cNvPr>
            <p:cNvPicPr>
              <a:picLocks/>
            </p:cNvPicPr>
            <p:nvPr/>
          </p:nvPicPr>
          <p:blipFill>
            <a:blip r:embed="rId11">
              <a:duotone>
                <a:prstClr val="black"/>
                <a:schemeClr val="accent5">
                  <a:tint val="45000"/>
                  <a:satMod val="400000"/>
                </a:schemeClr>
              </a:duotone>
            </a:blip>
            <a:stretch>
              <a:fillRect/>
            </a:stretch>
          </p:blipFill>
          <p:spPr>
            <a:xfrm>
              <a:off x="6096000" y="2235727"/>
              <a:ext cx="2685802" cy="2685802"/>
            </a:xfrm>
            <a:prstGeom prst="rect">
              <a:avLst/>
            </a:prstGeom>
          </p:spPr>
        </p:pic>
        <p:sp>
          <p:nvSpPr>
            <p:cNvPr id="11" name="Down Arrow 17">
              <a:extLst>
                <a:ext uri="{FF2B5EF4-FFF2-40B4-BE49-F238E27FC236}">
                  <a16:creationId xmlns:a16="http://schemas.microsoft.com/office/drawing/2014/main" id="{5B59C4B5-C56B-2567-93AA-37B92B3323D1}"/>
                </a:ext>
              </a:extLst>
            </p:cNvPr>
            <p:cNvSpPr/>
            <p:nvPr/>
          </p:nvSpPr>
          <p:spPr>
            <a:xfrm>
              <a:off x="6763592" y="1803177"/>
              <a:ext cx="332510" cy="49516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DABF9686-0A0C-2E55-2D7D-4F3113174B83}"/>
              </a:ext>
            </a:extLst>
          </p:cNvPr>
          <p:cNvGrpSpPr/>
          <p:nvPr/>
        </p:nvGrpSpPr>
        <p:grpSpPr>
          <a:xfrm>
            <a:off x="7013086" y="216520"/>
            <a:ext cx="1879184" cy="2459796"/>
            <a:chOff x="8781802" y="1811182"/>
            <a:chExt cx="2685802" cy="3094087"/>
          </a:xfrm>
        </p:grpSpPr>
        <p:pic>
          <p:nvPicPr>
            <p:cNvPr id="13" name="Picture 12">
              <a:extLst>
                <a:ext uri="{FF2B5EF4-FFF2-40B4-BE49-F238E27FC236}">
                  <a16:creationId xmlns:a16="http://schemas.microsoft.com/office/drawing/2014/main" id="{5FA790FA-9E31-944F-35E0-FA2FB2F4D0AE}"/>
                </a:ext>
              </a:extLst>
            </p:cNvPr>
            <p:cNvPicPr>
              <a:picLocks/>
            </p:cNvPicPr>
            <p:nvPr/>
          </p:nvPicPr>
          <p:blipFill>
            <a:blip r:embed="rId11"/>
            <a:stretch>
              <a:fillRect/>
            </a:stretch>
          </p:blipFill>
          <p:spPr>
            <a:xfrm>
              <a:off x="8781802" y="2219467"/>
              <a:ext cx="2685802" cy="2685802"/>
            </a:xfrm>
            <a:prstGeom prst="rect">
              <a:avLst/>
            </a:prstGeom>
          </p:spPr>
        </p:pic>
        <p:sp>
          <p:nvSpPr>
            <p:cNvPr id="14" name="Down Arrow 18">
              <a:extLst>
                <a:ext uri="{FF2B5EF4-FFF2-40B4-BE49-F238E27FC236}">
                  <a16:creationId xmlns:a16="http://schemas.microsoft.com/office/drawing/2014/main" id="{48F59AB3-6F65-F743-928F-0E5774FEED49}"/>
                </a:ext>
              </a:extLst>
            </p:cNvPr>
            <p:cNvSpPr/>
            <p:nvPr/>
          </p:nvSpPr>
          <p:spPr>
            <a:xfrm>
              <a:off x="10385566" y="1811182"/>
              <a:ext cx="332510" cy="49516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Google Shape;237;p29">
            <a:extLst>
              <a:ext uri="{FF2B5EF4-FFF2-40B4-BE49-F238E27FC236}">
                <a16:creationId xmlns:a16="http://schemas.microsoft.com/office/drawing/2014/main" id="{771AFB98-8601-7FD5-7859-A256B4C7E471}"/>
              </a:ext>
            </a:extLst>
          </p:cNvPr>
          <p:cNvSpPr txBox="1"/>
          <p:nvPr/>
        </p:nvSpPr>
        <p:spPr>
          <a:xfrm>
            <a:off x="320847" y="3594541"/>
            <a:ext cx="153903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a man  </a:t>
            </a:r>
            <a:endParaRPr dirty="0"/>
          </a:p>
        </p:txBody>
      </p:sp>
      <p:sp>
        <p:nvSpPr>
          <p:cNvPr id="16" name="Google Shape;237;p29">
            <a:extLst>
              <a:ext uri="{FF2B5EF4-FFF2-40B4-BE49-F238E27FC236}">
                <a16:creationId xmlns:a16="http://schemas.microsoft.com/office/drawing/2014/main" id="{BC98109A-6DBF-748B-BD22-C7B1D324C92D}"/>
              </a:ext>
            </a:extLst>
          </p:cNvPr>
          <p:cNvSpPr txBox="1"/>
          <p:nvPr/>
        </p:nvSpPr>
        <p:spPr>
          <a:xfrm>
            <a:off x="7313282" y="3594541"/>
            <a:ext cx="127879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a girl  </a:t>
            </a:r>
            <a:endParaRPr dirty="0"/>
          </a:p>
        </p:txBody>
      </p:sp>
      <p:sp>
        <p:nvSpPr>
          <p:cNvPr id="17" name="Google Shape;237;p29">
            <a:extLst>
              <a:ext uri="{FF2B5EF4-FFF2-40B4-BE49-F238E27FC236}">
                <a16:creationId xmlns:a16="http://schemas.microsoft.com/office/drawing/2014/main" id="{709FC230-552D-C56C-E7C9-5C66722510E8}"/>
              </a:ext>
            </a:extLst>
          </p:cNvPr>
          <p:cNvSpPr txBox="1"/>
          <p:nvPr/>
        </p:nvSpPr>
        <p:spPr>
          <a:xfrm>
            <a:off x="4990033" y="3594541"/>
            <a:ext cx="127879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a boy  </a:t>
            </a:r>
            <a:endParaRPr dirty="0"/>
          </a:p>
        </p:txBody>
      </p:sp>
      <p:sp>
        <p:nvSpPr>
          <p:cNvPr id="18" name="Google Shape;237;p29">
            <a:extLst>
              <a:ext uri="{FF2B5EF4-FFF2-40B4-BE49-F238E27FC236}">
                <a16:creationId xmlns:a16="http://schemas.microsoft.com/office/drawing/2014/main" id="{1DA8F250-95A7-AA39-B4EB-17DAD544226F}"/>
              </a:ext>
            </a:extLst>
          </p:cNvPr>
          <p:cNvSpPr txBox="1"/>
          <p:nvPr/>
        </p:nvSpPr>
        <p:spPr>
          <a:xfrm>
            <a:off x="2489326" y="3594541"/>
            <a:ext cx="187126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a woman  </a:t>
            </a:r>
            <a:endParaRPr dirty="0"/>
          </a:p>
        </p:txBody>
      </p:sp>
      <p:pic>
        <p:nvPicPr>
          <p:cNvPr id="19" name=" a man ">
            <a:hlinkClick r:id="" action="ppaction://media"/>
            <a:extLst>
              <a:ext uri="{FF2B5EF4-FFF2-40B4-BE49-F238E27FC236}">
                <a16:creationId xmlns:a16="http://schemas.microsoft.com/office/drawing/2014/main" id="{0A298AAB-4580-E2E9-8652-56F445001B89}"/>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46682" y="2837538"/>
            <a:ext cx="487363" cy="487363"/>
          </a:xfrm>
          <a:prstGeom prst="rect">
            <a:avLst/>
          </a:prstGeom>
        </p:spPr>
      </p:pic>
      <p:pic>
        <p:nvPicPr>
          <p:cNvPr id="20" name=" a woman ">
            <a:hlinkClick r:id="" action="ppaction://media"/>
            <a:extLst>
              <a:ext uri="{FF2B5EF4-FFF2-40B4-BE49-F238E27FC236}">
                <a16:creationId xmlns:a16="http://schemas.microsoft.com/office/drawing/2014/main" id="{59F6D963-158D-5CC0-14D3-7D3B12245049}"/>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3160777" y="2837538"/>
            <a:ext cx="487363" cy="487363"/>
          </a:xfrm>
          <a:prstGeom prst="rect">
            <a:avLst/>
          </a:prstGeom>
        </p:spPr>
      </p:pic>
      <p:pic>
        <p:nvPicPr>
          <p:cNvPr id="21" name="a boy">
            <a:hlinkClick r:id="" action="ppaction://media"/>
            <a:extLst>
              <a:ext uri="{FF2B5EF4-FFF2-40B4-BE49-F238E27FC236}">
                <a16:creationId xmlns:a16="http://schemas.microsoft.com/office/drawing/2014/main" id="{C3B54A11-8857-9668-7CBF-4F7D47FD73B8}"/>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5474872" y="2848503"/>
            <a:ext cx="487363" cy="487363"/>
          </a:xfrm>
          <a:prstGeom prst="rect">
            <a:avLst/>
          </a:prstGeom>
        </p:spPr>
      </p:pic>
      <p:pic>
        <p:nvPicPr>
          <p:cNvPr id="22" name="a girl ">
            <a:hlinkClick r:id="" action="ppaction://media"/>
            <a:extLst>
              <a:ext uri="{FF2B5EF4-FFF2-40B4-BE49-F238E27FC236}">
                <a16:creationId xmlns:a16="http://schemas.microsoft.com/office/drawing/2014/main" id="{054129C6-BB6C-33BA-EB56-DB9DD945034F}"/>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7708996" y="2829921"/>
            <a:ext cx="487363" cy="487363"/>
          </a:xfrm>
          <a:prstGeom prst="rect">
            <a:avLst/>
          </a:prstGeom>
        </p:spPr>
      </p:pic>
    </p:spTree>
    <p:extLst>
      <p:ext uri="{BB962C8B-B14F-4D97-AF65-F5344CB8AC3E}">
        <p14:creationId xmlns:p14="http://schemas.microsoft.com/office/powerpoint/2010/main" val="42978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0"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680" fill="hold"/>
                                        <p:tgtEl>
                                          <p:spTgt spid="20"/>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169" fill="hold"/>
                                        <p:tgtEl>
                                          <p:spTgt spid="21"/>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401" fill="hold"/>
                                        <p:tgtEl>
                                          <p:spTgt spid="22"/>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9"/>
                </p:tgtEl>
              </p:cMediaNode>
            </p:audio>
            <p:audio>
              <p:cMediaNode vol="80000">
                <p:cTn id="40" fill="hold" display="0">
                  <p:stCondLst>
                    <p:cond delay="indefinite"/>
                  </p:stCondLst>
                  <p:endCondLst>
                    <p:cond evt="onStopAudio" delay="0">
                      <p:tgtEl>
                        <p:sldTgt/>
                      </p:tgtEl>
                    </p:cond>
                  </p:endCondLst>
                </p:cTn>
                <p:tgtEl>
                  <p:spTgt spid="20"/>
                </p:tgtEl>
              </p:cMediaNode>
            </p:audio>
            <p:audio>
              <p:cMediaNode vol="80000">
                <p:cTn id="41" fill="hold" display="0">
                  <p:stCondLst>
                    <p:cond delay="indefinite"/>
                  </p:stCondLst>
                  <p:endCondLst>
                    <p:cond evt="onStopAudio" delay="0">
                      <p:tgtEl>
                        <p:sldTgt/>
                      </p:tgtEl>
                    </p:cond>
                  </p:endCondLst>
                </p:cTn>
                <p:tgtEl>
                  <p:spTgt spid="21"/>
                </p:tgtEl>
              </p:cMediaNode>
            </p:audio>
            <p:audio>
              <p:cMediaNode vol="80000">
                <p:cTn id="42" fill="hold" display="0">
                  <p:stCondLst>
                    <p:cond delay="indefinite"/>
                  </p:stCondLst>
                  <p:endCondLst>
                    <p:cond evt="onStopAudio" delay="0">
                      <p:tgtEl>
                        <p:sldTgt/>
                      </p:tgtEl>
                    </p:cond>
                  </p:endCondLst>
                </p:cTn>
                <p:tgtEl>
                  <p:spTgt spid="22"/>
                </p:tgtEl>
              </p:cMediaNode>
            </p:audio>
          </p:childTnLst>
        </p:cTn>
      </p:par>
    </p:tnLst>
    <p:bldLst>
      <p:bldP spid="15" grpId="0"/>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263;p32">
            <a:extLst>
              <a:ext uri="{FF2B5EF4-FFF2-40B4-BE49-F238E27FC236}">
                <a16:creationId xmlns:a16="http://schemas.microsoft.com/office/drawing/2014/main" id="{A2615EB6-BD85-5DFB-6A62-975A5EEC6732}"/>
              </a:ext>
            </a:extLst>
          </p:cNvPr>
          <p:cNvGraphicFramePr/>
          <p:nvPr/>
        </p:nvGraphicFramePr>
        <p:xfrm>
          <a:off x="0" y="0"/>
          <a:ext cx="9143975" cy="5143500"/>
        </p:xfrm>
        <a:graphic>
          <a:graphicData uri="http://schemas.openxmlformats.org/drawingml/2006/table">
            <a:tbl>
              <a:tblPr>
                <a:noFill/>
                <a:tableStyleId>{D1821431-6A57-4AF2-9E2E-B2E4B2737CFB}</a:tableStyleId>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 name="Google Shape;237;p29">
            <a:extLst>
              <a:ext uri="{FF2B5EF4-FFF2-40B4-BE49-F238E27FC236}">
                <a16:creationId xmlns:a16="http://schemas.microsoft.com/office/drawing/2014/main" id="{1D3E5FC2-F0E3-69A5-9DD1-EEE6829CAB30}"/>
              </a:ext>
            </a:extLst>
          </p:cNvPr>
          <p:cNvSpPr txBox="1"/>
          <p:nvPr/>
        </p:nvSpPr>
        <p:spPr>
          <a:xfrm>
            <a:off x="261054" y="3597505"/>
            <a:ext cx="187126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 friend</a:t>
            </a:r>
            <a:endParaRPr dirty="0"/>
          </a:p>
        </p:txBody>
      </p:sp>
      <p:sp>
        <p:nvSpPr>
          <p:cNvPr id="4" name="Google Shape;237;p29">
            <a:extLst>
              <a:ext uri="{FF2B5EF4-FFF2-40B4-BE49-F238E27FC236}">
                <a16:creationId xmlns:a16="http://schemas.microsoft.com/office/drawing/2014/main" id="{F68A05BA-F6DA-6996-3112-5907105E3A3F}"/>
              </a:ext>
            </a:extLst>
          </p:cNvPr>
          <p:cNvSpPr txBox="1"/>
          <p:nvPr/>
        </p:nvSpPr>
        <p:spPr>
          <a:xfrm>
            <a:off x="7173060" y="3597505"/>
            <a:ext cx="1709886"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to look </a:t>
            </a:r>
            <a:r>
              <a:rPr lang="en" sz="2800" dirty="0">
                <a:solidFill>
                  <a:schemeClr val="dk1"/>
                </a:solidFill>
                <a:latin typeface="Verdana"/>
                <a:ea typeface="Verdana"/>
                <a:cs typeface="Verdana"/>
                <a:sym typeface="Verdana"/>
              </a:rPr>
              <a:t>  </a:t>
            </a:r>
            <a:endParaRPr dirty="0"/>
          </a:p>
        </p:txBody>
      </p:sp>
      <p:sp>
        <p:nvSpPr>
          <p:cNvPr id="5" name="Google Shape;237;p29">
            <a:extLst>
              <a:ext uri="{FF2B5EF4-FFF2-40B4-BE49-F238E27FC236}">
                <a16:creationId xmlns:a16="http://schemas.microsoft.com/office/drawing/2014/main" id="{C09C4B37-9269-B5F5-F04F-9DC4C2352091}"/>
              </a:ext>
            </a:extLst>
          </p:cNvPr>
          <p:cNvSpPr txBox="1"/>
          <p:nvPr/>
        </p:nvSpPr>
        <p:spPr>
          <a:xfrm>
            <a:off x="4889942" y="3597506"/>
            <a:ext cx="187126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a chair  </a:t>
            </a:r>
            <a:endParaRPr dirty="0"/>
          </a:p>
        </p:txBody>
      </p:sp>
      <p:sp>
        <p:nvSpPr>
          <p:cNvPr id="6" name="Google Shape;237;p29">
            <a:extLst>
              <a:ext uri="{FF2B5EF4-FFF2-40B4-BE49-F238E27FC236}">
                <a16:creationId xmlns:a16="http://schemas.microsoft.com/office/drawing/2014/main" id="{6E16A68A-D8B1-B69B-29E7-AEFE44EC9678}"/>
              </a:ext>
            </a:extLst>
          </p:cNvPr>
          <p:cNvSpPr txBox="1"/>
          <p:nvPr/>
        </p:nvSpPr>
        <p:spPr>
          <a:xfrm>
            <a:off x="2463647" y="3597506"/>
            <a:ext cx="2102177"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an enemy</a:t>
            </a:r>
            <a:r>
              <a:rPr lang="en" sz="2800" dirty="0">
                <a:solidFill>
                  <a:schemeClr val="dk1"/>
                </a:solidFill>
                <a:latin typeface="Verdana"/>
                <a:ea typeface="Verdana"/>
                <a:cs typeface="Verdana"/>
                <a:sym typeface="Verdana"/>
              </a:rPr>
              <a:t>  </a:t>
            </a:r>
            <a:endParaRPr dirty="0"/>
          </a:p>
        </p:txBody>
      </p:sp>
      <p:pic>
        <p:nvPicPr>
          <p:cNvPr id="7" name="Picture 6">
            <a:extLst>
              <a:ext uri="{FF2B5EF4-FFF2-40B4-BE49-F238E27FC236}">
                <a16:creationId xmlns:a16="http://schemas.microsoft.com/office/drawing/2014/main" id="{B5A786CC-4122-89E8-1041-33172A813FC9}"/>
              </a:ext>
            </a:extLst>
          </p:cNvPr>
          <p:cNvPicPr>
            <a:picLocks/>
          </p:cNvPicPr>
          <p:nvPr/>
        </p:nvPicPr>
        <p:blipFill>
          <a:blip r:embed="rId10"/>
          <a:stretch>
            <a:fillRect/>
          </a:stretch>
        </p:blipFill>
        <p:spPr>
          <a:xfrm>
            <a:off x="179742" y="638585"/>
            <a:ext cx="1860442" cy="1814820"/>
          </a:xfrm>
          <a:prstGeom prst="rect">
            <a:avLst/>
          </a:prstGeom>
        </p:spPr>
      </p:pic>
      <p:pic>
        <p:nvPicPr>
          <p:cNvPr id="8" name="Picture 7">
            <a:extLst>
              <a:ext uri="{FF2B5EF4-FFF2-40B4-BE49-F238E27FC236}">
                <a16:creationId xmlns:a16="http://schemas.microsoft.com/office/drawing/2014/main" id="{7C7598AA-EEC8-7452-81B7-9EB07B6351C1}"/>
              </a:ext>
            </a:extLst>
          </p:cNvPr>
          <p:cNvPicPr>
            <a:picLocks/>
          </p:cNvPicPr>
          <p:nvPr/>
        </p:nvPicPr>
        <p:blipFill>
          <a:blip r:embed="rId11">
            <a:duotone>
              <a:prstClr val="black"/>
              <a:schemeClr val="accent5">
                <a:tint val="45000"/>
                <a:satMod val="400000"/>
              </a:schemeClr>
            </a:duotone>
          </a:blip>
          <a:stretch>
            <a:fillRect/>
          </a:stretch>
        </p:blipFill>
        <p:spPr>
          <a:xfrm>
            <a:off x="2167375" y="346353"/>
            <a:ext cx="2541820" cy="2399282"/>
          </a:xfrm>
          <a:prstGeom prst="rect">
            <a:avLst/>
          </a:prstGeom>
        </p:spPr>
      </p:pic>
      <p:pic>
        <p:nvPicPr>
          <p:cNvPr id="9" name="Picture 8">
            <a:extLst>
              <a:ext uri="{FF2B5EF4-FFF2-40B4-BE49-F238E27FC236}">
                <a16:creationId xmlns:a16="http://schemas.microsoft.com/office/drawing/2014/main" id="{B936BD73-BE46-5656-2946-94A35E4CE7DD}"/>
              </a:ext>
            </a:extLst>
          </p:cNvPr>
          <p:cNvPicPr>
            <a:picLocks/>
          </p:cNvPicPr>
          <p:nvPr/>
        </p:nvPicPr>
        <p:blipFill>
          <a:blip r:embed="rId12"/>
          <a:stretch>
            <a:fillRect/>
          </a:stretch>
        </p:blipFill>
        <p:spPr>
          <a:xfrm>
            <a:off x="4709195" y="465350"/>
            <a:ext cx="1905000" cy="1905000"/>
          </a:xfrm>
          <a:prstGeom prst="rect">
            <a:avLst/>
          </a:prstGeom>
        </p:spPr>
      </p:pic>
      <p:grpSp>
        <p:nvGrpSpPr>
          <p:cNvPr id="10" name="Group 9">
            <a:extLst>
              <a:ext uri="{FF2B5EF4-FFF2-40B4-BE49-F238E27FC236}">
                <a16:creationId xmlns:a16="http://schemas.microsoft.com/office/drawing/2014/main" id="{5197F4EE-2631-FA79-241E-3B7C05FD5F65}"/>
              </a:ext>
            </a:extLst>
          </p:cNvPr>
          <p:cNvGrpSpPr/>
          <p:nvPr/>
        </p:nvGrpSpPr>
        <p:grpSpPr>
          <a:xfrm>
            <a:off x="7020546" y="579607"/>
            <a:ext cx="2014914" cy="1537514"/>
            <a:chOff x="9297216" y="1524000"/>
            <a:chExt cx="2637485" cy="1905000"/>
          </a:xfrm>
        </p:grpSpPr>
        <p:pic>
          <p:nvPicPr>
            <p:cNvPr id="11" name="Picture 10">
              <a:extLst>
                <a:ext uri="{FF2B5EF4-FFF2-40B4-BE49-F238E27FC236}">
                  <a16:creationId xmlns:a16="http://schemas.microsoft.com/office/drawing/2014/main" id="{80B8CC50-B360-E104-439C-A8779D9AC5A9}"/>
                </a:ext>
              </a:extLst>
            </p:cNvPr>
            <p:cNvPicPr>
              <a:picLocks/>
            </p:cNvPicPr>
            <p:nvPr/>
          </p:nvPicPr>
          <p:blipFill>
            <a:blip r:embed="rId13">
              <a:duotone>
                <a:prstClr val="black"/>
                <a:schemeClr val="accent5">
                  <a:tint val="45000"/>
                  <a:satMod val="400000"/>
                </a:schemeClr>
              </a:duotone>
            </a:blip>
            <a:stretch>
              <a:fillRect/>
            </a:stretch>
          </p:blipFill>
          <p:spPr>
            <a:xfrm>
              <a:off x="9297216" y="1524000"/>
              <a:ext cx="1905000" cy="1905000"/>
            </a:xfrm>
            <a:prstGeom prst="rect">
              <a:avLst/>
            </a:prstGeom>
          </p:spPr>
        </p:pic>
        <p:sp>
          <p:nvSpPr>
            <p:cNvPr id="12" name="Right Arrow 14">
              <a:extLst>
                <a:ext uri="{FF2B5EF4-FFF2-40B4-BE49-F238E27FC236}">
                  <a16:creationId xmlns:a16="http://schemas.microsoft.com/office/drawing/2014/main" id="{D86390A8-4FFD-0E91-6B4D-C1D4E07F2268}"/>
                </a:ext>
              </a:extLst>
            </p:cNvPr>
            <p:cNvSpPr/>
            <p:nvPr/>
          </p:nvSpPr>
          <p:spPr>
            <a:xfrm>
              <a:off x="11202216" y="2624447"/>
              <a:ext cx="732485" cy="290872"/>
            </a:xfrm>
            <a:prstGeom prst="rightArrow">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a friend">
            <a:hlinkClick r:id="" action="ppaction://media"/>
            <a:extLst>
              <a:ext uri="{FF2B5EF4-FFF2-40B4-BE49-F238E27FC236}">
                <a16:creationId xmlns:a16="http://schemas.microsoft.com/office/drawing/2014/main" id="{C15EEB79-C066-A349-095D-D9949FBA02B8}"/>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53003" y="2848308"/>
            <a:ext cx="487363" cy="487363"/>
          </a:xfrm>
          <a:prstGeom prst="rect">
            <a:avLst/>
          </a:prstGeom>
        </p:spPr>
      </p:pic>
      <p:pic>
        <p:nvPicPr>
          <p:cNvPr id="14" name=" an enemy">
            <a:hlinkClick r:id="" action="ppaction://media"/>
            <a:extLst>
              <a:ext uri="{FF2B5EF4-FFF2-40B4-BE49-F238E27FC236}">
                <a16:creationId xmlns:a16="http://schemas.microsoft.com/office/drawing/2014/main" id="{CDC06478-07CE-A7CD-57BC-1A60E7F701D4}"/>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94603" y="2848308"/>
            <a:ext cx="487363" cy="487363"/>
          </a:xfrm>
          <a:prstGeom prst="rect">
            <a:avLst/>
          </a:prstGeom>
        </p:spPr>
      </p:pic>
      <p:pic>
        <p:nvPicPr>
          <p:cNvPr id="15" name="a chair ">
            <a:hlinkClick r:id="" action="ppaction://media"/>
            <a:extLst>
              <a:ext uri="{FF2B5EF4-FFF2-40B4-BE49-F238E27FC236}">
                <a16:creationId xmlns:a16="http://schemas.microsoft.com/office/drawing/2014/main" id="{67BCD856-9450-1672-55E1-1714FF57D846}"/>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36203" y="2835700"/>
            <a:ext cx="487363" cy="487363"/>
          </a:xfrm>
          <a:prstGeom prst="rect">
            <a:avLst/>
          </a:prstGeom>
        </p:spPr>
      </p:pic>
      <p:pic>
        <p:nvPicPr>
          <p:cNvPr id="16" name="to look ">
            <a:hlinkClick r:id="" action="ppaction://media"/>
            <a:extLst>
              <a:ext uri="{FF2B5EF4-FFF2-40B4-BE49-F238E27FC236}">
                <a16:creationId xmlns:a16="http://schemas.microsoft.com/office/drawing/2014/main" id="{72DAC621-2438-BD44-7C25-9F1E11CC50A1}"/>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84321" y="2848308"/>
            <a:ext cx="487363" cy="487363"/>
          </a:xfrm>
          <a:prstGeom prst="rect">
            <a:avLst/>
          </a:prstGeom>
        </p:spPr>
      </p:pic>
    </p:spTree>
    <p:extLst>
      <p:ext uri="{BB962C8B-B14F-4D97-AF65-F5344CB8AC3E}">
        <p14:creationId xmlns:p14="http://schemas.microsoft.com/office/powerpoint/2010/main" val="208606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7"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308" fill="hold"/>
                                        <p:tgtEl>
                                          <p:spTgt spid="14"/>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983" fill="hold"/>
                                        <p:tgtEl>
                                          <p:spTgt spid="15"/>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169" fill="hold"/>
                                        <p:tgtEl>
                                          <p:spTgt spid="16"/>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3"/>
                </p:tgtEl>
              </p:cMediaNode>
            </p:audio>
            <p:audio>
              <p:cMediaNode vol="80000">
                <p:cTn id="40" fill="hold" display="0">
                  <p:stCondLst>
                    <p:cond delay="indefinite"/>
                  </p:stCondLst>
                  <p:endCondLst>
                    <p:cond evt="onStopAudio" delay="0">
                      <p:tgtEl>
                        <p:sldTgt/>
                      </p:tgtEl>
                    </p:cond>
                  </p:endCondLst>
                </p:cTn>
                <p:tgtEl>
                  <p:spTgt spid="14"/>
                </p:tgtEl>
              </p:cMediaNode>
            </p:audio>
            <p:audio>
              <p:cMediaNode vol="80000">
                <p:cTn id="41" fill="hold" display="0">
                  <p:stCondLst>
                    <p:cond delay="indefinite"/>
                  </p:stCondLst>
                  <p:endCondLst>
                    <p:cond evt="onStopAudio" delay="0">
                      <p:tgtEl>
                        <p:sldTgt/>
                      </p:tgtEl>
                    </p:cond>
                  </p:endCondLst>
                </p:cTn>
                <p:tgtEl>
                  <p:spTgt spid="15"/>
                </p:tgtEl>
              </p:cMediaNode>
            </p:audio>
            <p:audio>
              <p:cMediaNode vol="80000">
                <p:cTn id="42" fill="hold" display="0">
                  <p:stCondLst>
                    <p:cond delay="indefinite"/>
                  </p:stCondLst>
                  <p:endCondLst>
                    <p:cond evt="onStopAudio" delay="0">
                      <p:tgtEl>
                        <p:sldTgt/>
                      </p:tgtEl>
                    </p:cond>
                  </p:endCondLst>
                </p:cTn>
                <p:tgtEl>
                  <p:spTgt spid="16"/>
                </p:tgtEl>
              </p:cMediaNode>
            </p:audio>
          </p:childTnLst>
        </p:cTn>
      </p:par>
    </p:tnLst>
    <p:bldLst>
      <p:bldP spid="3" grpId="0"/>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263;p32">
            <a:extLst>
              <a:ext uri="{FF2B5EF4-FFF2-40B4-BE49-F238E27FC236}">
                <a16:creationId xmlns:a16="http://schemas.microsoft.com/office/drawing/2014/main" id="{579DD181-D0EF-E9BB-D83F-E153258E56ED}"/>
              </a:ext>
            </a:extLst>
          </p:cNvPr>
          <p:cNvGraphicFramePr/>
          <p:nvPr>
            <p:extLst>
              <p:ext uri="{D42A27DB-BD31-4B8C-83A1-F6EECF244321}">
                <p14:modId xmlns:p14="http://schemas.microsoft.com/office/powerpoint/2010/main" val="3051715015"/>
              </p:ext>
            </p:extLst>
          </p:nvPr>
        </p:nvGraphicFramePr>
        <p:xfrm>
          <a:off x="0" y="0"/>
          <a:ext cx="9143975" cy="5143500"/>
        </p:xfrm>
        <a:graphic>
          <a:graphicData uri="http://schemas.openxmlformats.org/drawingml/2006/table">
            <a:tbl>
              <a:tblPr>
                <a:noFill/>
                <a:tableStyleId>{D1821431-6A57-4AF2-9E2E-B2E4B2737CFB}</a:tableStyleId>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FE192B17-DDA7-AAF3-F35F-C43DA94B9BAA}"/>
              </a:ext>
            </a:extLst>
          </p:cNvPr>
          <p:cNvPicPr>
            <a:picLocks/>
          </p:cNvPicPr>
          <p:nvPr/>
        </p:nvPicPr>
        <p:blipFill>
          <a:blip r:embed="rId11">
            <a:duotone>
              <a:prstClr val="black"/>
              <a:schemeClr val="tx2">
                <a:tint val="45000"/>
                <a:satMod val="400000"/>
              </a:schemeClr>
            </a:duotone>
            <a:extLst>
              <a:ext uri="{BEBA8EAE-BF5A-486C-A8C5-ECC9F3942E4B}">
                <a14:imgProps xmlns:a14="http://schemas.microsoft.com/office/drawing/2010/main">
                  <a14:imgLayer r:embed="rId12">
                    <a14:imgEffect>
                      <a14:brightnessContrast bright="-40000"/>
                    </a14:imgEffect>
                  </a14:imgLayer>
                </a14:imgProps>
              </a:ext>
            </a:extLst>
          </a:blip>
          <a:stretch>
            <a:fillRect/>
          </a:stretch>
        </p:blipFill>
        <p:spPr>
          <a:xfrm>
            <a:off x="293856" y="667659"/>
            <a:ext cx="1730888" cy="1473198"/>
          </a:xfrm>
          <a:prstGeom prst="rect">
            <a:avLst/>
          </a:prstGeom>
        </p:spPr>
      </p:pic>
      <p:pic>
        <p:nvPicPr>
          <p:cNvPr id="4" name="Picture 3">
            <a:extLst>
              <a:ext uri="{FF2B5EF4-FFF2-40B4-BE49-F238E27FC236}">
                <a16:creationId xmlns:a16="http://schemas.microsoft.com/office/drawing/2014/main" id="{761BECDF-28AD-64D8-6B39-183E8E3648B1}"/>
              </a:ext>
            </a:extLst>
          </p:cNvPr>
          <p:cNvPicPr>
            <a:picLocks/>
          </p:cNvPicPr>
          <p:nvPr/>
        </p:nvPicPr>
        <p:blipFill>
          <a:blip r:embed="rId13"/>
          <a:stretch>
            <a:fillRect/>
          </a:stretch>
        </p:blipFill>
        <p:spPr>
          <a:xfrm>
            <a:off x="2188814" y="232228"/>
            <a:ext cx="2383186" cy="2065338"/>
          </a:xfrm>
          <a:prstGeom prst="rect">
            <a:avLst/>
          </a:prstGeom>
        </p:spPr>
      </p:pic>
      <p:grpSp>
        <p:nvGrpSpPr>
          <p:cNvPr id="5" name="Group 4">
            <a:extLst>
              <a:ext uri="{FF2B5EF4-FFF2-40B4-BE49-F238E27FC236}">
                <a16:creationId xmlns:a16="http://schemas.microsoft.com/office/drawing/2014/main" id="{6F10BCA1-BE1F-8603-D241-CDAEE8618533}"/>
              </a:ext>
            </a:extLst>
          </p:cNvPr>
          <p:cNvGrpSpPr/>
          <p:nvPr/>
        </p:nvGrpSpPr>
        <p:grpSpPr>
          <a:xfrm>
            <a:off x="4736070" y="429588"/>
            <a:ext cx="1978032" cy="1670618"/>
            <a:chOff x="5960180" y="1477564"/>
            <a:chExt cx="3062447" cy="3074449"/>
          </a:xfrm>
        </p:grpSpPr>
        <p:pic>
          <p:nvPicPr>
            <p:cNvPr id="6" name="Picture 5">
              <a:extLst>
                <a:ext uri="{FF2B5EF4-FFF2-40B4-BE49-F238E27FC236}">
                  <a16:creationId xmlns:a16="http://schemas.microsoft.com/office/drawing/2014/main" id="{4755C8D7-6C0E-7B08-0415-F2B8A3A45DF0}"/>
                </a:ext>
              </a:extLst>
            </p:cNvPr>
            <p:cNvPicPr>
              <a:picLocks/>
            </p:cNvPicPr>
            <p:nvPr/>
          </p:nvPicPr>
          <p:blipFill>
            <a:blip r:embed="rId14" cstate="screen">
              <a:duotone>
                <a:schemeClr val="bg2">
                  <a:shade val="45000"/>
                  <a:satMod val="135000"/>
                </a:schemeClr>
                <a:prstClr val="white"/>
              </a:duotone>
              <a:extLst>
                <a:ext uri="{BEBA8EAE-BF5A-486C-A8C5-ECC9F3942E4B}">
                  <a14:imgProps xmlns:a14="http://schemas.microsoft.com/office/drawing/2010/main">
                    <a14:imgLayer r:embed="rId15">
                      <a14:imgEffect>
                        <a14:brightnessContrast bright="-40000"/>
                      </a14:imgEffect>
                    </a14:imgLayer>
                  </a14:imgProps>
                </a:ext>
                <a:ext uri="{28A0092B-C50C-407E-A947-70E740481C1C}">
                  <a14:useLocalDpi xmlns:a14="http://schemas.microsoft.com/office/drawing/2010/main"/>
                </a:ext>
              </a:extLst>
            </a:blip>
            <a:stretch>
              <a:fillRect/>
            </a:stretch>
          </p:blipFill>
          <p:spPr>
            <a:xfrm>
              <a:off x="7771230" y="3300616"/>
              <a:ext cx="1251397" cy="1251397"/>
            </a:xfrm>
            <a:prstGeom prst="rect">
              <a:avLst/>
            </a:prstGeom>
          </p:spPr>
        </p:pic>
        <p:pic>
          <p:nvPicPr>
            <p:cNvPr id="7" name="Picture 6">
              <a:extLst>
                <a:ext uri="{FF2B5EF4-FFF2-40B4-BE49-F238E27FC236}">
                  <a16:creationId xmlns:a16="http://schemas.microsoft.com/office/drawing/2014/main" id="{86578EB8-25F0-37E6-484D-5AD0D506FE3C}"/>
                </a:ext>
              </a:extLst>
            </p:cNvPr>
            <p:cNvPicPr>
              <a:picLocks/>
            </p:cNvPicPr>
            <p:nvPr/>
          </p:nvPicPr>
          <p:blipFill>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40000"/>
                      </a14:imgEffect>
                    </a14:imgLayer>
                  </a14:imgProps>
                </a:ext>
              </a:extLst>
            </a:blip>
            <a:stretch>
              <a:fillRect/>
            </a:stretch>
          </p:blipFill>
          <p:spPr>
            <a:xfrm>
              <a:off x="5960180" y="1477564"/>
              <a:ext cx="2189562" cy="2189562"/>
            </a:xfrm>
            <a:prstGeom prst="rect">
              <a:avLst/>
            </a:prstGeom>
          </p:spPr>
        </p:pic>
      </p:grpSp>
      <p:pic>
        <p:nvPicPr>
          <p:cNvPr id="8" name="Picture 7">
            <a:extLst>
              <a:ext uri="{FF2B5EF4-FFF2-40B4-BE49-F238E27FC236}">
                <a16:creationId xmlns:a16="http://schemas.microsoft.com/office/drawing/2014/main" id="{A90BF14B-881F-607A-605F-E99C3AC9DFC8}"/>
              </a:ext>
            </a:extLst>
          </p:cNvPr>
          <p:cNvPicPr>
            <a:picLocks/>
          </p:cNvPicPr>
          <p:nvPr/>
        </p:nvPicPr>
        <p:blipFill>
          <a:blip r:embed="rId18"/>
          <a:stretch>
            <a:fillRect/>
          </a:stretch>
        </p:blipFill>
        <p:spPr>
          <a:xfrm>
            <a:off x="7059426" y="451860"/>
            <a:ext cx="1834308" cy="1936704"/>
          </a:xfrm>
          <a:prstGeom prst="rect">
            <a:avLst/>
          </a:prstGeom>
        </p:spPr>
      </p:pic>
      <p:sp>
        <p:nvSpPr>
          <p:cNvPr id="9" name="Google Shape;237;p29">
            <a:extLst>
              <a:ext uri="{FF2B5EF4-FFF2-40B4-BE49-F238E27FC236}">
                <a16:creationId xmlns:a16="http://schemas.microsoft.com/office/drawing/2014/main" id="{6B27F63B-6DA4-44AC-DFC1-F2E8A8CEF9EC}"/>
              </a:ext>
            </a:extLst>
          </p:cNvPr>
          <p:cNvSpPr txBox="1"/>
          <p:nvPr/>
        </p:nvSpPr>
        <p:spPr>
          <a:xfrm>
            <a:off x="439848" y="3594539"/>
            <a:ext cx="187126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 dog</a:t>
            </a:r>
            <a:endParaRPr dirty="0"/>
          </a:p>
        </p:txBody>
      </p:sp>
      <p:sp>
        <p:nvSpPr>
          <p:cNvPr id="10" name="Google Shape;237;p29">
            <a:extLst>
              <a:ext uri="{FF2B5EF4-FFF2-40B4-BE49-F238E27FC236}">
                <a16:creationId xmlns:a16="http://schemas.microsoft.com/office/drawing/2014/main" id="{5D6BF64D-109C-F102-354E-45725FB49EDF}"/>
              </a:ext>
            </a:extLst>
          </p:cNvPr>
          <p:cNvSpPr txBox="1"/>
          <p:nvPr/>
        </p:nvSpPr>
        <p:spPr>
          <a:xfrm>
            <a:off x="7124849" y="3594540"/>
            <a:ext cx="187126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an office</a:t>
            </a:r>
            <a:endParaRPr dirty="0"/>
          </a:p>
        </p:txBody>
      </p:sp>
      <p:sp>
        <p:nvSpPr>
          <p:cNvPr id="11" name="Google Shape;237;p29">
            <a:extLst>
              <a:ext uri="{FF2B5EF4-FFF2-40B4-BE49-F238E27FC236}">
                <a16:creationId xmlns:a16="http://schemas.microsoft.com/office/drawing/2014/main" id="{55025DBE-EA7F-36EF-29E2-5C729CB52EF8}"/>
              </a:ext>
            </a:extLst>
          </p:cNvPr>
          <p:cNvSpPr txBox="1"/>
          <p:nvPr/>
        </p:nvSpPr>
        <p:spPr>
          <a:xfrm>
            <a:off x="4842840" y="3594540"/>
            <a:ext cx="187126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 school</a:t>
            </a:r>
            <a:endParaRPr dirty="0"/>
          </a:p>
        </p:txBody>
      </p:sp>
      <p:sp>
        <p:nvSpPr>
          <p:cNvPr id="12" name="Google Shape;237;p29">
            <a:extLst>
              <a:ext uri="{FF2B5EF4-FFF2-40B4-BE49-F238E27FC236}">
                <a16:creationId xmlns:a16="http://schemas.microsoft.com/office/drawing/2014/main" id="{9115A862-B0B0-9F2E-FB73-9CAA0E8564B3}"/>
              </a:ext>
            </a:extLst>
          </p:cNvPr>
          <p:cNvSpPr txBox="1"/>
          <p:nvPr/>
        </p:nvSpPr>
        <p:spPr>
          <a:xfrm>
            <a:off x="2458974" y="3594540"/>
            <a:ext cx="187126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 church</a:t>
            </a:r>
            <a:endParaRPr dirty="0"/>
          </a:p>
        </p:txBody>
      </p:sp>
      <p:pic>
        <p:nvPicPr>
          <p:cNvPr id="14" name="a dog">
            <a:hlinkClick r:id="" action="ppaction://media"/>
            <a:extLst>
              <a:ext uri="{FF2B5EF4-FFF2-40B4-BE49-F238E27FC236}">
                <a16:creationId xmlns:a16="http://schemas.microsoft.com/office/drawing/2014/main" id="{8287FA5D-CB1B-D6C7-4FA1-CEDF377592F6}"/>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15618" y="2858217"/>
            <a:ext cx="487363" cy="487363"/>
          </a:xfrm>
          <a:prstGeom prst="rect">
            <a:avLst/>
          </a:prstGeom>
        </p:spPr>
      </p:pic>
      <p:pic>
        <p:nvPicPr>
          <p:cNvPr id="15" name="a church ">
            <a:hlinkClick r:id="" action="ppaction://media"/>
            <a:extLst>
              <a:ext uri="{FF2B5EF4-FFF2-40B4-BE49-F238E27FC236}">
                <a16:creationId xmlns:a16="http://schemas.microsoft.com/office/drawing/2014/main" id="{C14B356C-833E-FD8E-F77A-1BFF596731A1}"/>
              </a:ext>
            </a:extLst>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3136725" y="2858217"/>
            <a:ext cx="487363" cy="487363"/>
          </a:xfrm>
          <a:prstGeom prst="rect">
            <a:avLst/>
          </a:prstGeom>
        </p:spPr>
      </p:pic>
      <p:pic>
        <p:nvPicPr>
          <p:cNvPr id="16" name="a school ">
            <a:hlinkClick r:id="" action="ppaction://media"/>
            <a:extLst>
              <a:ext uri="{FF2B5EF4-FFF2-40B4-BE49-F238E27FC236}">
                <a16:creationId xmlns:a16="http://schemas.microsoft.com/office/drawing/2014/main" id="{FBC01707-5916-2D03-0BAF-94F07DF05765}"/>
              </a:ext>
            </a:extLst>
          </p:cNvPr>
          <p:cNvPicPr>
            <a:picLocks noChangeAspect="1"/>
          </p:cNvPicPr>
          <p:nvPr>
            <a:audioFile r:link="rId6"/>
            <p:extLst>
              <p:ext uri="{DAA4B4D4-6D71-4841-9C94-3DE7FCFB9230}">
                <p14:media xmlns:p14="http://schemas.microsoft.com/office/powerpoint/2010/main" r:embed="rId5"/>
              </p:ext>
            </p:extLst>
          </p:nvPr>
        </p:nvPicPr>
        <p:blipFill>
          <a:blip r:embed="rId19"/>
          <a:stretch>
            <a:fillRect/>
          </a:stretch>
        </p:blipFill>
        <p:spPr>
          <a:xfrm>
            <a:off x="5443188" y="2858217"/>
            <a:ext cx="487363" cy="487363"/>
          </a:xfrm>
          <a:prstGeom prst="rect">
            <a:avLst/>
          </a:prstGeom>
        </p:spPr>
      </p:pic>
      <p:pic>
        <p:nvPicPr>
          <p:cNvPr id="17" name="an office">
            <a:hlinkClick r:id="" action="ppaction://media"/>
            <a:extLst>
              <a:ext uri="{FF2B5EF4-FFF2-40B4-BE49-F238E27FC236}">
                <a16:creationId xmlns:a16="http://schemas.microsoft.com/office/drawing/2014/main" id="{630610BA-D9C1-355F-80BF-64A1352FADF7}"/>
              </a:ext>
            </a:extLst>
          </p:cNvPr>
          <p:cNvPicPr>
            <a:picLocks noChangeAspect="1"/>
          </p:cNvPicPr>
          <p:nvPr>
            <a:audioFile r:link="rId8"/>
            <p:extLst>
              <p:ext uri="{DAA4B4D4-6D71-4841-9C94-3DE7FCFB9230}">
                <p14:media xmlns:p14="http://schemas.microsoft.com/office/powerpoint/2010/main" r:embed="rId7"/>
              </p:ext>
            </p:extLst>
          </p:nvPr>
        </p:nvPicPr>
        <p:blipFill>
          <a:blip r:embed="rId19"/>
          <a:stretch>
            <a:fillRect/>
          </a:stretch>
        </p:blipFill>
        <p:spPr>
          <a:xfrm>
            <a:off x="7816798" y="2858216"/>
            <a:ext cx="487363" cy="487363"/>
          </a:xfrm>
          <a:prstGeom prst="rect">
            <a:avLst/>
          </a:prstGeom>
        </p:spPr>
      </p:pic>
    </p:spTree>
    <p:extLst>
      <p:ext uri="{BB962C8B-B14F-4D97-AF65-F5344CB8AC3E}">
        <p14:creationId xmlns:p14="http://schemas.microsoft.com/office/powerpoint/2010/main" val="107937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983" fill="hold"/>
                                        <p:tgtEl>
                                          <p:spTgt spid="15"/>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355" fill="hold"/>
                                        <p:tgtEl>
                                          <p:spTgt spid="16"/>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471" fill="hold"/>
                                        <p:tgtEl>
                                          <p:spTgt spid="17"/>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4"/>
                </p:tgtEl>
              </p:cMediaNode>
            </p:audio>
            <p:audio>
              <p:cMediaNode vol="80000">
                <p:cTn id="40" fill="hold" display="0">
                  <p:stCondLst>
                    <p:cond delay="indefinite"/>
                  </p:stCondLst>
                  <p:endCondLst>
                    <p:cond evt="onStopAudio" delay="0">
                      <p:tgtEl>
                        <p:sldTgt/>
                      </p:tgtEl>
                    </p:cond>
                  </p:endCondLst>
                </p:cTn>
                <p:tgtEl>
                  <p:spTgt spid="15"/>
                </p:tgtEl>
              </p:cMediaNode>
            </p:audio>
            <p:audio>
              <p:cMediaNode vol="80000">
                <p:cTn id="41" fill="hold" display="0">
                  <p:stCondLst>
                    <p:cond delay="indefinite"/>
                  </p:stCondLst>
                  <p:endCondLst>
                    <p:cond evt="onStopAudio" delay="0">
                      <p:tgtEl>
                        <p:sldTgt/>
                      </p:tgtEl>
                    </p:cond>
                  </p:endCondLst>
                </p:cTn>
                <p:tgtEl>
                  <p:spTgt spid="16"/>
                </p:tgtEl>
              </p:cMediaNode>
            </p:audio>
            <p:audio>
              <p:cMediaNode vol="80000">
                <p:cTn id="42" fill="hold" display="0">
                  <p:stCondLst>
                    <p:cond delay="indefinite"/>
                  </p:stCondLst>
                  <p:endCondLst>
                    <p:cond evt="onStopAudio" delay="0">
                      <p:tgtEl>
                        <p:sldTgt/>
                      </p:tgtEl>
                    </p:cond>
                  </p:endCondLst>
                </p:cTn>
                <p:tgtEl>
                  <p:spTgt spid="17"/>
                </p:tgtEl>
              </p:cMediaNode>
            </p:audio>
          </p:childTnLst>
        </p:cTn>
      </p:par>
    </p:tnLst>
    <p:bldLst>
      <p:bldP spid="9" grpId="0"/>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263;p32">
            <a:extLst>
              <a:ext uri="{FF2B5EF4-FFF2-40B4-BE49-F238E27FC236}">
                <a16:creationId xmlns:a16="http://schemas.microsoft.com/office/drawing/2014/main" id="{5478F9EE-A3A6-DAE2-074B-E1DC149539EF}"/>
              </a:ext>
            </a:extLst>
          </p:cNvPr>
          <p:cNvGraphicFramePr/>
          <p:nvPr/>
        </p:nvGraphicFramePr>
        <p:xfrm>
          <a:off x="0" y="0"/>
          <a:ext cx="9143975" cy="5143500"/>
        </p:xfrm>
        <a:graphic>
          <a:graphicData uri="http://schemas.openxmlformats.org/drawingml/2006/table">
            <a:tbl>
              <a:tblPr>
                <a:noFill/>
                <a:tableStyleId>{D1821431-6A57-4AF2-9E2E-B2E4B2737CFB}</a:tableStyleId>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4" name="Picture 3">
            <a:extLst>
              <a:ext uri="{FF2B5EF4-FFF2-40B4-BE49-F238E27FC236}">
                <a16:creationId xmlns:a16="http://schemas.microsoft.com/office/drawing/2014/main" id="{CAD37AEE-8F4F-0084-3089-3026CB10417D}"/>
              </a:ext>
            </a:extLst>
          </p:cNvPr>
          <p:cNvPicPr>
            <a:picLocks/>
          </p:cNvPicPr>
          <p:nvPr/>
        </p:nvPicPr>
        <p:blipFill>
          <a:blip r:embed="rId10" cstate="screen">
            <a:extLst>
              <a:ext uri="{28A0092B-C50C-407E-A947-70E740481C1C}">
                <a14:useLocalDpi xmlns:a14="http://schemas.microsoft.com/office/drawing/2010/main"/>
              </a:ext>
            </a:extLst>
          </a:blip>
          <a:stretch>
            <a:fillRect/>
          </a:stretch>
        </p:blipFill>
        <p:spPr>
          <a:xfrm>
            <a:off x="373488" y="580107"/>
            <a:ext cx="1571449" cy="1571449"/>
          </a:xfrm>
          <a:prstGeom prst="rect">
            <a:avLst/>
          </a:prstGeom>
        </p:spPr>
      </p:pic>
      <p:pic>
        <p:nvPicPr>
          <p:cNvPr id="5" name="Picture 4">
            <a:extLst>
              <a:ext uri="{FF2B5EF4-FFF2-40B4-BE49-F238E27FC236}">
                <a16:creationId xmlns:a16="http://schemas.microsoft.com/office/drawing/2014/main" id="{B2D57541-1EA3-AA8F-3B3A-900371427510}"/>
              </a:ext>
            </a:extLst>
          </p:cNvPr>
          <p:cNvPicPr>
            <a:picLocks/>
          </p:cNvPicPr>
          <p:nvPr/>
        </p:nvPicPr>
        <p:blipFill>
          <a:blip r:embed="rId11"/>
          <a:stretch>
            <a:fillRect/>
          </a:stretch>
        </p:blipFill>
        <p:spPr>
          <a:xfrm>
            <a:off x="2370020" y="456810"/>
            <a:ext cx="1955238" cy="1818042"/>
          </a:xfrm>
          <a:prstGeom prst="rect">
            <a:avLst/>
          </a:prstGeom>
        </p:spPr>
      </p:pic>
      <p:pic>
        <p:nvPicPr>
          <p:cNvPr id="6" name="Picture 5">
            <a:extLst>
              <a:ext uri="{FF2B5EF4-FFF2-40B4-BE49-F238E27FC236}">
                <a16:creationId xmlns:a16="http://schemas.microsoft.com/office/drawing/2014/main" id="{55386765-94B0-62C8-D524-7B1DB88D8977}"/>
              </a:ext>
            </a:extLst>
          </p:cNvPr>
          <p:cNvPicPr>
            <a:picLocks/>
          </p:cNvPicPr>
          <p:nvPr/>
        </p:nvPicPr>
        <p:blipFill>
          <a:blip r:embed="rId12">
            <a:duotone>
              <a:prstClr val="black"/>
              <a:schemeClr val="accent4">
                <a:tint val="45000"/>
                <a:satMod val="400000"/>
              </a:schemeClr>
            </a:duotone>
            <a:extLst>
              <a:ext uri="{BEBA8EAE-BF5A-486C-A8C5-ECC9F3942E4B}">
                <a14:imgProps xmlns:a14="http://schemas.microsoft.com/office/drawing/2010/main">
                  <a14:imgLayer r:embed="rId13">
                    <a14:imgEffect>
                      <a14:artisticMarker/>
                    </a14:imgEffect>
                    <a14:imgEffect>
                      <a14:sharpenSoften amount="50000"/>
                    </a14:imgEffect>
                    <a14:imgEffect>
                      <a14:colorTemperature colorTemp="11200"/>
                    </a14:imgEffect>
                    <a14:imgEffect>
                      <a14:saturation sat="400000"/>
                    </a14:imgEffect>
                    <a14:imgEffect>
                      <a14:brightnessContrast contrast="-20000"/>
                    </a14:imgEffect>
                  </a14:imgLayer>
                </a14:imgProps>
              </a:ext>
            </a:extLst>
          </a:blip>
          <a:stretch>
            <a:fillRect/>
          </a:stretch>
        </p:blipFill>
        <p:spPr>
          <a:xfrm>
            <a:off x="4818744" y="554595"/>
            <a:ext cx="1761908" cy="1622472"/>
          </a:xfrm>
          <a:prstGeom prst="rect">
            <a:avLst/>
          </a:prstGeom>
          <a:effectLst>
            <a:glow rad="228600">
              <a:schemeClr val="accent4">
                <a:satMod val="175000"/>
                <a:alpha val="40000"/>
              </a:schemeClr>
            </a:glow>
          </a:effectLst>
        </p:spPr>
      </p:pic>
      <p:pic>
        <p:nvPicPr>
          <p:cNvPr id="7" name="Picture 6">
            <a:extLst>
              <a:ext uri="{FF2B5EF4-FFF2-40B4-BE49-F238E27FC236}">
                <a16:creationId xmlns:a16="http://schemas.microsoft.com/office/drawing/2014/main" id="{F616E474-449C-0061-A4A2-93A707036052}"/>
              </a:ext>
            </a:extLst>
          </p:cNvPr>
          <p:cNvPicPr>
            <a:picLocks/>
          </p:cNvPicPr>
          <p:nvPr/>
        </p:nvPicPr>
        <p:blipFill>
          <a:blip r:embed="rId14"/>
          <a:stretch>
            <a:fillRect/>
          </a:stretch>
        </p:blipFill>
        <p:spPr>
          <a:xfrm>
            <a:off x="6999467" y="360190"/>
            <a:ext cx="1948592" cy="2011282"/>
          </a:xfrm>
          <a:prstGeom prst="rect">
            <a:avLst/>
          </a:prstGeom>
        </p:spPr>
      </p:pic>
      <p:sp>
        <p:nvSpPr>
          <p:cNvPr id="8" name="Google Shape;237;p29">
            <a:extLst>
              <a:ext uri="{FF2B5EF4-FFF2-40B4-BE49-F238E27FC236}">
                <a16:creationId xmlns:a16="http://schemas.microsoft.com/office/drawing/2014/main" id="{577CFA7E-19F2-FBD9-6491-A9F5FD0E1315}"/>
              </a:ext>
            </a:extLst>
          </p:cNvPr>
          <p:cNvSpPr txBox="1"/>
          <p:nvPr/>
        </p:nvSpPr>
        <p:spPr>
          <a:xfrm>
            <a:off x="223581" y="3601796"/>
            <a:ext cx="187126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the world</a:t>
            </a:r>
            <a:endParaRPr dirty="0"/>
          </a:p>
        </p:txBody>
      </p:sp>
      <p:sp>
        <p:nvSpPr>
          <p:cNvPr id="9" name="Google Shape;237;p29">
            <a:extLst>
              <a:ext uri="{FF2B5EF4-FFF2-40B4-BE49-F238E27FC236}">
                <a16:creationId xmlns:a16="http://schemas.microsoft.com/office/drawing/2014/main" id="{0E75A47F-763C-957F-C00D-114154FCE70D}"/>
              </a:ext>
            </a:extLst>
          </p:cNvPr>
          <p:cNvSpPr txBox="1"/>
          <p:nvPr/>
        </p:nvSpPr>
        <p:spPr>
          <a:xfrm>
            <a:off x="6971827" y="3601796"/>
            <a:ext cx="2048802"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dark/</a:t>
            </a:r>
          </a:p>
          <a:p>
            <a:pPr marL="0" lvl="0" indent="0" algn="l" rtl="0">
              <a:spcBef>
                <a:spcPts val="0"/>
              </a:spcBef>
              <a:spcAft>
                <a:spcPts val="0"/>
              </a:spcAft>
              <a:buNone/>
            </a:pPr>
            <a:r>
              <a:rPr lang="en-US" sz="2800" dirty="0">
                <a:solidFill>
                  <a:schemeClr val="dk1"/>
                </a:solidFill>
                <a:latin typeface="Verdana"/>
                <a:ea typeface="Verdana"/>
                <a:sym typeface="Verdana"/>
              </a:rPr>
              <a:t>darkness</a:t>
            </a:r>
            <a:endParaRPr dirty="0"/>
          </a:p>
        </p:txBody>
      </p:sp>
      <p:sp>
        <p:nvSpPr>
          <p:cNvPr id="10" name="Google Shape;237;p29">
            <a:extLst>
              <a:ext uri="{FF2B5EF4-FFF2-40B4-BE49-F238E27FC236}">
                <a16:creationId xmlns:a16="http://schemas.microsoft.com/office/drawing/2014/main" id="{BF2BF7C5-62A2-125D-8D3D-FF30274D0A99}"/>
              </a:ext>
            </a:extLst>
          </p:cNvPr>
          <p:cNvSpPr txBox="1"/>
          <p:nvPr/>
        </p:nvSpPr>
        <p:spPr>
          <a:xfrm>
            <a:off x="5076833" y="3601795"/>
            <a:ext cx="108039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light</a:t>
            </a:r>
            <a:endParaRPr dirty="0"/>
          </a:p>
        </p:txBody>
      </p:sp>
      <p:sp>
        <p:nvSpPr>
          <p:cNvPr id="11" name="Google Shape;237;p29">
            <a:extLst>
              <a:ext uri="{FF2B5EF4-FFF2-40B4-BE49-F238E27FC236}">
                <a16:creationId xmlns:a16="http://schemas.microsoft.com/office/drawing/2014/main" id="{AA9EB7E2-A7B5-9C7B-806A-B6D5FD736230}"/>
              </a:ext>
            </a:extLst>
          </p:cNvPr>
          <p:cNvSpPr txBox="1"/>
          <p:nvPr/>
        </p:nvSpPr>
        <p:spPr>
          <a:xfrm>
            <a:off x="2628010" y="3601796"/>
            <a:ext cx="155689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money</a:t>
            </a:r>
            <a:endParaRPr dirty="0"/>
          </a:p>
        </p:txBody>
      </p:sp>
      <p:pic>
        <p:nvPicPr>
          <p:cNvPr id="14" name="the world ">
            <a:hlinkClick r:id="" action="ppaction://media"/>
            <a:extLst>
              <a:ext uri="{FF2B5EF4-FFF2-40B4-BE49-F238E27FC236}">
                <a16:creationId xmlns:a16="http://schemas.microsoft.com/office/drawing/2014/main" id="{24573B65-710D-4805-BBEB-E214D92FBB52}"/>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915530" y="2780346"/>
            <a:ext cx="487363" cy="487363"/>
          </a:xfrm>
          <a:prstGeom prst="rect">
            <a:avLst/>
          </a:prstGeom>
        </p:spPr>
      </p:pic>
      <p:pic>
        <p:nvPicPr>
          <p:cNvPr id="15" name="money">
            <a:hlinkClick r:id="" action="ppaction://media"/>
            <a:extLst>
              <a:ext uri="{FF2B5EF4-FFF2-40B4-BE49-F238E27FC236}">
                <a16:creationId xmlns:a16="http://schemas.microsoft.com/office/drawing/2014/main" id="{8193AEA3-A9F4-E77A-24AA-E8D7E12B22B7}"/>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3162773" y="2780346"/>
            <a:ext cx="487363" cy="487363"/>
          </a:xfrm>
          <a:prstGeom prst="rect">
            <a:avLst/>
          </a:prstGeom>
        </p:spPr>
      </p:pic>
      <p:pic>
        <p:nvPicPr>
          <p:cNvPr id="16" name="light">
            <a:hlinkClick r:id="" action="ppaction://media"/>
            <a:extLst>
              <a:ext uri="{FF2B5EF4-FFF2-40B4-BE49-F238E27FC236}">
                <a16:creationId xmlns:a16="http://schemas.microsoft.com/office/drawing/2014/main" id="{536E9D26-E766-F7F1-A0FA-FA0F5CD42DE3}"/>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5373346" y="2780346"/>
            <a:ext cx="487363" cy="487363"/>
          </a:xfrm>
          <a:prstGeom prst="rect">
            <a:avLst/>
          </a:prstGeom>
        </p:spPr>
      </p:pic>
      <p:pic>
        <p:nvPicPr>
          <p:cNvPr id="17" name="dark/darkness">
            <a:hlinkClick r:id="" action="ppaction://media"/>
            <a:extLst>
              <a:ext uri="{FF2B5EF4-FFF2-40B4-BE49-F238E27FC236}">
                <a16:creationId xmlns:a16="http://schemas.microsoft.com/office/drawing/2014/main" id="{5F6E6B30-5A07-6B88-828A-7137A6ACA494}"/>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7752546" y="2742952"/>
            <a:ext cx="487363" cy="487363"/>
          </a:xfrm>
          <a:prstGeom prst="rect">
            <a:avLst/>
          </a:prstGeom>
        </p:spPr>
      </p:pic>
    </p:spTree>
    <p:extLst>
      <p:ext uri="{BB962C8B-B14F-4D97-AF65-F5344CB8AC3E}">
        <p14:creationId xmlns:p14="http://schemas.microsoft.com/office/powerpoint/2010/main" val="9708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2"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030" fill="hold"/>
                                        <p:tgtEl>
                                          <p:spTgt spid="15"/>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076" fill="hold"/>
                                        <p:tgtEl>
                                          <p:spTgt spid="16"/>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4839" fill="hold"/>
                                        <p:tgtEl>
                                          <p:spTgt spid="17"/>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4"/>
                </p:tgtEl>
              </p:cMediaNode>
            </p:audio>
            <p:audio>
              <p:cMediaNode vol="80000">
                <p:cTn id="40" fill="hold" display="0">
                  <p:stCondLst>
                    <p:cond delay="indefinite"/>
                  </p:stCondLst>
                  <p:endCondLst>
                    <p:cond evt="onStopAudio" delay="0">
                      <p:tgtEl>
                        <p:sldTgt/>
                      </p:tgtEl>
                    </p:cond>
                  </p:endCondLst>
                </p:cTn>
                <p:tgtEl>
                  <p:spTgt spid="15"/>
                </p:tgtEl>
              </p:cMediaNode>
            </p:audio>
            <p:audio>
              <p:cMediaNode vol="80000">
                <p:cTn id="41" fill="hold" display="0">
                  <p:stCondLst>
                    <p:cond delay="indefinite"/>
                  </p:stCondLst>
                  <p:endCondLst>
                    <p:cond evt="onStopAudio" delay="0">
                      <p:tgtEl>
                        <p:sldTgt/>
                      </p:tgtEl>
                    </p:cond>
                  </p:endCondLst>
                </p:cTn>
                <p:tgtEl>
                  <p:spTgt spid="16"/>
                </p:tgtEl>
              </p:cMediaNode>
            </p:audio>
            <p:audio>
              <p:cMediaNode vol="80000">
                <p:cTn id="42" fill="hold" display="0">
                  <p:stCondLst>
                    <p:cond delay="indefinite"/>
                  </p:stCondLst>
                  <p:endCondLst>
                    <p:cond evt="onStopAudio" delay="0">
                      <p:tgtEl>
                        <p:sldTgt/>
                      </p:tgtEl>
                    </p:cond>
                  </p:endCondLst>
                </p:cTn>
                <p:tgtEl>
                  <p:spTgt spid="17"/>
                </p:tgtEl>
              </p:cMediaNode>
            </p:audio>
          </p:childTnLst>
        </p:cTn>
      </p:par>
    </p:tnLst>
    <p:bldLst>
      <p:bldP spid="8"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263;p32">
            <a:extLst>
              <a:ext uri="{FF2B5EF4-FFF2-40B4-BE49-F238E27FC236}">
                <a16:creationId xmlns:a16="http://schemas.microsoft.com/office/drawing/2014/main" id="{6207E72B-256B-AE29-9EBA-AA9CF836D1BD}"/>
              </a:ext>
            </a:extLst>
          </p:cNvPr>
          <p:cNvGraphicFramePr/>
          <p:nvPr>
            <p:extLst>
              <p:ext uri="{D42A27DB-BD31-4B8C-83A1-F6EECF244321}">
                <p14:modId xmlns:p14="http://schemas.microsoft.com/office/powerpoint/2010/main" val="188288097"/>
              </p:ext>
            </p:extLst>
          </p:nvPr>
        </p:nvGraphicFramePr>
        <p:xfrm>
          <a:off x="0" y="0"/>
          <a:ext cx="9143975" cy="5143500"/>
        </p:xfrm>
        <a:graphic>
          <a:graphicData uri="http://schemas.openxmlformats.org/drawingml/2006/table">
            <a:tbl>
              <a:tblPr>
                <a:noFill/>
                <a:tableStyleId>{D1821431-6A57-4AF2-9E2E-B2E4B2737CFB}</a:tableStyleId>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294;p29">
            <a:extLst>
              <a:ext uri="{FF2B5EF4-FFF2-40B4-BE49-F238E27FC236}">
                <a16:creationId xmlns:a16="http://schemas.microsoft.com/office/drawing/2014/main" id="{D31BD4CF-E3AD-EBA5-4F0E-F4C3938D00E6}"/>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204853" y="192978"/>
            <a:ext cx="1046875" cy="1477650"/>
          </a:xfrm>
          <a:prstGeom prst="rect">
            <a:avLst/>
          </a:prstGeom>
          <a:noFill/>
          <a:ln>
            <a:noFill/>
          </a:ln>
        </p:spPr>
      </p:pic>
      <p:pic>
        <p:nvPicPr>
          <p:cNvPr id="4" name="Picture 3">
            <a:extLst>
              <a:ext uri="{FF2B5EF4-FFF2-40B4-BE49-F238E27FC236}">
                <a16:creationId xmlns:a16="http://schemas.microsoft.com/office/drawing/2014/main" id="{9088024E-959A-88B7-D864-2D6E683F983C}"/>
              </a:ext>
            </a:extLst>
          </p:cNvPr>
          <p:cNvPicPr>
            <a:picLocks/>
          </p:cNvPicPr>
          <p:nvPr/>
        </p:nvPicPr>
        <p:blipFill>
          <a:blip r:embed="rId11"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03039" y="1141186"/>
            <a:ext cx="1430564" cy="1430564"/>
          </a:xfrm>
          <a:prstGeom prst="rect">
            <a:avLst/>
          </a:prstGeom>
        </p:spPr>
      </p:pic>
      <p:pic>
        <p:nvPicPr>
          <p:cNvPr id="5" name="Picture 4">
            <a:extLst>
              <a:ext uri="{FF2B5EF4-FFF2-40B4-BE49-F238E27FC236}">
                <a16:creationId xmlns:a16="http://schemas.microsoft.com/office/drawing/2014/main" id="{9123AFB1-AF0A-46B6-A499-8B7146A06853}"/>
              </a:ext>
            </a:extLst>
          </p:cNvPr>
          <p:cNvPicPr>
            <a:picLocks/>
          </p:cNvPicPr>
          <p:nvPr/>
        </p:nvPicPr>
        <p:blipFill>
          <a:blip r:embed="rId12" cstate="screen">
            <a:extLst>
              <a:ext uri="{28A0092B-C50C-407E-A947-70E740481C1C}">
                <a14:useLocalDpi xmlns:a14="http://schemas.microsoft.com/office/drawing/2010/main"/>
              </a:ext>
            </a:extLst>
          </a:blip>
          <a:stretch>
            <a:fillRect/>
          </a:stretch>
        </p:blipFill>
        <p:spPr>
          <a:xfrm>
            <a:off x="2431789" y="192978"/>
            <a:ext cx="1329737" cy="1329737"/>
          </a:xfrm>
          <a:prstGeom prst="rect">
            <a:avLst/>
          </a:prstGeom>
        </p:spPr>
      </p:pic>
      <p:pic>
        <p:nvPicPr>
          <p:cNvPr id="6" name="Picture 5">
            <a:extLst>
              <a:ext uri="{FF2B5EF4-FFF2-40B4-BE49-F238E27FC236}">
                <a16:creationId xmlns:a16="http://schemas.microsoft.com/office/drawing/2014/main" id="{4EAB263E-5EF2-7488-5897-2643D4AAA4AB}"/>
              </a:ext>
            </a:extLst>
          </p:cNvPr>
          <p:cNvPicPr>
            <a:picLocks/>
          </p:cNvPicPr>
          <p:nvPr/>
        </p:nvPicPr>
        <p:blipFill>
          <a:blip r:embed="rId1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829975" y="1191599"/>
            <a:ext cx="1329737" cy="1329737"/>
          </a:xfrm>
          <a:prstGeom prst="rect">
            <a:avLst/>
          </a:prstGeom>
        </p:spPr>
      </p:pic>
      <p:pic>
        <p:nvPicPr>
          <p:cNvPr id="7" name="Picture 6">
            <a:extLst>
              <a:ext uri="{FF2B5EF4-FFF2-40B4-BE49-F238E27FC236}">
                <a16:creationId xmlns:a16="http://schemas.microsoft.com/office/drawing/2014/main" id="{DB9CB5BB-51E3-8409-0B3E-CDA9D7B05B02}"/>
              </a:ext>
            </a:extLst>
          </p:cNvPr>
          <p:cNvPicPr>
            <a:picLocks/>
          </p:cNvPicPr>
          <p:nvPr/>
        </p:nvPicPr>
        <p:blipFill>
          <a:blip r:embed="rId14"/>
          <a:stretch>
            <a:fillRect/>
          </a:stretch>
        </p:blipFill>
        <p:spPr>
          <a:xfrm>
            <a:off x="4544617" y="529771"/>
            <a:ext cx="1950526" cy="1844534"/>
          </a:xfrm>
          <a:prstGeom prst="rect">
            <a:avLst/>
          </a:prstGeom>
        </p:spPr>
      </p:pic>
      <p:pic>
        <p:nvPicPr>
          <p:cNvPr id="8" name="Picture 7">
            <a:extLst>
              <a:ext uri="{FF2B5EF4-FFF2-40B4-BE49-F238E27FC236}">
                <a16:creationId xmlns:a16="http://schemas.microsoft.com/office/drawing/2014/main" id="{984E219D-8EFB-92B0-DEA4-A171D0C53C8E}"/>
              </a:ext>
            </a:extLst>
          </p:cNvPr>
          <p:cNvPicPr>
            <a:picLocks/>
          </p:cNvPicPr>
          <p:nvPr/>
        </p:nvPicPr>
        <p:blipFill>
          <a:blip r:embed="rId15" cstate="screen">
            <a:extLst>
              <a:ext uri="{28A0092B-C50C-407E-A947-70E740481C1C}">
                <a14:useLocalDpi xmlns:a14="http://schemas.microsoft.com/office/drawing/2010/main"/>
              </a:ext>
            </a:extLst>
          </a:blip>
          <a:stretch>
            <a:fillRect/>
          </a:stretch>
        </p:blipFill>
        <p:spPr>
          <a:xfrm flipH="1">
            <a:off x="6339437" y="675288"/>
            <a:ext cx="311412" cy="365116"/>
          </a:xfrm>
          <a:prstGeom prst="rect">
            <a:avLst/>
          </a:prstGeom>
        </p:spPr>
      </p:pic>
      <p:sp>
        <p:nvSpPr>
          <p:cNvPr id="10" name="Google Shape;237;p29">
            <a:extLst>
              <a:ext uri="{FF2B5EF4-FFF2-40B4-BE49-F238E27FC236}">
                <a16:creationId xmlns:a16="http://schemas.microsoft.com/office/drawing/2014/main" id="{8C2E944F-D48B-1A3E-EC1A-9EDE5AAD747E}"/>
              </a:ext>
            </a:extLst>
          </p:cNvPr>
          <p:cNvSpPr txBox="1"/>
          <p:nvPr/>
        </p:nvSpPr>
        <p:spPr>
          <a:xfrm>
            <a:off x="137398" y="3549863"/>
            <a:ext cx="207365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to turn on </a:t>
            </a:r>
            <a:endParaRPr dirty="0"/>
          </a:p>
        </p:txBody>
      </p:sp>
      <p:sp>
        <p:nvSpPr>
          <p:cNvPr id="11" name="Google Shape;237;p29">
            <a:extLst>
              <a:ext uri="{FF2B5EF4-FFF2-40B4-BE49-F238E27FC236}">
                <a16:creationId xmlns:a16="http://schemas.microsoft.com/office/drawing/2014/main" id="{735525D7-6B30-382E-EA3B-1801F8532BE6}"/>
              </a:ext>
            </a:extLst>
          </p:cNvPr>
          <p:cNvSpPr txBox="1"/>
          <p:nvPr/>
        </p:nvSpPr>
        <p:spPr>
          <a:xfrm>
            <a:off x="2431789" y="3549863"/>
            <a:ext cx="207365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to turn off </a:t>
            </a:r>
            <a:endParaRPr dirty="0"/>
          </a:p>
        </p:txBody>
      </p:sp>
      <p:sp>
        <p:nvSpPr>
          <p:cNvPr id="12" name="Google Shape;237;p29">
            <a:extLst>
              <a:ext uri="{FF2B5EF4-FFF2-40B4-BE49-F238E27FC236}">
                <a16:creationId xmlns:a16="http://schemas.microsoft.com/office/drawing/2014/main" id="{341044E3-AC0C-2883-95B6-E461C85BCCBA}"/>
              </a:ext>
            </a:extLst>
          </p:cNvPr>
          <p:cNvSpPr txBox="1"/>
          <p:nvPr/>
        </p:nvSpPr>
        <p:spPr>
          <a:xfrm>
            <a:off x="4960407" y="3547072"/>
            <a:ext cx="1534736"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to lose </a:t>
            </a:r>
            <a:endParaRPr dirty="0"/>
          </a:p>
        </p:txBody>
      </p:sp>
      <p:sp>
        <p:nvSpPr>
          <p:cNvPr id="13" name="Google Shape;237;p29">
            <a:extLst>
              <a:ext uri="{FF2B5EF4-FFF2-40B4-BE49-F238E27FC236}">
                <a16:creationId xmlns:a16="http://schemas.microsoft.com/office/drawing/2014/main" id="{48C577EF-3C77-31C4-315C-41D8F034D091}"/>
              </a:ext>
            </a:extLst>
          </p:cNvPr>
          <p:cNvSpPr txBox="1"/>
          <p:nvPr/>
        </p:nvSpPr>
        <p:spPr>
          <a:xfrm>
            <a:off x="7177613" y="3547072"/>
            <a:ext cx="1514005"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to find </a:t>
            </a:r>
            <a:endParaRPr dirty="0"/>
          </a:p>
        </p:txBody>
      </p:sp>
      <p:pic>
        <p:nvPicPr>
          <p:cNvPr id="14" name="to turn on ">
            <a:hlinkClick r:id="" action="ppaction://media"/>
            <a:extLst>
              <a:ext uri="{FF2B5EF4-FFF2-40B4-BE49-F238E27FC236}">
                <a16:creationId xmlns:a16="http://schemas.microsoft.com/office/drawing/2014/main" id="{49E9DCDE-DAD7-584D-674A-5C8823AD0FA1}"/>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930542" y="2810083"/>
            <a:ext cx="487363" cy="487363"/>
          </a:xfrm>
          <a:prstGeom prst="rect">
            <a:avLst/>
          </a:prstGeom>
        </p:spPr>
      </p:pic>
      <p:pic>
        <p:nvPicPr>
          <p:cNvPr id="15" name="to turn off">
            <a:hlinkClick r:id="" action="ppaction://media"/>
            <a:extLst>
              <a:ext uri="{FF2B5EF4-FFF2-40B4-BE49-F238E27FC236}">
                <a16:creationId xmlns:a16="http://schemas.microsoft.com/office/drawing/2014/main" id="{164561D3-C94A-705D-F143-76F45A03FE00}"/>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3224933" y="2799886"/>
            <a:ext cx="487363" cy="487363"/>
          </a:xfrm>
          <a:prstGeom prst="rect">
            <a:avLst/>
          </a:prstGeom>
        </p:spPr>
      </p:pic>
      <p:pic>
        <p:nvPicPr>
          <p:cNvPr id="16" name="to lose ">
            <a:hlinkClick r:id="" action="ppaction://media"/>
            <a:extLst>
              <a:ext uri="{FF2B5EF4-FFF2-40B4-BE49-F238E27FC236}">
                <a16:creationId xmlns:a16="http://schemas.microsoft.com/office/drawing/2014/main" id="{2BA997C3-3BAE-47A4-C029-638D7C4EF893}"/>
              </a:ext>
            </a:extLst>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5484093" y="2799886"/>
            <a:ext cx="487363" cy="487363"/>
          </a:xfrm>
          <a:prstGeom prst="rect">
            <a:avLst/>
          </a:prstGeom>
        </p:spPr>
      </p:pic>
      <p:pic>
        <p:nvPicPr>
          <p:cNvPr id="17" name="to find">
            <a:hlinkClick r:id="" action="ppaction://media"/>
            <a:extLst>
              <a:ext uri="{FF2B5EF4-FFF2-40B4-BE49-F238E27FC236}">
                <a16:creationId xmlns:a16="http://schemas.microsoft.com/office/drawing/2014/main" id="{50DB85FE-27C6-5CB9-F81D-D53562D10C3F}"/>
              </a:ext>
            </a:extLst>
          </p:cNvPr>
          <p:cNvPicPr>
            <a:picLocks noChangeAspect="1"/>
          </p:cNvPicPr>
          <p:nvPr>
            <a:audioFile r:link="rId8"/>
            <p:extLst>
              <p:ext uri="{DAA4B4D4-6D71-4841-9C94-3DE7FCFB9230}">
                <p14:media xmlns:p14="http://schemas.microsoft.com/office/powerpoint/2010/main" r:embed="rId7"/>
              </p:ext>
            </p:extLst>
          </p:nvPr>
        </p:nvPicPr>
        <p:blipFill>
          <a:blip r:embed="rId16"/>
          <a:stretch>
            <a:fillRect/>
          </a:stretch>
        </p:blipFill>
        <p:spPr>
          <a:xfrm>
            <a:off x="7690933" y="2810083"/>
            <a:ext cx="487363" cy="487363"/>
          </a:xfrm>
          <a:prstGeom prst="rect">
            <a:avLst/>
          </a:prstGeom>
        </p:spPr>
      </p:pic>
      <p:grpSp>
        <p:nvGrpSpPr>
          <p:cNvPr id="22" name="Group 21">
            <a:extLst>
              <a:ext uri="{FF2B5EF4-FFF2-40B4-BE49-F238E27FC236}">
                <a16:creationId xmlns:a16="http://schemas.microsoft.com/office/drawing/2014/main" id="{E8BE2FB6-262E-397A-1967-0A2CA0FD1B64}"/>
              </a:ext>
            </a:extLst>
          </p:cNvPr>
          <p:cNvGrpSpPr/>
          <p:nvPr/>
        </p:nvGrpSpPr>
        <p:grpSpPr>
          <a:xfrm>
            <a:off x="7034921" y="401337"/>
            <a:ext cx="1799390" cy="1972968"/>
            <a:chOff x="7034921" y="401337"/>
            <a:chExt cx="1799390" cy="1972968"/>
          </a:xfrm>
        </p:grpSpPr>
        <p:pic>
          <p:nvPicPr>
            <p:cNvPr id="9" name="Picture 8">
              <a:extLst>
                <a:ext uri="{FF2B5EF4-FFF2-40B4-BE49-F238E27FC236}">
                  <a16:creationId xmlns:a16="http://schemas.microsoft.com/office/drawing/2014/main" id="{2BE19842-584E-4844-4A04-32B7058F29BD}"/>
                </a:ext>
              </a:extLst>
            </p:cNvPr>
            <p:cNvPicPr>
              <a:picLocks/>
            </p:cNvPicPr>
            <p:nvPr/>
          </p:nvPicPr>
          <p:blipFill>
            <a:blip r:embed="rId17"/>
            <a:stretch>
              <a:fillRect/>
            </a:stretch>
          </p:blipFill>
          <p:spPr>
            <a:xfrm>
              <a:off x="7034921" y="401337"/>
              <a:ext cx="1799390" cy="1972968"/>
            </a:xfrm>
            <a:prstGeom prst="rect">
              <a:avLst/>
            </a:prstGeom>
          </p:spPr>
        </p:pic>
        <p:sp>
          <p:nvSpPr>
            <p:cNvPr id="18" name="Block Arc 17">
              <a:extLst>
                <a:ext uri="{FF2B5EF4-FFF2-40B4-BE49-F238E27FC236}">
                  <a16:creationId xmlns:a16="http://schemas.microsoft.com/office/drawing/2014/main" id="{E420B0E3-330D-046B-F933-E5EF9F4CEABC}"/>
                </a:ext>
              </a:extLst>
            </p:cNvPr>
            <p:cNvSpPr/>
            <p:nvPr/>
          </p:nvSpPr>
          <p:spPr>
            <a:xfrm rot="10800000">
              <a:off x="7690933" y="675288"/>
              <a:ext cx="166708" cy="153871"/>
            </a:xfrm>
            <a:prstGeom prst="blockArc">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9126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2"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076" fill="hold"/>
                                        <p:tgtEl>
                                          <p:spTgt spid="15"/>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122" fill="hold"/>
                                        <p:tgtEl>
                                          <p:spTgt spid="16"/>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192" fill="hold"/>
                                        <p:tgtEl>
                                          <p:spTgt spid="17"/>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4"/>
                </p:tgtEl>
              </p:cMediaNode>
            </p:audio>
            <p:audio>
              <p:cMediaNode vol="80000">
                <p:cTn id="40" fill="hold" display="0">
                  <p:stCondLst>
                    <p:cond delay="indefinite"/>
                  </p:stCondLst>
                  <p:endCondLst>
                    <p:cond evt="onStopAudio" delay="0">
                      <p:tgtEl>
                        <p:sldTgt/>
                      </p:tgtEl>
                    </p:cond>
                  </p:endCondLst>
                </p:cTn>
                <p:tgtEl>
                  <p:spTgt spid="15"/>
                </p:tgtEl>
              </p:cMediaNode>
            </p:audio>
            <p:audio>
              <p:cMediaNode vol="80000">
                <p:cTn id="41" fill="hold" display="0">
                  <p:stCondLst>
                    <p:cond delay="indefinite"/>
                  </p:stCondLst>
                  <p:endCondLst>
                    <p:cond evt="onStopAudio" delay="0">
                      <p:tgtEl>
                        <p:sldTgt/>
                      </p:tgtEl>
                    </p:cond>
                  </p:endCondLst>
                </p:cTn>
                <p:tgtEl>
                  <p:spTgt spid="16"/>
                </p:tgtEl>
              </p:cMediaNode>
            </p:audio>
            <p:audio>
              <p:cMediaNode vol="80000">
                <p:cTn id="42" fill="hold" display="0">
                  <p:stCondLst>
                    <p:cond delay="indefinite"/>
                  </p:stCondLst>
                  <p:endCondLst>
                    <p:cond evt="onStopAudio" delay="0">
                      <p:tgtEl>
                        <p:sldTgt/>
                      </p:tgtEl>
                    </p:cond>
                  </p:endCondLst>
                </p:cTn>
                <p:tgtEl>
                  <p:spTgt spid="17"/>
                </p:tgtEl>
              </p:cMediaNode>
            </p:audio>
          </p:childTnLst>
        </p:cTn>
      </p:par>
    </p:tnLst>
    <p:bldLst>
      <p:bldP spid="10"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9"/>
          <p:cNvSpPr txBox="1">
            <a:spLocks noGrp="1"/>
          </p:cNvSpPr>
          <p:nvPr>
            <p:ph type="title"/>
          </p:nvPr>
        </p:nvSpPr>
        <p:spPr>
          <a:xfrm>
            <a:off x="756005" y="-167091"/>
            <a:ext cx="7882593" cy="764900"/>
          </a:xfrm>
          <a:prstGeom prst="rect">
            <a:avLst/>
          </a:prstGeom>
          <a:noFill/>
          <a:ln>
            <a:noFill/>
          </a:ln>
        </p:spPr>
        <p:txBody>
          <a:bodyPr spcFirstLastPara="1" vert="horz" wrap="square" lIns="68533" tIns="34257" rIns="68533" bIns="34257" rtlCol="0" anchor="b" anchorCtr="0">
            <a:noAutofit/>
          </a:bodyPr>
          <a:lstStyle/>
          <a:p>
            <a:pPr algn="ctr">
              <a:buSzPts val="4400"/>
            </a:pPr>
            <a:r>
              <a:rPr lang="en-US" sz="3300" dirty="0">
                <a:latin typeface="Verdana" panose="020B0604030504040204" pitchFamily="34" charset="0"/>
                <a:ea typeface="Verdana" panose="020B0604030504040204" pitchFamily="34" charset="0"/>
                <a:cs typeface="Verdana" panose="020B0604030504040204" pitchFamily="34" charset="0"/>
              </a:rPr>
              <a:t>Acknowledgements</a:t>
            </a:r>
            <a:endParaRPr sz="3300" dirty="0">
              <a:latin typeface="Verdana" panose="020B0604030504040204" pitchFamily="34" charset="0"/>
              <a:ea typeface="Verdana" panose="020B0604030504040204" pitchFamily="34" charset="0"/>
              <a:cs typeface="Verdana" panose="020B0604030504040204" pitchFamily="34" charset="0"/>
            </a:endParaRPr>
          </a:p>
        </p:txBody>
      </p:sp>
      <p:sp>
        <p:nvSpPr>
          <p:cNvPr id="536" name="Google Shape;536;p49"/>
          <p:cNvSpPr txBox="1"/>
          <p:nvPr/>
        </p:nvSpPr>
        <p:spPr>
          <a:xfrm>
            <a:off x="525534" y="618413"/>
            <a:ext cx="7961678" cy="1107419"/>
          </a:xfrm>
          <a:prstGeom prst="rect">
            <a:avLst/>
          </a:prstGeom>
          <a:noFill/>
          <a:ln>
            <a:noFill/>
          </a:ln>
        </p:spPr>
        <p:txBody>
          <a:bodyPr spcFirstLastPara="1" wrap="square" lIns="68533" tIns="34257" rIns="68533" bIns="34257" anchor="t" anchorCtr="0">
            <a:noAutofit/>
          </a:bodyPr>
          <a:lstStyle/>
          <a:p>
            <a:r>
              <a:rPr lang="en-US" sz="120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We would like to thank the entire Light of the World volunteer team for their hard work and creativity in making this project possible.  For all those around the world who prayed, wrote, edited, narrated, illustrated, sang, tested, and gave generously for this curriculum, we appreciate you sharing the love of Jesus through the gift of English. Our team members include:</a:t>
            </a:r>
            <a:endParaRPr sz="1200" dirty="0">
              <a:latin typeface="Verdana" panose="020B0604030504040204" pitchFamily="34" charset="0"/>
              <a:ea typeface="Verdana" panose="020B0604030504040204" pitchFamily="34" charset="0"/>
              <a:cs typeface="Verdana" panose="020B0604030504040204" pitchFamily="34" charset="0"/>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537" name="Google Shape;537;p49"/>
          <p:cNvSpPr txBox="1"/>
          <p:nvPr/>
        </p:nvSpPr>
        <p:spPr>
          <a:xfrm>
            <a:off x="538275" y="1492835"/>
            <a:ext cx="1836168" cy="2625668"/>
          </a:xfrm>
          <a:prstGeom prst="rect">
            <a:avLst/>
          </a:prstGeom>
          <a:noFill/>
          <a:ln>
            <a:noFill/>
          </a:ln>
        </p:spPr>
        <p:txBody>
          <a:bodyPr spcFirstLastPara="1" wrap="square" lIns="68533" tIns="34257" rIns="68533" bIns="34257" anchor="t" anchorCtr="0">
            <a:noAutofit/>
          </a:bodyPr>
          <a:lstStyle/>
          <a:p>
            <a:pPr fontAlgn="ctr"/>
            <a:r>
              <a:rPr lang="en-US" sz="1050" dirty="0">
                <a:latin typeface="Verdana" panose="020B0604030504040204" pitchFamily="34" charset="0"/>
                <a:ea typeface="Verdana" panose="020B0604030504040204" pitchFamily="34" charset="0"/>
                <a:cs typeface="Verdana" panose="020B0604030504040204" pitchFamily="34" charset="0"/>
              </a:rPr>
              <a:t>Anonymous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Jean </a:t>
            </a:r>
            <a:r>
              <a:rPr lang="en-US" sz="1050" dirty="0" err="1">
                <a:latin typeface="Verdana" panose="020B0604030504040204" pitchFamily="34" charset="0"/>
                <a:ea typeface="Verdana" panose="020B0604030504040204" pitchFamily="34" charset="0"/>
                <a:cs typeface="Verdana" panose="020B0604030504040204" pitchFamily="34" charset="0"/>
              </a:rPr>
              <a:t>Ato</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Bradley </a:t>
            </a:r>
            <a:r>
              <a:rPr lang="en-US" sz="1050" dirty="0" err="1">
                <a:latin typeface="Verdana" panose="020B0604030504040204" pitchFamily="34" charset="0"/>
                <a:ea typeface="Verdana" panose="020B0604030504040204" pitchFamily="34" charset="0"/>
                <a:cs typeface="Verdana" panose="020B0604030504040204" pitchFamily="34" charset="0"/>
              </a:rPr>
              <a:t>Baurain</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Joshua Blake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Rachael Braggs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Larry Buell</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Cindy Campbell</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Christian Cha</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Olivia Cheney</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Hannah Clark</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Nancy Cobb</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Emily Cox</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Marilyn </a:t>
            </a:r>
            <a:r>
              <a:rPr lang="en-US" sz="1050" dirty="0" err="1">
                <a:latin typeface="Verdana" panose="020B0604030504040204" pitchFamily="34" charset="0"/>
                <a:ea typeface="Verdana" panose="020B0604030504040204" pitchFamily="34" charset="0"/>
                <a:cs typeface="Verdana" panose="020B0604030504040204" pitchFamily="34" charset="0"/>
              </a:rPr>
              <a:t>Dano</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Susanna Diallo</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Alyssa </a:t>
            </a:r>
            <a:r>
              <a:rPr lang="en-US" sz="1050" dirty="0" err="1">
                <a:latin typeface="Verdana" panose="020B0604030504040204" pitchFamily="34" charset="0"/>
                <a:ea typeface="Verdana" panose="020B0604030504040204" pitchFamily="34" charset="0"/>
                <a:cs typeface="Verdana" panose="020B0604030504040204" pitchFamily="34" charset="0"/>
              </a:rPr>
              <a:t>Dokolas</a:t>
            </a:r>
            <a:endParaRPr lang="en-US" sz="1050" dirty="0">
              <a:latin typeface="Verdana" panose="020B0604030504040204" pitchFamily="34" charset="0"/>
              <a:ea typeface="Verdana" panose="020B0604030504040204" pitchFamily="34" charset="0"/>
              <a:cs typeface="Verdana" panose="020B0604030504040204" pitchFamily="34" charset="0"/>
            </a:endParaRPr>
          </a:p>
          <a:p>
            <a:endParaRPr lang="en-US" sz="1200" dirty="0">
              <a:latin typeface="Verdana" panose="020B0604030504040204" pitchFamily="34" charset="0"/>
              <a:ea typeface="Verdana" panose="020B0604030504040204" pitchFamily="34" charset="0"/>
              <a:cs typeface="Verdana" panose="020B0604030504040204" pitchFamily="34" charset="0"/>
            </a:endParaRPr>
          </a:p>
          <a:p>
            <a:endParaRPr sz="1349" dirty="0">
              <a:latin typeface="Verdana" panose="020B0604030504040204" pitchFamily="34" charset="0"/>
              <a:ea typeface="Verdana" panose="020B0604030504040204" pitchFamily="34" charset="0"/>
              <a:cs typeface="Verdana" panose="020B0604030504040204" pitchFamily="34" charset="0"/>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538" name="Google Shape;538;p49"/>
          <p:cNvSpPr txBox="1"/>
          <p:nvPr/>
        </p:nvSpPr>
        <p:spPr>
          <a:xfrm>
            <a:off x="2273689" y="1492835"/>
            <a:ext cx="1836168" cy="2625667"/>
          </a:xfrm>
          <a:prstGeom prst="rect">
            <a:avLst/>
          </a:prstGeom>
          <a:noFill/>
          <a:ln>
            <a:noFill/>
          </a:ln>
        </p:spPr>
        <p:txBody>
          <a:bodyPr spcFirstLastPara="1" wrap="square" lIns="68533" tIns="34257" rIns="68533" bIns="34257" anchor="t" anchorCtr="0">
            <a:noAutofit/>
          </a:bodyPr>
          <a:lstStyle/>
          <a:p>
            <a:pPr fontAlgn="ctr"/>
            <a:r>
              <a:rPr lang="en-US" sz="1050" dirty="0" err="1">
                <a:latin typeface="Verdana" panose="020B0604030504040204" pitchFamily="34" charset="0"/>
                <a:ea typeface="Verdana" panose="020B0604030504040204" pitchFamily="34" charset="0"/>
                <a:cs typeface="Verdana" panose="020B0604030504040204" pitchFamily="34" charset="0"/>
              </a:rPr>
              <a:t>EasyReadEnglish.com</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rPr>
              <a:t>Don </a:t>
            </a:r>
            <a:r>
              <a:rPr lang="en-US" sz="1050" dirty="0" err="1">
                <a:latin typeface="Verdana" panose="020B0604030504040204" pitchFamily="34" charset="0"/>
              </a:rPr>
              <a:t>Edic</a:t>
            </a:r>
            <a:endParaRPr lang="en-US" sz="1050" dirty="0">
              <a:latin typeface="Verdana" panose="020B0604030504040204" pitchFamily="34" charset="0"/>
            </a:endParaRPr>
          </a:p>
          <a:p>
            <a:pPr fontAlgn="ctr"/>
            <a:r>
              <a:rPr lang="en-US" sz="1050" dirty="0">
                <a:latin typeface="Verdana" panose="020B0604030504040204" pitchFamily="34" charset="0"/>
              </a:rPr>
              <a:t>Peggy Fergus</a:t>
            </a:r>
          </a:p>
          <a:p>
            <a:pPr fontAlgn="ctr"/>
            <a:r>
              <a:rPr lang="en-US" sz="1050" dirty="0">
                <a:latin typeface="Verdana" panose="020B0604030504040204" pitchFamily="34" charset="0"/>
              </a:rPr>
              <a:t>MaryBeth Gahan</a:t>
            </a:r>
          </a:p>
          <a:p>
            <a:pPr fontAlgn="ctr"/>
            <a:r>
              <a:rPr lang="en-US" sz="1050" dirty="0">
                <a:latin typeface="Verdana" panose="020B0604030504040204" pitchFamily="34" charset="0"/>
              </a:rPr>
              <a:t>Melina Gallo</a:t>
            </a:r>
          </a:p>
          <a:p>
            <a:pPr fontAlgn="ctr"/>
            <a:r>
              <a:rPr lang="en-US" sz="1050" dirty="0">
                <a:latin typeface="Verdana" panose="020B0604030504040204" pitchFamily="34" charset="0"/>
              </a:rPr>
              <a:t>Alicia Gentile</a:t>
            </a:r>
          </a:p>
          <a:p>
            <a:pPr fontAlgn="ctr"/>
            <a:r>
              <a:rPr lang="en-US" sz="1050" dirty="0">
                <a:latin typeface="Verdana" panose="020B0604030504040204" pitchFamily="34" charset="0"/>
              </a:rPr>
              <a:t>Prakash Chandra </a:t>
            </a:r>
            <a:r>
              <a:rPr lang="en-US" sz="1050" dirty="0" err="1">
                <a:latin typeface="Verdana" panose="020B0604030504040204" pitchFamily="34" charset="0"/>
              </a:rPr>
              <a:t>Giri</a:t>
            </a:r>
            <a:endParaRPr lang="en-US" sz="1050" dirty="0">
              <a:latin typeface="Verdana" panose="020B0604030504040204" pitchFamily="34" charset="0"/>
            </a:endParaRPr>
          </a:p>
          <a:p>
            <a:pPr fontAlgn="ctr"/>
            <a:r>
              <a:rPr lang="en-US" sz="1050" dirty="0" err="1">
                <a:latin typeface="Verdana" panose="020B0604030504040204" pitchFamily="34" charset="0"/>
              </a:rPr>
              <a:t>Ellenor</a:t>
            </a:r>
            <a:r>
              <a:rPr lang="en-US" sz="1050" dirty="0">
                <a:latin typeface="Verdana" panose="020B0604030504040204" pitchFamily="34" charset="0"/>
              </a:rPr>
              <a:t> Gopal</a:t>
            </a:r>
          </a:p>
          <a:p>
            <a:pPr fontAlgn="ctr"/>
            <a:r>
              <a:rPr lang="en-US" sz="1050" dirty="0">
                <a:latin typeface="Verdana" panose="020B0604030504040204" pitchFamily="34" charset="0"/>
              </a:rPr>
              <a:t>Jill </a:t>
            </a:r>
            <a:r>
              <a:rPr lang="en-US" sz="1050" dirty="0" err="1">
                <a:latin typeface="Verdana" panose="020B0604030504040204" pitchFamily="34" charset="0"/>
              </a:rPr>
              <a:t>Gramzow</a:t>
            </a:r>
            <a:endParaRPr lang="en-US" sz="1050" dirty="0">
              <a:latin typeface="Verdana" panose="020B0604030504040204" pitchFamily="34" charset="0"/>
            </a:endParaRPr>
          </a:p>
          <a:p>
            <a:pPr fontAlgn="ctr"/>
            <a:r>
              <a:rPr lang="en-US" sz="1050" dirty="0">
                <a:latin typeface="Verdana" panose="020B0604030504040204" pitchFamily="34" charset="0"/>
              </a:rPr>
              <a:t>Rachel </a:t>
            </a:r>
            <a:r>
              <a:rPr lang="en-US" sz="1050" dirty="0" err="1">
                <a:latin typeface="Verdana" panose="020B0604030504040204" pitchFamily="34" charset="0"/>
              </a:rPr>
              <a:t>Grijincu</a:t>
            </a:r>
            <a:endParaRPr lang="en-US" sz="1050" dirty="0">
              <a:latin typeface="Verdana" panose="020B0604030504040204" pitchFamily="34" charset="0"/>
            </a:endParaRPr>
          </a:p>
          <a:p>
            <a:pPr fontAlgn="ctr"/>
            <a:r>
              <a:rPr lang="en-US" sz="1050" dirty="0">
                <a:latin typeface="Verdana" panose="020B0604030504040204" pitchFamily="34" charset="0"/>
              </a:rPr>
              <a:t>Carol Hale</a:t>
            </a:r>
          </a:p>
          <a:p>
            <a:pPr fontAlgn="ctr"/>
            <a:r>
              <a:rPr lang="en-US" sz="1050" dirty="0">
                <a:latin typeface="Verdana" panose="020B0604030504040204" pitchFamily="34" charset="0"/>
              </a:rPr>
              <a:t>Emily Hamilton</a:t>
            </a:r>
          </a:p>
          <a:p>
            <a:pPr fontAlgn="ctr"/>
            <a:r>
              <a:rPr lang="en-US" sz="1050" dirty="0">
                <a:latin typeface="Verdana" panose="020B0604030504040204" pitchFamily="34" charset="0"/>
              </a:rPr>
              <a:t>Patty Hickman</a:t>
            </a:r>
            <a:br>
              <a:rPr lang="en-US" sz="1050" dirty="0">
                <a:latin typeface="Verdana" panose="020B0604030504040204" pitchFamily="34" charset="0"/>
              </a:rPr>
            </a:br>
            <a:r>
              <a:rPr lang="en-US" sz="1050" dirty="0">
                <a:latin typeface="Verdana" panose="020B0604030504040204" pitchFamily="34" charset="0"/>
              </a:rPr>
              <a:t>Lyudmila </a:t>
            </a:r>
            <a:r>
              <a:rPr lang="en-US" sz="1050" dirty="0" err="1">
                <a:latin typeface="Verdana" panose="020B0604030504040204" pitchFamily="34" charset="0"/>
              </a:rPr>
              <a:t>Ivanyuk</a:t>
            </a:r>
            <a:endParaRPr lang="en-US" sz="1050" dirty="0">
              <a:latin typeface="Verdana" panose="020B0604030504040204" pitchFamily="34" charset="0"/>
            </a:endParaRPr>
          </a:p>
          <a:p>
            <a:pPr fontAlgn="ctr"/>
            <a:r>
              <a:rPr lang="en-US" sz="1050" dirty="0">
                <a:latin typeface="Verdana" panose="020B0604030504040204" pitchFamily="34" charset="0"/>
              </a:rPr>
              <a:t>Debbie Johnson</a:t>
            </a:r>
          </a:p>
          <a:p>
            <a:endParaRPr sz="1349" dirty="0">
              <a:latin typeface="Verdana" panose="020B0604030504040204" pitchFamily="34" charset="0"/>
              <a:ea typeface="Verdana" panose="020B0604030504040204" pitchFamily="34" charset="0"/>
              <a:cs typeface="Verdana" panose="020B0604030504040204" pitchFamily="34" charset="0"/>
            </a:endParaRPr>
          </a:p>
          <a:p>
            <a:endParaRPr sz="1349" dirty="0">
              <a:latin typeface="Verdana" panose="020B0604030504040204" pitchFamily="34" charset="0"/>
              <a:ea typeface="Verdana" panose="020B0604030504040204" pitchFamily="34" charset="0"/>
              <a:cs typeface="Verdana" panose="020B0604030504040204" pitchFamily="34" charset="0"/>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endParaRPr sz="1349" dirty="0">
              <a:latin typeface="Verdana" panose="020B0604030504040204" pitchFamily="34" charset="0"/>
              <a:ea typeface="Verdana" panose="020B0604030504040204" pitchFamily="34" charset="0"/>
              <a:cs typeface="Verdana" panose="020B0604030504040204" pitchFamily="34" charset="0"/>
            </a:endParaRPr>
          </a:p>
          <a:p>
            <a:endParaRPr sz="1349" dirty="0">
              <a:latin typeface="Verdana" panose="020B0604030504040204" pitchFamily="34" charset="0"/>
              <a:ea typeface="Verdana" panose="020B0604030504040204" pitchFamily="34" charset="0"/>
              <a:cs typeface="Verdana" panose="020B0604030504040204" pitchFamily="34" charset="0"/>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539" name="Google Shape;539;p49"/>
          <p:cNvSpPr txBox="1"/>
          <p:nvPr/>
        </p:nvSpPr>
        <p:spPr>
          <a:xfrm>
            <a:off x="5744518" y="1492835"/>
            <a:ext cx="1461080" cy="2353175"/>
          </a:xfrm>
          <a:prstGeom prst="rect">
            <a:avLst/>
          </a:prstGeom>
          <a:noFill/>
          <a:ln>
            <a:noFill/>
          </a:ln>
        </p:spPr>
        <p:txBody>
          <a:bodyPr spcFirstLastPara="1" wrap="square" lIns="68533" tIns="34257" rIns="68533" bIns="34257" anchor="t" anchorCtr="0">
            <a:noAutofit/>
          </a:bodyPr>
          <a:lstStyle/>
          <a:p>
            <a:pPr fontAlgn="ctr"/>
            <a:r>
              <a:rPr lang="en-US" sz="1050" dirty="0">
                <a:latin typeface="Verdana" panose="020B0604030504040204" pitchFamily="34" charset="0"/>
                <a:ea typeface="Verdana" panose="020B0604030504040204" pitchFamily="34" charset="0"/>
                <a:cs typeface="Verdana" panose="020B0604030504040204" pitchFamily="34" charset="0"/>
              </a:rPr>
              <a:t>Gail MacMillan</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Ivan </a:t>
            </a:r>
            <a:r>
              <a:rPr lang="en-US" sz="1050" dirty="0" err="1">
                <a:latin typeface="Verdana" panose="020B0604030504040204" pitchFamily="34" charset="0"/>
                <a:ea typeface="Verdana" panose="020B0604030504040204" pitchFamily="34" charset="0"/>
                <a:cs typeface="Verdana" panose="020B0604030504040204" pitchFamily="34" charset="0"/>
              </a:rPr>
              <a:t>Mader</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Amy Martin </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Diana Martz</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Christy McPherson</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Tracy </a:t>
            </a:r>
            <a:r>
              <a:rPr lang="en-US" sz="1050" dirty="0" err="1">
                <a:latin typeface="Verdana" panose="020B0604030504040204" pitchFamily="34" charset="0"/>
                <a:ea typeface="Verdana" panose="020B0604030504040204" pitchFamily="34" charset="0"/>
                <a:cs typeface="Verdana" panose="020B0604030504040204" pitchFamily="34" charset="0"/>
              </a:rPr>
              <a:t>Meddaugh</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Barbara Newsome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Brenda Nielsen</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Danielle </a:t>
            </a:r>
            <a:r>
              <a:rPr lang="en-US" sz="1050" dirty="0" err="1">
                <a:latin typeface="Verdana" panose="020B0604030504040204" pitchFamily="34" charset="0"/>
                <a:ea typeface="Verdana" panose="020B0604030504040204" pitchFamily="34" charset="0"/>
                <a:cs typeface="Verdana" panose="020B0604030504040204" pitchFamily="34" charset="0"/>
              </a:rPr>
              <a:t>Nowe</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Deborah O’Donnell</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Georg Ort</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Martha Ort</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Deb Payne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Linda Petrie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Joan Phelps</a:t>
            </a:r>
          </a:p>
        </p:txBody>
      </p:sp>
      <p:sp>
        <p:nvSpPr>
          <p:cNvPr id="540" name="Google Shape;540;p49"/>
          <p:cNvSpPr txBox="1"/>
          <p:nvPr/>
        </p:nvSpPr>
        <p:spPr>
          <a:xfrm>
            <a:off x="4009103" y="1492835"/>
            <a:ext cx="1836168" cy="2353175"/>
          </a:xfrm>
          <a:prstGeom prst="rect">
            <a:avLst/>
          </a:prstGeom>
          <a:noFill/>
          <a:ln>
            <a:noFill/>
          </a:ln>
        </p:spPr>
        <p:txBody>
          <a:bodyPr spcFirstLastPara="1" wrap="square" lIns="68533" tIns="34257" rIns="68533" bIns="34257" anchor="t" anchorCtr="0">
            <a:noAutofit/>
          </a:bodyPr>
          <a:lstStyle/>
          <a:p>
            <a:pPr fontAlgn="ctr"/>
            <a:r>
              <a:rPr lang="en-US" sz="1050" dirty="0">
                <a:latin typeface="Verdana" panose="020B0604030504040204" pitchFamily="34" charset="0"/>
              </a:rPr>
              <a:t>Carey Jo Johnston</a:t>
            </a:r>
          </a:p>
          <a:p>
            <a:pPr fontAlgn="ctr"/>
            <a:r>
              <a:rPr lang="en-US" sz="1050" dirty="0">
                <a:latin typeface="Verdana" panose="020B0604030504040204" pitchFamily="34" charset="0"/>
              </a:rPr>
              <a:t>Nancy </a:t>
            </a:r>
            <a:r>
              <a:rPr lang="en-US" sz="1050" dirty="0" err="1">
                <a:latin typeface="Verdana" panose="020B0604030504040204" pitchFamily="34" charset="0"/>
              </a:rPr>
              <a:t>Kingdon</a:t>
            </a:r>
            <a:endParaRPr lang="en-US" sz="1050" dirty="0">
              <a:latin typeface="Verdana" panose="020B0604030504040204" pitchFamily="34" charset="0"/>
            </a:endParaRPr>
          </a:p>
          <a:p>
            <a:pPr fontAlgn="ctr"/>
            <a:r>
              <a:rPr lang="en-US" sz="1050" dirty="0">
                <a:latin typeface="Verdana" panose="020B0604030504040204" pitchFamily="34" charset="0"/>
              </a:rPr>
              <a:t>Dorothy Konadu</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Macy Lake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Martha Lane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Audrey Larsen</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Tai Young Lee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Aden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Bruce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Elena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James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Micah Beth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Tim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Ward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Johnny Lukashevich</a:t>
            </a:r>
          </a:p>
          <a:p>
            <a:pPr lvl="0"/>
            <a:endParaRPr lang="en-US" sz="105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endParaRPr lang="en-US" sz="105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endParaRPr sz="1050" dirty="0">
              <a:latin typeface="Verdana" panose="020B0604030504040204" pitchFamily="34" charset="0"/>
              <a:ea typeface="Verdana" panose="020B0604030504040204" pitchFamily="34" charset="0"/>
              <a:cs typeface="Verdana" panose="020B0604030504040204" pitchFamily="34" charset="0"/>
            </a:endParaRPr>
          </a:p>
          <a:p>
            <a:endParaRPr sz="1050" dirty="0">
              <a:latin typeface="Verdana" panose="020B0604030504040204" pitchFamily="34" charset="0"/>
              <a:ea typeface="Verdana" panose="020B0604030504040204" pitchFamily="34" charset="0"/>
              <a:cs typeface="Verdana" panose="020B0604030504040204" pitchFamily="34" charset="0"/>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2" name="TextBox 1">
            <a:extLst>
              <a:ext uri="{FF2B5EF4-FFF2-40B4-BE49-F238E27FC236}">
                <a16:creationId xmlns:a16="http://schemas.microsoft.com/office/drawing/2014/main" id="{F6723F40-F566-BE4F-89A5-E2757CA5D422}"/>
              </a:ext>
            </a:extLst>
          </p:cNvPr>
          <p:cNvSpPr txBox="1"/>
          <p:nvPr/>
        </p:nvSpPr>
        <p:spPr>
          <a:xfrm>
            <a:off x="525534" y="4302806"/>
            <a:ext cx="7248057" cy="561692"/>
          </a:xfrm>
          <a:prstGeom prst="rect">
            <a:avLst/>
          </a:prstGeom>
          <a:noFill/>
        </p:spPr>
        <p:txBody>
          <a:bodyPr wrap="square" rtlCol="0">
            <a:spAutoFit/>
          </a:bodyPr>
          <a:lstStyle/>
          <a:p>
            <a:pPr algn="ctr"/>
            <a:r>
              <a:rPr lang="en-US" sz="2000" dirty="0">
                <a:solidFill>
                  <a:srgbClr val="0070C0"/>
                </a:solidFill>
                <a:latin typeface="Verdana" panose="020B0604030504040204" pitchFamily="34" charset="0"/>
                <a:ea typeface="Verdana" panose="020B0604030504040204" pitchFamily="34" charset="0"/>
                <a:cs typeface="Verdana" panose="020B0604030504040204" pitchFamily="34" charset="0"/>
                <a:sym typeface="Verdana"/>
              </a:rPr>
              <a:t>For more information, visit LiteracyInternational.net</a:t>
            </a:r>
          </a:p>
          <a:p>
            <a:pPr algn="ct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9" name="Google Shape;423;p32">
            <a:extLst>
              <a:ext uri="{FF2B5EF4-FFF2-40B4-BE49-F238E27FC236}">
                <a16:creationId xmlns:a16="http://schemas.microsoft.com/office/drawing/2014/main" id="{8CBFB7B4-2C25-9048-B37F-8959EAC564E3}"/>
              </a:ext>
            </a:extLst>
          </p:cNvPr>
          <p:cNvSpPr txBox="1"/>
          <p:nvPr/>
        </p:nvSpPr>
        <p:spPr>
          <a:xfrm>
            <a:off x="-160121" y="4767263"/>
            <a:ext cx="3086100" cy="273844"/>
          </a:xfrm>
          <a:prstGeom prst="rect">
            <a:avLst/>
          </a:prstGeom>
          <a:noFill/>
          <a:ln>
            <a:noFill/>
          </a:ln>
        </p:spPr>
        <p:txBody>
          <a:bodyPr spcFirstLastPara="1" wrap="square" lIns="68569" tIns="34275" rIns="68569" bIns="34275" anchor="ctr" anchorCtr="0">
            <a:noAutofit/>
          </a:bodyPr>
          <a:lstStyle/>
          <a:p>
            <a:pPr algn="ctr">
              <a:buClr>
                <a:srgbClr val="898989"/>
              </a:buClr>
              <a:buSzPts val="1200"/>
            </a:pPr>
            <a:r>
              <a:rPr lang="en-US" sz="900" dirty="0">
                <a:solidFill>
                  <a:srgbClr val="898989"/>
                </a:solidFill>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sz="1050" dirty="0">
              <a:latin typeface="Verdana" panose="020B0604030504040204" pitchFamily="34" charset="0"/>
              <a:ea typeface="Verdana" panose="020B0604030504040204" pitchFamily="34" charset="0"/>
              <a:cs typeface="Verdana" panose="020B0604030504040204" pitchFamily="34" charset="0"/>
            </a:endParaRPr>
          </a:p>
        </p:txBody>
      </p:sp>
      <p:sp>
        <p:nvSpPr>
          <p:cNvPr id="10" name="Slide Number Placeholder 3">
            <a:extLst>
              <a:ext uri="{FF2B5EF4-FFF2-40B4-BE49-F238E27FC236}">
                <a16:creationId xmlns:a16="http://schemas.microsoft.com/office/drawing/2014/main" id="{D5A4094B-A7F8-AF91-00AA-0C2119F21D87}"/>
              </a:ext>
            </a:extLst>
          </p:cNvPr>
          <p:cNvSpPr>
            <a:spLocks noGrp="1"/>
          </p:cNvSpPr>
          <p:nvPr>
            <p:ph type="sldNum" idx="12"/>
          </p:nvPr>
        </p:nvSpPr>
        <p:spPr>
          <a:xfrm>
            <a:off x="6457950" y="4767263"/>
            <a:ext cx="2057400" cy="273844"/>
          </a:xfrm>
        </p:spPr>
        <p:txBody>
          <a:bodyPr/>
          <a:lstStyle/>
          <a:p>
            <a:fld id="{00000000-1234-1234-1234-123412341234}" type="slidenum">
              <a:rPr lang="en-US" smtClean="0"/>
              <a:pPr/>
              <a:t>28</a:t>
            </a:fld>
            <a:endParaRPr lang="en-US" dirty="0"/>
          </a:p>
        </p:txBody>
      </p:sp>
      <p:sp>
        <p:nvSpPr>
          <p:cNvPr id="15" name="Google Shape;539;p49">
            <a:extLst>
              <a:ext uri="{FF2B5EF4-FFF2-40B4-BE49-F238E27FC236}">
                <a16:creationId xmlns:a16="http://schemas.microsoft.com/office/drawing/2014/main" id="{1BDC7308-985B-A1DF-8ED7-9AEAA87F7534}"/>
              </a:ext>
            </a:extLst>
          </p:cNvPr>
          <p:cNvSpPr txBox="1"/>
          <p:nvPr/>
        </p:nvSpPr>
        <p:spPr>
          <a:xfrm>
            <a:off x="7379178" y="1323665"/>
            <a:ext cx="1461080" cy="2353175"/>
          </a:xfrm>
          <a:prstGeom prst="rect">
            <a:avLst/>
          </a:prstGeom>
          <a:noFill/>
          <a:ln>
            <a:noFill/>
          </a:ln>
        </p:spPr>
        <p:txBody>
          <a:bodyPr spcFirstLastPara="1" wrap="square" lIns="68533" tIns="34257" rIns="68533" bIns="34257" anchor="t" anchorCtr="0">
            <a:noAutofit/>
          </a:bodyPr>
          <a:lstStyle/>
          <a:p>
            <a:pPr fontAlgn="ct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Sara Scazzero</a:t>
            </a:r>
            <a:endParaRPr lang="en-US" sz="105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Hannah </a:t>
            </a:r>
            <a:r>
              <a:rPr lang="en-US" sz="1050" dirty="0" err="1">
                <a:latin typeface="Verdana" panose="020B0604030504040204" pitchFamily="34" charset="0"/>
                <a:ea typeface="Verdana" panose="020B0604030504040204" pitchFamily="34" charset="0"/>
                <a:cs typeface="Verdana" panose="020B0604030504040204" pitchFamily="34" charset="0"/>
              </a:rPr>
              <a:t>Schmokel</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Ashlyn </a:t>
            </a:r>
            <a:r>
              <a:rPr lang="en-US" sz="1050" dirty="0" err="1">
                <a:latin typeface="Verdana" panose="020B0604030504040204" pitchFamily="34" charset="0"/>
                <a:ea typeface="Verdana" panose="020B0604030504040204" pitchFamily="34" charset="0"/>
                <a:cs typeface="Verdana" panose="020B0604030504040204" pitchFamily="34" charset="0"/>
              </a:rPr>
              <a:t>Shrimplin</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Macie </a:t>
            </a:r>
            <a:r>
              <a:rPr lang="en-US" sz="1050" dirty="0" err="1">
                <a:latin typeface="Verdana" panose="020B0604030504040204" pitchFamily="34" charset="0"/>
                <a:ea typeface="Verdana" panose="020B0604030504040204" pitchFamily="34" charset="0"/>
                <a:cs typeface="Verdana" panose="020B0604030504040204" pitchFamily="34" charset="0"/>
              </a:rPr>
              <a:t>Stuckman</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Leah Sprague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Ellie </a:t>
            </a:r>
            <a:r>
              <a:rPr lang="en-US" sz="1050" dirty="0" err="1">
                <a:latin typeface="Verdana" panose="020B0604030504040204" pitchFamily="34" charset="0"/>
                <a:ea typeface="Verdana" panose="020B0604030504040204" pitchFamily="34" charset="0"/>
                <a:cs typeface="Verdana" panose="020B0604030504040204" pitchFamily="34" charset="0"/>
              </a:rPr>
              <a:t>Talalight</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Peter </a:t>
            </a:r>
            <a:r>
              <a:rPr lang="en-US" sz="1050" dirty="0" err="1">
                <a:latin typeface="Verdana" panose="020B0604030504040204" pitchFamily="34" charset="0"/>
                <a:ea typeface="Verdana" panose="020B0604030504040204" pitchFamily="34" charset="0"/>
                <a:cs typeface="Verdana" panose="020B0604030504040204" pitchFamily="34" charset="0"/>
              </a:rPr>
              <a:t>Talalight</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Weston </a:t>
            </a:r>
            <a:r>
              <a:rPr lang="en-US" sz="1050" dirty="0" err="1">
                <a:latin typeface="Verdana" panose="020B0604030504040204" pitchFamily="34" charset="0"/>
                <a:ea typeface="Verdana" panose="020B0604030504040204" pitchFamily="34" charset="0"/>
                <a:cs typeface="Verdana" panose="020B0604030504040204" pitchFamily="34" charset="0"/>
              </a:rPr>
              <a:t>Talalight</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Rachel Tamang</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Darrell Turner</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Graham Whitmore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Cheri Wilke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Mackenzie Williams</a:t>
            </a:r>
          </a:p>
          <a:p>
            <a:pPr fontAlgn="ctr"/>
            <a:r>
              <a:rPr lang="en-US" sz="1050" dirty="0" err="1">
                <a:latin typeface="Verdana" panose="020B0604030504040204" pitchFamily="34" charset="0"/>
                <a:ea typeface="Verdana" panose="020B0604030504040204" pitchFamily="34" charset="0"/>
                <a:cs typeface="Verdana" panose="020B0604030504040204" pitchFamily="34" charset="0"/>
              </a:rPr>
              <a:t>Muchun</a:t>
            </a:r>
            <a:r>
              <a:rPr lang="en-US" sz="1050" dirty="0">
                <a:latin typeface="Verdana" panose="020B0604030504040204" pitchFamily="34" charset="0"/>
                <a:ea typeface="Verdana" panose="020B0604030504040204" pitchFamily="34" charset="0"/>
                <a:cs typeface="Verdana" panose="020B0604030504040204" pitchFamily="34" charset="0"/>
              </a:rPr>
              <a:t> Yin</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Ted York</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Anita </a:t>
            </a:r>
            <a:r>
              <a:rPr lang="en-US" sz="1050" dirty="0" err="1">
                <a:latin typeface="Verdana" panose="020B0604030504040204" pitchFamily="34" charset="0"/>
                <a:ea typeface="Verdana" panose="020B0604030504040204" pitchFamily="34" charset="0"/>
                <a:cs typeface="Verdana" panose="020B0604030504040204" pitchFamily="34" charset="0"/>
              </a:rPr>
              <a:t>Zeifert</a:t>
            </a:r>
            <a:endParaRPr lang="en-US" sz="1050" dirty="0">
              <a:latin typeface="Verdana" panose="020B0604030504040204" pitchFamily="34" charset="0"/>
              <a:ea typeface="Verdana" panose="020B0604030504040204" pitchFamily="34" charset="0"/>
              <a:cs typeface="Verdana" panose="020B0604030504040204" pitchFamily="34" charset="0"/>
            </a:endParaRPr>
          </a:p>
          <a:p>
            <a:endParaRPr sz="105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spTree>
    <p:extLst>
      <p:ext uri="{BB962C8B-B14F-4D97-AF65-F5344CB8AC3E}">
        <p14:creationId xmlns:p14="http://schemas.microsoft.com/office/powerpoint/2010/main" val="228075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graphicFrame>
        <p:nvGraphicFramePr>
          <p:cNvPr id="60" name="Google Shape;60;p14"/>
          <p:cNvGraphicFramePr/>
          <p:nvPr>
            <p:extLst>
              <p:ext uri="{D42A27DB-BD31-4B8C-83A1-F6EECF244321}">
                <p14:modId xmlns:p14="http://schemas.microsoft.com/office/powerpoint/2010/main" val="87921321"/>
              </p:ext>
            </p:extLst>
          </p:nvPr>
        </p:nvGraphicFramePr>
        <p:xfrm>
          <a:off x="0" y="0"/>
          <a:ext cx="9143975" cy="5143500"/>
        </p:xfrm>
        <a:graphic>
          <a:graphicData uri="http://schemas.openxmlformats.org/drawingml/2006/table">
            <a:tbl>
              <a:tblPr>
                <a:noFill/>
                <a:tableStyleId>{D1821431-6A57-4AF2-9E2E-B2E4B2737CFB}</a:tableStyleId>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r>
                        <a:rPr lang="en" sz="2400" b="1" dirty="0">
                          <a:solidFill>
                            <a:srgbClr val="4472C4"/>
                          </a:solidFill>
                          <a:latin typeface="Verdana"/>
                          <a:ea typeface="Verdana"/>
                          <a:cs typeface="Verdana"/>
                          <a:sym typeface="Verdana"/>
                        </a:rPr>
                        <a:t>ABCDEFGHIJKLMNOPQRSTUVW</a:t>
                      </a:r>
                      <a:endParaRPr sz="2400" dirty="0">
                        <a:solidFill>
                          <a:schemeClr val="dk1"/>
                        </a:solidFill>
                        <a:latin typeface="Verdana"/>
                        <a:ea typeface="Verdana"/>
                        <a:cs typeface="Verdana"/>
                        <a:sym typeface="Verdana"/>
                      </a:endParaRPr>
                    </a:p>
                    <a:p>
                      <a:pPr marL="0" lvl="0" indent="0" algn="l" rtl="0">
                        <a:lnSpc>
                          <a:spcPct val="150000"/>
                        </a:lnSpc>
                        <a:spcBef>
                          <a:spcPts val="0"/>
                        </a:spcBef>
                        <a:spcAft>
                          <a:spcPts val="0"/>
                        </a:spcAft>
                        <a:buClr>
                          <a:schemeClr val="dk1"/>
                        </a:buClr>
                        <a:buFont typeface="Arial"/>
                        <a:buNone/>
                      </a:pPr>
                      <a:r>
                        <a:rPr lang="en" sz="2400" b="1" dirty="0">
                          <a:solidFill>
                            <a:srgbClr val="4472C4"/>
                          </a:solidFill>
                          <a:latin typeface="Verdana"/>
                          <a:ea typeface="Verdana"/>
                          <a:cs typeface="Verdana"/>
                          <a:sym typeface="Verdana"/>
                        </a:rPr>
                        <a:t>XYZ</a:t>
                      </a:r>
                      <a:endParaRPr sz="24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r>
                        <a:rPr lang="en" sz="2400" b="1" dirty="0">
                          <a:solidFill>
                            <a:srgbClr val="4472C4"/>
                          </a:solidFill>
                          <a:latin typeface="Verdana"/>
                          <a:ea typeface="Verdana"/>
                          <a:cs typeface="Verdana"/>
                          <a:sym typeface="Verdana"/>
                        </a:rPr>
                        <a:t>0123456789</a:t>
                      </a:r>
                      <a:endParaRPr sz="2400" b="1"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r>
                        <a:rPr lang="en" sz="2400" dirty="0">
                          <a:latin typeface="Verdana"/>
                          <a:ea typeface="Verdana"/>
                          <a:cs typeface="Verdana"/>
                          <a:sym typeface="Verdana"/>
                        </a:rPr>
                        <a:t>Adam </a:t>
                      </a:r>
                      <a:endParaRPr sz="24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r>
                        <a:rPr lang="en" sz="2400">
                          <a:latin typeface="Verdana"/>
                          <a:ea typeface="Verdana"/>
                          <a:cs typeface="Verdana"/>
                          <a:sym typeface="Verdana"/>
                        </a:rPr>
                        <a:t>A-d-a-m</a:t>
                      </a:r>
                      <a:endParaRPr sz="240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1" name="Google Shape;61;p14"/>
          <p:cNvSpPr txBox="1"/>
          <p:nvPr/>
        </p:nvSpPr>
        <p:spPr>
          <a:xfrm>
            <a:off x="283950" y="3680175"/>
            <a:ext cx="1812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a letter</a:t>
            </a:r>
            <a:endParaRPr dirty="0"/>
          </a:p>
        </p:txBody>
      </p:sp>
      <p:sp>
        <p:nvSpPr>
          <p:cNvPr id="62" name="Google Shape;62;p14"/>
          <p:cNvSpPr txBox="1"/>
          <p:nvPr/>
        </p:nvSpPr>
        <p:spPr>
          <a:xfrm>
            <a:off x="2535725" y="3680175"/>
            <a:ext cx="1938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en" sz="2800">
                <a:solidFill>
                  <a:schemeClr val="dk1"/>
                </a:solidFill>
                <a:latin typeface="Verdana"/>
                <a:ea typeface="Verdana"/>
                <a:cs typeface="Verdana"/>
                <a:sym typeface="Verdana"/>
              </a:rPr>
              <a:t>a number</a:t>
            </a:r>
            <a:endParaRPr/>
          </a:p>
        </p:txBody>
      </p:sp>
      <p:sp>
        <p:nvSpPr>
          <p:cNvPr id="63" name="Google Shape;63;p14"/>
          <p:cNvSpPr txBox="1"/>
          <p:nvPr/>
        </p:nvSpPr>
        <p:spPr>
          <a:xfrm>
            <a:off x="4913200" y="3680175"/>
            <a:ext cx="1693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latin typeface="Verdana"/>
                <a:ea typeface="Verdana"/>
                <a:cs typeface="Verdana"/>
                <a:sym typeface="Verdana"/>
              </a:rPr>
              <a:t>to say </a:t>
            </a:r>
            <a:endParaRPr/>
          </a:p>
        </p:txBody>
      </p:sp>
      <p:sp>
        <p:nvSpPr>
          <p:cNvPr id="64" name="Google Shape;64;p14"/>
          <p:cNvSpPr txBox="1"/>
          <p:nvPr/>
        </p:nvSpPr>
        <p:spPr>
          <a:xfrm>
            <a:off x="7238750" y="3680175"/>
            <a:ext cx="1693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latin typeface="Verdana"/>
                <a:ea typeface="Verdana"/>
                <a:cs typeface="Verdana"/>
                <a:sym typeface="Verdana"/>
              </a:rPr>
              <a:t>to spell </a:t>
            </a:r>
            <a:endParaRPr/>
          </a:p>
        </p:txBody>
      </p:sp>
      <p:pic>
        <p:nvPicPr>
          <p:cNvPr id="65" name="Google Shape;65;p14"/>
          <p:cNvPicPr preferRelativeResize="0"/>
          <p:nvPr/>
        </p:nvPicPr>
        <p:blipFill rotWithShape="1">
          <a:blip r:embed="rId11">
            <a:alphaModFix/>
          </a:blip>
          <a:srcRect/>
          <a:stretch/>
        </p:blipFill>
        <p:spPr>
          <a:xfrm>
            <a:off x="4853350" y="505514"/>
            <a:ext cx="1812900" cy="2011636"/>
          </a:xfrm>
          <a:prstGeom prst="rect">
            <a:avLst/>
          </a:prstGeom>
          <a:noFill/>
          <a:ln>
            <a:noFill/>
          </a:ln>
        </p:spPr>
      </p:pic>
      <p:pic>
        <p:nvPicPr>
          <p:cNvPr id="66" name="Google Shape;66;p14"/>
          <p:cNvPicPr preferRelativeResize="0"/>
          <p:nvPr/>
        </p:nvPicPr>
        <p:blipFill rotWithShape="1">
          <a:blip r:embed="rId11">
            <a:alphaModFix/>
          </a:blip>
          <a:srcRect/>
          <a:stretch/>
        </p:blipFill>
        <p:spPr>
          <a:xfrm>
            <a:off x="7178900" y="505514"/>
            <a:ext cx="1812900" cy="2011636"/>
          </a:xfrm>
          <a:prstGeom prst="rect">
            <a:avLst/>
          </a:prstGeom>
          <a:noFill/>
          <a:ln>
            <a:noFill/>
          </a:ln>
        </p:spPr>
      </p:pic>
      <p:pic>
        <p:nvPicPr>
          <p:cNvPr id="2" name="a letter">
            <a:hlinkClick r:id="" action="ppaction://media"/>
            <a:extLst>
              <a:ext uri="{FF2B5EF4-FFF2-40B4-BE49-F238E27FC236}">
                <a16:creationId xmlns:a16="http://schemas.microsoft.com/office/drawing/2014/main" id="{73CCECA9-C008-16D1-B81F-50FA093FDD0A}"/>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08832" y="3016704"/>
            <a:ext cx="487363" cy="487363"/>
          </a:xfrm>
          <a:prstGeom prst="rect">
            <a:avLst/>
          </a:prstGeom>
        </p:spPr>
      </p:pic>
      <p:pic>
        <p:nvPicPr>
          <p:cNvPr id="3" name="a number">
            <a:hlinkClick r:id="" action="ppaction://media"/>
            <a:extLst>
              <a:ext uri="{FF2B5EF4-FFF2-40B4-BE49-F238E27FC236}">
                <a16:creationId xmlns:a16="http://schemas.microsoft.com/office/drawing/2014/main" id="{708A6561-A789-D675-E390-B6B9240CE678}"/>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3130097" y="3016704"/>
            <a:ext cx="487363" cy="487363"/>
          </a:xfrm>
          <a:prstGeom prst="rect">
            <a:avLst/>
          </a:prstGeom>
        </p:spPr>
      </p:pic>
      <p:pic>
        <p:nvPicPr>
          <p:cNvPr id="4" name="to say">
            <a:hlinkClick r:id="" action="ppaction://media"/>
            <a:extLst>
              <a:ext uri="{FF2B5EF4-FFF2-40B4-BE49-F238E27FC236}">
                <a16:creationId xmlns:a16="http://schemas.microsoft.com/office/drawing/2014/main" id="{1C3CA82A-FFF3-2A4E-DA14-C2CEA52BE47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5451362" y="3016703"/>
            <a:ext cx="487363" cy="487363"/>
          </a:xfrm>
          <a:prstGeom prst="rect">
            <a:avLst/>
          </a:prstGeom>
        </p:spPr>
      </p:pic>
      <p:pic>
        <p:nvPicPr>
          <p:cNvPr id="5" name="to spell">
            <a:hlinkClick r:id="" action="ppaction://media"/>
            <a:extLst>
              <a:ext uri="{FF2B5EF4-FFF2-40B4-BE49-F238E27FC236}">
                <a16:creationId xmlns:a16="http://schemas.microsoft.com/office/drawing/2014/main" id="{C8F96745-1C6B-ADD1-7995-9BC9E58A8A6C}"/>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7772627" y="3016702"/>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83"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1000"/>
                                        <p:tgtEl>
                                          <p:spTgt spid="6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773"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1000"/>
                                        <p:tgtEl>
                                          <p:spTgt spid="6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283" fill="hold"/>
                                        <p:tgtEl>
                                          <p:spTgt spid="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680" fill="hold"/>
                                        <p:tgtEl>
                                          <p:spTgt spid="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2"/>
                </p:tgtEl>
              </p:cMediaNode>
            </p:audio>
            <p:audio>
              <p:cMediaNode vol="80000">
                <p:cTn id="40" fill="hold" display="0">
                  <p:stCondLst>
                    <p:cond delay="indefinite"/>
                  </p:stCondLst>
                  <p:endCondLst>
                    <p:cond evt="onStopAudio" delay="0">
                      <p:tgtEl>
                        <p:sldTgt/>
                      </p:tgtEl>
                    </p:cond>
                  </p:endCondLst>
                </p:cTn>
                <p:tgtEl>
                  <p:spTgt spid="3"/>
                </p:tgtEl>
              </p:cMediaNode>
            </p:audio>
            <p:audio>
              <p:cMediaNode vol="80000">
                <p:cTn id="41" fill="hold" display="0">
                  <p:stCondLst>
                    <p:cond delay="indefinite"/>
                  </p:stCondLst>
                  <p:endCondLst>
                    <p:cond evt="onStopAudio" delay="0">
                      <p:tgtEl>
                        <p:sldTgt/>
                      </p:tgtEl>
                    </p:cond>
                  </p:endCondLst>
                </p:cTn>
                <p:tgtEl>
                  <p:spTgt spid="4"/>
                </p:tgtEl>
              </p:cMediaNode>
            </p:audio>
            <p:audio>
              <p:cMediaNode vol="80000">
                <p:cTn id="42"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graphicFrame>
        <p:nvGraphicFramePr>
          <p:cNvPr id="71" name="Google Shape;71;p15"/>
          <p:cNvGraphicFramePr/>
          <p:nvPr/>
        </p:nvGraphicFramePr>
        <p:xfrm>
          <a:off x="0" y="0"/>
          <a:ext cx="9143975" cy="5143500"/>
        </p:xfrm>
        <a:graphic>
          <a:graphicData uri="http://schemas.openxmlformats.org/drawingml/2006/table">
            <a:tbl>
              <a:tblPr>
                <a:noFill/>
                <a:tableStyleId>{D1821431-6A57-4AF2-9E2E-B2E4B2737CFB}</a:tableStyleId>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2" name="Google Shape;72;p15"/>
          <p:cNvSpPr txBox="1"/>
          <p:nvPr/>
        </p:nvSpPr>
        <p:spPr>
          <a:xfrm>
            <a:off x="2741000" y="807575"/>
            <a:ext cx="1539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B b</a:t>
            </a:r>
            <a:endParaRPr sz="6000">
              <a:latin typeface="Verdana"/>
              <a:ea typeface="Verdana"/>
              <a:cs typeface="Verdana"/>
              <a:sym typeface="Verdana"/>
            </a:endParaRPr>
          </a:p>
        </p:txBody>
      </p:sp>
      <p:sp>
        <p:nvSpPr>
          <p:cNvPr id="73" name="Google Shape;73;p15"/>
          <p:cNvSpPr txBox="1"/>
          <p:nvPr/>
        </p:nvSpPr>
        <p:spPr>
          <a:xfrm>
            <a:off x="436325" y="807575"/>
            <a:ext cx="1539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A a</a:t>
            </a:r>
            <a:endParaRPr sz="6000">
              <a:latin typeface="Verdana"/>
              <a:ea typeface="Verdana"/>
              <a:cs typeface="Verdana"/>
              <a:sym typeface="Verdana"/>
            </a:endParaRPr>
          </a:p>
        </p:txBody>
      </p:sp>
      <p:sp>
        <p:nvSpPr>
          <p:cNvPr id="74" name="Google Shape;74;p15"/>
          <p:cNvSpPr txBox="1"/>
          <p:nvPr/>
        </p:nvSpPr>
        <p:spPr>
          <a:xfrm>
            <a:off x="7294350" y="807575"/>
            <a:ext cx="1539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D d</a:t>
            </a:r>
            <a:endParaRPr sz="6000">
              <a:latin typeface="Verdana"/>
              <a:ea typeface="Verdana"/>
              <a:cs typeface="Verdana"/>
              <a:sym typeface="Verdana"/>
            </a:endParaRPr>
          </a:p>
        </p:txBody>
      </p:sp>
      <p:sp>
        <p:nvSpPr>
          <p:cNvPr id="75" name="Google Shape;75;p15"/>
          <p:cNvSpPr txBox="1"/>
          <p:nvPr/>
        </p:nvSpPr>
        <p:spPr>
          <a:xfrm>
            <a:off x="5017663" y="807575"/>
            <a:ext cx="1539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C c</a:t>
            </a:r>
            <a:endParaRPr sz="6000">
              <a:latin typeface="Verdana"/>
              <a:ea typeface="Verdana"/>
              <a:cs typeface="Verdana"/>
              <a:sym typeface="Verdana"/>
            </a:endParaRPr>
          </a:p>
        </p:txBody>
      </p:sp>
      <p:sp>
        <p:nvSpPr>
          <p:cNvPr id="2" name="Google Shape;61;p14">
            <a:extLst>
              <a:ext uri="{FF2B5EF4-FFF2-40B4-BE49-F238E27FC236}">
                <a16:creationId xmlns:a16="http://schemas.microsoft.com/office/drawing/2014/main" id="{DB584CBD-24B8-2528-F4E9-4F77027570D1}"/>
              </a:ext>
            </a:extLst>
          </p:cNvPr>
          <p:cNvSpPr txBox="1"/>
          <p:nvPr/>
        </p:nvSpPr>
        <p:spPr>
          <a:xfrm>
            <a:off x="934593" y="3655441"/>
            <a:ext cx="5433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sym typeface="Verdana"/>
              </a:rPr>
              <a:t>A</a:t>
            </a:r>
            <a:endParaRPr dirty="0"/>
          </a:p>
        </p:txBody>
      </p:sp>
      <p:sp>
        <p:nvSpPr>
          <p:cNvPr id="3" name="Google Shape;61;p14">
            <a:extLst>
              <a:ext uri="{FF2B5EF4-FFF2-40B4-BE49-F238E27FC236}">
                <a16:creationId xmlns:a16="http://schemas.microsoft.com/office/drawing/2014/main" id="{AFD2D328-EBDA-33B3-4860-F3C66562A290}"/>
              </a:ext>
            </a:extLst>
          </p:cNvPr>
          <p:cNvSpPr txBox="1"/>
          <p:nvPr/>
        </p:nvSpPr>
        <p:spPr>
          <a:xfrm>
            <a:off x="7792594" y="3655441"/>
            <a:ext cx="5433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sym typeface="Verdana"/>
              </a:rPr>
              <a:t>D</a:t>
            </a:r>
            <a:endParaRPr dirty="0"/>
          </a:p>
        </p:txBody>
      </p:sp>
      <p:sp>
        <p:nvSpPr>
          <p:cNvPr id="4" name="Google Shape;61;p14">
            <a:extLst>
              <a:ext uri="{FF2B5EF4-FFF2-40B4-BE49-F238E27FC236}">
                <a16:creationId xmlns:a16="http://schemas.microsoft.com/office/drawing/2014/main" id="{DF616E40-C65B-F4A3-1006-F5D98904D877}"/>
              </a:ext>
            </a:extLst>
          </p:cNvPr>
          <p:cNvSpPr txBox="1"/>
          <p:nvPr/>
        </p:nvSpPr>
        <p:spPr>
          <a:xfrm>
            <a:off x="5515931" y="3655441"/>
            <a:ext cx="5433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sym typeface="Verdana"/>
              </a:rPr>
              <a:t>C</a:t>
            </a:r>
            <a:endParaRPr dirty="0"/>
          </a:p>
        </p:txBody>
      </p:sp>
      <p:sp>
        <p:nvSpPr>
          <p:cNvPr id="5" name="Google Shape;61;p14">
            <a:extLst>
              <a:ext uri="{FF2B5EF4-FFF2-40B4-BE49-F238E27FC236}">
                <a16:creationId xmlns:a16="http://schemas.microsoft.com/office/drawing/2014/main" id="{65DBA92E-BAAC-6732-05B4-C08D2AB8B714}"/>
              </a:ext>
            </a:extLst>
          </p:cNvPr>
          <p:cNvSpPr txBox="1"/>
          <p:nvPr/>
        </p:nvSpPr>
        <p:spPr>
          <a:xfrm>
            <a:off x="3239268" y="3655441"/>
            <a:ext cx="5433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sym typeface="Verdana"/>
              </a:rPr>
              <a:t>B</a:t>
            </a:r>
            <a:endParaRPr dirty="0"/>
          </a:p>
        </p:txBody>
      </p:sp>
      <p:pic>
        <p:nvPicPr>
          <p:cNvPr id="6" name="a">
            <a:hlinkClick r:id="" action="ppaction://media"/>
            <a:extLst>
              <a:ext uri="{FF2B5EF4-FFF2-40B4-BE49-F238E27FC236}">
                <a16:creationId xmlns:a16="http://schemas.microsoft.com/office/drawing/2014/main" id="{ED937CB3-2B27-AE3F-3686-7E37282A01BC}"/>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62593" y="2855743"/>
            <a:ext cx="487363" cy="487363"/>
          </a:xfrm>
          <a:prstGeom prst="rect">
            <a:avLst/>
          </a:prstGeom>
        </p:spPr>
      </p:pic>
      <p:pic>
        <p:nvPicPr>
          <p:cNvPr id="7" name="b">
            <a:hlinkClick r:id="" action="ppaction://media"/>
            <a:extLst>
              <a:ext uri="{FF2B5EF4-FFF2-40B4-BE49-F238E27FC236}">
                <a16:creationId xmlns:a16="http://schemas.microsoft.com/office/drawing/2014/main" id="{2B46EC2E-7EC2-D140-9726-BCCE146E6C95}"/>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267268" y="2855743"/>
            <a:ext cx="487363" cy="487363"/>
          </a:xfrm>
          <a:prstGeom prst="rect">
            <a:avLst/>
          </a:prstGeom>
        </p:spPr>
      </p:pic>
      <p:pic>
        <p:nvPicPr>
          <p:cNvPr id="8" name="c">
            <a:hlinkClick r:id="" action="ppaction://media"/>
            <a:extLst>
              <a:ext uri="{FF2B5EF4-FFF2-40B4-BE49-F238E27FC236}">
                <a16:creationId xmlns:a16="http://schemas.microsoft.com/office/drawing/2014/main" id="{18ACA198-DA79-F625-3548-CB07985FEC00}"/>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543931" y="2855743"/>
            <a:ext cx="487363" cy="487363"/>
          </a:xfrm>
          <a:prstGeom prst="rect">
            <a:avLst/>
          </a:prstGeom>
        </p:spPr>
      </p:pic>
      <p:pic>
        <p:nvPicPr>
          <p:cNvPr id="9" name="d">
            <a:hlinkClick r:id="" action="ppaction://media"/>
            <a:extLst>
              <a:ext uri="{FF2B5EF4-FFF2-40B4-BE49-F238E27FC236}">
                <a16:creationId xmlns:a16="http://schemas.microsoft.com/office/drawing/2014/main" id="{FE6C74C0-FC58-5D74-C71C-E4CEAF726995}"/>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7820594" y="2852832"/>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92"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308" fill="hold"/>
                                        <p:tgtEl>
                                          <p:spTgt spid="7"/>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215" fill="hold"/>
                                        <p:tgtEl>
                                          <p:spTgt spid="8"/>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123" fill="hold"/>
                                        <p:tgtEl>
                                          <p:spTgt spid="9"/>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6"/>
                </p:tgtEl>
              </p:cMediaNode>
            </p:audio>
            <p:audio>
              <p:cMediaNode vol="80000">
                <p:cTn id="40" fill="hold" display="0">
                  <p:stCondLst>
                    <p:cond delay="indefinite"/>
                  </p:stCondLst>
                  <p:endCondLst>
                    <p:cond evt="onStopAudio" delay="0">
                      <p:tgtEl>
                        <p:sldTgt/>
                      </p:tgtEl>
                    </p:cond>
                  </p:endCondLst>
                </p:cTn>
                <p:tgtEl>
                  <p:spTgt spid="7"/>
                </p:tgtEl>
              </p:cMediaNode>
            </p:audio>
            <p:audio>
              <p:cMediaNode vol="80000">
                <p:cTn id="41" fill="hold" display="0">
                  <p:stCondLst>
                    <p:cond delay="indefinite"/>
                  </p:stCondLst>
                  <p:endCondLst>
                    <p:cond evt="onStopAudio" delay="0">
                      <p:tgtEl>
                        <p:sldTgt/>
                      </p:tgtEl>
                    </p:cond>
                  </p:endCondLst>
                </p:cTn>
                <p:tgtEl>
                  <p:spTgt spid="8"/>
                </p:tgtEl>
              </p:cMediaNode>
            </p:audio>
            <p:audio>
              <p:cMediaNode vol="80000">
                <p:cTn id="42"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aphicFrame>
        <p:nvGraphicFramePr>
          <p:cNvPr id="80" name="Google Shape;80;p16"/>
          <p:cNvGraphicFramePr/>
          <p:nvPr/>
        </p:nvGraphicFramePr>
        <p:xfrm>
          <a:off x="0" y="0"/>
          <a:ext cx="9143975" cy="5143500"/>
        </p:xfrm>
        <a:graphic>
          <a:graphicData uri="http://schemas.openxmlformats.org/drawingml/2006/table">
            <a:tbl>
              <a:tblPr>
                <a:noFill/>
                <a:tableStyleId>{D1821431-6A57-4AF2-9E2E-B2E4B2737CFB}</a:tableStyleId>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81" name="Google Shape;81;p16"/>
          <p:cNvSpPr txBox="1"/>
          <p:nvPr/>
        </p:nvSpPr>
        <p:spPr>
          <a:xfrm>
            <a:off x="7294350" y="807575"/>
            <a:ext cx="1539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H h </a:t>
            </a:r>
            <a:endParaRPr sz="6000">
              <a:latin typeface="Verdana"/>
              <a:ea typeface="Verdana"/>
              <a:cs typeface="Verdana"/>
              <a:sym typeface="Verdana"/>
            </a:endParaRPr>
          </a:p>
        </p:txBody>
      </p:sp>
      <p:sp>
        <p:nvSpPr>
          <p:cNvPr id="82" name="Google Shape;82;p16"/>
          <p:cNvSpPr txBox="1"/>
          <p:nvPr/>
        </p:nvSpPr>
        <p:spPr>
          <a:xfrm>
            <a:off x="5006038" y="807575"/>
            <a:ext cx="1539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G g </a:t>
            </a:r>
            <a:endParaRPr sz="6000">
              <a:latin typeface="Verdana"/>
              <a:ea typeface="Verdana"/>
              <a:cs typeface="Verdana"/>
              <a:sym typeface="Verdana"/>
            </a:endParaRPr>
          </a:p>
        </p:txBody>
      </p:sp>
      <p:sp>
        <p:nvSpPr>
          <p:cNvPr id="83" name="Google Shape;83;p16"/>
          <p:cNvSpPr txBox="1"/>
          <p:nvPr/>
        </p:nvSpPr>
        <p:spPr>
          <a:xfrm>
            <a:off x="2717725" y="807575"/>
            <a:ext cx="1539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F f </a:t>
            </a:r>
            <a:endParaRPr sz="6000">
              <a:latin typeface="Verdana"/>
              <a:ea typeface="Verdana"/>
              <a:cs typeface="Verdana"/>
              <a:sym typeface="Verdana"/>
            </a:endParaRPr>
          </a:p>
        </p:txBody>
      </p:sp>
      <p:sp>
        <p:nvSpPr>
          <p:cNvPr id="84" name="Google Shape;84;p16"/>
          <p:cNvSpPr txBox="1"/>
          <p:nvPr/>
        </p:nvSpPr>
        <p:spPr>
          <a:xfrm>
            <a:off x="391200" y="807575"/>
            <a:ext cx="1539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E e </a:t>
            </a:r>
            <a:endParaRPr sz="6000">
              <a:latin typeface="Verdana"/>
              <a:ea typeface="Verdana"/>
              <a:cs typeface="Verdana"/>
              <a:sym typeface="Verdana"/>
            </a:endParaRPr>
          </a:p>
        </p:txBody>
      </p:sp>
      <p:sp>
        <p:nvSpPr>
          <p:cNvPr id="2" name="Google Shape;61;p14">
            <a:extLst>
              <a:ext uri="{FF2B5EF4-FFF2-40B4-BE49-F238E27FC236}">
                <a16:creationId xmlns:a16="http://schemas.microsoft.com/office/drawing/2014/main" id="{05DFDE82-8B93-7DBB-76C9-97CA9FBA04D2}"/>
              </a:ext>
            </a:extLst>
          </p:cNvPr>
          <p:cNvSpPr txBox="1"/>
          <p:nvPr/>
        </p:nvSpPr>
        <p:spPr>
          <a:xfrm>
            <a:off x="934593" y="3655441"/>
            <a:ext cx="5433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sym typeface="Verdana"/>
              </a:rPr>
              <a:t>E</a:t>
            </a:r>
            <a:endParaRPr dirty="0"/>
          </a:p>
        </p:txBody>
      </p:sp>
      <p:sp>
        <p:nvSpPr>
          <p:cNvPr id="3" name="Google Shape;61;p14">
            <a:extLst>
              <a:ext uri="{FF2B5EF4-FFF2-40B4-BE49-F238E27FC236}">
                <a16:creationId xmlns:a16="http://schemas.microsoft.com/office/drawing/2014/main" id="{311AC81B-4BF2-71A6-C64B-04DC09A8DC67}"/>
              </a:ext>
            </a:extLst>
          </p:cNvPr>
          <p:cNvSpPr txBox="1"/>
          <p:nvPr/>
        </p:nvSpPr>
        <p:spPr>
          <a:xfrm>
            <a:off x="3239268" y="3655441"/>
            <a:ext cx="5433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sym typeface="Verdana"/>
              </a:rPr>
              <a:t>F</a:t>
            </a:r>
            <a:endParaRPr dirty="0"/>
          </a:p>
        </p:txBody>
      </p:sp>
      <p:sp>
        <p:nvSpPr>
          <p:cNvPr id="4" name="Google Shape;61;p14">
            <a:extLst>
              <a:ext uri="{FF2B5EF4-FFF2-40B4-BE49-F238E27FC236}">
                <a16:creationId xmlns:a16="http://schemas.microsoft.com/office/drawing/2014/main" id="{F8D1765B-22A0-1BD9-675A-59DF72290954}"/>
              </a:ext>
            </a:extLst>
          </p:cNvPr>
          <p:cNvSpPr txBox="1"/>
          <p:nvPr/>
        </p:nvSpPr>
        <p:spPr>
          <a:xfrm>
            <a:off x="5515931" y="3655441"/>
            <a:ext cx="5433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sym typeface="Verdana"/>
              </a:rPr>
              <a:t>G</a:t>
            </a:r>
            <a:endParaRPr dirty="0"/>
          </a:p>
        </p:txBody>
      </p:sp>
      <p:sp>
        <p:nvSpPr>
          <p:cNvPr id="5" name="Google Shape;61;p14">
            <a:extLst>
              <a:ext uri="{FF2B5EF4-FFF2-40B4-BE49-F238E27FC236}">
                <a16:creationId xmlns:a16="http://schemas.microsoft.com/office/drawing/2014/main" id="{F6C2459C-17B2-C0D5-2280-C69414D8DEDC}"/>
              </a:ext>
            </a:extLst>
          </p:cNvPr>
          <p:cNvSpPr txBox="1"/>
          <p:nvPr/>
        </p:nvSpPr>
        <p:spPr>
          <a:xfrm>
            <a:off x="7792594" y="3655441"/>
            <a:ext cx="5433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sym typeface="Verdana"/>
              </a:rPr>
              <a:t>H</a:t>
            </a:r>
            <a:endParaRPr dirty="0"/>
          </a:p>
        </p:txBody>
      </p:sp>
      <p:pic>
        <p:nvPicPr>
          <p:cNvPr id="6" name="e">
            <a:hlinkClick r:id="" action="ppaction://media"/>
            <a:extLst>
              <a:ext uri="{FF2B5EF4-FFF2-40B4-BE49-F238E27FC236}">
                <a16:creationId xmlns:a16="http://schemas.microsoft.com/office/drawing/2014/main" id="{AC58160D-51D0-C562-85F8-DE61505B372F}"/>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26126" y="2877609"/>
            <a:ext cx="487363" cy="487363"/>
          </a:xfrm>
          <a:prstGeom prst="rect">
            <a:avLst/>
          </a:prstGeom>
        </p:spPr>
      </p:pic>
      <p:pic>
        <p:nvPicPr>
          <p:cNvPr id="7" name="f">
            <a:hlinkClick r:id="" action="ppaction://media"/>
            <a:extLst>
              <a:ext uri="{FF2B5EF4-FFF2-40B4-BE49-F238E27FC236}">
                <a16:creationId xmlns:a16="http://schemas.microsoft.com/office/drawing/2014/main" id="{B1374901-9549-5A83-07CC-DE2C14AC3962}"/>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267268" y="2877608"/>
            <a:ext cx="487363" cy="487363"/>
          </a:xfrm>
          <a:prstGeom prst="rect">
            <a:avLst/>
          </a:prstGeom>
        </p:spPr>
      </p:pic>
      <p:pic>
        <p:nvPicPr>
          <p:cNvPr id="8" name="g">
            <a:hlinkClick r:id="" action="ppaction://media"/>
            <a:extLst>
              <a:ext uri="{FF2B5EF4-FFF2-40B4-BE49-F238E27FC236}">
                <a16:creationId xmlns:a16="http://schemas.microsoft.com/office/drawing/2014/main" id="{311BC516-AD50-E89E-D58B-423121795932}"/>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543931" y="2877607"/>
            <a:ext cx="487363" cy="487363"/>
          </a:xfrm>
          <a:prstGeom prst="rect">
            <a:avLst/>
          </a:prstGeom>
        </p:spPr>
      </p:pic>
      <p:pic>
        <p:nvPicPr>
          <p:cNvPr id="9" name="h">
            <a:hlinkClick r:id="" action="ppaction://media"/>
            <a:extLst>
              <a:ext uri="{FF2B5EF4-FFF2-40B4-BE49-F238E27FC236}">
                <a16:creationId xmlns:a16="http://schemas.microsoft.com/office/drawing/2014/main" id="{E79E77FF-4FB6-5A34-C064-47E85CEC6AFD}"/>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7820594" y="2877606"/>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7"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680" fill="hold"/>
                                        <p:tgtEl>
                                          <p:spTgt spid="7"/>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890" fill="hold"/>
                                        <p:tgtEl>
                                          <p:spTgt spid="8"/>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633" fill="hold"/>
                                        <p:tgtEl>
                                          <p:spTgt spid="9"/>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6"/>
                </p:tgtEl>
              </p:cMediaNode>
            </p:audio>
            <p:audio>
              <p:cMediaNode vol="80000">
                <p:cTn id="40" fill="hold" display="0">
                  <p:stCondLst>
                    <p:cond delay="indefinite"/>
                  </p:stCondLst>
                  <p:endCondLst>
                    <p:cond evt="onStopAudio" delay="0">
                      <p:tgtEl>
                        <p:sldTgt/>
                      </p:tgtEl>
                    </p:cond>
                  </p:endCondLst>
                </p:cTn>
                <p:tgtEl>
                  <p:spTgt spid="7"/>
                </p:tgtEl>
              </p:cMediaNode>
            </p:audio>
            <p:audio>
              <p:cMediaNode vol="80000">
                <p:cTn id="41" fill="hold" display="0">
                  <p:stCondLst>
                    <p:cond delay="indefinite"/>
                  </p:stCondLst>
                  <p:endCondLst>
                    <p:cond evt="onStopAudio" delay="0">
                      <p:tgtEl>
                        <p:sldTgt/>
                      </p:tgtEl>
                    </p:cond>
                  </p:endCondLst>
                </p:cTn>
                <p:tgtEl>
                  <p:spTgt spid="8"/>
                </p:tgtEl>
              </p:cMediaNode>
            </p:audio>
            <p:audio>
              <p:cMediaNode vol="80000">
                <p:cTn id="42"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aphicFrame>
        <p:nvGraphicFramePr>
          <p:cNvPr id="89" name="Google Shape;89;p17"/>
          <p:cNvGraphicFramePr/>
          <p:nvPr/>
        </p:nvGraphicFramePr>
        <p:xfrm>
          <a:off x="0" y="0"/>
          <a:ext cx="9143975" cy="5143500"/>
        </p:xfrm>
        <a:graphic>
          <a:graphicData uri="http://schemas.openxmlformats.org/drawingml/2006/table">
            <a:tbl>
              <a:tblPr>
                <a:noFill/>
                <a:tableStyleId>{D1821431-6A57-4AF2-9E2E-B2E4B2737CFB}</a:tableStyleId>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90" name="Google Shape;90;p17"/>
          <p:cNvSpPr txBox="1"/>
          <p:nvPr/>
        </p:nvSpPr>
        <p:spPr>
          <a:xfrm>
            <a:off x="5006038" y="807575"/>
            <a:ext cx="1539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K k  </a:t>
            </a:r>
            <a:endParaRPr sz="6000">
              <a:latin typeface="Verdana"/>
              <a:ea typeface="Verdana"/>
              <a:cs typeface="Verdana"/>
              <a:sym typeface="Verdana"/>
            </a:endParaRPr>
          </a:p>
        </p:txBody>
      </p:sp>
      <p:sp>
        <p:nvSpPr>
          <p:cNvPr id="91" name="Google Shape;91;p17"/>
          <p:cNvSpPr txBox="1"/>
          <p:nvPr/>
        </p:nvSpPr>
        <p:spPr>
          <a:xfrm>
            <a:off x="386213" y="807575"/>
            <a:ext cx="1539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I i  </a:t>
            </a:r>
            <a:endParaRPr sz="6000">
              <a:latin typeface="Verdana"/>
              <a:ea typeface="Verdana"/>
              <a:cs typeface="Verdana"/>
              <a:sym typeface="Verdana"/>
            </a:endParaRPr>
          </a:p>
        </p:txBody>
      </p:sp>
      <p:sp>
        <p:nvSpPr>
          <p:cNvPr id="92" name="Google Shape;92;p17"/>
          <p:cNvSpPr txBox="1"/>
          <p:nvPr/>
        </p:nvSpPr>
        <p:spPr>
          <a:xfrm>
            <a:off x="2646263" y="861200"/>
            <a:ext cx="1539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J j </a:t>
            </a:r>
            <a:endParaRPr sz="6000">
              <a:latin typeface="Verdana"/>
              <a:ea typeface="Verdana"/>
              <a:cs typeface="Verdana"/>
              <a:sym typeface="Verdana"/>
            </a:endParaRPr>
          </a:p>
        </p:txBody>
      </p:sp>
      <p:sp>
        <p:nvSpPr>
          <p:cNvPr id="93" name="Google Shape;93;p17"/>
          <p:cNvSpPr txBox="1"/>
          <p:nvPr/>
        </p:nvSpPr>
        <p:spPr>
          <a:xfrm>
            <a:off x="7265088" y="807575"/>
            <a:ext cx="1539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L l  </a:t>
            </a:r>
            <a:endParaRPr sz="6000">
              <a:latin typeface="Verdana"/>
              <a:ea typeface="Verdana"/>
              <a:cs typeface="Verdana"/>
              <a:sym typeface="Verdana"/>
            </a:endParaRPr>
          </a:p>
        </p:txBody>
      </p:sp>
      <p:sp>
        <p:nvSpPr>
          <p:cNvPr id="2" name="Google Shape;61;p14">
            <a:extLst>
              <a:ext uri="{FF2B5EF4-FFF2-40B4-BE49-F238E27FC236}">
                <a16:creationId xmlns:a16="http://schemas.microsoft.com/office/drawing/2014/main" id="{2FF17AD9-6EFE-C59F-9CB9-EF8A187B35D0}"/>
              </a:ext>
            </a:extLst>
          </p:cNvPr>
          <p:cNvSpPr txBox="1"/>
          <p:nvPr/>
        </p:nvSpPr>
        <p:spPr>
          <a:xfrm>
            <a:off x="7792594" y="3655441"/>
            <a:ext cx="5433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sym typeface="Verdana"/>
              </a:rPr>
              <a:t>L</a:t>
            </a:r>
            <a:endParaRPr dirty="0"/>
          </a:p>
        </p:txBody>
      </p:sp>
      <p:sp>
        <p:nvSpPr>
          <p:cNvPr id="3" name="Google Shape;61;p14">
            <a:extLst>
              <a:ext uri="{FF2B5EF4-FFF2-40B4-BE49-F238E27FC236}">
                <a16:creationId xmlns:a16="http://schemas.microsoft.com/office/drawing/2014/main" id="{D6EF288A-4B55-CF64-2CB0-02AE7616C677}"/>
              </a:ext>
            </a:extLst>
          </p:cNvPr>
          <p:cNvSpPr txBox="1"/>
          <p:nvPr/>
        </p:nvSpPr>
        <p:spPr>
          <a:xfrm>
            <a:off x="5515931" y="3655441"/>
            <a:ext cx="5433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sym typeface="Verdana"/>
              </a:rPr>
              <a:t>K</a:t>
            </a:r>
            <a:endParaRPr dirty="0"/>
          </a:p>
        </p:txBody>
      </p:sp>
      <p:sp>
        <p:nvSpPr>
          <p:cNvPr id="4" name="Google Shape;61;p14">
            <a:extLst>
              <a:ext uri="{FF2B5EF4-FFF2-40B4-BE49-F238E27FC236}">
                <a16:creationId xmlns:a16="http://schemas.microsoft.com/office/drawing/2014/main" id="{8D3447AE-25D3-559C-DB56-9621A0B01CE7}"/>
              </a:ext>
            </a:extLst>
          </p:cNvPr>
          <p:cNvSpPr txBox="1"/>
          <p:nvPr/>
        </p:nvSpPr>
        <p:spPr>
          <a:xfrm>
            <a:off x="3239268" y="3655441"/>
            <a:ext cx="5433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sym typeface="Verdana"/>
              </a:rPr>
              <a:t>J</a:t>
            </a:r>
            <a:endParaRPr dirty="0"/>
          </a:p>
        </p:txBody>
      </p:sp>
      <p:sp>
        <p:nvSpPr>
          <p:cNvPr id="5" name="Google Shape;61;p14">
            <a:extLst>
              <a:ext uri="{FF2B5EF4-FFF2-40B4-BE49-F238E27FC236}">
                <a16:creationId xmlns:a16="http://schemas.microsoft.com/office/drawing/2014/main" id="{3EBDA7EA-8F0A-DEED-CC06-B58C77797FD7}"/>
              </a:ext>
            </a:extLst>
          </p:cNvPr>
          <p:cNvSpPr txBox="1"/>
          <p:nvPr/>
        </p:nvSpPr>
        <p:spPr>
          <a:xfrm>
            <a:off x="934593" y="3655441"/>
            <a:ext cx="5433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sym typeface="Verdana"/>
              </a:rPr>
              <a:t>I</a:t>
            </a:r>
            <a:endParaRPr dirty="0"/>
          </a:p>
        </p:txBody>
      </p:sp>
      <p:pic>
        <p:nvPicPr>
          <p:cNvPr id="6" name="i">
            <a:hlinkClick r:id="" action="ppaction://media"/>
            <a:extLst>
              <a:ext uri="{FF2B5EF4-FFF2-40B4-BE49-F238E27FC236}">
                <a16:creationId xmlns:a16="http://schemas.microsoft.com/office/drawing/2014/main" id="{018C0252-0404-D2B6-E5D2-45FE56457B80}"/>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2481" y="2886075"/>
            <a:ext cx="487363" cy="487363"/>
          </a:xfrm>
          <a:prstGeom prst="rect">
            <a:avLst/>
          </a:prstGeom>
        </p:spPr>
      </p:pic>
      <p:pic>
        <p:nvPicPr>
          <p:cNvPr id="7" name="j">
            <a:hlinkClick r:id="" action="ppaction://media"/>
            <a:extLst>
              <a:ext uri="{FF2B5EF4-FFF2-40B4-BE49-F238E27FC236}">
                <a16:creationId xmlns:a16="http://schemas.microsoft.com/office/drawing/2014/main" id="{28F26FA0-F918-2F54-17BF-0956E2A03B28}"/>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172531" y="2886075"/>
            <a:ext cx="487363" cy="487363"/>
          </a:xfrm>
          <a:prstGeom prst="rect">
            <a:avLst/>
          </a:prstGeom>
        </p:spPr>
      </p:pic>
      <p:pic>
        <p:nvPicPr>
          <p:cNvPr id="8" name="k">
            <a:hlinkClick r:id="" action="ppaction://media"/>
            <a:extLst>
              <a:ext uri="{FF2B5EF4-FFF2-40B4-BE49-F238E27FC236}">
                <a16:creationId xmlns:a16="http://schemas.microsoft.com/office/drawing/2014/main" id="{DFE205AD-9878-932F-52C8-9D9ECDFF9907}"/>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543931" y="2886074"/>
            <a:ext cx="487363" cy="487363"/>
          </a:xfrm>
          <a:prstGeom prst="rect">
            <a:avLst/>
          </a:prstGeom>
        </p:spPr>
      </p:pic>
      <p:pic>
        <p:nvPicPr>
          <p:cNvPr id="9" name="L">
            <a:hlinkClick r:id="" action="ppaction://media"/>
            <a:extLst>
              <a:ext uri="{FF2B5EF4-FFF2-40B4-BE49-F238E27FC236}">
                <a16:creationId xmlns:a16="http://schemas.microsoft.com/office/drawing/2014/main" id="{509CD0A4-D8D4-7D8F-BE5F-A00FB6B464D1}"/>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7671649" y="2886074"/>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7"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076" fill="hold"/>
                                        <p:tgtEl>
                                          <p:spTgt spid="7"/>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937" fill="hold"/>
                                        <p:tgtEl>
                                          <p:spTgt spid="8"/>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123" fill="hold"/>
                                        <p:tgtEl>
                                          <p:spTgt spid="9"/>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6"/>
                </p:tgtEl>
              </p:cMediaNode>
            </p:audio>
            <p:audio>
              <p:cMediaNode vol="80000">
                <p:cTn id="40" fill="hold" display="0">
                  <p:stCondLst>
                    <p:cond delay="indefinite"/>
                  </p:stCondLst>
                  <p:endCondLst>
                    <p:cond evt="onStopAudio" delay="0">
                      <p:tgtEl>
                        <p:sldTgt/>
                      </p:tgtEl>
                    </p:cond>
                  </p:endCondLst>
                </p:cTn>
                <p:tgtEl>
                  <p:spTgt spid="7"/>
                </p:tgtEl>
              </p:cMediaNode>
            </p:audio>
            <p:audio>
              <p:cMediaNode vol="80000">
                <p:cTn id="41" fill="hold" display="0">
                  <p:stCondLst>
                    <p:cond delay="indefinite"/>
                  </p:stCondLst>
                  <p:endCondLst>
                    <p:cond evt="onStopAudio" delay="0">
                      <p:tgtEl>
                        <p:sldTgt/>
                      </p:tgtEl>
                    </p:cond>
                  </p:endCondLst>
                </p:cTn>
                <p:tgtEl>
                  <p:spTgt spid="8"/>
                </p:tgtEl>
              </p:cMediaNode>
            </p:audio>
            <p:audio>
              <p:cMediaNode vol="80000">
                <p:cTn id="42"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aphicFrame>
        <p:nvGraphicFramePr>
          <p:cNvPr id="98" name="Google Shape;98;p18"/>
          <p:cNvGraphicFramePr/>
          <p:nvPr/>
        </p:nvGraphicFramePr>
        <p:xfrm>
          <a:off x="0" y="0"/>
          <a:ext cx="9143975" cy="5143500"/>
        </p:xfrm>
        <a:graphic>
          <a:graphicData uri="http://schemas.openxmlformats.org/drawingml/2006/table">
            <a:tbl>
              <a:tblPr>
                <a:noFill/>
                <a:tableStyleId>{D1821431-6A57-4AF2-9E2E-B2E4B2737CFB}</a:tableStyleId>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None/>
                      </a:pPr>
                      <a:endParaRPr sz="240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900" b="1"/>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99" name="Google Shape;99;p18"/>
          <p:cNvSpPr txBox="1"/>
          <p:nvPr/>
        </p:nvSpPr>
        <p:spPr>
          <a:xfrm>
            <a:off x="7265088" y="807575"/>
            <a:ext cx="1539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P p </a:t>
            </a:r>
            <a:endParaRPr sz="6000">
              <a:latin typeface="Verdana"/>
              <a:ea typeface="Verdana"/>
              <a:cs typeface="Verdana"/>
              <a:sym typeface="Verdana"/>
            </a:endParaRPr>
          </a:p>
        </p:txBody>
      </p:sp>
      <p:sp>
        <p:nvSpPr>
          <p:cNvPr id="100" name="Google Shape;100;p18"/>
          <p:cNvSpPr txBox="1"/>
          <p:nvPr/>
        </p:nvSpPr>
        <p:spPr>
          <a:xfrm>
            <a:off x="262075" y="807575"/>
            <a:ext cx="19512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M m   </a:t>
            </a:r>
            <a:endParaRPr sz="6000">
              <a:latin typeface="Verdana"/>
              <a:ea typeface="Verdana"/>
              <a:cs typeface="Verdana"/>
              <a:sym typeface="Verdana"/>
            </a:endParaRPr>
          </a:p>
        </p:txBody>
      </p:sp>
      <p:sp>
        <p:nvSpPr>
          <p:cNvPr id="101" name="Google Shape;101;p18"/>
          <p:cNvSpPr txBox="1"/>
          <p:nvPr/>
        </p:nvSpPr>
        <p:spPr>
          <a:xfrm>
            <a:off x="2697438" y="807575"/>
            <a:ext cx="1539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N n   </a:t>
            </a:r>
            <a:endParaRPr sz="6000">
              <a:latin typeface="Verdana"/>
              <a:ea typeface="Verdana"/>
              <a:cs typeface="Verdana"/>
              <a:sym typeface="Verdana"/>
            </a:endParaRPr>
          </a:p>
        </p:txBody>
      </p:sp>
      <p:sp>
        <p:nvSpPr>
          <p:cNvPr id="102" name="Google Shape;102;p18"/>
          <p:cNvSpPr txBox="1"/>
          <p:nvPr/>
        </p:nvSpPr>
        <p:spPr>
          <a:xfrm>
            <a:off x="4981263" y="807575"/>
            <a:ext cx="1539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O o  </a:t>
            </a:r>
            <a:endParaRPr sz="6000">
              <a:latin typeface="Verdana"/>
              <a:ea typeface="Verdana"/>
              <a:cs typeface="Verdana"/>
              <a:sym typeface="Verdana"/>
            </a:endParaRPr>
          </a:p>
        </p:txBody>
      </p:sp>
      <p:sp>
        <p:nvSpPr>
          <p:cNvPr id="2" name="Google Shape;61;p14">
            <a:extLst>
              <a:ext uri="{FF2B5EF4-FFF2-40B4-BE49-F238E27FC236}">
                <a16:creationId xmlns:a16="http://schemas.microsoft.com/office/drawing/2014/main" id="{DBF32039-8AAB-5160-E9E5-E4BA16CD4206}"/>
              </a:ext>
            </a:extLst>
          </p:cNvPr>
          <p:cNvSpPr txBox="1"/>
          <p:nvPr/>
        </p:nvSpPr>
        <p:spPr>
          <a:xfrm>
            <a:off x="934593" y="3655441"/>
            <a:ext cx="5433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sym typeface="Verdana"/>
              </a:rPr>
              <a:t>M</a:t>
            </a:r>
            <a:endParaRPr dirty="0"/>
          </a:p>
        </p:txBody>
      </p:sp>
      <p:sp>
        <p:nvSpPr>
          <p:cNvPr id="3" name="Google Shape;61;p14">
            <a:extLst>
              <a:ext uri="{FF2B5EF4-FFF2-40B4-BE49-F238E27FC236}">
                <a16:creationId xmlns:a16="http://schemas.microsoft.com/office/drawing/2014/main" id="{B0CED0B7-C806-85B9-AEC3-446202DA0F38}"/>
              </a:ext>
            </a:extLst>
          </p:cNvPr>
          <p:cNvSpPr txBox="1"/>
          <p:nvPr/>
        </p:nvSpPr>
        <p:spPr>
          <a:xfrm>
            <a:off x="3239268" y="3655441"/>
            <a:ext cx="5433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sym typeface="Verdana"/>
              </a:rPr>
              <a:t>N</a:t>
            </a:r>
            <a:endParaRPr dirty="0"/>
          </a:p>
        </p:txBody>
      </p:sp>
      <p:sp>
        <p:nvSpPr>
          <p:cNvPr id="4" name="Google Shape;61;p14">
            <a:extLst>
              <a:ext uri="{FF2B5EF4-FFF2-40B4-BE49-F238E27FC236}">
                <a16:creationId xmlns:a16="http://schemas.microsoft.com/office/drawing/2014/main" id="{D9234A57-EAC5-FC56-3550-A36495294B1C}"/>
              </a:ext>
            </a:extLst>
          </p:cNvPr>
          <p:cNvSpPr txBox="1"/>
          <p:nvPr/>
        </p:nvSpPr>
        <p:spPr>
          <a:xfrm>
            <a:off x="5515931" y="3655441"/>
            <a:ext cx="5433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sym typeface="Verdana"/>
              </a:rPr>
              <a:t>O</a:t>
            </a:r>
            <a:endParaRPr dirty="0"/>
          </a:p>
        </p:txBody>
      </p:sp>
      <p:sp>
        <p:nvSpPr>
          <p:cNvPr id="5" name="Google Shape;61;p14">
            <a:extLst>
              <a:ext uri="{FF2B5EF4-FFF2-40B4-BE49-F238E27FC236}">
                <a16:creationId xmlns:a16="http://schemas.microsoft.com/office/drawing/2014/main" id="{50158B82-E3A0-585D-A2D1-46161A28E1D3}"/>
              </a:ext>
            </a:extLst>
          </p:cNvPr>
          <p:cNvSpPr txBox="1"/>
          <p:nvPr/>
        </p:nvSpPr>
        <p:spPr>
          <a:xfrm>
            <a:off x="7792594" y="3655441"/>
            <a:ext cx="5433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sym typeface="Verdana"/>
              </a:rPr>
              <a:t>P</a:t>
            </a:r>
            <a:endParaRPr dirty="0"/>
          </a:p>
        </p:txBody>
      </p:sp>
      <p:pic>
        <p:nvPicPr>
          <p:cNvPr id="6" name="m">
            <a:hlinkClick r:id="" action="ppaction://media"/>
            <a:extLst>
              <a:ext uri="{FF2B5EF4-FFF2-40B4-BE49-F238E27FC236}">
                <a16:creationId xmlns:a16="http://schemas.microsoft.com/office/drawing/2014/main" id="{C271A12E-EB6D-C614-9FD5-270F87557F58}"/>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62593" y="2919941"/>
            <a:ext cx="487363" cy="487363"/>
          </a:xfrm>
          <a:prstGeom prst="rect">
            <a:avLst/>
          </a:prstGeom>
        </p:spPr>
      </p:pic>
      <p:pic>
        <p:nvPicPr>
          <p:cNvPr id="7" name="n">
            <a:hlinkClick r:id="" action="ppaction://media"/>
            <a:extLst>
              <a:ext uri="{FF2B5EF4-FFF2-40B4-BE49-F238E27FC236}">
                <a16:creationId xmlns:a16="http://schemas.microsoft.com/office/drawing/2014/main" id="{54F1D51E-A70D-165E-5F76-2E13F0E2D3C3}"/>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287423" y="2919940"/>
            <a:ext cx="487363" cy="487363"/>
          </a:xfrm>
          <a:prstGeom prst="rect">
            <a:avLst/>
          </a:prstGeom>
        </p:spPr>
      </p:pic>
      <p:pic>
        <p:nvPicPr>
          <p:cNvPr id="8" name="o">
            <a:hlinkClick r:id="" action="ppaction://media"/>
            <a:extLst>
              <a:ext uri="{FF2B5EF4-FFF2-40B4-BE49-F238E27FC236}">
                <a16:creationId xmlns:a16="http://schemas.microsoft.com/office/drawing/2014/main" id="{1507BF34-185C-06E9-8EBE-778508ED1A0D}"/>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547590" y="2919939"/>
            <a:ext cx="487363" cy="487363"/>
          </a:xfrm>
          <a:prstGeom prst="rect">
            <a:avLst/>
          </a:prstGeom>
        </p:spPr>
      </p:pic>
      <p:pic>
        <p:nvPicPr>
          <p:cNvPr id="9" name="p">
            <a:hlinkClick r:id="" action="ppaction://media"/>
            <a:extLst>
              <a:ext uri="{FF2B5EF4-FFF2-40B4-BE49-F238E27FC236}">
                <a16:creationId xmlns:a16="http://schemas.microsoft.com/office/drawing/2014/main" id="{87556CFF-38B8-1952-30BA-EBF3B3B06951}"/>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7820594" y="2919938"/>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4"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960" fill="hold"/>
                                        <p:tgtEl>
                                          <p:spTgt spid="7"/>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983" fill="hold"/>
                                        <p:tgtEl>
                                          <p:spTgt spid="8"/>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053" fill="hold"/>
                                        <p:tgtEl>
                                          <p:spTgt spid="9"/>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6"/>
                </p:tgtEl>
              </p:cMediaNode>
            </p:audio>
            <p:audio>
              <p:cMediaNode vol="80000">
                <p:cTn id="40" fill="hold" display="0">
                  <p:stCondLst>
                    <p:cond delay="indefinite"/>
                  </p:stCondLst>
                  <p:endCondLst>
                    <p:cond evt="onStopAudio" delay="0">
                      <p:tgtEl>
                        <p:sldTgt/>
                      </p:tgtEl>
                    </p:cond>
                  </p:endCondLst>
                </p:cTn>
                <p:tgtEl>
                  <p:spTgt spid="7"/>
                </p:tgtEl>
              </p:cMediaNode>
            </p:audio>
            <p:audio>
              <p:cMediaNode vol="80000">
                <p:cTn id="41" fill="hold" display="0">
                  <p:stCondLst>
                    <p:cond delay="indefinite"/>
                  </p:stCondLst>
                  <p:endCondLst>
                    <p:cond evt="onStopAudio" delay="0">
                      <p:tgtEl>
                        <p:sldTgt/>
                      </p:tgtEl>
                    </p:cond>
                  </p:endCondLst>
                </p:cTn>
                <p:tgtEl>
                  <p:spTgt spid="8"/>
                </p:tgtEl>
              </p:cMediaNode>
            </p:audio>
            <p:audio>
              <p:cMediaNode vol="80000">
                <p:cTn id="42"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aphicFrame>
        <p:nvGraphicFramePr>
          <p:cNvPr id="107" name="Google Shape;107;p19"/>
          <p:cNvGraphicFramePr/>
          <p:nvPr/>
        </p:nvGraphicFramePr>
        <p:xfrm>
          <a:off x="0" y="0"/>
          <a:ext cx="9143975" cy="5143500"/>
        </p:xfrm>
        <a:graphic>
          <a:graphicData uri="http://schemas.openxmlformats.org/drawingml/2006/table">
            <a:tbl>
              <a:tblPr>
                <a:noFill/>
                <a:tableStyleId>{D1821431-6A57-4AF2-9E2E-B2E4B2737CFB}</a:tableStyleId>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08" name="Google Shape;108;p19"/>
          <p:cNvSpPr txBox="1"/>
          <p:nvPr/>
        </p:nvSpPr>
        <p:spPr>
          <a:xfrm>
            <a:off x="7265088" y="807575"/>
            <a:ext cx="1539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T t  </a:t>
            </a:r>
            <a:endParaRPr sz="6000">
              <a:latin typeface="Verdana"/>
              <a:ea typeface="Verdana"/>
              <a:cs typeface="Verdana"/>
              <a:sym typeface="Verdana"/>
            </a:endParaRPr>
          </a:p>
        </p:txBody>
      </p:sp>
      <p:sp>
        <p:nvSpPr>
          <p:cNvPr id="109" name="Google Shape;109;p19"/>
          <p:cNvSpPr txBox="1"/>
          <p:nvPr/>
        </p:nvSpPr>
        <p:spPr>
          <a:xfrm>
            <a:off x="4965863" y="807575"/>
            <a:ext cx="1539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S s  </a:t>
            </a:r>
            <a:endParaRPr sz="6000">
              <a:latin typeface="Verdana"/>
              <a:ea typeface="Verdana"/>
              <a:cs typeface="Verdana"/>
              <a:sym typeface="Verdana"/>
            </a:endParaRPr>
          </a:p>
        </p:txBody>
      </p:sp>
      <p:sp>
        <p:nvSpPr>
          <p:cNvPr id="110" name="Google Shape;110;p19"/>
          <p:cNvSpPr txBox="1"/>
          <p:nvPr/>
        </p:nvSpPr>
        <p:spPr>
          <a:xfrm>
            <a:off x="2666638" y="807575"/>
            <a:ext cx="1539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R r  </a:t>
            </a:r>
            <a:endParaRPr sz="6000">
              <a:latin typeface="Verdana"/>
              <a:ea typeface="Verdana"/>
              <a:cs typeface="Verdana"/>
              <a:sym typeface="Verdana"/>
            </a:endParaRPr>
          </a:p>
        </p:txBody>
      </p:sp>
      <p:sp>
        <p:nvSpPr>
          <p:cNvPr id="111" name="Google Shape;111;p19"/>
          <p:cNvSpPr txBox="1"/>
          <p:nvPr/>
        </p:nvSpPr>
        <p:spPr>
          <a:xfrm>
            <a:off x="383788" y="807575"/>
            <a:ext cx="1539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Q q  </a:t>
            </a:r>
            <a:endParaRPr sz="6000">
              <a:latin typeface="Verdana"/>
              <a:ea typeface="Verdana"/>
              <a:cs typeface="Verdana"/>
              <a:sym typeface="Verdana"/>
            </a:endParaRPr>
          </a:p>
        </p:txBody>
      </p:sp>
      <p:sp>
        <p:nvSpPr>
          <p:cNvPr id="2" name="Google Shape;61;p14">
            <a:extLst>
              <a:ext uri="{FF2B5EF4-FFF2-40B4-BE49-F238E27FC236}">
                <a16:creationId xmlns:a16="http://schemas.microsoft.com/office/drawing/2014/main" id="{A1E42B8A-3883-F81C-8BD2-795C869BB932}"/>
              </a:ext>
            </a:extLst>
          </p:cNvPr>
          <p:cNvSpPr txBox="1"/>
          <p:nvPr/>
        </p:nvSpPr>
        <p:spPr>
          <a:xfrm>
            <a:off x="934593" y="3655441"/>
            <a:ext cx="5433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sym typeface="Verdana"/>
              </a:rPr>
              <a:t>Q</a:t>
            </a:r>
            <a:endParaRPr dirty="0"/>
          </a:p>
        </p:txBody>
      </p:sp>
      <p:sp>
        <p:nvSpPr>
          <p:cNvPr id="3" name="Google Shape;61;p14">
            <a:extLst>
              <a:ext uri="{FF2B5EF4-FFF2-40B4-BE49-F238E27FC236}">
                <a16:creationId xmlns:a16="http://schemas.microsoft.com/office/drawing/2014/main" id="{126AF413-DB61-B675-DA20-2B2B17D6870F}"/>
              </a:ext>
            </a:extLst>
          </p:cNvPr>
          <p:cNvSpPr txBox="1"/>
          <p:nvPr/>
        </p:nvSpPr>
        <p:spPr>
          <a:xfrm>
            <a:off x="3239268" y="3655441"/>
            <a:ext cx="5433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sym typeface="Verdana"/>
              </a:rPr>
              <a:t>R</a:t>
            </a:r>
            <a:endParaRPr dirty="0"/>
          </a:p>
        </p:txBody>
      </p:sp>
      <p:sp>
        <p:nvSpPr>
          <p:cNvPr id="4" name="Google Shape;61;p14">
            <a:extLst>
              <a:ext uri="{FF2B5EF4-FFF2-40B4-BE49-F238E27FC236}">
                <a16:creationId xmlns:a16="http://schemas.microsoft.com/office/drawing/2014/main" id="{075E47A6-05D7-0448-B914-42CE1E2033F8}"/>
              </a:ext>
            </a:extLst>
          </p:cNvPr>
          <p:cNvSpPr txBox="1"/>
          <p:nvPr/>
        </p:nvSpPr>
        <p:spPr>
          <a:xfrm>
            <a:off x="5515931" y="3655441"/>
            <a:ext cx="5433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sym typeface="Verdana"/>
              </a:rPr>
              <a:t>S</a:t>
            </a:r>
            <a:endParaRPr dirty="0"/>
          </a:p>
        </p:txBody>
      </p:sp>
      <p:sp>
        <p:nvSpPr>
          <p:cNvPr id="5" name="Google Shape;61;p14">
            <a:extLst>
              <a:ext uri="{FF2B5EF4-FFF2-40B4-BE49-F238E27FC236}">
                <a16:creationId xmlns:a16="http://schemas.microsoft.com/office/drawing/2014/main" id="{55E40DE3-AA96-6358-5A4C-6A090C567CB1}"/>
              </a:ext>
            </a:extLst>
          </p:cNvPr>
          <p:cNvSpPr txBox="1"/>
          <p:nvPr/>
        </p:nvSpPr>
        <p:spPr>
          <a:xfrm>
            <a:off x="7792594" y="3655441"/>
            <a:ext cx="5433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sym typeface="Verdana"/>
              </a:rPr>
              <a:t>T</a:t>
            </a:r>
            <a:endParaRPr dirty="0"/>
          </a:p>
        </p:txBody>
      </p:sp>
      <p:pic>
        <p:nvPicPr>
          <p:cNvPr id="6" name="q">
            <a:hlinkClick r:id="" action="ppaction://media"/>
            <a:extLst>
              <a:ext uri="{FF2B5EF4-FFF2-40B4-BE49-F238E27FC236}">
                <a16:creationId xmlns:a16="http://schemas.microsoft.com/office/drawing/2014/main" id="{A2A53BAB-54FA-5360-E55F-F90C9092A1CC}"/>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62593" y="2919942"/>
            <a:ext cx="487363" cy="487363"/>
          </a:xfrm>
          <a:prstGeom prst="rect">
            <a:avLst/>
          </a:prstGeom>
        </p:spPr>
      </p:pic>
      <p:pic>
        <p:nvPicPr>
          <p:cNvPr id="7" name="r">
            <a:hlinkClick r:id="" action="ppaction://media"/>
            <a:extLst>
              <a:ext uri="{FF2B5EF4-FFF2-40B4-BE49-F238E27FC236}">
                <a16:creationId xmlns:a16="http://schemas.microsoft.com/office/drawing/2014/main" id="{EEA214B4-B7B8-4A3D-108D-BCF5A98645BC}"/>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192906" y="2919941"/>
            <a:ext cx="487363" cy="487363"/>
          </a:xfrm>
          <a:prstGeom prst="rect">
            <a:avLst/>
          </a:prstGeom>
        </p:spPr>
      </p:pic>
      <p:pic>
        <p:nvPicPr>
          <p:cNvPr id="8" name="s">
            <a:hlinkClick r:id="" action="ppaction://media"/>
            <a:extLst>
              <a:ext uri="{FF2B5EF4-FFF2-40B4-BE49-F238E27FC236}">
                <a16:creationId xmlns:a16="http://schemas.microsoft.com/office/drawing/2014/main" id="{ADFF6DF4-5EA0-DE8B-4295-CA4438CCF37D}"/>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543931" y="2919940"/>
            <a:ext cx="487363" cy="487363"/>
          </a:xfrm>
          <a:prstGeom prst="rect">
            <a:avLst/>
          </a:prstGeom>
        </p:spPr>
      </p:pic>
      <p:pic>
        <p:nvPicPr>
          <p:cNvPr id="9" name="t">
            <a:hlinkClick r:id="" action="ppaction://media"/>
            <a:extLst>
              <a:ext uri="{FF2B5EF4-FFF2-40B4-BE49-F238E27FC236}">
                <a16:creationId xmlns:a16="http://schemas.microsoft.com/office/drawing/2014/main" id="{D9FF0856-35B8-A873-CEAA-A358DFAD9969}"/>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7792594" y="2919940"/>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53"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122" fill="hold"/>
                                        <p:tgtEl>
                                          <p:spTgt spid="7"/>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262" fill="hold"/>
                                        <p:tgtEl>
                                          <p:spTgt spid="8"/>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169" fill="hold"/>
                                        <p:tgtEl>
                                          <p:spTgt spid="9"/>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6"/>
                </p:tgtEl>
              </p:cMediaNode>
            </p:audio>
            <p:audio>
              <p:cMediaNode vol="80000">
                <p:cTn id="40" fill="hold" display="0">
                  <p:stCondLst>
                    <p:cond delay="indefinite"/>
                  </p:stCondLst>
                  <p:endCondLst>
                    <p:cond evt="onStopAudio" delay="0">
                      <p:tgtEl>
                        <p:sldTgt/>
                      </p:tgtEl>
                    </p:cond>
                  </p:endCondLst>
                </p:cTn>
                <p:tgtEl>
                  <p:spTgt spid="7"/>
                </p:tgtEl>
              </p:cMediaNode>
            </p:audio>
            <p:audio>
              <p:cMediaNode vol="80000">
                <p:cTn id="41" fill="hold" display="0">
                  <p:stCondLst>
                    <p:cond delay="indefinite"/>
                  </p:stCondLst>
                  <p:endCondLst>
                    <p:cond evt="onStopAudio" delay="0">
                      <p:tgtEl>
                        <p:sldTgt/>
                      </p:tgtEl>
                    </p:cond>
                  </p:endCondLst>
                </p:cTn>
                <p:tgtEl>
                  <p:spTgt spid="8"/>
                </p:tgtEl>
              </p:cMediaNode>
            </p:audio>
            <p:audio>
              <p:cMediaNode vol="80000">
                <p:cTn id="42"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aphicFrame>
        <p:nvGraphicFramePr>
          <p:cNvPr id="116" name="Google Shape;116;p20"/>
          <p:cNvGraphicFramePr/>
          <p:nvPr/>
        </p:nvGraphicFramePr>
        <p:xfrm>
          <a:off x="0" y="0"/>
          <a:ext cx="9143975" cy="5143500"/>
        </p:xfrm>
        <a:graphic>
          <a:graphicData uri="http://schemas.openxmlformats.org/drawingml/2006/table">
            <a:tbl>
              <a:tblPr>
                <a:noFill/>
                <a:tableStyleId>{D1821431-6A57-4AF2-9E2E-B2E4B2737CFB}</a:tableStyleId>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17" name="Google Shape;117;p20"/>
          <p:cNvSpPr txBox="1"/>
          <p:nvPr/>
        </p:nvSpPr>
        <p:spPr>
          <a:xfrm>
            <a:off x="383788" y="807575"/>
            <a:ext cx="1539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U u   </a:t>
            </a:r>
            <a:endParaRPr sz="6000">
              <a:latin typeface="Verdana"/>
              <a:ea typeface="Verdana"/>
              <a:cs typeface="Verdana"/>
              <a:sym typeface="Verdana"/>
            </a:endParaRPr>
          </a:p>
        </p:txBody>
      </p:sp>
      <p:sp>
        <p:nvSpPr>
          <p:cNvPr id="118" name="Google Shape;118;p20"/>
          <p:cNvSpPr txBox="1"/>
          <p:nvPr/>
        </p:nvSpPr>
        <p:spPr>
          <a:xfrm>
            <a:off x="7259263" y="807575"/>
            <a:ext cx="1539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X x   </a:t>
            </a:r>
            <a:endParaRPr sz="6000">
              <a:latin typeface="Verdana"/>
              <a:ea typeface="Verdana"/>
              <a:cs typeface="Verdana"/>
              <a:sym typeface="Verdana"/>
            </a:endParaRPr>
          </a:p>
        </p:txBody>
      </p:sp>
      <p:sp>
        <p:nvSpPr>
          <p:cNvPr id="119" name="Google Shape;119;p20"/>
          <p:cNvSpPr txBox="1"/>
          <p:nvPr/>
        </p:nvSpPr>
        <p:spPr>
          <a:xfrm>
            <a:off x="4820150" y="807575"/>
            <a:ext cx="18630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W w   </a:t>
            </a:r>
            <a:endParaRPr sz="6000">
              <a:latin typeface="Verdana"/>
              <a:ea typeface="Verdana"/>
              <a:cs typeface="Verdana"/>
              <a:sym typeface="Verdana"/>
            </a:endParaRPr>
          </a:p>
        </p:txBody>
      </p:sp>
      <p:sp>
        <p:nvSpPr>
          <p:cNvPr id="120" name="Google Shape;120;p20"/>
          <p:cNvSpPr txBox="1"/>
          <p:nvPr/>
        </p:nvSpPr>
        <p:spPr>
          <a:xfrm>
            <a:off x="2675613" y="807575"/>
            <a:ext cx="1539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Verdana"/>
                <a:ea typeface="Verdana"/>
                <a:cs typeface="Verdana"/>
                <a:sym typeface="Verdana"/>
              </a:rPr>
              <a:t>V v   </a:t>
            </a:r>
            <a:endParaRPr sz="6000">
              <a:latin typeface="Verdana"/>
              <a:ea typeface="Verdana"/>
              <a:cs typeface="Verdana"/>
              <a:sym typeface="Verdana"/>
            </a:endParaRPr>
          </a:p>
        </p:txBody>
      </p:sp>
      <p:sp>
        <p:nvSpPr>
          <p:cNvPr id="2" name="Google Shape;61;p14">
            <a:extLst>
              <a:ext uri="{FF2B5EF4-FFF2-40B4-BE49-F238E27FC236}">
                <a16:creationId xmlns:a16="http://schemas.microsoft.com/office/drawing/2014/main" id="{14E4F6CE-8927-332D-EFA0-5A25122ED472}"/>
              </a:ext>
            </a:extLst>
          </p:cNvPr>
          <p:cNvSpPr txBox="1"/>
          <p:nvPr/>
        </p:nvSpPr>
        <p:spPr>
          <a:xfrm>
            <a:off x="934593" y="3655441"/>
            <a:ext cx="5433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sym typeface="Verdana"/>
              </a:rPr>
              <a:t>U</a:t>
            </a:r>
            <a:endParaRPr dirty="0"/>
          </a:p>
        </p:txBody>
      </p:sp>
      <p:sp>
        <p:nvSpPr>
          <p:cNvPr id="3" name="Google Shape;61;p14">
            <a:extLst>
              <a:ext uri="{FF2B5EF4-FFF2-40B4-BE49-F238E27FC236}">
                <a16:creationId xmlns:a16="http://schemas.microsoft.com/office/drawing/2014/main" id="{845AC1D7-9F8A-C136-618F-EECF7F389AC7}"/>
              </a:ext>
            </a:extLst>
          </p:cNvPr>
          <p:cNvSpPr txBox="1"/>
          <p:nvPr/>
        </p:nvSpPr>
        <p:spPr>
          <a:xfrm>
            <a:off x="3239268" y="3655441"/>
            <a:ext cx="5433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sym typeface="Verdana"/>
              </a:rPr>
              <a:t>V</a:t>
            </a:r>
            <a:endParaRPr dirty="0"/>
          </a:p>
        </p:txBody>
      </p:sp>
      <p:sp>
        <p:nvSpPr>
          <p:cNvPr id="4" name="Google Shape;61;p14">
            <a:extLst>
              <a:ext uri="{FF2B5EF4-FFF2-40B4-BE49-F238E27FC236}">
                <a16:creationId xmlns:a16="http://schemas.microsoft.com/office/drawing/2014/main" id="{2E157B36-AE93-C282-898A-F2ECB6ABE947}"/>
              </a:ext>
            </a:extLst>
          </p:cNvPr>
          <p:cNvSpPr txBox="1"/>
          <p:nvPr/>
        </p:nvSpPr>
        <p:spPr>
          <a:xfrm>
            <a:off x="5515931" y="3655441"/>
            <a:ext cx="5433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sym typeface="Verdana"/>
              </a:rPr>
              <a:t>W</a:t>
            </a:r>
            <a:endParaRPr dirty="0"/>
          </a:p>
        </p:txBody>
      </p:sp>
      <p:sp>
        <p:nvSpPr>
          <p:cNvPr id="5" name="Google Shape;61;p14">
            <a:extLst>
              <a:ext uri="{FF2B5EF4-FFF2-40B4-BE49-F238E27FC236}">
                <a16:creationId xmlns:a16="http://schemas.microsoft.com/office/drawing/2014/main" id="{09F34F92-C78F-0FF0-50DA-BEC144B0B0F1}"/>
              </a:ext>
            </a:extLst>
          </p:cNvPr>
          <p:cNvSpPr txBox="1"/>
          <p:nvPr/>
        </p:nvSpPr>
        <p:spPr>
          <a:xfrm>
            <a:off x="7792594" y="3655441"/>
            <a:ext cx="5433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sym typeface="Verdana"/>
              </a:rPr>
              <a:t>X</a:t>
            </a:r>
            <a:endParaRPr dirty="0"/>
          </a:p>
        </p:txBody>
      </p:sp>
      <p:pic>
        <p:nvPicPr>
          <p:cNvPr id="6" name="u">
            <a:hlinkClick r:id="" action="ppaction://media"/>
            <a:extLst>
              <a:ext uri="{FF2B5EF4-FFF2-40B4-BE49-F238E27FC236}">
                <a16:creationId xmlns:a16="http://schemas.microsoft.com/office/drawing/2014/main" id="{27DBF358-65FF-2CE5-1A2D-AB062FFEC6B0}"/>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62593" y="2798593"/>
            <a:ext cx="487363" cy="487363"/>
          </a:xfrm>
          <a:prstGeom prst="rect">
            <a:avLst/>
          </a:prstGeom>
        </p:spPr>
      </p:pic>
      <p:pic>
        <p:nvPicPr>
          <p:cNvPr id="7" name="v">
            <a:hlinkClick r:id="" action="ppaction://media"/>
            <a:extLst>
              <a:ext uri="{FF2B5EF4-FFF2-40B4-BE49-F238E27FC236}">
                <a16:creationId xmlns:a16="http://schemas.microsoft.com/office/drawing/2014/main" id="{2C994E50-BC00-C66D-83F0-95091731E8E3}"/>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201881" y="2801764"/>
            <a:ext cx="487363" cy="487363"/>
          </a:xfrm>
          <a:prstGeom prst="rect">
            <a:avLst/>
          </a:prstGeom>
        </p:spPr>
      </p:pic>
      <p:pic>
        <p:nvPicPr>
          <p:cNvPr id="8" name="w">
            <a:hlinkClick r:id="" action="ppaction://media"/>
            <a:extLst>
              <a:ext uri="{FF2B5EF4-FFF2-40B4-BE49-F238E27FC236}">
                <a16:creationId xmlns:a16="http://schemas.microsoft.com/office/drawing/2014/main" id="{ADA1C6DA-393E-25E2-C2D6-2C86309A127C}"/>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543931" y="2798593"/>
            <a:ext cx="487363" cy="487363"/>
          </a:xfrm>
          <a:prstGeom prst="rect">
            <a:avLst/>
          </a:prstGeom>
        </p:spPr>
      </p:pic>
      <p:pic>
        <p:nvPicPr>
          <p:cNvPr id="9" name="x">
            <a:hlinkClick r:id="" action="ppaction://media"/>
            <a:extLst>
              <a:ext uri="{FF2B5EF4-FFF2-40B4-BE49-F238E27FC236}">
                <a16:creationId xmlns:a16="http://schemas.microsoft.com/office/drawing/2014/main" id="{C7643F9B-300C-0754-BAB5-DBFA1DFEDFC2}"/>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7848595" y="2795682"/>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0"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076" fill="hold"/>
                                        <p:tgtEl>
                                          <p:spTgt spid="7"/>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331" fill="hold"/>
                                        <p:tgtEl>
                                          <p:spTgt spid="8"/>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262" fill="hold"/>
                                        <p:tgtEl>
                                          <p:spTgt spid="9"/>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6"/>
                </p:tgtEl>
              </p:cMediaNode>
            </p:audio>
            <p:audio>
              <p:cMediaNode vol="80000">
                <p:cTn id="40" fill="hold" display="0">
                  <p:stCondLst>
                    <p:cond delay="indefinite"/>
                  </p:stCondLst>
                  <p:endCondLst>
                    <p:cond evt="onStopAudio" delay="0">
                      <p:tgtEl>
                        <p:sldTgt/>
                      </p:tgtEl>
                    </p:cond>
                  </p:endCondLst>
                </p:cTn>
                <p:tgtEl>
                  <p:spTgt spid="7"/>
                </p:tgtEl>
              </p:cMediaNode>
            </p:audio>
            <p:audio>
              <p:cMediaNode vol="80000">
                <p:cTn id="41" fill="hold" display="0">
                  <p:stCondLst>
                    <p:cond delay="indefinite"/>
                  </p:stCondLst>
                  <p:endCondLst>
                    <p:cond evt="onStopAudio" delay="0">
                      <p:tgtEl>
                        <p:sldTgt/>
                      </p:tgtEl>
                    </p:cond>
                  </p:endCondLst>
                </p:cTn>
                <p:tgtEl>
                  <p:spTgt spid="8"/>
                </p:tgtEl>
              </p:cMediaNode>
            </p:audio>
            <p:audio>
              <p:cMediaNode vol="80000">
                <p:cTn id="42"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3081</TotalTime>
  <Words>596</Words>
  <Application>Microsoft Macintosh PowerPoint</Application>
  <PresentationFormat>On-screen Show (16:9)</PresentationFormat>
  <Paragraphs>254</Paragraphs>
  <Slides>28</Slides>
  <Notes>23</Notes>
  <HiddenSlides>0</HiddenSlides>
  <MMClips>100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Verdana</vt:lpstr>
      <vt:lpstr>Simple Light</vt:lpstr>
      <vt:lpstr>PowerPoint Presentation</vt:lpstr>
      <vt:lpstr>How to Use the Flashcards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A1-01 to A1-07  Flashcards </dc:title>
  <cp:lastModifiedBy>Microsoft Office User</cp:lastModifiedBy>
  <cp:revision>9</cp:revision>
  <cp:lastPrinted>2022-10-22T15:15:45Z</cp:lastPrinted>
  <dcterms:modified xsi:type="dcterms:W3CDTF">2022-10-22T15:22:40Z</dcterms:modified>
</cp:coreProperties>
</file>