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85"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2" r:id="rId19"/>
    <p:sldId id="271" r:id="rId20"/>
    <p:sldId id="286" r:id="rId21"/>
    <p:sldId id="287" r:id="rId22"/>
    <p:sldId id="416"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2144" autoAdjust="0"/>
  </p:normalViewPr>
  <p:slideViewPr>
    <p:cSldViewPr snapToGrid="0">
      <p:cViewPr varScale="1">
        <p:scale>
          <a:sx n="160" d="100"/>
          <a:sy n="160" d="100"/>
        </p:scale>
        <p:origin x="8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C9215-5CDB-4CDF-84C3-E0A59CE4C855}"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E1AE7-B843-43D4-966D-7976CC0567EB}" type="slidenum">
              <a:rPr lang="en-US" smtClean="0"/>
              <a:t>‹#›</a:t>
            </a:fld>
            <a:endParaRPr lang="en-US"/>
          </a:p>
        </p:txBody>
      </p:sp>
    </p:spTree>
    <p:extLst>
      <p:ext uri="{BB962C8B-B14F-4D97-AF65-F5344CB8AC3E}">
        <p14:creationId xmlns:p14="http://schemas.microsoft.com/office/powerpoint/2010/main" val="267243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E1AE7-B843-43D4-966D-7976CC0567EB}" type="slidenum">
              <a:rPr lang="en-US" smtClean="0"/>
              <a:t>3</a:t>
            </a:fld>
            <a:endParaRPr lang="en-US"/>
          </a:p>
        </p:txBody>
      </p:sp>
    </p:spTree>
    <p:extLst>
      <p:ext uri="{BB962C8B-B14F-4D97-AF65-F5344CB8AC3E}">
        <p14:creationId xmlns:p14="http://schemas.microsoft.com/office/powerpoint/2010/main" val="412340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E1AE7-B843-43D4-966D-7976CC0567EB}" type="slidenum">
              <a:rPr lang="en-US" smtClean="0"/>
              <a:t>5</a:t>
            </a:fld>
            <a:endParaRPr lang="en-US"/>
          </a:p>
        </p:txBody>
      </p:sp>
    </p:spTree>
    <p:extLst>
      <p:ext uri="{BB962C8B-B14F-4D97-AF65-F5344CB8AC3E}">
        <p14:creationId xmlns:p14="http://schemas.microsoft.com/office/powerpoint/2010/main" val="307090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173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636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7575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475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6310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9361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636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193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6646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4205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30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242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90333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826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90513" algn="l">
              <a:lnSpc>
                <a:spcPct val="90000"/>
              </a:lnSpc>
              <a:spcBef>
                <a:spcPts val="750"/>
              </a:spcBef>
              <a:spcAft>
                <a:spcPts val="0"/>
              </a:spcAft>
              <a:buClr>
                <a:schemeClr val="dk1"/>
              </a:buClr>
              <a:buSzPts val="2500"/>
              <a:buChar char="•"/>
              <a:defRPr sz="1875">
                <a:latin typeface="Verdana"/>
                <a:ea typeface="Verdana"/>
                <a:cs typeface="Verdana"/>
                <a:sym typeface="Verdana"/>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0" name="Google Shape;20;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76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Verdan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4" name="Google Shape;24;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6" name="Google Shape;26;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199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577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024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558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54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280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33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854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784263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478217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13" Type="http://schemas.openxmlformats.org/officeDocument/2006/relationships/image" Target="../media/image32.jpeg"/><Relationship Id="rId3" Type="http://schemas.microsoft.com/office/2007/relationships/media" Target="../media/media30.m4a"/><Relationship Id="rId7" Type="http://schemas.microsoft.com/office/2007/relationships/media" Target="../media/media32.m4a"/><Relationship Id="rId12" Type="http://schemas.openxmlformats.org/officeDocument/2006/relationships/image" Target="../media/image31.pn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audio" Target="../media/media31.m4a"/><Relationship Id="rId11" Type="http://schemas.openxmlformats.org/officeDocument/2006/relationships/image" Target="../media/image30.jpeg"/><Relationship Id="rId5" Type="http://schemas.microsoft.com/office/2007/relationships/media" Target="../media/media31.m4a"/><Relationship Id="rId10" Type="http://schemas.openxmlformats.org/officeDocument/2006/relationships/image" Target="../media/image29.png"/><Relationship Id="rId4" Type="http://schemas.openxmlformats.org/officeDocument/2006/relationships/audio" Target="../media/media30.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13" Type="http://schemas.openxmlformats.org/officeDocument/2006/relationships/image" Target="../media/image35.png"/><Relationship Id="rId3" Type="http://schemas.microsoft.com/office/2007/relationships/media" Target="../media/media34.m4a"/><Relationship Id="rId7" Type="http://schemas.microsoft.com/office/2007/relationships/media" Target="../media/media36.m4a"/><Relationship Id="rId12" Type="http://schemas.microsoft.com/office/2007/relationships/hdphoto" Target="../media/hdphoto1.wdp"/><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34.png"/><Relationship Id="rId5" Type="http://schemas.microsoft.com/office/2007/relationships/media" Target="../media/media35.m4a"/><Relationship Id="rId1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audio" Target="../media/media34.m4a"/><Relationship Id="rId9" Type="http://schemas.openxmlformats.org/officeDocument/2006/relationships/slideLayout" Target="../slideLayouts/slideLayout10.xml"/><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40.png"/><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39.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38.jpeg"/><Relationship Id="rId5" Type="http://schemas.microsoft.com/office/2007/relationships/media" Target="../media/media39.m4a"/><Relationship Id="rId10" Type="http://schemas.openxmlformats.org/officeDocument/2006/relationships/image" Target="../media/image37.jpeg"/><Relationship Id="rId4" Type="http://schemas.openxmlformats.org/officeDocument/2006/relationships/audio" Target="../media/media38.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4.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42.jpeg"/><Relationship Id="rId5" Type="http://schemas.microsoft.com/office/2007/relationships/media" Target="../media/media43.m4a"/><Relationship Id="rId10" Type="http://schemas.openxmlformats.org/officeDocument/2006/relationships/image" Target="../media/image41.png"/><Relationship Id="rId4" Type="http://schemas.openxmlformats.org/officeDocument/2006/relationships/audio" Target="../media/media42.m4a"/><Relationship Id="rId9"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openxmlformats.org/officeDocument/2006/relationships/image" Target="../media/image46.png"/><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45.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audio" Target="../media/media47.m4a"/><Relationship Id="rId11" Type="http://schemas.openxmlformats.org/officeDocument/2006/relationships/image" Target="../media/image44.png"/><Relationship Id="rId5" Type="http://schemas.microsoft.com/office/2007/relationships/media" Target="../media/media47.m4a"/><Relationship Id="rId10" Type="http://schemas.openxmlformats.org/officeDocument/2006/relationships/image" Target="../media/image43.png"/><Relationship Id="rId4" Type="http://schemas.openxmlformats.org/officeDocument/2006/relationships/audio" Target="../media/media46.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50.jpe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49.jpe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48.png"/><Relationship Id="rId5" Type="http://schemas.microsoft.com/office/2007/relationships/media" Target="../media/media51.m4a"/><Relationship Id="rId10" Type="http://schemas.openxmlformats.org/officeDocument/2006/relationships/image" Target="../media/image47.jpeg"/><Relationship Id="rId4" Type="http://schemas.openxmlformats.org/officeDocument/2006/relationships/audio" Target="../media/media50.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54.jpe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53.jpe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52.tiff"/><Relationship Id="rId5" Type="http://schemas.microsoft.com/office/2007/relationships/media" Target="../media/media55.m4a"/><Relationship Id="rId10" Type="http://schemas.openxmlformats.org/officeDocument/2006/relationships/image" Target="../media/image51.jpeg"/><Relationship Id="rId4" Type="http://schemas.openxmlformats.org/officeDocument/2006/relationships/audio" Target="../media/media54.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57.png"/><Relationship Id="rId3" Type="http://schemas.microsoft.com/office/2007/relationships/media" Target="../media/media58.m4a"/><Relationship Id="rId7" Type="http://schemas.microsoft.com/office/2007/relationships/media" Target="../media/media60.m4a"/><Relationship Id="rId12" Type="http://schemas.microsoft.com/office/2007/relationships/hdphoto" Target="../media/hdphoto2.wdp"/><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56.png"/><Relationship Id="rId5" Type="http://schemas.microsoft.com/office/2007/relationships/media" Target="../media/media59.m4a"/><Relationship Id="rId1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audio" Target="../media/media58.m4a"/><Relationship Id="rId9" Type="http://schemas.openxmlformats.org/officeDocument/2006/relationships/slideLayout" Target="../slideLayouts/slideLayout10.xml"/><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13" Type="http://schemas.openxmlformats.org/officeDocument/2006/relationships/image" Target="../media/image62.png"/><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61.pn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openxmlformats.org/officeDocument/2006/relationships/image" Target="../media/image60.jpeg"/><Relationship Id="rId5" Type="http://schemas.microsoft.com/office/2007/relationships/media" Target="../media/media63.m4a"/><Relationship Id="rId10" Type="http://schemas.openxmlformats.org/officeDocument/2006/relationships/image" Target="../media/image59.jpeg"/><Relationship Id="rId4" Type="http://schemas.openxmlformats.org/officeDocument/2006/relationships/audio" Target="../media/media62.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13" Type="http://schemas.openxmlformats.org/officeDocument/2006/relationships/image" Target="../media/image4.png"/><Relationship Id="rId3" Type="http://schemas.microsoft.com/office/2007/relationships/media" Target="../media/media66.m4a"/><Relationship Id="rId7" Type="http://schemas.microsoft.com/office/2007/relationships/media" Target="../media/media68.m4a"/><Relationship Id="rId12" Type="http://schemas.openxmlformats.org/officeDocument/2006/relationships/image" Target="../media/image65.png"/><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64.png"/><Relationship Id="rId5" Type="http://schemas.microsoft.com/office/2007/relationships/media" Target="../media/media67.m4a"/><Relationship Id="rId10" Type="http://schemas.openxmlformats.org/officeDocument/2006/relationships/image" Target="../media/image63.png"/><Relationship Id="rId4" Type="http://schemas.openxmlformats.org/officeDocument/2006/relationships/audio" Target="../media/media66.m4a"/><Relationship Id="rId9" Type="http://schemas.openxmlformats.org/officeDocument/2006/relationships/slideLayout" Target="../slideLayouts/slideLayout10.xml"/><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13" Type="http://schemas.openxmlformats.org/officeDocument/2006/relationships/image" Target="../media/image70.png"/><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69.pn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68.png"/><Relationship Id="rId5" Type="http://schemas.microsoft.com/office/2007/relationships/media" Target="../media/media71.m4a"/><Relationship Id="rId10" Type="http://schemas.openxmlformats.org/officeDocument/2006/relationships/image" Target="../media/image67.jpeg"/><Relationship Id="rId4" Type="http://schemas.openxmlformats.org/officeDocument/2006/relationships/audio" Target="../media/media70.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4.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notesSlide" Target="../notesSlides/notesSlide3.xml"/><Relationship Id="rId4" Type="http://schemas.openxmlformats.org/officeDocument/2006/relationships/audio" Target="../media/media2.m4a"/><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openxmlformats.org/officeDocument/2006/relationships/image" Target="../media/image8.png"/><Relationship Id="rId3" Type="http://schemas.microsoft.com/office/2007/relationships/media" Target="../media/media6.m4a"/><Relationship Id="rId7" Type="http://schemas.microsoft.com/office/2007/relationships/media" Target="../media/media8.m4a"/><Relationship Id="rId12"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6.jpeg"/><Relationship Id="rId5" Type="http://schemas.microsoft.com/office/2007/relationships/media" Target="../media/media7.m4a"/><Relationship Id="rId10" Type="http://schemas.openxmlformats.org/officeDocument/2006/relationships/image" Target="../media/image5.jpeg"/><Relationship Id="rId4" Type="http://schemas.openxmlformats.org/officeDocument/2006/relationships/audio" Target="../media/media6.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13" Type="http://schemas.openxmlformats.org/officeDocument/2006/relationships/image" Target="../media/image11.png"/><Relationship Id="rId3" Type="http://schemas.microsoft.com/office/2007/relationships/media" Target="../media/media10.m4a"/><Relationship Id="rId7" Type="http://schemas.microsoft.com/office/2007/relationships/media" Target="../media/media12.m4a"/><Relationship Id="rId12" Type="http://schemas.openxmlformats.org/officeDocument/2006/relationships/image" Target="../media/image10.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9.png"/><Relationship Id="rId5" Type="http://schemas.microsoft.com/office/2007/relationships/media" Target="../media/media11.m4a"/><Relationship Id="rId15" Type="http://schemas.openxmlformats.org/officeDocument/2006/relationships/image" Target="../media/image4.png"/><Relationship Id="rId10" Type="http://schemas.openxmlformats.org/officeDocument/2006/relationships/notesSlide" Target="../notesSlides/notesSlide4.xml"/><Relationship Id="rId4" Type="http://schemas.openxmlformats.org/officeDocument/2006/relationships/audio" Target="../media/media10.m4a"/><Relationship Id="rId9" Type="http://schemas.openxmlformats.org/officeDocument/2006/relationships/slideLayout" Target="../slideLayouts/slideLayout10.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13" Type="http://schemas.openxmlformats.org/officeDocument/2006/relationships/image" Target="../media/image16.jpeg"/><Relationship Id="rId3" Type="http://schemas.microsoft.com/office/2007/relationships/media" Target="../media/media14.m4a"/><Relationship Id="rId7" Type="http://schemas.microsoft.com/office/2007/relationships/media" Target="../media/media16.m4a"/><Relationship Id="rId12" Type="http://schemas.openxmlformats.org/officeDocument/2006/relationships/image" Target="../media/image1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14.jpeg"/><Relationship Id="rId5" Type="http://schemas.microsoft.com/office/2007/relationships/media" Target="../media/media15.m4a"/><Relationship Id="rId10" Type="http://schemas.openxmlformats.org/officeDocument/2006/relationships/image" Target="../media/image13.jpeg"/><Relationship Id="rId4" Type="http://schemas.openxmlformats.org/officeDocument/2006/relationships/audio" Target="../media/media14.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13" Type="http://schemas.openxmlformats.org/officeDocument/2006/relationships/image" Target="../media/image20.png"/><Relationship Id="rId3" Type="http://schemas.microsoft.com/office/2007/relationships/media" Target="../media/media18.m4a"/><Relationship Id="rId7" Type="http://schemas.microsoft.com/office/2007/relationships/media" Target="../media/media20.m4a"/><Relationship Id="rId12" Type="http://schemas.openxmlformats.org/officeDocument/2006/relationships/image" Target="../media/image19.jpe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18.png"/><Relationship Id="rId5" Type="http://schemas.microsoft.com/office/2007/relationships/media" Target="../media/media19.m4a"/><Relationship Id="rId10" Type="http://schemas.openxmlformats.org/officeDocument/2006/relationships/image" Target="../media/image17.jpeg"/><Relationship Id="rId4" Type="http://schemas.openxmlformats.org/officeDocument/2006/relationships/audio" Target="../media/media18.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13" Type="http://schemas.openxmlformats.org/officeDocument/2006/relationships/image" Target="../media/image24.jpeg"/><Relationship Id="rId3" Type="http://schemas.microsoft.com/office/2007/relationships/media" Target="../media/media22.m4a"/><Relationship Id="rId7" Type="http://schemas.microsoft.com/office/2007/relationships/media" Target="../media/media24.m4a"/><Relationship Id="rId12" Type="http://schemas.openxmlformats.org/officeDocument/2006/relationships/image" Target="../media/image23.jpe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11" Type="http://schemas.openxmlformats.org/officeDocument/2006/relationships/image" Target="../media/image22.jpeg"/><Relationship Id="rId5" Type="http://schemas.microsoft.com/office/2007/relationships/media" Target="../media/media23.m4a"/><Relationship Id="rId10" Type="http://schemas.openxmlformats.org/officeDocument/2006/relationships/image" Target="../media/image21.png"/><Relationship Id="rId4" Type="http://schemas.openxmlformats.org/officeDocument/2006/relationships/audio" Target="../media/media22.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13" Type="http://schemas.openxmlformats.org/officeDocument/2006/relationships/image" Target="../media/image28.png"/><Relationship Id="rId3" Type="http://schemas.microsoft.com/office/2007/relationships/media" Target="../media/media26.m4a"/><Relationship Id="rId7" Type="http://schemas.microsoft.com/office/2007/relationships/media" Target="../media/media28.m4a"/><Relationship Id="rId12" Type="http://schemas.openxmlformats.org/officeDocument/2006/relationships/image" Target="../media/image27.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26.png"/><Relationship Id="rId5" Type="http://schemas.microsoft.com/office/2007/relationships/media" Target="../media/media27.m4a"/><Relationship Id="rId10" Type="http://schemas.openxmlformats.org/officeDocument/2006/relationships/image" Target="../media/image25.png"/><Relationship Id="rId4" Type="http://schemas.openxmlformats.org/officeDocument/2006/relationships/audio" Target="../media/media26.m4a"/><Relationship Id="rId9" Type="http://schemas.openxmlformats.org/officeDocument/2006/relationships/slideLayout" Target="../slideLayouts/slideLayout10.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5"/>
            <a:ext cx="9025414" cy="294799"/>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2312"/>
              <a:buFont typeface="Arial"/>
              <a:buNone/>
              <a:tabLst/>
              <a:defRPr/>
            </a:pPr>
            <a:r>
              <a:rPr kumimoji="0" lang="en-US" sz="1050" b="0" i="0" u="none" strike="noStrike" kern="0" cap="none" spc="0" normalizeH="0" baseline="0" noProof="0" dirty="0">
                <a:ln>
                  <a:noFill/>
                </a:ln>
                <a:solidFill>
                  <a:srgbClr val="000000"/>
                </a:solidFill>
                <a:effectLst/>
                <a:uLnTx/>
                <a:uFillTx/>
                <a:latin typeface="Verdana"/>
                <a:ea typeface="Verdana"/>
                <a:cs typeface="Verdana"/>
                <a:sym typeface="Verdana"/>
              </a:rPr>
              <a:t>©2020-2022 Literacy International</a:t>
            </a:r>
            <a:endParaRPr kumimoji="0" sz="1050" b="0" i="1" u="none" strike="noStrike" kern="0" cap="none" spc="0" normalizeH="0" baseline="0" noProof="0" dirty="0">
              <a:ln>
                <a:noFill/>
              </a:ln>
              <a:solidFill>
                <a:srgbClr val="000000"/>
              </a:solidFill>
              <a:effectLst/>
              <a:uLnTx/>
              <a:uFillTx/>
              <a:latin typeface="Verdana"/>
              <a:ea typeface="Verdana"/>
              <a:cs typeface="Verdana"/>
              <a:sym typeface="Verdana"/>
            </a:endParaRPr>
          </a:p>
        </p:txBody>
      </p:sp>
      <p:grpSp>
        <p:nvGrpSpPr>
          <p:cNvPr id="85" name="Google Shape;85;p1"/>
          <p:cNvGrpSpPr/>
          <p:nvPr/>
        </p:nvGrpSpPr>
        <p:grpSpPr>
          <a:xfrm>
            <a:off x="309966" y="11085"/>
            <a:ext cx="8569923" cy="545285"/>
            <a:chOff x="8033" y="9135"/>
            <a:chExt cx="3123" cy="49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87" name="Google Shape;87;p1"/>
            <p:cNvSpPr txBox="1"/>
            <p:nvPr/>
          </p:nvSpPr>
          <p:spPr>
            <a:xfrm>
              <a:off x="8077" y="9176"/>
              <a:ext cx="3035" cy="451"/>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800" b="0" i="0" u="none" strike="noStrike" kern="0" cap="none" spc="0" normalizeH="0" baseline="0" noProof="0" dirty="0">
                  <a:ln>
                    <a:noFill/>
                  </a:ln>
                  <a:solidFill>
                    <a:srgbClr val="000000"/>
                  </a:solidFill>
                  <a:effectLst/>
                  <a:uLnTx/>
                  <a:uFillTx/>
                  <a:latin typeface="Verdana"/>
                  <a:ea typeface="Verdana"/>
                  <a:cs typeface="Verdana"/>
                  <a:sym typeface="Verdana"/>
                </a:rPr>
                <a:t>Vocabulary Flashcards Units A1-08 to A1-014</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4C8A0771-F876-B825-12C7-8651F8A17F42}"/>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CB8EB512-4A9F-95CF-C7D6-A5BB665D80FD}"/>
              </a:ext>
            </a:extLst>
          </p:cNvPr>
          <p:cNvPicPr>
            <a:picLocks noChangeAspect="1"/>
          </p:cNvPicPr>
          <p:nvPr/>
        </p:nvPicPr>
        <p:blipFill>
          <a:blip r:embed="rId10"/>
          <a:stretch>
            <a:fillRect/>
          </a:stretch>
        </p:blipFill>
        <p:spPr>
          <a:xfrm>
            <a:off x="315201" y="358295"/>
            <a:ext cx="1730168" cy="1967560"/>
          </a:xfrm>
          <a:prstGeom prst="rect">
            <a:avLst/>
          </a:prstGeom>
        </p:spPr>
      </p:pic>
      <p:sp>
        <p:nvSpPr>
          <p:cNvPr id="4" name="Down Arrow 4">
            <a:extLst>
              <a:ext uri="{FF2B5EF4-FFF2-40B4-BE49-F238E27FC236}">
                <a16:creationId xmlns:a16="http://schemas.microsoft.com/office/drawing/2014/main" id="{A3D4CFE3-0C22-7907-B96C-C59FC8E86E6B}"/>
              </a:ext>
            </a:extLst>
          </p:cNvPr>
          <p:cNvSpPr/>
          <p:nvPr/>
        </p:nvSpPr>
        <p:spPr>
          <a:xfrm>
            <a:off x="1251499" y="1058709"/>
            <a:ext cx="244880" cy="826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onversation concept illustration Free Vector">
            <a:extLst>
              <a:ext uri="{FF2B5EF4-FFF2-40B4-BE49-F238E27FC236}">
                <a16:creationId xmlns:a16="http://schemas.microsoft.com/office/drawing/2014/main" id="{BBD9F46B-91B0-829A-D636-40631BBED61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432677" y="778677"/>
            <a:ext cx="2083510" cy="1126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04E265C-384F-7395-ADC1-7F76857C95D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b="-1865"/>
          <a:stretch/>
        </p:blipFill>
        <p:spPr>
          <a:xfrm>
            <a:off x="4688467" y="458361"/>
            <a:ext cx="2009112" cy="1867494"/>
          </a:xfrm>
          <a:prstGeom prst="rect">
            <a:avLst/>
          </a:prstGeom>
        </p:spPr>
      </p:pic>
      <p:pic>
        <p:nvPicPr>
          <p:cNvPr id="8" name="Picture 2" descr="Learning concept illustration Free Vector">
            <a:extLst>
              <a:ext uri="{FF2B5EF4-FFF2-40B4-BE49-F238E27FC236}">
                <a16:creationId xmlns:a16="http://schemas.microsoft.com/office/drawing/2014/main" id="{89242A28-236E-21B5-CDFD-A5168A42F30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46139" y="500778"/>
            <a:ext cx="1782660" cy="178266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61;p14">
            <a:extLst>
              <a:ext uri="{FF2B5EF4-FFF2-40B4-BE49-F238E27FC236}">
                <a16:creationId xmlns:a16="http://schemas.microsoft.com/office/drawing/2014/main" id="{6E7B6597-2A0F-09A3-42ED-EABC258A5BD1}"/>
              </a:ext>
            </a:extLst>
          </p:cNvPr>
          <p:cNvSpPr txBox="1"/>
          <p:nvPr/>
        </p:nvSpPr>
        <p:spPr>
          <a:xfrm>
            <a:off x="482435" y="3534304"/>
            <a:ext cx="133951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floor </a:t>
            </a:r>
            <a:r>
              <a:rPr lang="en" sz="2800" dirty="0">
                <a:solidFill>
                  <a:schemeClr val="dk1"/>
                </a:solidFill>
                <a:latin typeface="Verdana"/>
                <a:ea typeface="Verdana"/>
                <a:cs typeface="Verdana"/>
                <a:sym typeface="Verdana"/>
              </a:rPr>
              <a:t> </a:t>
            </a:r>
            <a:endParaRPr dirty="0"/>
          </a:p>
        </p:txBody>
      </p:sp>
      <p:sp>
        <p:nvSpPr>
          <p:cNvPr id="11" name="Google Shape;61;p14">
            <a:extLst>
              <a:ext uri="{FF2B5EF4-FFF2-40B4-BE49-F238E27FC236}">
                <a16:creationId xmlns:a16="http://schemas.microsoft.com/office/drawing/2014/main" id="{7891F152-181F-29FC-6D3D-B61F7F12D57B}"/>
              </a:ext>
            </a:extLst>
          </p:cNvPr>
          <p:cNvSpPr txBox="1"/>
          <p:nvPr/>
        </p:nvSpPr>
        <p:spPr>
          <a:xfrm>
            <a:off x="7197367" y="3534304"/>
            <a:ext cx="163143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to learn  </a:t>
            </a:r>
            <a:r>
              <a:rPr lang="en" sz="2800" dirty="0">
                <a:solidFill>
                  <a:schemeClr val="dk1"/>
                </a:solidFill>
                <a:latin typeface="Verdana"/>
                <a:ea typeface="Verdana"/>
                <a:cs typeface="Verdana"/>
                <a:sym typeface="Verdana"/>
              </a:rPr>
              <a:t> </a:t>
            </a:r>
            <a:endParaRPr dirty="0"/>
          </a:p>
        </p:txBody>
      </p:sp>
      <p:sp>
        <p:nvSpPr>
          <p:cNvPr id="12" name="Google Shape;61;p14">
            <a:extLst>
              <a:ext uri="{FF2B5EF4-FFF2-40B4-BE49-F238E27FC236}">
                <a16:creationId xmlns:a16="http://schemas.microsoft.com/office/drawing/2014/main" id="{2C5072F9-B035-5603-F252-A6F0B9BB2075}"/>
              </a:ext>
            </a:extLst>
          </p:cNvPr>
          <p:cNvSpPr txBox="1"/>
          <p:nvPr/>
        </p:nvSpPr>
        <p:spPr>
          <a:xfrm>
            <a:off x="4983413" y="3540854"/>
            <a:ext cx="141922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to sing </a:t>
            </a:r>
            <a:r>
              <a:rPr lang="en" sz="2800" dirty="0">
                <a:solidFill>
                  <a:schemeClr val="dk1"/>
                </a:solidFill>
                <a:latin typeface="Verdana"/>
                <a:ea typeface="Verdana"/>
                <a:cs typeface="Verdana"/>
                <a:sym typeface="Verdana"/>
              </a:rPr>
              <a:t> </a:t>
            </a:r>
            <a:endParaRPr dirty="0"/>
          </a:p>
        </p:txBody>
      </p:sp>
      <p:sp>
        <p:nvSpPr>
          <p:cNvPr id="13" name="Google Shape;61;p14">
            <a:extLst>
              <a:ext uri="{FF2B5EF4-FFF2-40B4-BE49-F238E27FC236}">
                <a16:creationId xmlns:a16="http://schemas.microsoft.com/office/drawing/2014/main" id="{2B0663F0-8F8E-10D6-7417-15317D9B2637}"/>
              </a:ext>
            </a:extLst>
          </p:cNvPr>
          <p:cNvSpPr txBox="1"/>
          <p:nvPr/>
        </p:nvSpPr>
        <p:spPr>
          <a:xfrm>
            <a:off x="2644124" y="3551818"/>
            <a:ext cx="187206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talk </a:t>
            </a:r>
            <a:endParaRPr dirty="0"/>
          </a:p>
        </p:txBody>
      </p:sp>
      <p:pic>
        <p:nvPicPr>
          <p:cNvPr id="5" name="a floor">
            <a:hlinkClick r:id="" action="ppaction://media"/>
            <a:extLst>
              <a:ext uri="{FF2B5EF4-FFF2-40B4-BE49-F238E27FC236}">
                <a16:creationId xmlns:a16="http://schemas.microsoft.com/office/drawing/2014/main" id="{2CEEB1D1-7661-CDCE-6DAE-204DF3F9934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6603" y="2849784"/>
            <a:ext cx="487363" cy="487363"/>
          </a:xfrm>
          <a:prstGeom prst="rect">
            <a:avLst/>
          </a:prstGeom>
        </p:spPr>
      </p:pic>
      <p:pic>
        <p:nvPicPr>
          <p:cNvPr id="9" name="to talk ">
            <a:hlinkClick r:id="" action="ppaction://media"/>
            <a:extLst>
              <a:ext uri="{FF2B5EF4-FFF2-40B4-BE49-F238E27FC236}">
                <a16:creationId xmlns:a16="http://schemas.microsoft.com/office/drawing/2014/main" id="{EF0A2AC0-C18E-231D-E3F6-15E1AF7D72DB}"/>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30750" y="2849783"/>
            <a:ext cx="487363" cy="487363"/>
          </a:xfrm>
          <a:prstGeom prst="rect">
            <a:avLst/>
          </a:prstGeom>
        </p:spPr>
      </p:pic>
      <p:pic>
        <p:nvPicPr>
          <p:cNvPr id="14" name="to sing">
            <a:hlinkClick r:id="" action="ppaction://media"/>
            <a:extLst>
              <a:ext uri="{FF2B5EF4-FFF2-40B4-BE49-F238E27FC236}">
                <a16:creationId xmlns:a16="http://schemas.microsoft.com/office/drawing/2014/main" id="{BCCF1FA4-8A94-7C46-D057-60FE238A1D99}"/>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9341" y="2817646"/>
            <a:ext cx="487363" cy="487363"/>
          </a:xfrm>
          <a:prstGeom prst="rect">
            <a:avLst/>
          </a:prstGeom>
        </p:spPr>
      </p:pic>
      <p:pic>
        <p:nvPicPr>
          <p:cNvPr id="15" name="to learn ">
            <a:hlinkClick r:id="" action="ppaction://media"/>
            <a:extLst>
              <a:ext uri="{FF2B5EF4-FFF2-40B4-BE49-F238E27FC236}">
                <a16:creationId xmlns:a16="http://schemas.microsoft.com/office/drawing/2014/main" id="{11B1C75B-E772-6F30-3675-1F537E1CDE0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20034" y="2784216"/>
            <a:ext cx="487363" cy="487363"/>
          </a:xfrm>
          <a:prstGeom prst="rect">
            <a:avLst/>
          </a:prstGeom>
        </p:spPr>
      </p:pic>
      <p:sp>
        <p:nvSpPr>
          <p:cNvPr id="16" name="Google Shape;423;p32">
            <a:extLst>
              <a:ext uri="{FF2B5EF4-FFF2-40B4-BE49-F238E27FC236}">
                <a16:creationId xmlns:a16="http://schemas.microsoft.com/office/drawing/2014/main" id="{96BF8884-79B7-ACB8-B502-BD55BBA3EAE1}"/>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597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866"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46"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08"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9DD283D0-8585-9BEE-2ED1-7D6062AEEC46}"/>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4E839B9-3B71-191C-2D5A-25CFBC1E10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3195" y="396376"/>
            <a:ext cx="1917389" cy="1940711"/>
          </a:xfrm>
          <a:prstGeom prst="rect">
            <a:avLst/>
          </a:prstGeom>
        </p:spPr>
      </p:pic>
      <p:pic>
        <p:nvPicPr>
          <p:cNvPr id="4" name="Picture 3">
            <a:extLst>
              <a:ext uri="{FF2B5EF4-FFF2-40B4-BE49-F238E27FC236}">
                <a16:creationId xmlns:a16="http://schemas.microsoft.com/office/drawing/2014/main" id="{3E29E8AB-08DB-48EC-CF85-380337DE3A7B}"/>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94552" l="0" r="100000"/>
                    </a14:imgEffect>
                    <a14:imgEffect>
                      <a14:colorTemperature colorTemp="6611"/>
                    </a14:imgEffect>
                    <a14:imgEffect>
                      <a14:saturation sat="400000"/>
                    </a14:imgEffect>
                  </a14:imgLayer>
                </a14:imgProps>
              </a:ext>
              <a:ext uri="{28A0092B-C50C-407E-A947-70E740481C1C}">
                <a14:useLocalDpi xmlns:a14="http://schemas.microsoft.com/office/drawing/2010/main"/>
              </a:ext>
            </a:extLst>
          </a:blip>
          <a:srcRect/>
          <a:stretch/>
        </p:blipFill>
        <p:spPr>
          <a:xfrm>
            <a:off x="2667519" y="198686"/>
            <a:ext cx="1479366" cy="2207754"/>
          </a:xfrm>
          <a:prstGeom prst="rect">
            <a:avLst/>
          </a:prstGeom>
        </p:spPr>
      </p:pic>
      <p:grpSp>
        <p:nvGrpSpPr>
          <p:cNvPr id="5" name="Group 4">
            <a:extLst>
              <a:ext uri="{FF2B5EF4-FFF2-40B4-BE49-F238E27FC236}">
                <a16:creationId xmlns:a16="http://schemas.microsoft.com/office/drawing/2014/main" id="{AFB6AC77-05EE-CF24-BE63-536C48D8FBE2}"/>
              </a:ext>
            </a:extLst>
          </p:cNvPr>
          <p:cNvGrpSpPr/>
          <p:nvPr/>
        </p:nvGrpSpPr>
        <p:grpSpPr>
          <a:xfrm>
            <a:off x="4589394" y="94851"/>
            <a:ext cx="2056048" cy="2415424"/>
            <a:chOff x="5886026" y="1405923"/>
            <a:chExt cx="2592031" cy="3389514"/>
          </a:xfrm>
        </p:grpSpPr>
        <p:grpSp>
          <p:nvGrpSpPr>
            <p:cNvPr id="6" name="Group 5">
              <a:extLst>
                <a:ext uri="{FF2B5EF4-FFF2-40B4-BE49-F238E27FC236}">
                  <a16:creationId xmlns:a16="http://schemas.microsoft.com/office/drawing/2014/main" id="{89529959-CE99-9E19-AC34-24220BF14C30}"/>
                </a:ext>
              </a:extLst>
            </p:cNvPr>
            <p:cNvGrpSpPr/>
            <p:nvPr/>
          </p:nvGrpSpPr>
          <p:grpSpPr>
            <a:xfrm>
              <a:off x="5886026" y="1599452"/>
              <a:ext cx="2592031" cy="3195985"/>
              <a:chOff x="5886026" y="1599452"/>
              <a:chExt cx="2592031" cy="3195985"/>
            </a:xfrm>
          </p:grpSpPr>
          <p:grpSp>
            <p:nvGrpSpPr>
              <p:cNvPr id="8" name="Group 7">
                <a:extLst>
                  <a:ext uri="{FF2B5EF4-FFF2-40B4-BE49-F238E27FC236}">
                    <a16:creationId xmlns:a16="http://schemas.microsoft.com/office/drawing/2014/main" id="{854577C8-E2EC-3B32-A2A0-40DB5064A133}"/>
                  </a:ext>
                </a:extLst>
              </p:cNvPr>
              <p:cNvGrpSpPr/>
              <p:nvPr/>
            </p:nvGrpSpPr>
            <p:grpSpPr>
              <a:xfrm>
                <a:off x="5886026" y="1599452"/>
                <a:ext cx="2592031" cy="3195985"/>
                <a:chOff x="5886026" y="1599452"/>
                <a:chExt cx="2592031" cy="3195985"/>
              </a:xfrm>
            </p:grpSpPr>
            <p:pic>
              <p:nvPicPr>
                <p:cNvPr id="10" name="Picture 9">
                  <a:extLst>
                    <a:ext uri="{FF2B5EF4-FFF2-40B4-BE49-F238E27FC236}">
                      <a16:creationId xmlns:a16="http://schemas.microsoft.com/office/drawing/2014/main" id="{8BDA1F3C-5C10-129D-E349-364409B4061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520535" y="1599452"/>
                  <a:ext cx="1957522" cy="3195985"/>
                </a:xfrm>
                <a:prstGeom prst="rect">
                  <a:avLst/>
                </a:prstGeom>
              </p:spPr>
            </p:pic>
            <p:sp>
              <p:nvSpPr>
                <p:cNvPr id="11" name="Right Triangle 10">
                  <a:extLst>
                    <a:ext uri="{FF2B5EF4-FFF2-40B4-BE49-F238E27FC236}">
                      <a16:creationId xmlns:a16="http://schemas.microsoft.com/office/drawing/2014/main" id="{48BB38B4-AA1A-0663-FF0B-C143B7F3B91E}"/>
                    </a:ext>
                  </a:extLst>
                </p:cNvPr>
                <p:cNvSpPr/>
                <p:nvPr/>
              </p:nvSpPr>
              <p:spPr>
                <a:xfrm rot="12672025">
                  <a:off x="5886026" y="1893785"/>
                  <a:ext cx="1137475" cy="19460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10D25400-54D3-2A61-2F20-CA6E7153B328}"/>
                  </a:ext>
                </a:extLst>
              </p:cNvPr>
              <p:cNvSpPr/>
              <p:nvPr/>
            </p:nvSpPr>
            <p:spPr>
              <a:xfrm>
                <a:off x="6405548" y="3429000"/>
                <a:ext cx="355982"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BE14FE9F-303F-7DC8-2991-5DF08826DF5F}"/>
                </a:ext>
              </a:extLst>
            </p:cNvPr>
            <p:cNvSpPr/>
            <p:nvPr/>
          </p:nvSpPr>
          <p:spPr>
            <a:xfrm>
              <a:off x="7142105" y="1405923"/>
              <a:ext cx="355982"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8DC2A520-5A98-CD39-F5AC-9E0397ED430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184637" y="763877"/>
            <a:ext cx="1799320" cy="1672500"/>
          </a:xfrm>
          <a:prstGeom prst="rect">
            <a:avLst/>
          </a:prstGeom>
        </p:spPr>
      </p:pic>
      <p:sp>
        <p:nvSpPr>
          <p:cNvPr id="15" name="Oval Callout 3">
            <a:extLst>
              <a:ext uri="{FF2B5EF4-FFF2-40B4-BE49-F238E27FC236}">
                <a16:creationId xmlns:a16="http://schemas.microsoft.com/office/drawing/2014/main" id="{D46F88A2-25EA-E58E-89EA-BBEC48BBAA7C}"/>
              </a:ext>
            </a:extLst>
          </p:cNvPr>
          <p:cNvSpPr/>
          <p:nvPr/>
        </p:nvSpPr>
        <p:spPr>
          <a:xfrm>
            <a:off x="8013695" y="232763"/>
            <a:ext cx="812866" cy="680442"/>
          </a:xfrm>
          <a:prstGeom prst="wedgeEllipseCallout">
            <a:avLst>
              <a:gd name="adj1" fmla="val -14709"/>
              <a:gd name="adj2" fmla="val 5934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Verdana" panose="020B0604030504040204" pitchFamily="34" charset="0"/>
                <a:ea typeface="Verdana" panose="020B0604030504040204" pitchFamily="34" charset="0"/>
                <a:cs typeface="Verdana" panose="020B0604030504040204" pitchFamily="34" charset="0"/>
              </a:rPr>
              <a:t>or</a:t>
            </a:r>
          </a:p>
        </p:txBody>
      </p:sp>
      <p:sp>
        <p:nvSpPr>
          <p:cNvPr id="16" name="Oval Callout 13">
            <a:extLst>
              <a:ext uri="{FF2B5EF4-FFF2-40B4-BE49-F238E27FC236}">
                <a16:creationId xmlns:a16="http://schemas.microsoft.com/office/drawing/2014/main" id="{E546615B-E2A0-2CE7-B99C-C153E3EFA2C8}"/>
              </a:ext>
            </a:extLst>
          </p:cNvPr>
          <p:cNvSpPr/>
          <p:nvPr/>
        </p:nvSpPr>
        <p:spPr>
          <a:xfrm>
            <a:off x="7038619" y="249153"/>
            <a:ext cx="812866" cy="680442"/>
          </a:xfrm>
          <a:prstGeom prst="wedgeEllipseCallout">
            <a:avLst>
              <a:gd name="adj1" fmla="val 20468"/>
              <a:gd name="adj2" fmla="val 7379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Verdana" panose="020B0604030504040204" pitchFamily="34" charset="0"/>
                <a:ea typeface="Verdana" panose="020B0604030504040204" pitchFamily="34" charset="0"/>
                <a:cs typeface="Verdana" panose="020B0604030504040204" pitchFamily="34" charset="0"/>
              </a:rPr>
              <a:t>or</a:t>
            </a:r>
          </a:p>
        </p:txBody>
      </p:sp>
      <p:sp>
        <p:nvSpPr>
          <p:cNvPr id="17" name="Google Shape;61;p14">
            <a:extLst>
              <a:ext uri="{FF2B5EF4-FFF2-40B4-BE49-F238E27FC236}">
                <a16:creationId xmlns:a16="http://schemas.microsoft.com/office/drawing/2014/main" id="{023C5596-FD64-4F70-5694-CBA560CBBDC2}"/>
              </a:ext>
            </a:extLst>
          </p:cNvPr>
          <p:cNvSpPr txBox="1"/>
          <p:nvPr/>
        </p:nvSpPr>
        <p:spPr>
          <a:xfrm>
            <a:off x="337805"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read</a:t>
            </a:r>
            <a:endParaRPr dirty="0"/>
          </a:p>
        </p:txBody>
      </p:sp>
      <p:sp>
        <p:nvSpPr>
          <p:cNvPr id="18" name="Google Shape;61;p14">
            <a:extLst>
              <a:ext uri="{FF2B5EF4-FFF2-40B4-BE49-F238E27FC236}">
                <a16:creationId xmlns:a16="http://schemas.microsoft.com/office/drawing/2014/main" id="{0CEF86C0-8B70-A148-577F-9B5027AA7A09}"/>
              </a:ext>
            </a:extLst>
          </p:cNvPr>
          <p:cNvSpPr txBox="1"/>
          <p:nvPr/>
        </p:nvSpPr>
        <p:spPr>
          <a:xfrm>
            <a:off x="7077663" y="3540855"/>
            <a:ext cx="187206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repeat</a:t>
            </a:r>
            <a:endParaRPr dirty="0"/>
          </a:p>
        </p:txBody>
      </p:sp>
      <p:sp>
        <p:nvSpPr>
          <p:cNvPr id="19" name="Google Shape;61;p14">
            <a:extLst>
              <a:ext uri="{FF2B5EF4-FFF2-40B4-BE49-F238E27FC236}">
                <a16:creationId xmlns:a16="http://schemas.microsoft.com/office/drawing/2014/main" id="{1A95D7C7-2334-0762-E4B7-CA7D9A6ADF70}"/>
              </a:ext>
            </a:extLst>
          </p:cNvPr>
          <p:cNvSpPr txBox="1"/>
          <p:nvPr/>
        </p:nvSpPr>
        <p:spPr>
          <a:xfrm>
            <a:off x="5092699" y="3540855"/>
            <a:ext cx="132414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sit </a:t>
            </a:r>
            <a:endParaRPr dirty="0"/>
          </a:p>
        </p:txBody>
      </p:sp>
      <p:sp>
        <p:nvSpPr>
          <p:cNvPr id="20" name="Google Shape;61;p14">
            <a:extLst>
              <a:ext uri="{FF2B5EF4-FFF2-40B4-BE49-F238E27FC236}">
                <a16:creationId xmlns:a16="http://schemas.microsoft.com/office/drawing/2014/main" id="{9B952489-16D0-A013-5AE1-E48F429618C2}"/>
              </a:ext>
            </a:extLst>
          </p:cNvPr>
          <p:cNvSpPr txBox="1"/>
          <p:nvPr/>
        </p:nvSpPr>
        <p:spPr>
          <a:xfrm>
            <a:off x="2553129" y="3540855"/>
            <a:ext cx="187206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listen</a:t>
            </a:r>
            <a:endParaRPr dirty="0"/>
          </a:p>
        </p:txBody>
      </p:sp>
      <p:pic>
        <p:nvPicPr>
          <p:cNvPr id="12" name="to read ">
            <a:hlinkClick r:id="" action="ppaction://media"/>
            <a:extLst>
              <a:ext uri="{FF2B5EF4-FFF2-40B4-BE49-F238E27FC236}">
                <a16:creationId xmlns:a16="http://schemas.microsoft.com/office/drawing/2014/main" id="{A58E6CB4-6F92-AFD7-4D9F-C533E978CD8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88207" y="2784593"/>
            <a:ext cx="487363" cy="487363"/>
          </a:xfrm>
          <a:prstGeom prst="rect">
            <a:avLst/>
          </a:prstGeom>
        </p:spPr>
      </p:pic>
      <p:pic>
        <p:nvPicPr>
          <p:cNvPr id="13" name="to listen ">
            <a:hlinkClick r:id="" action="ppaction://media"/>
            <a:extLst>
              <a:ext uri="{FF2B5EF4-FFF2-40B4-BE49-F238E27FC236}">
                <a16:creationId xmlns:a16="http://schemas.microsoft.com/office/drawing/2014/main" id="{83A36691-06A8-63C9-36EE-BFBB6CFEC38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63520" y="2784592"/>
            <a:ext cx="487363" cy="487363"/>
          </a:xfrm>
          <a:prstGeom prst="rect">
            <a:avLst/>
          </a:prstGeom>
        </p:spPr>
      </p:pic>
      <p:pic>
        <p:nvPicPr>
          <p:cNvPr id="21" name="to sit">
            <a:hlinkClick r:id="" action="ppaction://media"/>
            <a:extLst>
              <a:ext uri="{FF2B5EF4-FFF2-40B4-BE49-F238E27FC236}">
                <a16:creationId xmlns:a16="http://schemas.microsoft.com/office/drawing/2014/main" id="{EA43E2A5-F0A5-9984-BD32-CBE9866DF05C}"/>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11088" y="2819376"/>
            <a:ext cx="487363" cy="487363"/>
          </a:xfrm>
          <a:prstGeom prst="rect">
            <a:avLst/>
          </a:prstGeom>
        </p:spPr>
      </p:pic>
      <p:pic>
        <p:nvPicPr>
          <p:cNvPr id="22" name="to repeat">
            <a:hlinkClick r:id="" action="ppaction://media"/>
            <a:extLst>
              <a:ext uri="{FF2B5EF4-FFF2-40B4-BE49-F238E27FC236}">
                <a16:creationId xmlns:a16="http://schemas.microsoft.com/office/drawing/2014/main" id="{F5B87C34-EFDE-6535-655B-CB81CE079EAF}"/>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70012" y="2819376"/>
            <a:ext cx="487363" cy="487363"/>
          </a:xfrm>
          <a:prstGeom prst="rect">
            <a:avLst/>
          </a:prstGeom>
        </p:spPr>
      </p:pic>
      <p:sp>
        <p:nvSpPr>
          <p:cNvPr id="23" name="Google Shape;423;p32">
            <a:extLst>
              <a:ext uri="{FF2B5EF4-FFF2-40B4-BE49-F238E27FC236}">
                <a16:creationId xmlns:a16="http://schemas.microsoft.com/office/drawing/2014/main" id="{AB8A312D-D26E-75D4-E203-7EE5742E442D}"/>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63004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8"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2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23" fill="hold"/>
                                        <p:tgtEl>
                                          <p:spTgt spid="21"/>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726" fill="hold"/>
                                        <p:tgtEl>
                                          <p:spTgt spid="22"/>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21"/>
                </p:tgtEl>
              </p:cMediaNode>
            </p:audio>
            <p:audio>
              <p:cMediaNode vol="80000">
                <p:cTn id="42" fill="hold" display="0">
                  <p:stCondLst>
                    <p:cond delay="indefinite"/>
                  </p:stCondLst>
                  <p:endCondLst>
                    <p:cond evt="onStopAudio" delay="0">
                      <p:tgtEl>
                        <p:sldTgt/>
                      </p:tgtEl>
                    </p:cond>
                  </p:endCondLst>
                </p:cTn>
                <p:tgtEl>
                  <p:spTgt spid="2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215F231C-9EF9-8971-5A8C-BF1DC68DB205}"/>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4" descr="Blue and green background with checklist Premium Vector">
            <a:extLst>
              <a:ext uri="{FF2B5EF4-FFF2-40B4-BE49-F238E27FC236}">
                <a16:creationId xmlns:a16="http://schemas.microsoft.com/office/drawing/2014/main" id="{C0014234-BDA9-A168-1B98-E60A63DC9B0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49904" y="415525"/>
            <a:ext cx="1467128" cy="19792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F68F4FB-454C-29DC-C786-3E42A7DA5207}"/>
              </a:ext>
            </a:extLst>
          </p:cNvPr>
          <p:cNvGrpSpPr/>
          <p:nvPr/>
        </p:nvGrpSpPr>
        <p:grpSpPr>
          <a:xfrm>
            <a:off x="2366935" y="721895"/>
            <a:ext cx="2087564" cy="1366504"/>
            <a:chOff x="3555367" y="1807745"/>
            <a:chExt cx="2181185" cy="1452962"/>
          </a:xfrm>
        </p:grpSpPr>
        <p:pic>
          <p:nvPicPr>
            <p:cNvPr id="5" name="Picture 2" descr="Travel retro postcard blank Premium Vector">
              <a:extLst>
                <a:ext uri="{FF2B5EF4-FFF2-40B4-BE49-F238E27FC236}">
                  <a16:creationId xmlns:a16="http://schemas.microsoft.com/office/drawing/2014/main" id="{71CC41CE-204C-ADFD-BF00-0D32CC1A80C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55367" y="1807745"/>
              <a:ext cx="2181185" cy="1452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FE63A1-6EB4-6C77-54D8-EDB399747AE2}"/>
                </a:ext>
              </a:extLst>
            </p:cNvPr>
            <p:cNvSpPr txBox="1"/>
            <p:nvPr/>
          </p:nvSpPr>
          <p:spPr>
            <a:xfrm>
              <a:off x="3735502" y="1949450"/>
              <a:ext cx="1820914" cy="1169551"/>
            </a:xfrm>
            <a:prstGeom prst="rect">
              <a:avLst/>
            </a:prstGeom>
            <a:solidFill>
              <a:schemeClr val="bg1"/>
            </a:solidFill>
          </p:spPr>
          <p:txBody>
            <a:bodyPr wrap="square" rtlCol="0">
              <a:spAutoFit/>
            </a:bodyPr>
            <a:lstStyle/>
            <a:p>
              <a:r>
                <a:rPr lang="en-US" sz="1800" dirty="0">
                  <a:latin typeface="Verdana" panose="020B0604030504040204" pitchFamily="34" charset="0"/>
                  <a:ea typeface="Verdana" panose="020B0604030504040204" pitchFamily="34" charset="0"/>
                  <a:cs typeface="Verdana" panose="020B0604030504040204" pitchFamily="34" charset="0"/>
                </a:rPr>
                <a:t>123 Main St.</a:t>
              </a:r>
            </a:p>
            <a:p>
              <a:r>
                <a:rPr lang="en-US" sz="1800" dirty="0">
                  <a:latin typeface="Verdana" panose="020B0604030504040204" pitchFamily="34" charset="0"/>
                  <a:ea typeface="Verdana" panose="020B0604030504040204" pitchFamily="34" charset="0"/>
                  <a:cs typeface="Verdana" panose="020B0604030504040204" pitchFamily="34" charset="0"/>
                </a:rPr>
                <a:t>New York, NY</a:t>
              </a:r>
            </a:p>
            <a:p>
              <a:r>
                <a:rPr lang="en-US" sz="1800" dirty="0">
                  <a:latin typeface="Verdana" panose="020B0604030504040204" pitchFamily="34" charset="0"/>
                  <a:ea typeface="Verdana" panose="020B0604030504040204" pitchFamily="34" charset="0"/>
                  <a:cs typeface="Verdana" panose="020B0604030504040204" pitchFamily="34" charset="0"/>
                </a:rPr>
                <a:t>        </a:t>
              </a:r>
              <a:r>
                <a:rPr lang="en-US" sz="2000" b="1" dirty="0">
                  <a:solidFill>
                    <a:schemeClr val="accent5"/>
                  </a:solidFill>
                  <a:latin typeface="Verdana" panose="020B0604030504040204" pitchFamily="34" charset="0"/>
                  <a:ea typeface="Verdana" panose="020B0604030504040204" pitchFamily="34" charset="0"/>
                  <a:cs typeface="Verdana" panose="020B0604030504040204" pitchFamily="34" charset="0"/>
                </a:rPr>
                <a:t>12304</a:t>
              </a:r>
            </a:p>
            <a:p>
              <a:endParaRPr lang="en-US" dirty="0"/>
            </a:p>
          </p:txBody>
        </p:sp>
      </p:grpSp>
      <p:pic>
        <p:nvPicPr>
          <p:cNvPr id="7" name="Google Shape;137;p17">
            <a:extLst>
              <a:ext uri="{FF2B5EF4-FFF2-40B4-BE49-F238E27FC236}">
                <a16:creationId xmlns:a16="http://schemas.microsoft.com/office/drawing/2014/main" id="{DB3FB27F-AEDD-8431-B712-7BE9DF27DF69}"/>
              </a:ext>
            </a:extLst>
          </p:cNvPr>
          <p:cNvPicPr preferRelativeResize="0"/>
          <p:nvPr/>
        </p:nvPicPr>
        <p:blipFill>
          <a:blip r:embed="rId12">
            <a:alphaModFix/>
          </a:blip>
          <a:stretch>
            <a:fillRect/>
          </a:stretch>
        </p:blipFill>
        <p:spPr>
          <a:xfrm>
            <a:off x="4795123" y="621859"/>
            <a:ext cx="1789538" cy="1772910"/>
          </a:xfrm>
          <a:prstGeom prst="rect">
            <a:avLst/>
          </a:prstGeom>
          <a:noFill/>
          <a:ln>
            <a:noFill/>
          </a:ln>
        </p:spPr>
      </p:pic>
      <p:pic>
        <p:nvPicPr>
          <p:cNvPr id="8" name="Google Shape;139;p17">
            <a:extLst>
              <a:ext uri="{FF2B5EF4-FFF2-40B4-BE49-F238E27FC236}">
                <a16:creationId xmlns:a16="http://schemas.microsoft.com/office/drawing/2014/main" id="{4B929C79-215C-8899-A87A-CE2CDFD87A5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974228" y="721895"/>
            <a:ext cx="1780204" cy="1597642"/>
          </a:xfrm>
          <a:prstGeom prst="rect">
            <a:avLst/>
          </a:prstGeom>
          <a:noFill/>
          <a:ln>
            <a:noFill/>
          </a:ln>
        </p:spPr>
      </p:pic>
      <p:sp>
        <p:nvSpPr>
          <p:cNvPr id="10" name="Google Shape;61;p14">
            <a:extLst>
              <a:ext uri="{FF2B5EF4-FFF2-40B4-BE49-F238E27FC236}">
                <a16:creationId xmlns:a16="http://schemas.microsoft.com/office/drawing/2014/main" id="{C3C697D7-5DB2-8BC2-E6B4-A0B661E564A3}"/>
              </a:ext>
            </a:extLst>
          </p:cNvPr>
          <p:cNvSpPr txBox="1"/>
          <p:nvPr/>
        </p:nvSpPr>
        <p:spPr>
          <a:xfrm>
            <a:off x="389384"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form </a:t>
            </a:r>
            <a:endParaRPr dirty="0"/>
          </a:p>
        </p:txBody>
      </p:sp>
      <p:sp>
        <p:nvSpPr>
          <p:cNvPr id="11" name="Google Shape;61;p14">
            <a:extLst>
              <a:ext uri="{FF2B5EF4-FFF2-40B4-BE49-F238E27FC236}">
                <a16:creationId xmlns:a16="http://schemas.microsoft.com/office/drawing/2014/main" id="{6E195DAB-3CF5-44D2-8EC9-864851A20132}"/>
              </a:ext>
            </a:extLst>
          </p:cNvPr>
          <p:cNvSpPr txBox="1"/>
          <p:nvPr/>
        </p:nvSpPr>
        <p:spPr>
          <a:xfrm>
            <a:off x="7070245" y="3540855"/>
            <a:ext cx="178020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lawyer</a:t>
            </a:r>
            <a:endParaRPr dirty="0"/>
          </a:p>
        </p:txBody>
      </p:sp>
      <p:sp>
        <p:nvSpPr>
          <p:cNvPr id="12" name="Google Shape;61;p14">
            <a:extLst>
              <a:ext uri="{FF2B5EF4-FFF2-40B4-BE49-F238E27FC236}">
                <a16:creationId xmlns:a16="http://schemas.microsoft.com/office/drawing/2014/main" id="{21F72F47-A6E3-5DE0-9EA6-541AAE0C5340}"/>
              </a:ext>
            </a:extLst>
          </p:cNvPr>
          <p:cNvSpPr txBox="1"/>
          <p:nvPr/>
        </p:nvSpPr>
        <p:spPr>
          <a:xfrm>
            <a:off x="4694088" y="3540855"/>
            <a:ext cx="197942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hospital </a:t>
            </a:r>
            <a:endParaRPr dirty="0"/>
          </a:p>
        </p:txBody>
      </p:sp>
      <p:sp>
        <p:nvSpPr>
          <p:cNvPr id="13" name="Google Shape;61;p14">
            <a:extLst>
              <a:ext uri="{FF2B5EF4-FFF2-40B4-BE49-F238E27FC236}">
                <a16:creationId xmlns:a16="http://schemas.microsoft.com/office/drawing/2014/main" id="{2A0BD4FA-7EB1-E8A3-954E-F547883AEE1A}"/>
              </a:ext>
            </a:extLst>
          </p:cNvPr>
          <p:cNvSpPr txBox="1"/>
          <p:nvPr/>
        </p:nvSpPr>
        <p:spPr>
          <a:xfrm>
            <a:off x="2408159" y="3540855"/>
            <a:ext cx="20875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zip code </a:t>
            </a:r>
            <a:endParaRPr dirty="0"/>
          </a:p>
        </p:txBody>
      </p:sp>
      <p:sp>
        <p:nvSpPr>
          <p:cNvPr id="9" name="Google Shape;423;p32">
            <a:extLst>
              <a:ext uri="{FF2B5EF4-FFF2-40B4-BE49-F238E27FC236}">
                <a16:creationId xmlns:a16="http://schemas.microsoft.com/office/drawing/2014/main" id="{0CC02BC0-C3AF-0031-21C1-2E400E4BC214}"/>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4" name="a form ">
            <a:hlinkClick r:id="" action="ppaction://media"/>
            <a:extLst>
              <a:ext uri="{FF2B5EF4-FFF2-40B4-BE49-F238E27FC236}">
                <a16:creationId xmlns:a16="http://schemas.microsoft.com/office/drawing/2014/main" id="{F4B0332A-E4BB-7040-3EFF-1C90AC69E6F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9786" y="2827577"/>
            <a:ext cx="487363" cy="487363"/>
          </a:xfrm>
          <a:prstGeom prst="rect">
            <a:avLst/>
          </a:prstGeom>
        </p:spPr>
      </p:pic>
      <p:pic>
        <p:nvPicPr>
          <p:cNvPr id="16" name="a zip code ">
            <a:hlinkClick r:id="" action="ppaction://media"/>
            <a:extLst>
              <a:ext uri="{FF2B5EF4-FFF2-40B4-BE49-F238E27FC236}">
                <a16:creationId xmlns:a16="http://schemas.microsoft.com/office/drawing/2014/main" id="{F809E806-3794-90C8-6DA3-189638D4380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8259" y="2810294"/>
            <a:ext cx="487363" cy="487363"/>
          </a:xfrm>
          <a:prstGeom prst="rect">
            <a:avLst/>
          </a:prstGeom>
        </p:spPr>
      </p:pic>
      <p:pic>
        <p:nvPicPr>
          <p:cNvPr id="17" name="a hospital ">
            <a:hlinkClick r:id="" action="ppaction://media"/>
            <a:extLst>
              <a:ext uri="{FF2B5EF4-FFF2-40B4-BE49-F238E27FC236}">
                <a16:creationId xmlns:a16="http://schemas.microsoft.com/office/drawing/2014/main" id="{4196E6C6-C5DF-7170-CD9D-4998CB5082F1}"/>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8380" y="2810293"/>
            <a:ext cx="487363" cy="487363"/>
          </a:xfrm>
          <a:prstGeom prst="rect">
            <a:avLst/>
          </a:prstGeom>
        </p:spPr>
      </p:pic>
      <p:pic>
        <p:nvPicPr>
          <p:cNvPr id="18" name="a lawyer">
            <a:hlinkClick r:id="" action="ppaction://media"/>
            <a:extLst>
              <a:ext uri="{FF2B5EF4-FFF2-40B4-BE49-F238E27FC236}">
                <a16:creationId xmlns:a16="http://schemas.microsoft.com/office/drawing/2014/main" id="{69686D57-F9FF-BDF2-8D1D-62DE5347BC2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16851" y="2823964"/>
            <a:ext cx="487363" cy="487363"/>
          </a:xfrm>
          <a:prstGeom prst="rect">
            <a:avLst/>
          </a:prstGeom>
        </p:spPr>
      </p:pic>
    </p:spTree>
    <p:extLst>
      <p:ext uri="{BB962C8B-B14F-4D97-AF65-F5344CB8AC3E}">
        <p14:creationId xmlns:p14="http://schemas.microsoft.com/office/powerpoint/2010/main" val="21210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01" fill="hold"/>
                                        <p:tgtEl>
                                          <p:spTgt spid="1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08" fill="hold"/>
                                        <p:tgtEl>
                                          <p:spTgt spid="17"/>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92" fill="hold"/>
                                        <p:tgtEl>
                                          <p:spTgt spid="18"/>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6"/>
                </p:tgtEl>
              </p:cMediaNode>
            </p:audio>
            <p:audio>
              <p:cMediaNode vol="80000">
                <p:cTn id="41" fill="hold" display="0">
                  <p:stCondLst>
                    <p:cond delay="indefinite"/>
                  </p:stCondLst>
                  <p:endCondLst>
                    <p:cond evt="onStopAudio" delay="0">
                      <p:tgtEl>
                        <p:sldTgt/>
                      </p:tgtEl>
                    </p:cond>
                  </p:endCondLst>
                </p:cTn>
                <p:tgtEl>
                  <p:spTgt spid="17"/>
                </p:tgtEl>
              </p:cMediaNode>
            </p:audio>
            <p:audio>
              <p:cMediaNode vol="80000">
                <p:cTn id="42"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AF3DDB2F-E666-9082-3D4C-319E286E0212}"/>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50;p18">
            <a:extLst>
              <a:ext uri="{FF2B5EF4-FFF2-40B4-BE49-F238E27FC236}">
                <a16:creationId xmlns:a16="http://schemas.microsoft.com/office/drawing/2014/main" id="{2B5923D7-A7E0-DD0A-F65C-F6E1BBAFF70C}"/>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92969" y="133697"/>
            <a:ext cx="1956100" cy="2328925"/>
          </a:xfrm>
          <a:prstGeom prst="rect">
            <a:avLst/>
          </a:prstGeom>
          <a:noFill/>
          <a:ln>
            <a:noFill/>
          </a:ln>
        </p:spPr>
      </p:pic>
      <p:pic>
        <p:nvPicPr>
          <p:cNvPr id="4" name="Picture 3">
            <a:extLst>
              <a:ext uri="{FF2B5EF4-FFF2-40B4-BE49-F238E27FC236}">
                <a16:creationId xmlns:a16="http://schemas.microsoft.com/office/drawing/2014/main" id="{AEC2B02A-BF8C-8EC9-A060-948E2C187CE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393208" y="281822"/>
            <a:ext cx="2058476" cy="2180800"/>
          </a:xfrm>
          <a:prstGeom prst="rect">
            <a:avLst/>
          </a:prstGeom>
        </p:spPr>
      </p:pic>
      <p:pic>
        <p:nvPicPr>
          <p:cNvPr id="5" name="Picture 4">
            <a:extLst>
              <a:ext uri="{FF2B5EF4-FFF2-40B4-BE49-F238E27FC236}">
                <a16:creationId xmlns:a16="http://schemas.microsoft.com/office/drawing/2014/main" id="{D98BC5B7-FD62-5EC1-E9B5-694D081B723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28100" y="793491"/>
            <a:ext cx="1536868" cy="1628196"/>
          </a:xfrm>
          <a:prstGeom prst="rect">
            <a:avLst/>
          </a:prstGeom>
        </p:spPr>
      </p:pic>
      <p:sp>
        <p:nvSpPr>
          <p:cNvPr id="6" name="Down Arrow 3">
            <a:extLst>
              <a:ext uri="{FF2B5EF4-FFF2-40B4-BE49-F238E27FC236}">
                <a16:creationId xmlns:a16="http://schemas.microsoft.com/office/drawing/2014/main" id="{1F52138F-1FCA-E3FC-FCDD-17FADD35A186}"/>
              </a:ext>
            </a:extLst>
          </p:cNvPr>
          <p:cNvSpPr/>
          <p:nvPr/>
        </p:nvSpPr>
        <p:spPr>
          <a:xfrm>
            <a:off x="5176982" y="208548"/>
            <a:ext cx="220492" cy="376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C588A2-B253-57FF-B213-CB8BF963F33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271329" y="770801"/>
            <a:ext cx="1579702" cy="1673576"/>
          </a:xfrm>
          <a:prstGeom prst="rect">
            <a:avLst/>
          </a:prstGeom>
        </p:spPr>
      </p:pic>
      <p:sp>
        <p:nvSpPr>
          <p:cNvPr id="9" name="Down Arrow 16">
            <a:extLst>
              <a:ext uri="{FF2B5EF4-FFF2-40B4-BE49-F238E27FC236}">
                <a16:creationId xmlns:a16="http://schemas.microsoft.com/office/drawing/2014/main" id="{15852EB6-9729-6B6E-8B88-0D2629B06AB9}"/>
              </a:ext>
            </a:extLst>
          </p:cNvPr>
          <p:cNvSpPr/>
          <p:nvPr/>
        </p:nvSpPr>
        <p:spPr>
          <a:xfrm>
            <a:off x="8325387" y="207390"/>
            <a:ext cx="249896" cy="356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61;p14">
            <a:extLst>
              <a:ext uri="{FF2B5EF4-FFF2-40B4-BE49-F238E27FC236}">
                <a16:creationId xmlns:a16="http://schemas.microsoft.com/office/drawing/2014/main" id="{6A5485EB-BD8F-7EC7-0C50-825531313A2D}"/>
              </a:ext>
            </a:extLst>
          </p:cNvPr>
          <p:cNvSpPr txBox="1"/>
          <p:nvPr/>
        </p:nvSpPr>
        <p:spPr>
          <a:xfrm>
            <a:off x="216307" y="3540855"/>
            <a:ext cx="19561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the police </a:t>
            </a:r>
            <a:endParaRPr dirty="0"/>
          </a:p>
        </p:txBody>
      </p:sp>
      <p:sp>
        <p:nvSpPr>
          <p:cNvPr id="11" name="Google Shape;61;p14">
            <a:extLst>
              <a:ext uri="{FF2B5EF4-FFF2-40B4-BE49-F238E27FC236}">
                <a16:creationId xmlns:a16="http://schemas.microsoft.com/office/drawing/2014/main" id="{02C8DF98-5D42-B2E3-677F-946CB603C1EB}"/>
              </a:ext>
            </a:extLst>
          </p:cNvPr>
          <p:cNvSpPr txBox="1"/>
          <p:nvPr/>
        </p:nvSpPr>
        <p:spPr>
          <a:xfrm>
            <a:off x="7098252" y="3537892"/>
            <a:ext cx="176124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female </a:t>
            </a:r>
            <a:endParaRPr dirty="0"/>
          </a:p>
        </p:txBody>
      </p:sp>
      <p:sp>
        <p:nvSpPr>
          <p:cNvPr id="12" name="Google Shape;61;p14">
            <a:extLst>
              <a:ext uri="{FF2B5EF4-FFF2-40B4-BE49-F238E27FC236}">
                <a16:creationId xmlns:a16="http://schemas.microsoft.com/office/drawing/2014/main" id="{07FF8EBA-4820-CCF7-5C9F-798C468A530D}"/>
              </a:ext>
            </a:extLst>
          </p:cNvPr>
          <p:cNvSpPr txBox="1"/>
          <p:nvPr/>
        </p:nvSpPr>
        <p:spPr>
          <a:xfrm>
            <a:off x="5017531" y="3537892"/>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male</a:t>
            </a:r>
            <a:endParaRPr dirty="0"/>
          </a:p>
        </p:txBody>
      </p:sp>
      <p:sp>
        <p:nvSpPr>
          <p:cNvPr id="13" name="Google Shape;61;p14">
            <a:extLst>
              <a:ext uri="{FF2B5EF4-FFF2-40B4-BE49-F238E27FC236}">
                <a16:creationId xmlns:a16="http://schemas.microsoft.com/office/drawing/2014/main" id="{D90E6BF0-A3AA-8CA6-A0DD-BB8840BB8993}"/>
              </a:ext>
            </a:extLst>
          </p:cNvPr>
          <p:cNvSpPr txBox="1"/>
          <p:nvPr/>
        </p:nvSpPr>
        <p:spPr>
          <a:xfrm>
            <a:off x="2319913" y="3537893"/>
            <a:ext cx="220506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sex/gender </a:t>
            </a:r>
            <a:endParaRPr dirty="0"/>
          </a:p>
        </p:txBody>
      </p:sp>
      <p:sp>
        <p:nvSpPr>
          <p:cNvPr id="7" name="Google Shape;423;p32">
            <a:extLst>
              <a:ext uri="{FF2B5EF4-FFF2-40B4-BE49-F238E27FC236}">
                <a16:creationId xmlns:a16="http://schemas.microsoft.com/office/drawing/2014/main" id="{FD425BD0-2983-F208-EDC6-E6212646B708}"/>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4" name="Recorded Sound">
            <a:hlinkClick r:id="" action="ppaction://media"/>
            <a:extLst>
              <a:ext uri="{FF2B5EF4-FFF2-40B4-BE49-F238E27FC236}">
                <a16:creationId xmlns:a16="http://schemas.microsoft.com/office/drawing/2014/main" id="{67BE02C5-32C4-7576-46C9-20AC8E00F02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8026" y="2827577"/>
            <a:ext cx="487363" cy="487363"/>
          </a:xfrm>
          <a:prstGeom prst="rect">
            <a:avLst/>
          </a:prstGeom>
        </p:spPr>
      </p:pic>
      <p:pic>
        <p:nvPicPr>
          <p:cNvPr id="15" name="sex/gender">
            <a:hlinkClick r:id="" action="ppaction://media"/>
            <a:extLst>
              <a:ext uri="{FF2B5EF4-FFF2-40B4-BE49-F238E27FC236}">
                <a16:creationId xmlns:a16="http://schemas.microsoft.com/office/drawing/2014/main" id="{7926DC31-34C2-F76C-061B-F3B64C32B965}"/>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78763" y="2821653"/>
            <a:ext cx="487363" cy="487363"/>
          </a:xfrm>
          <a:prstGeom prst="rect">
            <a:avLst/>
          </a:prstGeom>
        </p:spPr>
      </p:pic>
      <p:pic>
        <p:nvPicPr>
          <p:cNvPr id="16" name="a male ">
            <a:hlinkClick r:id="" action="ppaction://media"/>
            <a:extLst>
              <a:ext uri="{FF2B5EF4-FFF2-40B4-BE49-F238E27FC236}">
                <a16:creationId xmlns:a16="http://schemas.microsoft.com/office/drawing/2014/main" id="{2270673F-48FD-C10D-06A7-96BE4F0F806A}"/>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567933" y="2821652"/>
            <a:ext cx="487363" cy="487363"/>
          </a:xfrm>
          <a:prstGeom prst="rect">
            <a:avLst/>
          </a:prstGeom>
        </p:spPr>
      </p:pic>
      <p:pic>
        <p:nvPicPr>
          <p:cNvPr id="17" name="a female ">
            <a:hlinkClick r:id="" action="ppaction://media"/>
            <a:extLst>
              <a:ext uri="{FF2B5EF4-FFF2-40B4-BE49-F238E27FC236}">
                <a16:creationId xmlns:a16="http://schemas.microsoft.com/office/drawing/2014/main" id="{BAF26C3C-BA2F-68F6-191E-DFD130DA287D}"/>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735192" y="2821651"/>
            <a:ext cx="487363" cy="487363"/>
          </a:xfrm>
          <a:prstGeom prst="rect">
            <a:avLst/>
          </a:prstGeom>
        </p:spPr>
      </p:pic>
    </p:spTree>
    <p:extLst>
      <p:ext uri="{BB962C8B-B14F-4D97-AF65-F5344CB8AC3E}">
        <p14:creationId xmlns:p14="http://schemas.microsoft.com/office/powerpoint/2010/main" val="22203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166"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60"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01"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6DE16219-67D2-9CB2-26ED-78D78C9ECE44}"/>
              </a:ext>
            </a:extLst>
          </p:cNvPr>
          <p:cNvGraphicFramePr/>
          <p:nvPr>
            <p:extLst>
              <p:ext uri="{D42A27DB-BD31-4B8C-83A1-F6EECF244321}">
                <p14:modId xmlns:p14="http://schemas.microsoft.com/office/powerpoint/2010/main" val="3124325882"/>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65;p19">
            <a:extLst>
              <a:ext uri="{FF2B5EF4-FFF2-40B4-BE49-F238E27FC236}">
                <a16:creationId xmlns:a16="http://schemas.microsoft.com/office/drawing/2014/main" id="{C521260D-2056-0238-55F3-C4444A427F8C}"/>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98095" y="224591"/>
            <a:ext cx="1999674" cy="2145790"/>
          </a:xfrm>
          <a:prstGeom prst="rect">
            <a:avLst/>
          </a:prstGeom>
          <a:noFill/>
          <a:ln>
            <a:noFill/>
          </a:ln>
        </p:spPr>
      </p:pic>
      <p:pic>
        <p:nvPicPr>
          <p:cNvPr id="4" name="Google Shape;164;p19">
            <a:extLst>
              <a:ext uri="{FF2B5EF4-FFF2-40B4-BE49-F238E27FC236}">
                <a16:creationId xmlns:a16="http://schemas.microsoft.com/office/drawing/2014/main" id="{0CE0548A-18CC-C70B-DB72-AA4EB415143B}"/>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601020" y="224591"/>
            <a:ext cx="1369401" cy="2145791"/>
          </a:xfrm>
          <a:prstGeom prst="rect">
            <a:avLst/>
          </a:prstGeom>
          <a:noFill/>
          <a:ln>
            <a:noFill/>
          </a:ln>
        </p:spPr>
      </p:pic>
      <p:pic>
        <p:nvPicPr>
          <p:cNvPr id="5" name="Google Shape;167;p19">
            <a:extLst>
              <a:ext uri="{FF2B5EF4-FFF2-40B4-BE49-F238E27FC236}">
                <a16:creationId xmlns:a16="http://schemas.microsoft.com/office/drawing/2014/main" id="{47D6A6F9-6E5B-94DC-018A-512EB04C6E7C}"/>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651935" y="556360"/>
            <a:ext cx="2141898" cy="1482252"/>
          </a:xfrm>
          <a:prstGeom prst="rect">
            <a:avLst/>
          </a:prstGeom>
          <a:noFill/>
          <a:ln>
            <a:noFill/>
          </a:ln>
        </p:spPr>
      </p:pic>
      <p:pic>
        <p:nvPicPr>
          <p:cNvPr id="6" name="Google Shape;166;p19">
            <a:extLst>
              <a:ext uri="{FF2B5EF4-FFF2-40B4-BE49-F238E27FC236}">
                <a16:creationId xmlns:a16="http://schemas.microsoft.com/office/drawing/2014/main" id="{E11CFFCB-804D-6569-003D-79D985956E31}"/>
              </a:ext>
            </a:extLst>
          </p:cNvPr>
          <p:cNvPicPr preferRelativeResize="0"/>
          <p:nvPr/>
        </p:nvPicPr>
        <p:blipFill>
          <a:blip r:embed="rId13">
            <a:alphaModFix/>
          </a:blip>
          <a:stretch>
            <a:fillRect/>
          </a:stretch>
        </p:blipFill>
        <p:spPr>
          <a:xfrm>
            <a:off x="7135475" y="378107"/>
            <a:ext cx="1666882" cy="1838758"/>
          </a:xfrm>
          <a:prstGeom prst="rect">
            <a:avLst/>
          </a:prstGeom>
          <a:noFill/>
          <a:ln>
            <a:noFill/>
          </a:ln>
        </p:spPr>
      </p:pic>
      <p:sp>
        <p:nvSpPr>
          <p:cNvPr id="7" name="Google Shape;61;p14">
            <a:extLst>
              <a:ext uri="{FF2B5EF4-FFF2-40B4-BE49-F238E27FC236}">
                <a16:creationId xmlns:a16="http://schemas.microsoft.com/office/drawing/2014/main" id="{9DBAB488-54B1-86BB-2F90-1E27EA10D89F}"/>
              </a:ext>
            </a:extLst>
          </p:cNvPr>
          <p:cNvSpPr txBox="1"/>
          <p:nvPr/>
        </p:nvSpPr>
        <p:spPr>
          <a:xfrm>
            <a:off x="389384"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married </a:t>
            </a:r>
            <a:endParaRPr dirty="0"/>
          </a:p>
        </p:txBody>
      </p:sp>
      <p:sp>
        <p:nvSpPr>
          <p:cNvPr id="8" name="Google Shape;61;p14">
            <a:extLst>
              <a:ext uri="{FF2B5EF4-FFF2-40B4-BE49-F238E27FC236}">
                <a16:creationId xmlns:a16="http://schemas.microsoft.com/office/drawing/2014/main" id="{9607506A-B621-E7DD-BEB3-1CCC62D6BE26}"/>
              </a:ext>
            </a:extLst>
          </p:cNvPr>
          <p:cNvSpPr txBox="1"/>
          <p:nvPr/>
        </p:nvSpPr>
        <p:spPr>
          <a:xfrm>
            <a:off x="7255405"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sign </a:t>
            </a:r>
            <a:endParaRPr dirty="0"/>
          </a:p>
        </p:txBody>
      </p:sp>
      <p:sp>
        <p:nvSpPr>
          <p:cNvPr id="9" name="Google Shape;61;p14">
            <a:extLst>
              <a:ext uri="{FF2B5EF4-FFF2-40B4-BE49-F238E27FC236}">
                <a16:creationId xmlns:a16="http://schemas.microsoft.com/office/drawing/2014/main" id="{2618A6AF-32C8-4D26-FDEE-7F8B6A6DDDE6}"/>
              </a:ext>
            </a:extLst>
          </p:cNvPr>
          <p:cNvSpPr txBox="1"/>
          <p:nvPr/>
        </p:nvSpPr>
        <p:spPr>
          <a:xfrm>
            <a:off x="4801687" y="3540855"/>
            <a:ext cx="191193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fill out </a:t>
            </a:r>
            <a:endParaRPr dirty="0"/>
          </a:p>
        </p:txBody>
      </p:sp>
      <p:sp>
        <p:nvSpPr>
          <p:cNvPr id="10" name="Google Shape;61;p14">
            <a:extLst>
              <a:ext uri="{FF2B5EF4-FFF2-40B4-BE49-F238E27FC236}">
                <a16:creationId xmlns:a16="http://schemas.microsoft.com/office/drawing/2014/main" id="{DD6573EB-6687-8C5F-222D-449E77DA5B1E}"/>
              </a:ext>
            </a:extLst>
          </p:cNvPr>
          <p:cNvSpPr txBox="1"/>
          <p:nvPr/>
        </p:nvSpPr>
        <p:spPr>
          <a:xfrm>
            <a:off x="2671735"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single</a:t>
            </a:r>
            <a:endParaRPr dirty="0"/>
          </a:p>
        </p:txBody>
      </p:sp>
      <p:sp>
        <p:nvSpPr>
          <p:cNvPr id="11" name="Google Shape;423;p32">
            <a:extLst>
              <a:ext uri="{FF2B5EF4-FFF2-40B4-BE49-F238E27FC236}">
                <a16:creationId xmlns:a16="http://schemas.microsoft.com/office/drawing/2014/main" id="{490BED8A-A6DC-77B0-E7A3-5835A6F5F955}"/>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2" name="married">
            <a:hlinkClick r:id="" action="ppaction://media"/>
            <a:extLst>
              <a:ext uri="{FF2B5EF4-FFF2-40B4-BE49-F238E27FC236}">
                <a16:creationId xmlns:a16="http://schemas.microsoft.com/office/drawing/2014/main" id="{24673AD5-C8B7-12F6-7D08-82FB9732F07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9786" y="2773120"/>
            <a:ext cx="487363" cy="487363"/>
          </a:xfrm>
          <a:prstGeom prst="rect">
            <a:avLst/>
          </a:prstGeom>
        </p:spPr>
      </p:pic>
      <p:pic>
        <p:nvPicPr>
          <p:cNvPr id="13" name="single ">
            <a:hlinkClick r:id="" action="ppaction://media"/>
            <a:extLst>
              <a:ext uri="{FF2B5EF4-FFF2-40B4-BE49-F238E27FC236}">
                <a16:creationId xmlns:a16="http://schemas.microsoft.com/office/drawing/2014/main" id="{41582867-A8D9-FFC4-0E6D-ECEBD635B8A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2137" y="2773119"/>
            <a:ext cx="487363" cy="487363"/>
          </a:xfrm>
          <a:prstGeom prst="rect">
            <a:avLst/>
          </a:prstGeom>
        </p:spPr>
      </p:pic>
      <p:pic>
        <p:nvPicPr>
          <p:cNvPr id="14" name="to fill out">
            <a:hlinkClick r:id="" action="ppaction://media"/>
            <a:extLst>
              <a:ext uri="{FF2B5EF4-FFF2-40B4-BE49-F238E27FC236}">
                <a16:creationId xmlns:a16="http://schemas.microsoft.com/office/drawing/2014/main" id="{42046A94-7E4E-0EBC-1778-31F33CE6B1DD}"/>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13972" y="2773119"/>
            <a:ext cx="487363" cy="487363"/>
          </a:xfrm>
          <a:prstGeom prst="rect">
            <a:avLst/>
          </a:prstGeom>
        </p:spPr>
      </p:pic>
      <p:pic>
        <p:nvPicPr>
          <p:cNvPr id="15" name="to sign ">
            <a:hlinkClick r:id="" action="ppaction://media"/>
            <a:extLst>
              <a:ext uri="{FF2B5EF4-FFF2-40B4-BE49-F238E27FC236}">
                <a16:creationId xmlns:a16="http://schemas.microsoft.com/office/drawing/2014/main" id="{6331F439-E702-C12D-8BD3-C7E7C516317C}"/>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05807" y="2773119"/>
            <a:ext cx="487363" cy="487363"/>
          </a:xfrm>
          <a:prstGeom prst="rect">
            <a:avLst/>
          </a:prstGeom>
        </p:spPr>
      </p:pic>
    </p:spTree>
    <p:extLst>
      <p:ext uri="{BB962C8B-B14F-4D97-AF65-F5344CB8AC3E}">
        <p14:creationId xmlns:p14="http://schemas.microsoft.com/office/powerpoint/2010/main" val="10223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2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62"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69"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42368973-DA1A-54B7-3E67-8C5CFAA6021F}"/>
              </a:ext>
            </a:extLst>
          </p:cNvPr>
          <p:cNvGraphicFramePr/>
          <p:nvPr>
            <p:extLst>
              <p:ext uri="{D42A27DB-BD31-4B8C-83A1-F6EECF244321}">
                <p14:modId xmlns:p14="http://schemas.microsoft.com/office/powerpoint/2010/main" val="3991307128"/>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12E93A97-8A19-B5A8-C6B4-A8BDAE7D828D}"/>
              </a:ext>
            </a:extLst>
          </p:cNvPr>
          <p:cNvGrpSpPr/>
          <p:nvPr/>
        </p:nvGrpSpPr>
        <p:grpSpPr>
          <a:xfrm>
            <a:off x="317920" y="202367"/>
            <a:ext cx="1720742" cy="2077415"/>
            <a:chOff x="1184368" y="1503605"/>
            <a:chExt cx="1906586" cy="2360545"/>
          </a:xfrm>
        </p:grpSpPr>
        <p:pic>
          <p:nvPicPr>
            <p:cNvPr id="4" name="Picture 2" descr="Milk bottle with glass illustration Premium Vector">
              <a:extLst>
                <a:ext uri="{FF2B5EF4-FFF2-40B4-BE49-F238E27FC236}">
                  <a16:creationId xmlns:a16="http://schemas.microsoft.com/office/drawing/2014/main" id="{D5A9FCBD-FE35-43D3-19E2-EE130881DEC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184368" y="1503605"/>
              <a:ext cx="1906586" cy="23605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01394BDA-37D2-05F7-A32C-3BE9E877FCFA}"/>
                </a:ext>
              </a:extLst>
            </p:cNvPr>
            <p:cNvSpPr/>
            <p:nvPr/>
          </p:nvSpPr>
          <p:spPr>
            <a:xfrm>
              <a:off x="1463040" y="2892829"/>
              <a:ext cx="548640" cy="266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pic>
        <p:nvPicPr>
          <p:cNvPr id="6" name="Picture 5">
            <a:extLst>
              <a:ext uri="{FF2B5EF4-FFF2-40B4-BE49-F238E27FC236}">
                <a16:creationId xmlns:a16="http://schemas.microsoft.com/office/drawing/2014/main" id="{E05DFECA-384D-F18C-AC88-E4A42ECE8BF2}"/>
              </a:ext>
            </a:extLst>
          </p:cNvPr>
          <p:cNvPicPr>
            <a:picLocks noChangeAspect="1"/>
          </p:cNvPicPr>
          <p:nvPr/>
        </p:nvPicPr>
        <p:blipFill>
          <a:blip r:embed="rId11"/>
          <a:stretch>
            <a:fillRect/>
          </a:stretch>
        </p:blipFill>
        <p:spPr>
          <a:xfrm>
            <a:off x="2356581" y="136667"/>
            <a:ext cx="2056852" cy="2343726"/>
          </a:xfrm>
          <a:prstGeom prst="rect">
            <a:avLst/>
          </a:prstGeom>
        </p:spPr>
      </p:pic>
      <p:pic>
        <p:nvPicPr>
          <p:cNvPr id="7" name="Picture 6">
            <a:extLst>
              <a:ext uri="{FF2B5EF4-FFF2-40B4-BE49-F238E27FC236}">
                <a16:creationId xmlns:a16="http://schemas.microsoft.com/office/drawing/2014/main" id="{091D7F5D-9987-A43D-419B-7656753CE33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66609" y="643164"/>
            <a:ext cx="1629064" cy="1563600"/>
          </a:xfrm>
          <a:prstGeom prst="rect">
            <a:avLst/>
          </a:prstGeom>
        </p:spPr>
      </p:pic>
      <p:pic>
        <p:nvPicPr>
          <p:cNvPr id="8" name="Picture 4" descr="Soccer ball realistic white black picture Free Vector">
            <a:extLst>
              <a:ext uri="{FF2B5EF4-FFF2-40B4-BE49-F238E27FC236}">
                <a16:creationId xmlns:a16="http://schemas.microsoft.com/office/drawing/2014/main" id="{C333B77F-C7FB-63F7-0FA8-2E160FFA44F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34354" y="309921"/>
            <a:ext cx="1997220" cy="199721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1;p14">
            <a:extLst>
              <a:ext uri="{FF2B5EF4-FFF2-40B4-BE49-F238E27FC236}">
                <a16:creationId xmlns:a16="http://schemas.microsoft.com/office/drawing/2014/main" id="{A49534FE-8205-5EF4-6565-45D3C3917F3E}"/>
              </a:ext>
            </a:extLst>
          </p:cNvPr>
          <p:cNvSpPr txBox="1"/>
          <p:nvPr/>
        </p:nvSpPr>
        <p:spPr>
          <a:xfrm>
            <a:off x="664698" y="3540852"/>
            <a:ext cx="102718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milk </a:t>
            </a:r>
            <a:endParaRPr dirty="0"/>
          </a:p>
        </p:txBody>
      </p:sp>
      <p:sp>
        <p:nvSpPr>
          <p:cNvPr id="10" name="Google Shape;61;p14">
            <a:extLst>
              <a:ext uri="{FF2B5EF4-FFF2-40B4-BE49-F238E27FC236}">
                <a16:creationId xmlns:a16="http://schemas.microsoft.com/office/drawing/2014/main" id="{E152CAEE-9903-EF5B-6F8E-1659DA861158}"/>
              </a:ext>
            </a:extLst>
          </p:cNvPr>
          <p:cNvSpPr txBox="1"/>
          <p:nvPr/>
        </p:nvSpPr>
        <p:spPr>
          <a:xfrm>
            <a:off x="7238880" y="3540852"/>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soccer</a:t>
            </a:r>
            <a:endParaRPr dirty="0"/>
          </a:p>
        </p:txBody>
      </p:sp>
      <p:sp>
        <p:nvSpPr>
          <p:cNvPr id="11" name="Google Shape;61;p14">
            <a:extLst>
              <a:ext uri="{FF2B5EF4-FFF2-40B4-BE49-F238E27FC236}">
                <a16:creationId xmlns:a16="http://schemas.microsoft.com/office/drawing/2014/main" id="{CDBE4C2B-9BF8-8DCF-670D-A2B73C755623}"/>
              </a:ext>
            </a:extLst>
          </p:cNvPr>
          <p:cNvSpPr txBox="1"/>
          <p:nvPr/>
        </p:nvSpPr>
        <p:spPr>
          <a:xfrm>
            <a:off x="5078130" y="3540852"/>
            <a:ext cx="118708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cat </a:t>
            </a:r>
            <a:endParaRPr dirty="0"/>
          </a:p>
        </p:txBody>
      </p:sp>
      <p:sp>
        <p:nvSpPr>
          <p:cNvPr id="12" name="Google Shape;61;p14">
            <a:extLst>
              <a:ext uri="{FF2B5EF4-FFF2-40B4-BE49-F238E27FC236}">
                <a16:creationId xmlns:a16="http://schemas.microsoft.com/office/drawing/2014/main" id="{99866FDD-BC8C-87D7-6953-89FC07A2DEF8}"/>
              </a:ext>
            </a:extLst>
          </p:cNvPr>
          <p:cNvSpPr txBox="1"/>
          <p:nvPr/>
        </p:nvSpPr>
        <p:spPr>
          <a:xfrm>
            <a:off x="2590923" y="3540855"/>
            <a:ext cx="15881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kettle </a:t>
            </a:r>
            <a:endParaRPr dirty="0"/>
          </a:p>
        </p:txBody>
      </p:sp>
      <p:sp>
        <p:nvSpPr>
          <p:cNvPr id="14" name="Google Shape;423;p32">
            <a:extLst>
              <a:ext uri="{FF2B5EF4-FFF2-40B4-BE49-F238E27FC236}">
                <a16:creationId xmlns:a16="http://schemas.microsoft.com/office/drawing/2014/main" id="{61630255-00B1-5181-7907-5F35C515FDBC}"/>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3" name="milk ">
            <a:hlinkClick r:id="" action="ppaction://media"/>
            <a:extLst>
              <a:ext uri="{FF2B5EF4-FFF2-40B4-BE49-F238E27FC236}">
                <a16:creationId xmlns:a16="http://schemas.microsoft.com/office/drawing/2014/main" id="{3B41A190-87A8-906E-9725-C754E3CE708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4609" y="2749378"/>
            <a:ext cx="487363" cy="487363"/>
          </a:xfrm>
          <a:prstGeom prst="rect">
            <a:avLst/>
          </a:prstGeom>
        </p:spPr>
      </p:pic>
      <p:pic>
        <p:nvPicPr>
          <p:cNvPr id="15" name="a kettle ">
            <a:hlinkClick r:id="" action="ppaction://media"/>
            <a:extLst>
              <a:ext uri="{FF2B5EF4-FFF2-40B4-BE49-F238E27FC236}">
                <a16:creationId xmlns:a16="http://schemas.microsoft.com/office/drawing/2014/main" id="{93E0AA10-B3FE-2479-230F-56002C29987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41325" y="2749378"/>
            <a:ext cx="487363" cy="487363"/>
          </a:xfrm>
          <a:prstGeom prst="rect">
            <a:avLst/>
          </a:prstGeom>
        </p:spPr>
      </p:pic>
      <p:pic>
        <p:nvPicPr>
          <p:cNvPr id="16" name="a cat ">
            <a:hlinkClick r:id="" action="ppaction://media"/>
            <a:extLst>
              <a:ext uri="{FF2B5EF4-FFF2-40B4-BE49-F238E27FC236}">
                <a16:creationId xmlns:a16="http://schemas.microsoft.com/office/drawing/2014/main" id="{698C2C05-1B7C-BCA4-871A-5F48E4E58D0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27989" y="2749378"/>
            <a:ext cx="487363" cy="487363"/>
          </a:xfrm>
          <a:prstGeom prst="rect">
            <a:avLst/>
          </a:prstGeom>
        </p:spPr>
      </p:pic>
      <p:pic>
        <p:nvPicPr>
          <p:cNvPr id="17" name="soccer ">
            <a:hlinkClick r:id="" action="ppaction://media"/>
            <a:extLst>
              <a:ext uri="{FF2B5EF4-FFF2-40B4-BE49-F238E27FC236}">
                <a16:creationId xmlns:a16="http://schemas.microsoft.com/office/drawing/2014/main" id="{00E46D25-97E5-BF22-9475-8E888686DBA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89282" y="2749378"/>
            <a:ext cx="487363" cy="487363"/>
          </a:xfrm>
          <a:prstGeom prst="rect">
            <a:avLst/>
          </a:prstGeom>
        </p:spPr>
      </p:pic>
    </p:spTree>
    <p:extLst>
      <p:ext uri="{BB962C8B-B14F-4D97-AF65-F5344CB8AC3E}">
        <p14:creationId xmlns:p14="http://schemas.microsoft.com/office/powerpoint/2010/main" val="10477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6"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355"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92"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2960405F-EE42-98F5-A32C-AF046B1D38F1}"/>
              </a:ext>
            </a:extLst>
          </p:cNvPr>
          <p:cNvGraphicFramePr/>
          <p:nvPr>
            <p:extLst>
              <p:ext uri="{D42A27DB-BD31-4B8C-83A1-F6EECF244321}">
                <p14:modId xmlns:p14="http://schemas.microsoft.com/office/powerpoint/2010/main" val="1019520398"/>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 name="Picture 2" descr="25 flags round set Premium Vector">
            <a:extLst>
              <a:ext uri="{FF2B5EF4-FFF2-40B4-BE49-F238E27FC236}">
                <a16:creationId xmlns:a16="http://schemas.microsoft.com/office/drawing/2014/main" id="{D626900A-9CDE-ADBD-3FE5-09D50115E3C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52610" y="419725"/>
            <a:ext cx="1848254" cy="1822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A8F6F8-B715-BE0E-D412-59361539A35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18912" y="337279"/>
            <a:ext cx="1959876" cy="1811490"/>
          </a:xfrm>
          <a:prstGeom prst="rect">
            <a:avLst/>
          </a:prstGeom>
        </p:spPr>
      </p:pic>
      <p:pic>
        <p:nvPicPr>
          <p:cNvPr id="8" name="Picture 6" descr="Background design with bright stars Free Vector">
            <a:extLst>
              <a:ext uri="{FF2B5EF4-FFF2-40B4-BE49-F238E27FC236}">
                <a16:creationId xmlns:a16="http://schemas.microsoft.com/office/drawing/2014/main" id="{B243192D-34EC-8565-0D84-4C99CADD7F8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5069865" y="314738"/>
            <a:ext cx="1255034" cy="2032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6595E92-B57B-A591-EDCE-3266CB8CB99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144598" y="419725"/>
            <a:ext cx="1746792" cy="1995789"/>
          </a:xfrm>
          <a:prstGeom prst="rect">
            <a:avLst/>
          </a:prstGeom>
        </p:spPr>
      </p:pic>
      <p:sp>
        <p:nvSpPr>
          <p:cNvPr id="10" name="Google Shape;61;p14">
            <a:extLst>
              <a:ext uri="{FF2B5EF4-FFF2-40B4-BE49-F238E27FC236}">
                <a16:creationId xmlns:a16="http://schemas.microsoft.com/office/drawing/2014/main" id="{0E928AB1-DB38-6636-4EB7-B25636F1E8EC}"/>
              </a:ext>
            </a:extLst>
          </p:cNvPr>
          <p:cNvSpPr txBox="1"/>
          <p:nvPr/>
        </p:nvSpPr>
        <p:spPr>
          <a:xfrm>
            <a:off x="2955452" y="3537891"/>
            <a:ext cx="88679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tea </a:t>
            </a:r>
            <a:endParaRPr dirty="0"/>
          </a:p>
        </p:txBody>
      </p:sp>
      <p:sp>
        <p:nvSpPr>
          <p:cNvPr id="11" name="Google Shape;61;p14">
            <a:extLst>
              <a:ext uri="{FF2B5EF4-FFF2-40B4-BE49-F238E27FC236}">
                <a16:creationId xmlns:a16="http://schemas.microsoft.com/office/drawing/2014/main" id="{89811385-2705-6574-736A-B34D2C712D25}"/>
              </a:ext>
            </a:extLst>
          </p:cNvPr>
          <p:cNvSpPr txBox="1"/>
          <p:nvPr/>
        </p:nvSpPr>
        <p:spPr>
          <a:xfrm>
            <a:off x="7390477" y="3537890"/>
            <a:ext cx="125503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cup  </a:t>
            </a:r>
            <a:endParaRPr dirty="0"/>
          </a:p>
        </p:txBody>
      </p:sp>
      <p:sp>
        <p:nvSpPr>
          <p:cNvPr id="12" name="Google Shape;61;p14">
            <a:extLst>
              <a:ext uri="{FF2B5EF4-FFF2-40B4-BE49-F238E27FC236}">
                <a16:creationId xmlns:a16="http://schemas.microsoft.com/office/drawing/2014/main" id="{E9953DCE-F929-3EAA-8C96-0C29E0BBDC62}"/>
              </a:ext>
            </a:extLst>
          </p:cNvPr>
          <p:cNvSpPr txBox="1"/>
          <p:nvPr/>
        </p:nvSpPr>
        <p:spPr>
          <a:xfrm>
            <a:off x="5056315" y="3537890"/>
            <a:ext cx="125503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star </a:t>
            </a:r>
            <a:endParaRPr dirty="0"/>
          </a:p>
        </p:txBody>
      </p:sp>
      <p:sp>
        <p:nvSpPr>
          <p:cNvPr id="13" name="Google Shape;61;p14">
            <a:extLst>
              <a:ext uri="{FF2B5EF4-FFF2-40B4-BE49-F238E27FC236}">
                <a16:creationId xmlns:a16="http://schemas.microsoft.com/office/drawing/2014/main" id="{5D3996DF-EC2B-B8FC-E3D4-2FDD76A14160}"/>
              </a:ext>
            </a:extLst>
          </p:cNvPr>
          <p:cNvSpPr txBox="1"/>
          <p:nvPr/>
        </p:nvSpPr>
        <p:spPr>
          <a:xfrm>
            <a:off x="190408" y="3537893"/>
            <a:ext cx="191045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country</a:t>
            </a:r>
            <a:endParaRPr dirty="0"/>
          </a:p>
        </p:txBody>
      </p:sp>
      <p:sp>
        <p:nvSpPr>
          <p:cNvPr id="14" name="Google Shape;423;p32">
            <a:extLst>
              <a:ext uri="{FF2B5EF4-FFF2-40B4-BE49-F238E27FC236}">
                <a16:creationId xmlns:a16="http://schemas.microsoft.com/office/drawing/2014/main" id="{CFE8C436-4FF5-B779-B482-260E38EFDA0E}"/>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a country ">
            <a:hlinkClick r:id="" action="ppaction://media"/>
            <a:extLst>
              <a:ext uri="{FF2B5EF4-FFF2-40B4-BE49-F238E27FC236}">
                <a16:creationId xmlns:a16="http://schemas.microsoft.com/office/drawing/2014/main" id="{ADFEEC99-72C7-59B5-FC62-82A6204A249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3055" y="2715091"/>
            <a:ext cx="487363" cy="487363"/>
          </a:xfrm>
          <a:prstGeom prst="rect">
            <a:avLst/>
          </a:prstGeom>
        </p:spPr>
      </p:pic>
      <p:pic>
        <p:nvPicPr>
          <p:cNvPr id="4" name="tea ">
            <a:hlinkClick r:id="" action="ppaction://media"/>
            <a:extLst>
              <a:ext uri="{FF2B5EF4-FFF2-40B4-BE49-F238E27FC236}">
                <a16:creationId xmlns:a16="http://schemas.microsoft.com/office/drawing/2014/main" id="{76461CBA-6C0A-6F02-280E-1FEA13CB7CC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5167" y="2715090"/>
            <a:ext cx="487363" cy="487363"/>
          </a:xfrm>
          <a:prstGeom prst="rect">
            <a:avLst/>
          </a:prstGeom>
        </p:spPr>
      </p:pic>
      <p:pic>
        <p:nvPicPr>
          <p:cNvPr id="5" name="a star ">
            <a:hlinkClick r:id="" action="ppaction://media"/>
            <a:extLst>
              <a:ext uri="{FF2B5EF4-FFF2-40B4-BE49-F238E27FC236}">
                <a16:creationId xmlns:a16="http://schemas.microsoft.com/office/drawing/2014/main" id="{F76B08C6-84DF-DC12-5DCB-4DE23DA48B6A}"/>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01472" y="2699876"/>
            <a:ext cx="487363" cy="487363"/>
          </a:xfrm>
          <a:prstGeom prst="rect">
            <a:avLst/>
          </a:prstGeom>
        </p:spPr>
      </p:pic>
      <p:pic>
        <p:nvPicPr>
          <p:cNvPr id="15" name="a cup ">
            <a:hlinkClick r:id="" action="ppaction://media"/>
            <a:extLst>
              <a:ext uri="{FF2B5EF4-FFF2-40B4-BE49-F238E27FC236}">
                <a16:creationId xmlns:a16="http://schemas.microsoft.com/office/drawing/2014/main" id="{6FC8DF4B-AB53-8CD6-E8E3-5AC48689BCA2}"/>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4312" y="2715090"/>
            <a:ext cx="487363" cy="487363"/>
          </a:xfrm>
          <a:prstGeom prst="rect">
            <a:avLst/>
          </a:prstGeom>
        </p:spPr>
      </p:pic>
    </p:spTree>
    <p:extLst>
      <p:ext uri="{BB962C8B-B14F-4D97-AF65-F5344CB8AC3E}">
        <p14:creationId xmlns:p14="http://schemas.microsoft.com/office/powerpoint/2010/main" val="19066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60"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9"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4"/>
                </p:tgtEl>
              </p:cMediaNode>
            </p:audio>
            <p:audio>
              <p:cMediaNode vol="80000">
                <p:cTn id="41" fill="hold" display="0">
                  <p:stCondLst>
                    <p:cond delay="indefinite"/>
                  </p:stCondLst>
                  <p:endCondLst>
                    <p:cond evt="onStopAudio" delay="0">
                      <p:tgtEl>
                        <p:sldTgt/>
                      </p:tgtEl>
                    </p:cond>
                  </p:endCondLst>
                </p:cTn>
                <p:tgtEl>
                  <p:spTgt spid="5"/>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96FF75C5-BDCD-E918-4A8A-5F5AEAC93128}"/>
              </a:ext>
            </a:extLst>
          </p:cNvPr>
          <p:cNvGraphicFramePr/>
          <p:nvPr>
            <p:extLst>
              <p:ext uri="{D42A27DB-BD31-4B8C-83A1-F6EECF244321}">
                <p14:modId xmlns:p14="http://schemas.microsoft.com/office/powerpoint/2010/main" val="25987973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2F01CAA0-2429-D927-EE55-2FA997725E5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8978" y="164893"/>
            <a:ext cx="1437386" cy="2188562"/>
          </a:xfrm>
          <a:prstGeom prst="rect">
            <a:avLst/>
          </a:prstGeom>
        </p:spPr>
      </p:pic>
      <p:pic>
        <p:nvPicPr>
          <p:cNvPr id="7" name="Picture 2" descr="World refugee day in flat design Free Vector">
            <a:extLst>
              <a:ext uri="{FF2B5EF4-FFF2-40B4-BE49-F238E27FC236}">
                <a16:creationId xmlns:a16="http://schemas.microsoft.com/office/drawing/2014/main" id="{40D5E68D-9A4E-58D4-A7B6-80B2B61DDD75}"/>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7029" b="81789" l="11981" r="87540">
                        <a14:foregroundMark x1="24121" y1="13898" x2="17572" y2="16454"/>
                        <a14:foregroundMark x1="17572" y1="16454" x2="11502" y2="22843"/>
                        <a14:foregroundMark x1="11502" y1="22843" x2="13099" y2="69808"/>
                        <a14:foregroundMark x1="13099" y1="69808" x2="19329" y2="74121"/>
                        <a14:foregroundMark x1="19329" y1="74121" x2="51118" y2="79073"/>
                        <a14:foregroundMark x1="51118" y1="79073" x2="76358" y2="76358"/>
                        <a14:foregroundMark x1="76358" y1="76358" x2="84026" y2="73003"/>
                        <a14:foregroundMark x1="84026" y1="73003" x2="93450" y2="50319"/>
                        <a14:foregroundMark x1="93450" y1="50319" x2="91374" y2="30831"/>
                        <a14:foregroundMark x1="91374" y1="30831" x2="82109" y2="12300"/>
                        <a14:foregroundMark x1="82109" y1="12300" x2="74121" y2="7508"/>
                        <a14:foregroundMark x1="74121" y1="7508" x2="43450" y2="5272"/>
                        <a14:foregroundMark x1="43450" y1="5272" x2="32109" y2="7029"/>
                        <a14:foregroundMark x1="32109" y1="7029" x2="21885" y2="14537"/>
                        <a14:foregroundMark x1="51597" y1="22843" x2="43930" y2="23003"/>
                        <a14:foregroundMark x1="43930" y1="23003" x2="40415" y2="30192"/>
                        <a14:foregroundMark x1="40415" y1="30192" x2="39137" y2="66134"/>
                        <a14:foregroundMark x1="39137" y1="66134" x2="46965" y2="73482"/>
                        <a14:foregroundMark x1="46965" y1="73482" x2="53994" y2="71885"/>
                        <a14:foregroundMark x1="53994" y1="71885" x2="54633" y2="28594"/>
                        <a14:foregroundMark x1="54633" y1="28594" x2="50160" y2="21406"/>
                        <a14:foregroundMark x1="50160" y1="21406" x2="46965" y2="22524"/>
                        <a14:foregroundMark x1="82588" y1="19808" x2="75080" y2="21406"/>
                        <a14:foregroundMark x1="75080" y1="21406" x2="76198" y2="31629"/>
                        <a14:foregroundMark x1="76198" y1="31629" x2="81150" y2="38978"/>
                        <a14:foregroundMark x1="81150" y1="38978" x2="85783" y2="32748"/>
                        <a14:foregroundMark x1="85783" y1="32748" x2="85144" y2="23642"/>
                        <a14:foregroundMark x1="85144" y1="23642" x2="80831" y2="18850"/>
                        <a14:foregroundMark x1="80671" y1="61502" x2="63738" y2="60064"/>
                        <a14:foregroundMark x1="63738" y1="60064" x2="58147" y2="67252"/>
                        <a14:foregroundMark x1="58147" y1="67252" x2="58946" y2="76518"/>
                        <a14:foregroundMark x1="58946" y1="76518" x2="65495" y2="81150"/>
                        <a14:foregroundMark x1="65495" y1="81150" x2="78435" y2="81470"/>
                        <a14:foregroundMark x1="78435" y1="81470" x2="85623" y2="79553"/>
                        <a14:foregroundMark x1="85623" y1="79553" x2="84345" y2="69649"/>
                        <a14:foregroundMark x1="84345" y1="69649" x2="78275" y2="60383"/>
                        <a14:foregroundMark x1="17891" y1="41214" x2="27316" y2="40895"/>
                        <a14:foregroundMark x1="27316" y1="40895" x2="34345" y2="38498"/>
                        <a14:foregroundMark x1="34345" y1="38498" x2="50958" y2="19010"/>
                        <a14:foregroundMark x1="50958" y1="19010" x2="47764" y2="11821"/>
                        <a14:foregroundMark x1="47764" y1="11821" x2="38978" y2="8147"/>
                        <a14:foregroundMark x1="38978" y1="8147" x2="21406" y2="8626"/>
                        <a14:foregroundMark x1="21406" y1="8626" x2="10064" y2="15495"/>
                        <a14:foregroundMark x1="10064" y1="15495" x2="5751" y2="23962"/>
                        <a14:foregroundMark x1="5751" y1="23962" x2="6390" y2="33546"/>
                        <a14:foregroundMark x1="6390" y1="33546" x2="11981" y2="42492"/>
                        <a14:foregroundMark x1="11981" y1="42492" x2="19808" y2="47125"/>
                        <a14:foregroundMark x1="19808" y1="47125" x2="26837" y2="48562"/>
                        <a14:foregroundMark x1="26837" y1="48562" x2="30351" y2="42492"/>
                        <a14:foregroundMark x1="30351" y1="42492" x2="29712" y2="39457"/>
                        <a14:foregroundMark x1="38978" y1="11182" x2="32428" y2="8466"/>
                        <a14:foregroundMark x1="32428" y1="8466" x2="25080" y2="8466"/>
                        <a14:foregroundMark x1="25080" y1="8466" x2="23482" y2="15974"/>
                        <a14:foregroundMark x1="23482" y1="15974" x2="30511" y2="22045"/>
                        <a14:foregroundMark x1="30511" y1="22045" x2="39936" y2="24601"/>
                        <a14:foregroundMark x1="39936" y1="24601" x2="42652" y2="16933"/>
                        <a14:foregroundMark x1="42652" y1="16933" x2="38339" y2="10224"/>
                        <a14:foregroundMark x1="38339" y1="10224" x2="27955" y2="8307"/>
                        <a14:foregroundMark x1="77476" y1="15495" x2="71246" y2="11661"/>
                        <a14:foregroundMark x1="71246" y1="11661" x2="63259" y2="11981"/>
                        <a14:foregroundMark x1="63259" y1="11981" x2="59265" y2="19968"/>
                        <a14:foregroundMark x1="59265" y1="19968" x2="66933" y2="29073"/>
                        <a14:foregroundMark x1="66933" y1="29073" x2="79872" y2="34984"/>
                        <a14:foregroundMark x1="79872" y1="34984" x2="88498" y2="35463"/>
                        <a14:foregroundMark x1="88498" y1="35463" x2="87540" y2="25719"/>
                        <a14:foregroundMark x1="87540" y1="25719" x2="81629" y2="19329"/>
                        <a14:foregroundMark x1="81629" y1="19329" x2="74601" y2="15815"/>
                        <a14:foregroundMark x1="74601" y1="15815" x2="74121" y2="13259"/>
                        <a14:foregroundMark x1="75559" y1="68371" x2="69649" y2="63099"/>
                        <a14:foregroundMark x1="69649" y1="63099" x2="59105" y2="60064"/>
                        <a14:foregroundMark x1="59105" y1="60064" x2="34185" y2="62141"/>
                        <a14:foregroundMark x1="34185" y1="62141" x2="27476" y2="65016"/>
                        <a14:foregroundMark x1="27476" y1="65016" x2="25240" y2="77476"/>
                        <a14:foregroundMark x1="25240" y1="77476" x2="52875" y2="85623"/>
                        <a14:foregroundMark x1="52875" y1="85623" x2="64377" y2="85144"/>
                        <a14:foregroundMark x1="64377" y1="85144" x2="73003" y2="81789"/>
                        <a14:foregroundMark x1="73003" y1="81789" x2="79393" y2="74281"/>
                        <a14:foregroundMark x1="79393" y1="74281" x2="74760" y2="66134"/>
                        <a14:foregroundMark x1="74760" y1="66134" x2="71885" y2="64696"/>
                        <a14:foregroundMark x1="55112" y1="70767" x2="37380" y2="67412"/>
                        <a14:foregroundMark x1="37380" y1="67412" x2="36422" y2="74441"/>
                        <a14:foregroundMark x1="36422" y1="74441" x2="42812" y2="77636"/>
                        <a14:foregroundMark x1="42812" y1="77636" x2="51597" y2="78435"/>
                        <a14:foregroundMark x1="51597" y1="78435" x2="58626" y2="78115"/>
                        <a14:foregroundMark x1="58626" y1="78115" x2="55431" y2="71406"/>
                        <a14:foregroundMark x1="55431" y1="71406" x2="52716" y2="69649"/>
                        <a14:backgroundMark x1="14579" y1="33382" x2="20447" y2="36102"/>
                        <a14:backgroundMark x1="20447" y1="36102" x2="21652" y2="38829"/>
                        <a14:backgroundMark x1="24472" y1="50600" x2="24601" y2="51597"/>
                        <a14:backgroundMark x1="23522" y1="43280" x2="23800" y2="45419"/>
                        <a14:backgroundMark x1="24601" y1="51597" x2="20767" y2="68690"/>
                        <a14:backgroundMark x1="20767" y1="68690" x2="20840" y2="71893"/>
                        <a14:backgroundMark x1="44882" y1="75221" x2="45887" y2="75416"/>
                        <a14:backgroundMark x1="43169" y1="74888" x2="44845" y2="75214"/>
                        <a14:backgroundMark x1="86819" y1="77363" x2="96486" y2="77157"/>
                        <a14:backgroundMark x1="85866" y1="77383" x2="86142" y2="77377"/>
                        <a14:backgroundMark x1="77952" y1="77551" x2="84909" y2="77403"/>
                        <a14:backgroundMark x1="96486" y1="77157" x2="88658" y2="72045"/>
                        <a14:backgroundMark x1="85943" y1="68073" x2="80032" y2="59425"/>
                        <a14:backgroundMark x1="88658" y1="72045" x2="86106" y2="68312"/>
                        <a14:backgroundMark x1="80032" y1="59425" x2="81887" y2="39154"/>
                        <a14:backgroundMark x1="86238" y1="29837" x2="86581" y2="29393"/>
                        <a14:backgroundMark x1="83909" y1="32857" x2="85252" y2="31116"/>
                        <a14:backgroundMark x1="83709" y1="20202" x2="81789" y2="14058"/>
                        <a14:backgroundMark x1="86581" y1="29393" x2="86099" y2="27851"/>
                        <a14:backgroundMark x1="73220" y1="10594" x2="70404" y2="9455"/>
                        <a14:backgroundMark x1="81789" y1="14058" x2="73235" y2="10600"/>
                      </a14:backgroundRemoval>
                    </a14:imgEffect>
                  </a14:imgLayer>
                </a14:imgProps>
              </a:ext>
              <a:ext uri="{28A0092B-C50C-407E-A947-70E740481C1C}">
                <a14:useLocalDpi xmlns:a14="http://schemas.microsoft.com/office/drawing/2010/main"/>
              </a:ext>
            </a:extLst>
          </a:blip>
          <a:srcRect l="10335" t="7515" r="11399" b="21818"/>
          <a:stretch/>
        </p:blipFill>
        <p:spPr bwMode="auto">
          <a:xfrm>
            <a:off x="2579925" y="567676"/>
            <a:ext cx="1774718" cy="1602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89D825C-EB31-843D-6061-46D6977E7B7D}"/>
              </a:ext>
            </a:extLst>
          </p:cNvPr>
          <p:cNvPicPr>
            <a:picLocks noChangeAspect="1"/>
          </p:cNvPicPr>
          <p:nvPr/>
        </p:nvPicPr>
        <p:blipFill>
          <a:blip r:embed="rId13">
            <a:duotone>
              <a:prstClr val="black"/>
              <a:schemeClr val="accent6">
                <a:tint val="45000"/>
                <a:satMod val="400000"/>
              </a:schemeClr>
            </a:duotone>
          </a:blip>
          <a:stretch>
            <a:fillRect/>
          </a:stretch>
        </p:blipFill>
        <p:spPr>
          <a:xfrm>
            <a:off x="5043932" y="512976"/>
            <a:ext cx="1427108" cy="1545620"/>
          </a:xfrm>
          <a:prstGeom prst="rect">
            <a:avLst/>
          </a:prstGeom>
        </p:spPr>
      </p:pic>
      <p:pic>
        <p:nvPicPr>
          <p:cNvPr id="9" name="Picture 8">
            <a:extLst>
              <a:ext uri="{FF2B5EF4-FFF2-40B4-BE49-F238E27FC236}">
                <a16:creationId xmlns:a16="http://schemas.microsoft.com/office/drawing/2014/main" id="{DF7925DB-CFE2-2270-1870-DFBBF919051B}"/>
              </a:ext>
            </a:extLst>
          </p:cNvPr>
          <p:cNvPicPr>
            <a:picLocks noChangeAspect="1"/>
          </p:cNvPicPr>
          <p:nvPr/>
        </p:nvPicPr>
        <p:blipFill>
          <a:blip r:embed="rId14"/>
          <a:stretch>
            <a:fillRect/>
          </a:stretch>
        </p:blipFill>
        <p:spPr>
          <a:xfrm>
            <a:off x="7287412" y="831954"/>
            <a:ext cx="1437386" cy="1530262"/>
          </a:xfrm>
          <a:prstGeom prst="rect">
            <a:avLst/>
          </a:prstGeom>
        </p:spPr>
      </p:pic>
      <p:sp>
        <p:nvSpPr>
          <p:cNvPr id="10" name="Google Shape;61;p14">
            <a:extLst>
              <a:ext uri="{FF2B5EF4-FFF2-40B4-BE49-F238E27FC236}">
                <a16:creationId xmlns:a16="http://schemas.microsoft.com/office/drawing/2014/main" id="{A38ED5E7-196C-BEED-87D5-5D18D5697DFE}"/>
              </a:ext>
            </a:extLst>
          </p:cNvPr>
          <p:cNvSpPr txBox="1"/>
          <p:nvPr/>
        </p:nvSpPr>
        <p:spPr>
          <a:xfrm>
            <a:off x="330940" y="3537892"/>
            <a:ext cx="153346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pray </a:t>
            </a:r>
            <a:endParaRPr dirty="0"/>
          </a:p>
        </p:txBody>
      </p:sp>
      <p:sp>
        <p:nvSpPr>
          <p:cNvPr id="11" name="Google Shape;61;p14">
            <a:extLst>
              <a:ext uri="{FF2B5EF4-FFF2-40B4-BE49-F238E27FC236}">
                <a16:creationId xmlns:a16="http://schemas.microsoft.com/office/drawing/2014/main" id="{7D53C197-C047-8A03-C20E-E0ED6D94D0AD}"/>
              </a:ext>
            </a:extLst>
          </p:cNvPr>
          <p:cNvSpPr txBox="1"/>
          <p:nvPr/>
        </p:nvSpPr>
        <p:spPr>
          <a:xfrm>
            <a:off x="7051762" y="3537892"/>
            <a:ext cx="191045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dislike</a:t>
            </a:r>
            <a:endParaRPr dirty="0"/>
          </a:p>
        </p:txBody>
      </p:sp>
      <p:sp>
        <p:nvSpPr>
          <p:cNvPr id="12" name="Google Shape;61;p14">
            <a:extLst>
              <a:ext uri="{FF2B5EF4-FFF2-40B4-BE49-F238E27FC236}">
                <a16:creationId xmlns:a16="http://schemas.microsoft.com/office/drawing/2014/main" id="{40B438DE-EDFC-A653-5A57-83F4DAEF75C0}"/>
              </a:ext>
            </a:extLst>
          </p:cNvPr>
          <p:cNvSpPr txBox="1"/>
          <p:nvPr/>
        </p:nvSpPr>
        <p:spPr>
          <a:xfrm>
            <a:off x="4989648" y="3537892"/>
            <a:ext cx="142710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like </a:t>
            </a:r>
            <a:endParaRPr dirty="0"/>
          </a:p>
        </p:txBody>
      </p:sp>
      <p:sp>
        <p:nvSpPr>
          <p:cNvPr id="13" name="Google Shape;61;p14">
            <a:extLst>
              <a:ext uri="{FF2B5EF4-FFF2-40B4-BE49-F238E27FC236}">
                <a16:creationId xmlns:a16="http://schemas.microsoft.com/office/drawing/2014/main" id="{C45EA1E2-B593-E74A-3A0E-61C19B8A3F35}"/>
              </a:ext>
            </a:extLst>
          </p:cNvPr>
          <p:cNvSpPr txBox="1"/>
          <p:nvPr/>
        </p:nvSpPr>
        <p:spPr>
          <a:xfrm>
            <a:off x="2579925" y="3537892"/>
            <a:ext cx="177471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to move</a:t>
            </a:r>
            <a:endParaRPr dirty="0"/>
          </a:p>
        </p:txBody>
      </p:sp>
      <p:sp>
        <p:nvSpPr>
          <p:cNvPr id="14" name="Google Shape;423;p32">
            <a:extLst>
              <a:ext uri="{FF2B5EF4-FFF2-40B4-BE49-F238E27FC236}">
                <a16:creationId xmlns:a16="http://schemas.microsoft.com/office/drawing/2014/main" id="{7AFDCDF2-5415-AC18-C62B-B896A6B60440}"/>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to pray">
            <a:hlinkClick r:id="" action="ppaction://media"/>
            <a:extLst>
              <a:ext uri="{FF2B5EF4-FFF2-40B4-BE49-F238E27FC236}">
                <a16:creationId xmlns:a16="http://schemas.microsoft.com/office/drawing/2014/main" id="{230D9E4E-A3AF-9F75-EAB8-3076D874F24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53988" y="2790046"/>
            <a:ext cx="487363" cy="487363"/>
          </a:xfrm>
          <a:prstGeom prst="rect">
            <a:avLst/>
          </a:prstGeom>
        </p:spPr>
      </p:pic>
      <p:pic>
        <p:nvPicPr>
          <p:cNvPr id="4" name="to move ">
            <a:hlinkClick r:id="" action="ppaction://media"/>
            <a:extLst>
              <a:ext uri="{FF2B5EF4-FFF2-40B4-BE49-F238E27FC236}">
                <a16:creationId xmlns:a16="http://schemas.microsoft.com/office/drawing/2014/main" id="{0C22FBAA-64C1-2271-CBA3-70624C1F9ADD}"/>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3602" y="2799166"/>
            <a:ext cx="487363" cy="487363"/>
          </a:xfrm>
          <a:prstGeom prst="rect">
            <a:avLst/>
          </a:prstGeom>
        </p:spPr>
      </p:pic>
      <p:pic>
        <p:nvPicPr>
          <p:cNvPr id="5" name="to like ">
            <a:hlinkClick r:id="" action="ppaction://media"/>
            <a:extLst>
              <a:ext uri="{FF2B5EF4-FFF2-40B4-BE49-F238E27FC236}">
                <a16:creationId xmlns:a16="http://schemas.microsoft.com/office/drawing/2014/main" id="{F30E6F45-4638-1B88-DA72-F5CE7D75CFF4}"/>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13804" y="2799166"/>
            <a:ext cx="487363" cy="487363"/>
          </a:xfrm>
          <a:prstGeom prst="rect">
            <a:avLst/>
          </a:prstGeom>
        </p:spPr>
      </p:pic>
      <p:pic>
        <p:nvPicPr>
          <p:cNvPr id="15" name="to dislike ">
            <a:hlinkClick r:id="" action="ppaction://media"/>
            <a:extLst>
              <a:ext uri="{FF2B5EF4-FFF2-40B4-BE49-F238E27FC236}">
                <a16:creationId xmlns:a16="http://schemas.microsoft.com/office/drawing/2014/main" id="{3A0A9F88-D651-9C11-596D-B5EBE1B965EF}"/>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62423" y="2706807"/>
            <a:ext cx="487363" cy="487363"/>
          </a:xfrm>
          <a:prstGeom prst="rect">
            <a:avLst/>
          </a:prstGeom>
        </p:spPr>
      </p:pic>
    </p:spTree>
    <p:extLst>
      <p:ext uri="{BB962C8B-B14F-4D97-AF65-F5344CB8AC3E}">
        <p14:creationId xmlns:p14="http://schemas.microsoft.com/office/powerpoint/2010/main" val="25213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01"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39"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78"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4"/>
                </p:tgtEl>
              </p:cMediaNode>
            </p:audio>
            <p:audio>
              <p:cMediaNode vol="80000">
                <p:cTn id="41" fill="hold" display="0">
                  <p:stCondLst>
                    <p:cond delay="indefinite"/>
                  </p:stCondLst>
                  <p:endCondLst>
                    <p:cond evt="onStopAudio" delay="0">
                      <p:tgtEl>
                        <p:sldTgt/>
                      </p:tgtEl>
                    </p:cond>
                  </p:endCondLst>
                </p:cTn>
                <p:tgtEl>
                  <p:spTgt spid="5"/>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5EFE1F1A-6ADF-F974-A922-55AB1C6AB412}"/>
              </a:ext>
            </a:extLst>
          </p:cNvPr>
          <p:cNvGraphicFramePr/>
          <p:nvPr>
            <p:extLst>
              <p:ext uri="{D42A27DB-BD31-4B8C-83A1-F6EECF244321}">
                <p14:modId xmlns:p14="http://schemas.microsoft.com/office/powerpoint/2010/main" val="1448565642"/>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CF840B54-E9C8-C5F8-B488-B23FA103EE6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7128" y="480681"/>
            <a:ext cx="1828990" cy="1756944"/>
          </a:xfrm>
          <a:prstGeom prst="rect">
            <a:avLst/>
          </a:prstGeom>
        </p:spPr>
      </p:pic>
      <p:pic>
        <p:nvPicPr>
          <p:cNvPr id="4" name="Picture 3">
            <a:extLst>
              <a:ext uri="{FF2B5EF4-FFF2-40B4-BE49-F238E27FC236}">
                <a16:creationId xmlns:a16="http://schemas.microsoft.com/office/drawing/2014/main" id="{4D6C857E-C671-FD38-2525-AF16EA33811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66746" y="378051"/>
            <a:ext cx="1787898" cy="1962204"/>
          </a:xfrm>
          <a:prstGeom prst="rect">
            <a:avLst/>
          </a:prstGeom>
        </p:spPr>
      </p:pic>
      <p:pic>
        <p:nvPicPr>
          <p:cNvPr id="5" name="Picture 4">
            <a:extLst>
              <a:ext uri="{FF2B5EF4-FFF2-40B4-BE49-F238E27FC236}">
                <a16:creationId xmlns:a16="http://schemas.microsoft.com/office/drawing/2014/main" id="{080DE65F-DFCA-02A5-3B50-7F584FBE30D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39214" y="194872"/>
            <a:ext cx="1260810" cy="2210200"/>
          </a:xfrm>
          <a:prstGeom prst="rect">
            <a:avLst/>
          </a:prstGeom>
        </p:spPr>
      </p:pic>
      <p:pic>
        <p:nvPicPr>
          <p:cNvPr id="6" name="Picture 5">
            <a:extLst>
              <a:ext uri="{FF2B5EF4-FFF2-40B4-BE49-F238E27FC236}">
                <a16:creationId xmlns:a16="http://schemas.microsoft.com/office/drawing/2014/main" id="{330CCE0C-61FC-AEB5-3C07-4C15FCD989E7}"/>
              </a:ext>
            </a:extLst>
          </p:cNvPr>
          <p:cNvPicPr>
            <a:picLocks noChangeAspect="1"/>
          </p:cNvPicPr>
          <p:nvPr/>
        </p:nvPicPr>
        <p:blipFill>
          <a:blip r:embed="rId13"/>
          <a:stretch>
            <a:fillRect/>
          </a:stretch>
        </p:blipFill>
        <p:spPr>
          <a:xfrm>
            <a:off x="7245331" y="226780"/>
            <a:ext cx="1450176" cy="2029926"/>
          </a:xfrm>
          <a:prstGeom prst="rect">
            <a:avLst/>
          </a:prstGeom>
          <a:solidFill>
            <a:schemeClr val="accent6">
              <a:lumMod val="40000"/>
              <a:lumOff val="60000"/>
            </a:schemeClr>
          </a:solidFill>
        </p:spPr>
      </p:pic>
      <p:sp>
        <p:nvSpPr>
          <p:cNvPr id="7" name="Google Shape;61;p14">
            <a:extLst>
              <a:ext uri="{FF2B5EF4-FFF2-40B4-BE49-F238E27FC236}">
                <a16:creationId xmlns:a16="http://schemas.microsoft.com/office/drawing/2014/main" id="{751CE1ED-B118-FB38-EE9C-55E5940E1FE3}"/>
              </a:ext>
            </a:extLst>
          </p:cNvPr>
          <p:cNvSpPr txBox="1"/>
          <p:nvPr/>
        </p:nvSpPr>
        <p:spPr>
          <a:xfrm>
            <a:off x="202178" y="3537892"/>
            <a:ext cx="18289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kitchen </a:t>
            </a:r>
            <a:endParaRPr dirty="0"/>
          </a:p>
        </p:txBody>
      </p:sp>
      <p:sp>
        <p:nvSpPr>
          <p:cNvPr id="8" name="Google Shape;61;p14">
            <a:extLst>
              <a:ext uri="{FF2B5EF4-FFF2-40B4-BE49-F238E27FC236}">
                <a16:creationId xmlns:a16="http://schemas.microsoft.com/office/drawing/2014/main" id="{EE1CF245-5E3D-BFDE-5EE2-558A3E02E0A4}"/>
              </a:ext>
            </a:extLst>
          </p:cNvPr>
          <p:cNvSpPr txBox="1"/>
          <p:nvPr/>
        </p:nvSpPr>
        <p:spPr>
          <a:xfrm>
            <a:off x="7120329" y="3537892"/>
            <a:ext cx="165846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faucet </a:t>
            </a:r>
            <a:endParaRPr dirty="0"/>
          </a:p>
        </p:txBody>
      </p:sp>
      <p:sp>
        <p:nvSpPr>
          <p:cNvPr id="9" name="Google Shape;61;p14">
            <a:extLst>
              <a:ext uri="{FF2B5EF4-FFF2-40B4-BE49-F238E27FC236}">
                <a16:creationId xmlns:a16="http://schemas.microsoft.com/office/drawing/2014/main" id="{8FB230B5-FD25-B4C4-8E45-FF86BF56CE2A}"/>
              </a:ext>
            </a:extLst>
          </p:cNvPr>
          <p:cNvSpPr txBox="1"/>
          <p:nvPr/>
        </p:nvSpPr>
        <p:spPr>
          <a:xfrm>
            <a:off x="5071051" y="3537892"/>
            <a:ext cx="139713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sink </a:t>
            </a:r>
            <a:endParaRPr dirty="0"/>
          </a:p>
        </p:txBody>
      </p:sp>
      <p:sp>
        <p:nvSpPr>
          <p:cNvPr id="10" name="Google Shape;61;p14">
            <a:extLst>
              <a:ext uri="{FF2B5EF4-FFF2-40B4-BE49-F238E27FC236}">
                <a16:creationId xmlns:a16="http://schemas.microsoft.com/office/drawing/2014/main" id="{354D310E-680C-B02B-9DCA-61AAC2E3B0BA}"/>
              </a:ext>
            </a:extLst>
          </p:cNvPr>
          <p:cNvSpPr txBox="1"/>
          <p:nvPr/>
        </p:nvSpPr>
        <p:spPr>
          <a:xfrm>
            <a:off x="2693963" y="3537891"/>
            <a:ext cx="153346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stove </a:t>
            </a:r>
            <a:endParaRPr dirty="0"/>
          </a:p>
        </p:txBody>
      </p:sp>
      <p:sp>
        <p:nvSpPr>
          <p:cNvPr id="11" name="Google Shape;423;p32">
            <a:extLst>
              <a:ext uri="{FF2B5EF4-FFF2-40B4-BE49-F238E27FC236}">
                <a16:creationId xmlns:a16="http://schemas.microsoft.com/office/drawing/2014/main" id="{614A50DA-3EEB-8AAA-0E1D-AEF5134857EF}"/>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2" name="a kitchen ">
            <a:hlinkClick r:id="" action="ppaction://media"/>
            <a:extLst>
              <a:ext uri="{FF2B5EF4-FFF2-40B4-BE49-F238E27FC236}">
                <a16:creationId xmlns:a16="http://schemas.microsoft.com/office/drawing/2014/main" id="{6FE58B56-5579-46BA-A3A6-579722815A6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77463" y="2803245"/>
            <a:ext cx="487363" cy="487363"/>
          </a:xfrm>
          <a:prstGeom prst="rect">
            <a:avLst/>
          </a:prstGeom>
        </p:spPr>
      </p:pic>
      <p:pic>
        <p:nvPicPr>
          <p:cNvPr id="13" name="a stove ">
            <a:hlinkClick r:id="" action="ppaction://media"/>
            <a:extLst>
              <a:ext uri="{FF2B5EF4-FFF2-40B4-BE49-F238E27FC236}">
                <a16:creationId xmlns:a16="http://schemas.microsoft.com/office/drawing/2014/main" id="{12721587-E1C3-5B1F-95C7-E03D1EAD198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7013" y="2803246"/>
            <a:ext cx="487363" cy="487363"/>
          </a:xfrm>
          <a:prstGeom prst="rect">
            <a:avLst/>
          </a:prstGeom>
        </p:spPr>
      </p:pic>
      <p:pic>
        <p:nvPicPr>
          <p:cNvPr id="15" name="a sink ">
            <a:hlinkClick r:id="" action="ppaction://media"/>
            <a:extLst>
              <a:ext uri="{FF2B5EF4-FFF2-40B4-BE49-F238E27FC236}">
                <a16:creationId xmlns:a16="http://schemas.microsoft.com/office/drawing/2014/main" id="{D6D7F7D0-FAB5-03C3-63A4-3FFC120F6D3A}"/>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25789" y="2803244"/>
            <a:ext cx="487363" cy="487363"/>
          </a:xfrm>
          <a:prstGeom prst="rect">
            <a:avLst/>
          </a:prstGeom>
        </p:spPr>
      </p:pic>
      <p:pic>
        <p:nvPicPr>
          <p:cNvPr id="16" name="a faucet ">
            <a:hlinkClick r:id="" action="ppaction://media"/>
            <a:extLst>
              <a:ext uri="{FF2B5EF4-FFF2-40B4-BE49-F238E27FC236}">
                <a16:creationId xmlns:a16="http://schemas.microsoft.com/office/drawing/2014/main" id="{F6150825-B8D6-8A2F-5A82-FA71A16A6BA0}"/>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26737" y="2803243"/>
            <a:ext cx="487363" cy="487363"/>
          </a:xfrm>
          <a:prstGeom prst="rect">
            <a:avLst/>
          </a:prstGeom>
        </p:spPr>
      </p:pic>
    </p:spTree>
    <p:extLst>
      <p:ext uri="{BB962C8B-B14F-4D97-AF65-F5344CB8AC3E}">
        <p14:creationId xmlns:p14="http://schemas.microsoft.com/office/powerpoint/2010/main" val="41361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540"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30"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B4DAD762-0495-F4E1-70CE-C2DDDA587F06}"/>
              </a:ext>
            </a:extLst>
          </p:cNvPr>
          <p:cNvGraphicFramePr/>
          <p:nvPr>
            <p:extLst>
              <p:ext uri="{D42A27DB-BD31-4B8C-83A1-F6EECF244321}">
                <p14:modId xmlns:p14="http://schemas.microsoft.com/office/powerpoint/2010/main" val="2727712646"/>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4B6C0ED2-D049-9A7A-345B-BA4D21AEA4C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6330" y="371042"/>
            <a:ext cx="1647382" cy="1897950"/>
          </a:xfrm>
          <a:prstGeom prst="rect">
            <a:avLst/>
          </a:prstGeom>
        </p:spPr>
      </p:pic>
      <p:pic>
        <p:nvPicPr>
          <p:cNvPr id="5" name="Picture 4">
            <a:extLst>
              <a:ext uri="{FF2B5EF4-FFF2-40B4-BE49-F238E27FC236}">
                <a16:creationId xmlns:a16="http://schemas.microsoft.com/office/drawing/2014/main" id="{CA149D65-BE57-2BB6-2026-82F9B641BD8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8180" t="6349" r="2731" b="9144"/>
          <a:stretch/>
        </p:blipFill>
        <p:spPr>
          <a:xfrm>
            <a:off x="4728416" y="253162"/>
            <a:ext cx="1957560" cy="2152787"/>
          </a:xfrm>
          <a:prstGeom prst="rect">
            <a:avLst/>
          </a:prstGeom>
        </p:spPr>
      </p:pic>
      <p:pic>
        <p:nvPicPr>
          <p:cNvPr id="6" name="Picture 5">
            <a:extLst>
              <a:ext uri="{FF2B5EF4-FFF2-40B4-BE49-F238E27FC236}">
                <a16:creationId xmlns:a16="http://schemas.microsoft.com/office/drawing/2014/main" id="{CFBB6DF7-21C8-3F6F-3DE2-61A508A27BB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923865" y="497496"/>
            <a:ext cx="2102070" cy="1664118"/>
          </a:xfrm>
          <a:prstGeom prst="rect">
            <a:avLst/>
          </a:prstGeom>
        </p:spPr>
      </p:pic>
      <p:sp>
        <p:nvSpPr>
          <p:cNvPr id="8" name="Google Shape;61;p14">
            <a:extLst>
              <a:ext uri="{FF2B5EF4-FFF2-40B4-BE49-F238E27FC236}">
                <a16:creationId xmlns:a16="http://schemas.microsoft.com/office/drawing/2014/main" id="{8575E418-0F25-17F0-1C52-BB1995F4122F}"/>
              </a:ext>
            </a:extLst>
          </p:cNvPr>
          <p:cNvSpPr txBox="1"/>
          <p:nvPr/>
        </p:nvSpPr>
        <p:spPr>
          <a:xfrm>
            <a:off x="291860" y="3534930"/>
            <a:ext cx="169632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fridge</a:t>
            </a:r>
            <a:endParaRPr dirty="0"/>
          </a:p>
        </p:txBody>
      </p:sp>
      <p:sp>
        <p:nvSpPr>
          <p:cNvPr id="9" name="Google Shape;61;p14">
            <a:extLst>
              <a:ext uri="{FF2B5EF4-FFF2-40B4-BE49-F238E27FC236}">
                <a16:creationId xmlns:a16="http://schemas.microsoft.com/office/drawing/2014/main" id="{47C85E91-F873-16C2-A908-9E6EF4E72B2D}"/>
              </a:ext>
            </a:extLst>
          </p:cNvPr>
          <p:cNvSpPr txBox="1"/>
          <p:nvPr/>
        </p:nvSpPr>
        <p:spPr>
          <a:xfrm>
            <a:off x="7329767" y="3534928"/>
            <a:ext cx="128264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sofa </a:t>
            </a:r>
            <a:endParaRPr dirty="0"/>
          </a:p>
        </p:txBody>
      </p:sp>
      <p:sp>
        <p:nvSpPr>
          <p:cNvPr id="10" name="Google Shape;61;p14">
            <a:extLst>
              <a:ext uri="{FF2B5EF4-FFF2-40B4-BE49-F238E27FC236}">
                <a16:creationId xmlns:a16="http://schemas.microsoft.com/office/drawing/2014/main" id="{A5BBBE97-F998-8263-F9C2-237D46CCC030}"/>
              </a:ext>
            </a:extLst>
          </p:cNvPr>
          <p:cNvSpPr txBox="1"/>
          <p:nvPr/>
        </p:nvSpPr>
        <p:spPr>
          <a:xfrm>
            <a:off x="5065876" y="3534929"/>
            <a:ext cx="128264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pan </a:t>
            </a:r>
            <a:endParaRPr dirty="0"/>
          </a:p>
        </p:txBody>
      </p:sp>
      <p:sp>
        <p:nvSpPr>
          <p:cNvPr id="11" name="Google Shape;61;p14">
            <a:extLst>
              <a:ext uri="{FF2B5EF4-FFF2-40B4-BE49-F238E27FC236}">
                <a16:creationId xmlns:a16="http://schemas.microsoft.com/office/drawing/2014/main" id="{54C91086-C265-6D74-9A85-4778B7F89683}"/>
              </a:ext>
            </a:extLst>
          </p:cNvPr>
          <p:cNvSpPr txBox="1"/>
          <p:nvPr/>
        </p:nvSpPr>
        <p:spPr>
          <a:xfrm>
            <a:off x="2207635" y="3534929"/>
            <a:ext cx="256983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countertop</a:t>
            </a:r>
            <a:endParaRPr dirty="0"/>
          </a:p>
        </p:txBody>
      </p:sp>
      <p:sp>
        <p:nvSpPr>
          <p:cNvPr id="12" name="Google Shape;423;p32">
            <a:extLst>
              <a:ext uri="{FF2B5EF4-FFF2-40B4-BE49-F238E27FC236}">
                <a16:creationId xmlns:a16="http://schemas.microsoft.com/office/drawing/2014/main" id="{74BE53D6-5BAB-F94D-D442-884D0A1D130E}"/>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7" name="a fridge ">
            <a:hlinkClick r:id="" action="ppaction://media"/>
            <a:extLst>
              <a:ext uri="{FF2B5EF4-FFF2-40B4-BE49-F238E27FC236}">
                <a16:creationId xmlns:a16="http://schemas.microsoft.com/office/drawing/2014/main" id="{A6BBA117-38C6-A8CB-D774-EC2497ED85B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96339" y="2744513"/>
            <a:ext cx="487363" cy="487363"/>
          </a:xfrm>
          <a:prstGeom prst="rect">
            <a:avLst/>
          </a:prstGeom>
        </p:spPr>
      </p:pic>
      <p:pic>
        <p:nvPicPr>
          <p:cNvPr id="13" name="a countertop ">
            <a:hlinkClick r:id="" action="ppaction://media"/>
            <a:extLst>
              <a:ext uri="{FF2B5EF4-FFF2-40B4-BE49-F238E27FC236}">
                <a16:creationId xmlns:a16="http://schemas.microsoft.com/office/drawing/2014/main" id="{1E856B37-BD22-D7F5-F3C9-F6CDED104F5F}"/>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248869" y="2726757"/>
            <a:ext cx="487363" cy="487363"/>
          </a:xfrm>
          <a:prstGeom prst="rect">
            <a:avLst/>
          </a:prstGeom>
        </p:spPr>
      </p:pic>
      <p:pic>
        <p:nvPicPr>
          <p:cNvPr id="14" name="a pan ">
            <a:hlinkClick r:id="" action="ppaction://media"/>
            <a:extLst>
              <a:ext uri="{FF2B5EF4-FFF2-40B4-BE49-F238E27FC236}">
                <a16:creationId xmlns:a16="http://schemas.microsoft.com/office/drawing/2014/main" id="{DF138AC3-4241-4303-A958-C3C1648E77D4}"/>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63514" y="2744656"/>
            <a:ext cx="487363" cy="487363"/>
          </a:xfrm>
          <a:prstGeom prst="rect">
            <a:avLst/>
          </a:prstGeom>
        </p:spPr>
      </p:pic>
      <p:pic>
        <p:nvPicPr>
          <p:cNvPr id="15" name="a sofa ">
            <a:hlinkClick r:id="" action="ppaction://media"/>
            <a:extLst>
              <a:ext uri="{FF2B5EF4-FFF2-40B4-BE49-F238E27FC236}">
                <a16:creationId xmlns:a16="http://schemas.microsoft.com/office/drawing/2014/main" id="{9E73BEDA-D81C-071B-4A32-5DD8574C1F8D}"/>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27405" y="2747279"/>
            <a:ext cx="487363" cy="487363"/>
          </a:xfrm>
          <a:prstGeom prst="rect">
            <a:avLst/>
          </a:prstGeom>
        </p:spPr>
      </p:pic>
      <p:grpSp>
        <p:nvGrpSpPr>
          <p:cNvPr id="17" name="Group 16">
            <a:extLst>
              <a:ext uri="{FF2B5EF4-FFF2-40B4-BE49-F238E27FC236}">
                <a16:creationId xmlns:a16="http://schemas.microsoft.com/office/drawing/2014/main" id="{E45D8FEA-3A2D-C86D-39A6-728796D1C5AB}"/>
              </a:ext>
            </a:extLst>
          </p:cNvPr>
          <p:cNvGrpSpPr/>
          <p:nvPr/>
        </p:nvGrpSpPr>
        <p:grpSpPr>
          <a:xfrm>
            <a:off x="2385391" y="115725"/>
            <a:ext cx="1842562" cy="2301018"/>
            <a:chOff x="2385391" y="115725"/>
            <a:chExt cx="1842562" cy="2301018"/>
          </a:xfrm>
        </p:grpSpPr>
        <p:pic>
          <p:nvPicPr>
            <p:cNvPr id="4" name="Picture 3">
              <a:extLst>
                <a:ext uri="{FF2B5EF4-FFF2-40B4-BE49-F238E27FC236}">
                  <a16:creationId xmlns:a16="http://schemas.microsoft.com/office/drawing/2014/main" id="{23074FE1-9C4D-702E-E946-9EBE3953D89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805565" y="115725"/>
              <a:ext cx="1422388" cy="2301018"/>
            </a:xfrm>
            <a:prstGeom prst="rect">
              <a:avLst/>
            </a:prstGeom>
          </p:spPr>
        </p:pic>
        <p:sp>
          <p:nvSpPr>
            <p:cNvPr id="16" name="Right Arrow 15">
              <a:extLst>
                <a:ext uri="{FF2B5EF4-FFF2-40B4-BE49-F238E27FC236}">
                  <a16:creationId xmlns:a16="http://schemas.microsoft.com/office/drawing/2014/main" id="{F4C5067E-5F25-C5D5-40FE-5095A8E42AEE}"/>
                </a:ext>
              </a:extLst>
            </p:cNvPr>
            <p:cNvSpPr/>
            <p:nvPr/>
          </p:nvSpPr>
          <p:spPr>
            <a:xfrm rot="978522">
              <a:off x="2385391" y="1903204"/>
              <a:ext cx="420174" cy="2067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3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355"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60"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53"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7"/>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24"/>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wrap="square" lIns="91425" tIns="91425" rIns="91425" bIns="91425" anchor="t" anchorCtr="0">
            <a:noAutofit/>
          </a:bodyPr>
          <a:lstStyle/>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Play in Slide Show mode.</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a:t>
            </a:r>
            <a:r>
              <a:rPr lang="en-US" sz="2000" dirty="0">
                <a:latin typeface="Verdana" panose="020B0604030504040204" pitchFamily="34" charset="0"/>
                <a:ea typeface="Verdana" panose="020B0604030504040204" pitchFamily="34" charset="0"/>
                <a:cs typeface="Verdana" panose="020B0604030504040204" pitchFamily="34" charset="0"/>
              </a:rPr>
              <a:t> (Print 1 slide per page, landscape).</a:t>
            </a:r>
          </a:p>
          <a:p>
            <a:pPr marL="514350" lvl="0" indent="-514350" algn="l" rtl="0">
              <a:lnSpc>
                <a:spcPts val="2260"/>
              </a:lnSpc>
              <a:spcBef>
                <a:spcPts val="0"/>
              </a:spcBef>
              <a:spcAft>
                <a:spcPts val="0"/>
              </a:spcAf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0" lvl="0" indent="0"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97;p2">
            <a:extLst>
              <a:ext uri="{FF2B5EF4-FFF2-40B4-BE49-F238E27FC236}">
                <a16:creationId xmlns:a16="http://schemas.microsoft.com/office/drawing/2014/main" id="{7ACECF31-FE71-D1D2-7069-F9662CD59E86}"/>
              </a:ext>
            </a:extLst>
          </p:cNvPr>
          <p:cNvSpPr txBox="1">
            <a:spLocks/>
          </p:cNvSpPr>
          <p:nvPr/>
        </p:nvSpPr>
        <p:spPr>
          <a:xfrm>
            <a:off x="603068" y="6393299"/>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©2020-2022 Literacy International</a:t>
            </a:r>
          </a:p>
        </p:txBody>
      </p:sp>
      <p:sp>
        <p:nvSpPr>
          <p:cNvPr id="6" name="Google Shape;423;p32">
            <a:extLst>
              <a:ext uri="{FF2B5EF4-FFF2-40B4-BE49-F238E27FC236}">
                <a16:creationId xmlns:a16="http://schemas.microsoft.com/office/drawing/2014/main" id="{15C84FD1-9E4D-80CC-6AA4-D4F2E38A551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89D58ADB-99C5-F067-07A1-F36BB9C10CF0}"/>
              </a:ext>
            </a:extLst>
          </p:cNvPr>
          <p:cNvGraphicFramePr/>
          <p:nvPr>
            <p:extLst>
              <p:ext uri="{D42A27DB-BD31-4B8C-83A1-F6EECF244321}">
                <p14:modId xmlns:p14="http://schemas.microsoft.com/office/powerpoint/2010/main" val="2727712646"/>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4A9CAE86-DB35-38D2-5D0F-EF67E96D6E8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2059" y="133987"/>
            <a:ext cx="1679090" cy="2359144"/>
          </a:xfrm>
          <a:prstGeom prst="rect">
            <a:avLst/>
          </a:prstGeom>
        </p:spPr>
      </p:pic>
      <p:pic>
        <p:nvPicPr>
          <p:cNvPr id="4" name="Picture 3">
            <a:extLst>
              <a:ext uri="{FF2B5EF4-FFF2-40B4-BE49-F238E27FC236}">
                <a16:creationId xmlns:a16="http://schemas.microsoft.com/office/drawing/2014/main" id="{221BE67A-EBC4-0E73-6D1D-399C692BA86B}"/>
              </a:ext>
            </a:extLst>
          </p:cNvPr>
          <p:cNvPicPr>
            <a:picLocks noChangeAspect="1"/>
          </p:cNvPicPr>
          <p:nvPr/>
        </p:nvPicPr>
        <p:blipFill>
          <a:blip r:embed="rId11"/>
          <a:stretch>
            <a:fillRect/>
          </a:stretch>
        </p:blipFill>
        <p:spPr>
          <a:xfrm>
            <a:off x="2880656" y="329784"/>
            <a:ext cx="1207598" cy="1967550"/>
          </a:xfrm>
          <a:prstGeom prst="rect">
            <a:avLst/>
          </a:prstGeom>
        </p:spPr>
      </p:pic>
      <p:pic>
        <p:nvPicPr>
          <p:cNvPr id="5" name="Picture 4">
            <a:extLst>
              <a:ext uri="{FF2B5EF4-FFF2-40B4-BE49-F238E27FC236}">
                <a16:creationId xmlns:a16="http://schemas.microsoft.com/office/drawing/2014/main" id="{E9D8853B-F79C-08A8-F712-D22BB3A8879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849474" y="556288"/>
            <a:ext cx="1828644" cy="1670470"/>
          </a:xfrm>
          <a:prstGeom prst="rect">
            <a:avLst/>
          </a:prstGeom>
        </p:spPr>
      </p:pic>
      <p:pic>
        <p:nvPicPr>
          <p:cNvPr id="6" name="Picture 5">
            <a:extLst>
              <a:ext uri="{FF2B5EF4-FFF2-40B4-BE49-F238E27FC236}">
                <a16:creationId xmlns:a16="http://schemas.microsoft.com/office/drawing/2014/main" id="{524F15A7-5567-C3C2-780E-50D447783CC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259141" y="410421"/>
            <a:ext cx="1570066" cy="1806276"/>
          </a:xfrm>
          <a:prstGeom prst="rect">
            <a:avLst/>
          </a:prstGeom>
        </p:spPr>
      </p:pic>
      <p:sp>
        <p:nvSpPr>
          <p:cNvPr id="8" name="Google Shape;61;p14">
            <a:extLst>
              <a:ext uri="{FF2B5EF4-FFF2-40B4-BE49-F238E27FC236}">
                <a16:creationId xmlns:a16="http://schemas.microsoft.com/office/drawing/2014/main" id="{33B2F5FC-D82E-2116-35A3-024B3D868228}"/>
              </a:ext>
            </a:extLst>
          </p:cNvPr>
          <p:cNvSpPr txBox="1"/>
          <p:nvPr/>
        </p:nvSpPr>
        <p:spPr>
          <a:xfrm>
            <a:off x="209768" y="3534930"/>
            <a:ext cx="2023672"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washing machine</a:t>
            </a:r>
            <a:endParaRPr dirty="0"/>
          </a:p>
        </p:txBody>
      </p:sp>
      <p:sp>
        <p:nvSpPr>
          <p:cNvPr id="9" name="Google Shape;61;p14">
            <a:extLst>
              <a:ext uri="{FF2B5EF4-FFF2-40B4-BE49-F238E27FC236}">
                <a16:creationId xmlns:a16="http://schemas.microsoft.com/office/drawing/2014/main" id="{27D78A16-86B9-B961-04F9-C9CA3F7FE513}"/>
              </a:ext>
            </a:extLst>
          </p:cNvPr>
          <p:cNvSpPr txBox="1"/>
          <p:nvPr/>
        </p:nvSpPr>
        <p:spPr>
          <a:xfrm>
            <a:off x="7439650" y="3533106"/>
            <a:ext cx="120904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bed</a:t>
            </a:r>
            <a:endParaRPr dirty="0"/>
          </a:p>
        </p:txBody>
      </p:sp>
      <p:sp>
        <p:nvSpPr>
          <p:cNvPr id="10" name="Google Shape;61;p14">
            <a:extLst>
              <a:ext uri="{FF2B5EF4-FFF2-40B4-BE49-F238E27FC236}">
                <a16:creationId xmlns:a16="http://schemas.microsoft.com/office/drawing/2014/main" id="{CD7B7768-8EBA-05DD-0A27-95A3D59B8400}"/>
              </a:ext>
            </a:extLst>
          </p:cNvPr>
          <p:cNvSpPr txBox="1"/>
          <p:nvPr/>
        </p:nvSpPr>
        <p:spPr>
          <a:xfrm>
            <a:off x="4654446" y="3534929"/>
            <a:ext cx="202367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bathtub</a:t>
            </a:r>
            <a:endParaRPr dirty="0"/>
          </a:p>
        </p:txBody>
      </p:sp>
      <p:sp>
        <p:nvSpPr>
          <p:cNvPr id="11" name="Google Shape;61;p14">
            <a:extLst>
              <a:ext uri="{FF2B5EF4-FFF2-40B4-BE49-F238E27FC236}">
                <a16:creationId xmlns:a16="http://schemas.microsoft.com/office/drawing/2014/main" id="{415CFC02-11F6-6BB7-9BCB-3D0B01F14966}"/>
              </a:ext>
            </a:extLst>
          </p:cNvPr>
          <p:cNvSpPr txBox="1"/>
          <p:nvPr/>
        </p:nvSpPr>
        <p:spPr>
          <a:xfrm>
            <a:off x="2636294" y="3534929"/>
            <a:ext cx="169632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 toilet</a:t>
            </a:r>
            <a:endParaRPr dirty="0"/>
          </a:p>
        </p:txBody>
      </p:sp>
      <p:sp>
        <p:nvSpPr>
          <p:cNvPr id="12" name="Google Shape;423;p32">
            <a:extLst>
              <a:ext uri="{FF2B5EF4-FFF2-40B4-BE49-F238E27FC236}">
                <a16:creationId xmlns:a16="http://schemas.microsoft.com/office/drawing/2014/main" id="{41B07BDF-2179-A8F6-CD5E-EA68C7CB0301}"/>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7" name="a washing machine ">
            <a:hlinkClick r:id="" action="ppaction://media"/>
            <a:extLst>
              <a:ext uri="{FF2B5EF4-FFF2-40B4-BE49-F238E27FC236}">
                <a16:creationId xmlns:a16="http://schemas.microsoft.com/office/drawing/2014/main" id="{C5F843B2-2FFA-08CF-E885-C0F689372D5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8026" y="2782384"/>
            <a:ext cx="487363" cy="487363"/>
          </a:xfrm>
          <a:prstGeom prst="rect">
            <a:avLst/>
          </a:prstGeom>
        </p:spPr>
      </p:pic>
      <p:pic>
        <p:nvPicPr>
          <p:cNvPr id="13" name="a toilet ">
            <a:hlinkClick r:id="" action="ppaction://media"/>
            <a:extLst>
              <a:ext uri="{FF2B5EF4-FFF2-40B4-BE49-F238E27FC236}">
                <a16:creationId xmlns:a16="http://schemas.microsoft.com/office/drawing/2014/main" id="{AA709471-4480-F318-464B-E717AC944AA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40773" y="2782382"/>
            <a:ext cx="487363" cy="487363"/>
          </a:xfrm>
          <a:prstGeom prst="rect">
            <a:avLst/>
          </a:prstGeom>
        </p:spPr>
      </p:pic>
      <p:pic>
        <p:nvPicPr>
          <p:cNvPr id="14" name="a bathtub ">
            <a:hlinkClick r:id="" action="ppaction://media"/>
            <a:extLst>
              <a:ext uri="{FF2B5EF4-FFF2-40B4-BE49-F238E27FC236}">
                <a16:creationId xmlns:a16="http://schemas.microsoft.com/office/drawing/2014/main" id="{6DBDA096-BFAC-FE39-89E4-6040520B91E5}"/>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20114" y="2782383"/>
            <a:ext cx="487363" cy="487363"/>
          </a:xfrm>
          <a:prstGeom prst="rect">
            <a:avLst/>
          </a:prstGeom>
        </p:spPr>
      </p:pic>
      <p:pic>
        <p:nvPicPr>
          <p:cNvPr id="15" name="a bed ">
            <a:hlinkClick r:id="" action="ppaction://media"/>
            <a:extLst>
              <a:ext uri="{FF2B5EF4-FFF2-40B4-BE49-F238E27FC236}">
                <a16:creationId xmlns:a16="http://schemas.microsoft.com/office/drawing/2014/main" id="{80869729-A684-C670-CFAB-5B48216358F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00491" y="2782381"/>
            <a:ext cx="487363" cy="487363"/>
          </a:xfrm>
          <a:prstGeom prst="rect">
            <a:avLst/>
          </a:prstGeom>
        </p:spPr>
      </p:pic>
    </p:spTree>
    <p:extLst>
      <p:ext uri="{BB962C8B-B14F-4D97-AF65-F5344CB8AC3E}">
        <p14:creationId xmlns:p14="http://schemas.microsoft.com/office/powerpoint/2010/main" val="25272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726"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30"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7"/>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536" name="Google Shape;536;p49"/>
          <p:cNvSpPr txBox="1"/>
          <p:nvPr/>
        </p:nvSpPr>
        <p:spPr>
          <a:xfrm>
            <a:off x="525534" y="618413"/>
            <a:ext cx="7961678" cy="1107419"/>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kumimoji="0"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38275" y="1492835"/>
            <a:ext cx="1836168" cy="2625668"/>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Anonymous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Jean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Ato</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Bradley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Baurain</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Joshua Blake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Rachael Braggs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Larry Buell</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Cindy Campbell</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Christian Cha</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Olivia Cheney</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Hannah Clark</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Nancy Cobb</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Emily Cox</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Marilyn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Dano</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Susanna Diallo</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Alyssa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Dokolas</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2273689" y="1492835"/>
            <a:ext cx="1836168" cy="2625667"/>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EasyReadEnglish.com</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Don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Edic</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Peggy Fergus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MaryBeth Gahan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Melina Gallo</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Alicia Gentile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Prakash Chandra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Giri</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Ellenor</a:t>
            </a: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 Gopal</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Jill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Gramzow</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Rachel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Grijincu</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Carol Hale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Emily Hamilton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Patty Hickman</a:t>
            </a:r>
            <a:b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b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Lyudmila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Ivanyuk</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Debbie Johnson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744518" y="1492835"/>
            <a:ext cx="1461080" cy="2353175"/>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Gail MacMillan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Ivan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Mader</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Amy Martin </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Diana Martz</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Christy McPherson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Tracy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Meddaugh</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Barbara Newsome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Brenda Nielsen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Danielle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Nowe</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Deborah O’Donnell</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Georg Ort</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Martha Ort</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Deb Payne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Linda Petrie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Joan Phelps</a:t>
            </a:r>
          </a:p>
        </p:txBody>
      </p:sp>
      <p:sp>
        <p:nvSpPr>
          <p:cNvPr id="540" name="Google Shape;540;p49"/>
          <p:cNvSpPr txBox="1"/>
          <p:nvPr/>
        </p:nvSpPr>
        <p:spPr>
          <a:xfrm>
            <a:off x="4009103" y="1492835"/>
            <a:ext cx="1836168" cy="2353175"/>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Carey Jo Johnston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Nancy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cs typeface="Arial"/>
                <a:sym typeface="Arial"/>
              </a:rPr>
              <a:t>Kingdon</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Dorothy Konadu</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Macy Lake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Martha Lane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Audrey Larsen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Tai Young Lee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Aden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Bruce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Elena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James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Micah Beth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Tim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Ward Lewis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Johnny Lukashevich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49"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TextBox 1">
            <a:extLst>
              <a:ext uri="{FF2B5EF4-FFF2-40B4-BE49-F238E27FC236}">
                <a16:creationId xmlns:a16="http://schemas.microsoft.com/office/drawing/2014/main" id="{F6723F40-F566-BE4F-89A5-E2757CA5D422}"/>
              </a:ext>
            </a:extLst>
          </p:cNvPr>
          <p:cNvSpPr txBox="1"/>
          <p:nvPr/>
        </p:nvSpPr>
        <p:spPr>
          <a:xfrm>
            <a:off x="525534" y="4302806"/>
            <a:ext cx="7248057"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3"/>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idx="12"/>
          </p:nvPr>
        </p:nvSpPr>
        <p:spPr>
          <a:xfrm>
            <a:off x="6457950" y="4767263"/>
            <a:ext cx="2057400" cy="273844"/>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900" b="0" i="0" u="none" strike="noStrike" kern="0" cap="none" spc="0" normalizeH="0" baseline="0" noProof="0" smtClean="0">
                <a:ln>
                  <a:noFill/>
                </a:ln>
                <a:solidFill>
                  <a:srgbClr val="888888"/>
                </a:solidFill>
                <a:effectLst/>
                <a:uLnTx/>
                <a:uFillTx/>
                <a:latin typeface="Verdana"/>
                <a:ea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lang="en-US" sz="900" b="0" i="0" u="none" strike="noStrike" kern="0" cap="none" spc="0" normalizeH="0" baseline="0" noProof="0" dirty="0">
              <a:ln>
                <a:noFill/>
              </a:ln>
              <a:solidFill>
                <a:srgbClr val="888888"/>
              </a:solidFill>
              <a:effectLst/>
              <a:uLnTx/>
              <a:uFillTx/>
              <a:latin typeface="Verdana"/>
              <a:ea typeface="Verdana"/>
              <a:sym typeface="Verdana"/>
            </a:endParaRPr>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379178" y="1323665"/>
            <a:ext cx="1461080" cy="2353175"/>
          </a:xfrm>
          <a:prstGeom prst="rect">
            <a:avLst/>
          </a:prstGeom>
          <a:noFill/>
          <a:ln>
            <a:noFill/>
          </a:ln>
        </p:spPr>
        <p:txBody>
          <a:bodyPr spcFirstLastPara="1" wrap="square" lIns="68533" tIns="34257" rIns="68533" bIns="34257" anchor="t" anchorCtr="0">
            <a:noAutofit/>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Sara Scazzero</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Hannah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Schmokel</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Ashlyn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Shrimplin</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Macie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Stuckman</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Leah Sprague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Ellie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Talalight</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Peter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Talalight</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Weston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Talalight</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Rachel Tamang</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Darrell Turner</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Graham Whitmore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Cheri Wilke</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Mackenzie Williams</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Muchun</a:t>
            </a: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Yin</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Ted York</a:t>
            </a: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Anita </a:t>
            </a:r>
            <a:r>
              <a:rPr kumimoji="0" lang="en-US" sz="105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Zeifert</a:t>
            </a:r>
            <a:endParaRPr kumimoji="0" lang="en-US"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2807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60254084-B483-9F22-704A-9C6A54820A72}"/>
              </a:ext>
            </a:extLst>
          </p:cNvPr>
          <p:cNvGraphicFramePr/>
          <p:nvPr>
            <p:extLst>
              <p:ext uri="{D42A27DB-BD31-4B8C-83A1-F6EECF244321}">
                <p14:modId xmlns:p14="http://schemas.microsoft.com/office/powerpoint/2010/main" val="2548561843"/>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4A7052B2-69C3-9A48-BBAB-8E5B8264E4D5}"/>
              </a:ext>
            </a:extLst>
          </p:cNvPr>
          <p:cNvPicPr>
            <a:picLocks/>
          </p:cNvPicPr>
          <p:nvPr/>
        </p:nvPicPr>
        <p:blipFill>
          <a:blip r:embed="rId11"/>
          <a:stretch>
            <a:fillRect/>
          </a:stretch>
        </p:blipFill>
        <p:spPr>
          <a:xfrm>
            <a:off x="317715" y="426203"/>
            <a:ext cx="1704814" cy="1733872"/>
          </a:xfrm>
          <a:prstGeom prst="rect">
            <a:avLst/>
          </a:prstGeom>
        </p:spPr>
      </p:pic>
      <p:sp>
        <p:nvSpPr>
          <p:cNvPr id="7" name="TextBox 6">
            <a:extLst>
              <a:ext uri="{FF2B5EF4-FFF2-40B4-BE49-F238E27FC236}">
                <a16:creationId xmlns:a16="http://schemas.microsoft.com/office/drawing/2014/main" id="{738B4DB1-FA6E-BBCA-28C2-B3F56227C4BB}"/>
              </a:ext>
            </a:extLst>
          </p:cNvPr>
          <p:cNvSpPr txBox="1"/>
          <p:nvPr/>
        </p:nvSpPr>
        <p:spPr>
          <a:xfrm>
            <a:off x="2278250" y="1154625"/>
            <a:ext cx="2425485" cy="461665"/>
          </a:xfrm>
          <a:prstGeom prst="rect">
            <a:avLst/>
          </a:prstGeom>
          <a:noFill/>
        </p:spPr>
        <p:txBody>
          <a:bodyPr wrap="square">
            <a:spAutoFit/>
          </a:bodyPr>
          <a:lstStyle/>
          <a:p>
            <a:r>
              <a:rPr lang="en-US" sz="2400" b="1" i="0" u="none" strike="noStrike" cap="none" dirty="0">
                <a:solidFill>
                  <a:srgbClr val="7030A0"/>
                </a:solidFill>
                <a:latin typeface="Verdana"/>
                <a:ea typeface="Verdana"/>
                <a:cs typeface="Verdana"/>
                <a:sym typeface="Verdana"/>
              </a:rPr>
              <a:t>12:00-12:01</a:t>
            </a:r>
            <a:endParaRPr lang="en-US" sz="2400" dirty="0"/>
          </a:p>
        </p:txBody>
      </p:sp>
      <p:sp>
        <p:nvSpPr>
          <p:cNvPr id="8" name="TextBox 7">
            <a:extLst>
              <a:ext uri="{FF2B5EF4-FFF2-40B4-BE49-F238E27FC236}">
                <a16:creationId xmlns:a16="http://schemas.microsoft.com/office/drawing/2014/main" id="{76BF3A46-5A8F-7415-F80F-6B3FC05ADB8A}"/>
              </a:ext>
            </a:extLst>
          </p:cNvPr>
          <p:cNvSpPr txBox="1"/>
          <p:nvPr/>
        </p:nvSpPr>
        <p:spPr>
          <a:xfrm>
            <a:off x="4757979" y="1154625"/>
            <a:ext cx="1968285" cy="461665"/>
          </a:xfrm>
          <a:prstGeom prst="rect">
            <a:avLst/>
          </a:prstGeom>
          <a:noFill/>
        </p:spPr>
        <p:txBody>
          <a:bodyPr wrap="square">
            <a:spAutoFit/>
          </a:bodyPr>
          <a:lstStyle/>
          <a:p>
            <a:r>
              <a:rPr lang="en-US" sz="2400" b="1" dirty="0">
                <a:solidFill>
                  <a:srgbClr val="7030A0"/>
                </a:solidFill>
                <a:latin typeface="Verdana"/>
                <a:ea typeface="Verdana"/>
                <a:sym typeface="Verdana"/>
              </a:rPr>
              <a:t>1:00-2:00</a:t>
            </a:r>
            <a:endParaRPr lang="en-US" sz="2400" dirty="0"/>
          </a:p>
        </p:txBody>
      </p:sp>
      <p:pic>
        <p:nvPicPr>
          <p:cNvPr id="9" name="Picture 8">
            <a:extLst>
              <a:ext uri="{FF2B5EF4-FFF2-40B4-BE49-F238E27FC236}">
                <a16:creationId xmlns:a16="http://schemas.microsoft.com/office/drawing/2014/main" id="{4E983FD3-66C6-B97D-6920-2BDFDD4A3ED6}"/>
              </a:ext>
            </a:extLst>
          </p:cNvPr>
          <p:cNvPicPr>
            <a:picLocks/>
          </p:cNvPicPr>
          <p:nvPr/>
        </p:nvPicPr>
        <p:blipFill>
          <a:blip r:embed="rId12"/>
          <a:stretch>
            <a:fillRect/>
          </a:stretch>
        </p:blipFill>
        <p:spPr>
          <a:xfrm>
            <a:off x="7097322" y="513291"/>
            <a:ext cx="1675620" cy="1646784"/>
          </a:xfrm>
          <a:prstGeom prst="rect">
            <a:avLst/>
          </a:prstGeom>
        </p:spPr>
      </p:pic>
      <p:sp>
        <p:nvSpPr>
          <p:cNvPr id="10" name="Google Shape;61;p14">
            <a:extLst>
              <a:ext uri="{FF2B5EF4-FFF2-40B4-BE49-F238E27FC236}">
                <a16:creationId xmlns:a16="http://schemas.microsoft.com/office/drawing/2014/main" id="{C6B1E79F-5DC4-11CF-AF5D-B663216E2967}"/>
              </a:ext>
            </a:extLst>
          </p:cNvPr>
          <p:cNvSpPr txBox="1"/>
          <p:nvPr/>
        </p:nvSpPr>
        <p:spPr>
          <a:xfrm>
            <a:off x="355280" y="3680174"/>
            <a:ext cx="18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clock</a:t>
            </a:r>
            <a:endParaRPr dirty="0"/>
          </a:p>
        </p:txBody>
      </p:sp>
      <p:sp>
        <p:nvSpPr>
          <p:cNvPr id="11" name="Google Shape;61;p14">
            <a:extLst>
              <a:ext uri="{FF2B5EF4-FFF2-40B4-BE49-F238E27FC236}">
                <a16:creationId xmlns:a16="http://schemas.microsoft.com/office/drawing/2014/main" id="{3565A4D2-CA9A-1E14-4155-88EE929B4443}"/>
              </a:ext>
            </a:extLst>
          </p:cNvPr>
          <p:cNvSpPr txBox="1"/>
          <p:nvPr/>
        </p:nvSpPr>
        <p:spPr>
          <a:xfrm>
            <a:off x="2523458" y="3680174"/>
            <a:ext cx="18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minute</a:t>
            </a:r>
            <a:endParaRPr dirty="0"/>
          </a:p>
        </p:txBody>
      </p:sp>
      <p:sp>
        <p:nvSpPr>
          <p:cNvPr id="12" name="Google Shape;61;p14">
            <a:extLst>
              <a:ext uri="{FF2B5EF4-FFF2-40B4-BE49-F238E27FC236}">
                <a16:creationId xmlns:a16="http://schemas.microsoft.com/office/drawing/2014/main" id="{E70980CA-4146-4867-3FC6-B4DCCB411B32}"/>
              </a:ext>
            </a:extLst>
          </p:cNvPr>
          <p:cNvSpPr txBox="1"/>
          <p:nvPr/>
        </p:nvSpPr>
        <p:spPr>
          <a:xfrm>
            <a:off x="4885134" y="3680175"/>
            <a:ext cx="18129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an hour</a:t>
            </a:r>
            <a:endParaRPr dirty="0"/>
          </a:p>
        </p:txBody>
      </p:sp>
      <p:sp>
        <p:nvSpPr>
          <p:cNvPr id="13" name="Google Shape;61;p14">
            <a:extLst>
              <a:ext uri="{FF2B5EF4-FFF2-40B4-BE49-F238E27FC236}">
                <a16:creationId xmlns:a16="http://schemas.microsoft.com/office/drawing/2014/main" id="{25597377-2BDD-4675-71F4-9A422F4F6944}"/>
              </a:ext>
            </a:extLst>
          </p:cNvPr>
          <p:cNvSpPr txBox="1"/>
          <p:nvPr/>
        </p:nvSpPr>
        <p:spPr>
          <a:xfrm>
            <a:off x="7185726" y="3680174"/>
            <a:ext cx="151973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the sky </a:t>
            </a:r>
            <a:endParaRPr dirty="0"/>
          </a:p>
        </p:txBody>
      </p:sp>
      <p:pic>
        <p:nvPicPr>
          <p:cNvPr id="2" name="a clock">
            <a:hlinkClick r:id="" action="ppaction://media"/>
            <a:extLst>
              <a:ext uri="{FF2B5EF4-FFF2-40B4-BE49-F238E27FC236}">
                <a16:creationId xmlns:a16="http://schemas.microsoft.com/office/drawing/2014/main" id="{3DA18374-94A5-5612-B9FE-2B99F3AC87F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26440" y="2920743"/>
            <a:ext cx="487363" cy="487363"/>
          </a:xfrm>
          <a:prstGeom prst="rect">
            <a:avLst/>
          </a:prstGeom>
        </p:spPr>
      </p:pic>
      <p:pic>
        <p:nvPicPr>
          <p:cNvPr id="3" name="a minute">
            <a:hlinkClick r:id="" action="ppaction://media"/>
            <a:extLst>
              <a:ext uri="{FF2B5EF4-FFF2-40B4-BE49-F238E27FC236}">
                <a16:creationId xmlns:a16="http://schemas.microsoft.com/office/drawing/2014/main" id="{8FD5BB1B-383B-BEB7-CE94-56804156BF4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86226" y="2920742"/>
            <a:ext cx="487363" cy="487363"/>
          </a:xfrm>
          <a:prstGeom prst="rect">
            <a:avLst/>
          </a:prstGeom>
        </p:spPr>
      </p:pic>
      <p:pic>
        <p:nvPicPr>
          <p:cNvPr id="6" name="an hour">
            <a:hlinkClick r:id="" action="ppaction://media"/>
            <a:extLst>
              <a:ext uri="{FF2B5EF4-FFF2-40B4-BE49-F238E27FC236}">
                <a16:creationId xmlns:a16="http://schemas.microsoft.com/office/drawing/2014/main" id="{C73D53B0-7A6C-3980-568C-57C9CA8CC182}"/>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98439" y="2920742"/>
            <a:ext cx="487363" cy="487363"/>
          </a:xfrm>
          <a:prstGeom prst="rect">
            <a:avLst/>
          </a:prstGeom>
        </p:spPr>
      </p:pic>
      <p:pic>
        <p:nvPicPr>
          <p:cNvPr id="14" name="the sky">
            <a:hlinkClick r:id="" action="ppaction://media"/>
            <a:extLst>
              <a:ext uri="{FF2B5EF4-FFF2-40B4-BE49-F238E27FC236}">
                <a16:creationId xmlns:a16="http://schemas.microsoft.com/office/drawing/2014/main" id="{F0A169A0-4787-DA29-CE63-E112A41D4B6F}"/>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691450" y="2920741"/>
            <a:ext cx="487363" cy="487363"/>
          </a:xfrm>
          <a:prstGeom prst="rect">
            <a:avLst/>
          </a:prstGeom>
        </p:spPr>
      </p:pic>
      <p:sp>
        <p:nvSpPr>
          <p:cNvPr id="15" name="Google Shape;423;p32">
            <a:extLst>
              <a:ext uri="{FF2B5EF4-FFF2-40B4-BE49-F238E27FC236}">
                <a16:creationId xmlns:a16="http://schemas.microsoft.com/office/drawing/2014/main" id="{F639978D-6108-10C1-7547-C7D10622D418}"/>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4168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85"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355"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F13CF508-2B84-F861-79F2-4941AF1CD9D5}"/>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89D0B437-B9EB-80BC-BA02-7C5746FA875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29701" y="464695"/>
            <a:ext cx="1892598" cy="1882454"/>
          </a:xfrm>
          <a:prstGeom prst="rect">
            <a:avLst/>
          </a:prstGeom>
        </p:spPr>
      </p:pic>
      <p:pic>
        <p:nvPicPr>
          <p:cNvPr id="4" name="Picture 3">
            <a:extLst>
              <a:ext uri="{FF2B5EF4-FFF2-40B4-BE49-F238E27FC236}">
                <a16:creationId xmlns:a16="http://schemas.microsoft.com/office/drawing/2014/main" id="{D902AFD9-0C2C-5AF8-C82F-A8233963104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12313" y="464695"/>
            <a:ext cx="1885822" cy="1881464"/>
          </a:xfrm>
          <a:prstGeom prst="rect">
            <a:avLst/>
          </a:prstGeom>
        </p:spPr>
      </p:pic>
      <p:pic>
        <p:nvPicPr>
          <p:cNvPr id="5" name="Picture 4">
            <a:extLst>
              <a:ext uri="{FF2B5EF4-FFF2-40B4-BE49-F238E27FC236}">
                <a16:creationId xmlns:a16="http://schemas.microsoft.com/office/drawing/2014/main" id="{96828EA2-7C75-7D09-DACB-0BD9A7F831A7}"/>
              </a:ext>
            </a:extLst>
          </p:cNvPr>
          <p:cNvPicPr>
            <a:picLocks/>
          </p:cNvPicPr>
          <p:nvPr/>
        </p:nvPicPr>
        <p:blipFill>
          <a:blip r:embed="rId12"/>
          <a:stretch>
            <a:fillRect/>
          </a:stretch>
        </p:blipFill>
        <p:spPr>
          <a:xfrm>
            <a:off x="4572000" y="302662"/>
            <a:ext cx="2343418" cy="2269088"/>
          </a:xfrm>
          <a:prstGeom prst="rect">
            <a:avLst/>
          </a:prstGeom>
        </p:spPr>
      </p:pic>
      <p:pic>
        <p:nvPicPr>
          <p:cNvPr id="6" name="Picture 5">
            <a:extLst>
              <a:ext uri="{FF2B5EF4-FFF2-40B4-BE49-F238E27FC236}">
                <a16:creationId xmlns:a16="http://schemas.microsoft.com/office/drawing/2014/main" id="{94A0CFA6-38A6-CEF1-E5D4-169D54555B3F}"/>
              </a:ext>
            </a:extLst>
          </p:cNvPr>
          <p:cNvPicPr>
            <a:picLocks/>
          </p:cNvPicPr>
          <p:nvPr/>
        </p:nvPicPr>
        <p:blipFill>
          <a:blip r:embed="rId13"/>
          <a:stretch>
            <a:fillRect/>
          </a:stretch>
        </p:blipFill>
        <p:spPr>
          <a:xfrm>
            <a:off x="7302716" y="698103"/>
            <a:ext cx="1453986" cy="1414648"/>
          </a:xfrm>
          <a:prstGeom prst="rect">
            <a:avLst/>
          </a:prstGeom>
        </p:spPr>
      </p:pic>
      <p:sp>
        <p:nvSpPr>
          <p:cNvPr id="7" name="Google Shape;61;p14">
            <a:extLst>
              <a:ext uri="{FF2B5EF4-FFF2-40B4-BE49-F238E27FC236}">
                <a16:creationId xmlns:a16="http://schemas.microsoft.com/office/drawing/2014/main" id="{E171A6C1-7417-1B0E-B58C-318EEE63953D}"/>
              </a:ext>
            </a:extLst>
          </p:cNvPr>
          <p:cNvSpPr txBox="1"/>
          <p:nvPr/>
        </p:nvSpPr>
        <p:spPr>
          <a:xfrm>
            <a:off x="486021" y="3680175"/>
            <a:ext cx="1379958"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day </a:t>
            </a:r>
            <a:endParaRPr dirty="0"/>
          </a:p>
        </p:txBody>
      </p:sp>
      <p:sp>
        <p:nvSpPr>
          <p:cNvPr id="8" name="Google Shape;61;p14">
            <a:extLst>
              <a:ext uri="{FF2B5EF4-FFF2-40B4-BE49-F238E27FC236}">
                <a16:creationId xmlns:a16="http://schemas.microsoft.com/office/drawing/2014/main" id="{BA1C9DE2-DAA1-C101-2484-E65A53C3AE4A}"/>
              </a:ext>
            </a:extLst>
          </p:cNvPr>
          <p:cNvSpPr txBox="1"/>
          <p:nvPr/>
        </p:nvSpPr>
        <p:spPr>
          <a:xfrm>
            <a:off x="7030387" y="3680175"/>
            <a:ext cx="190577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the moon </a:t>
            </a:r>
            <a:endParaRPr dirty="0"/>
          </a:p>
        </p:txBody>
      </p:sp>
      <p:sp>
        <p:nvSpPr>
          <p:cNvPr id="9" name="Google Shape;61;p14">
            <a:extLst>
              <a:ext uri="{FF2B5EF4-FFF2-40B4-BE49-F238E27FC236}">
                <a16:creationId xmlns:a16="http://schemas.microsoft.com/office/drawing/2014/main" id="{052EA0AB-209F-AB0A-4C2E-3E6560705C16}"/>
              </a:ext>
            </a:extLst>
          </p:cNvPr>
          <p:cNvSpPr txBox="1"/>
          <p:nvPr/>
        </p:nvSpPr>
        <p:spPr>
          <a:xfrm>
            <a:off x="4837259" y="3680175"/>
            <a:ext cx="18129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sym typeface="Verdana"/>
              </a:rPr>
              <a:t>the sun </a:t>
            </a:r>
            <a:endParaRPr dirty="0"/>
          </a:p>
        </p:txBody>
      </p:sp>
      <p:sp>
        <p:nvSpPr>
          <p:cNvPr id="10" name="Google Shape;61;p14">
            <a:extLst>
              <a:ext uri="{FF2B5EF4-FFF2-40B4-BE49-F238E27FC236}">
                <a16:creationId xmlns:a16="http://schemas.microsoft.com/office/drawing/2014/main" id="{7DBA4274-A04D-CD6A-95BD-093E62882508}"/>
              </a:ext>
            </a:extLst>
          </p:cNvPr>
          <p:cNvSpPr txBox="1"/>
          <p:nvPr/>
        </p:nvSpPr>
        <p:spPr>
          <a:xfrm>
            <a:off x="2585235" y="3680175"/>
            <a:ext cx="181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night</a:t>
            </a:r>
            <a:endParaRPr dirty="0"/>
          </a:p>
        </p:txBody>
      </p:sp>
      <p:pic>
        <p:nvPicPr>
          <p:cNvPr id="11" name="a day ">
            <a:hlinkClick r:id="" action="ppaction://media"/>
            <a:extLst>
              <a:ext uri="{FF2B5EF4-FFF2-40B4-BE49-F238E27FC236}">
                <a16:creationId xmlns:a16="http://schemas.microsoft.com/office/drawing/2014/main" id="{F4ECA3A6-3696-EBD2-20D6-CCB81E802F1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2318" y="2909332"/>
            <a:ext cx="487363" cy="487363"/>
          </a:xfrm>
          <a:prstGeom prst="rect">
            <a:avLst/>
          </a:prstGeom>
        </p:spPr>
      </p:pic>
      <p:pic>
        <p:nvPicPr>
          <p:cNvPr id="12" name="a night">
            <a:hlinkClick r:id="" action="ppaction://media"/>
            <a:extLst>
              <a:ext uri="{FF2B5EF4-FFF2-40B4-BE49-F238E27FC236}">
                <a16:creationId xmlns:a16="http://schemas.microsoft.com/office/drawing/2014/main" id="{16CC3E7F-7E23-8E19-7324-2F8B7375A563}"/>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1542" y="2909331"/>
            <a:ext cx="487363" cy="487363"/>
          </a:xfrm>
          <a:prstGeom prst="rect">
            <a:avLst/>
          </a:prstGeom>
        </p:spPr>
      </p:pic>
      <p:pic>
        <p:nvPicPr>
          <p:cNvPr id="13" name="the sun">
            <a:hlinkClick r:id="" action="ppaction://media"/>
            <a:extLst>
              <a:ext uri="{FF2B5EF4-FFF2-40B4-BE49-F238E27FC236}">
                <a16:creationId xmlns:a16="http://schemas.microsoft.com/office/drawing/2014/main" id="{0B867A39-69DA-BD6F-9028-1DC2042B6ABD}"/>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8408" y="2909330"/>
            <a:ext cx="487363" cy="487363"/>
          </a:xfrm>
          <a:prstGeom prst="rect">
            <a:avLst/>
          </a:prstGeom>
        </p:spPr>
      </p:pic>
      <p:pic>
        <p:nvPicPr>
          <p:cNvPr id="14" name="the moon">
            <a:hlinkClick r:id="" action="ppaction://media"/>
            <a:extLst>
              <a:ext uri="{FF2B5EF4-FFF2-40B4-BE49-F238E27FC236}">
                <a16:creationId xmlns:a16="http://schemas.microsoft.com/office/drawing/2014/main" id="{7AF01983-0695-845E-8686-458D92EC9DB5}"/>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9591" y="2909330"/>
            <a:ext cx="487363" cy="487363"/>
          </a:xfrm>
          <a:prstGeom prst="rect">
            <a:avLst/>
          </a:prstGeom>
        </p:spPr>
      </p:pic>
      <p:sp>
        <p:nvSpPr>
          <p:cNvPr id="15" name="Google Shape;423;p32">
            <a:extLst>
              <a:ext uri="{FF2B5EF4-FFF2-40B4-BE49-F238E27FC236}">
                <a16:creationId xmlns:a16="http://schemas.microsoft.com/office/drawing/2014/main" id="{0B10C88D-B020-1CF4-4487-DDCB50D07EA3}"/>
              </a:ext>
            </a:extLst>
          </p:cNvPr>
          <p:cNvSpPr txBox="1"/>
          <p:nvPr/>
        </p:nvSpPr>
        <p:spPr>
          <a:xfrm>
            <a:off x="-441342" y="4877969"/>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5475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37"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E8067128-FC5D-3B5A-5D0F-2C597A7947F3}"/>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C9FD6280-F30A-80D2-EE1E-A749EDA39669}"/>
              </a:ext>
            </a:extLst>
          </p:cNvPr>
          <p:cNvGrpSpPr/>
          <p:nvPr/>
        </p:nvGrpSpPr>
        <p:grpSpPr>
          <a:xfrm>
            <a:off x="0" y="789100"/>
            <a:ext cx="2360282" cy="1782650"/>
            <a:chOff x="770563" y="2340793"/>
            <a:chExt cx="2355014" cy="1897655"/>
          </a:xfrm>
        </p:grpSpPr>
        <p:pic>
          <p:nvPicPr>
            <p:cNvPr id="4" name="Picture 3">
              <a:extLst>
                <a:ext uri="{FF2B5EF4-FFF2-40B4-BE49-F238E27FC236}">
                  <a16:creationId xmlns:a16="http://schemas.microsoft.com/office/drawing/2014/main" id="{E8E5A9CC-88AB-C1FF-BE8B-F75A63F9926B}"/>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770563" y="2693853"/>
              <a:ext cx="2355014" cy="1544595"/>
            </a:xfrm>
            <a:prstGeom prst="rect">
              <a:avLst/>
            </a:prstGeom>
          </p:spPr>
        </p:pic>
        <p:sp>
          <p:nvSpPr>
            <p:cNvPr id="5" name="Oval 4">
              <a:extLst>
                <a:ext uri="{FF2B5EF4-FFF2-40B4-BE49-F238E27FC236}">
                  <a16:creationId xmlns:a16="http://schemas.microsoft.com/office/drawing/2014/main" id="{7FD1E360-838C-3C9F-6D6E-F06B9CDFE4BE}"/>
                </a:ext>
              </a:extLst>
            </p:cNvPr>
            <p:cNvSpPr/>
            <p:nvPr/>
          </p:nvSpPr>
          <p:spPr>
            <a:xfrm>
              <a:off x="1073026" y="2340793"/>
              <a:ext cx="646129" cy="59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wn Arrow 5">
            <a:extLst>
              <a:ext uri="{FF2B5EF4-FFF2-40B4-BE49-F238E27FC236}">
                <a16:creationId xmlns:a16="http://schemas.microsoft.com/office/drawing/2014/main" id="{1F991D12-098E-A9F7-9261-B49A5C7D3825}"/>
              </a:ext>
            </a:extLst>
          </p:cNvPr>
          <p:cNvSpPr/>
          <p:nvPr/>
        </p:nvSpPr>
        <p:spPr>
          <a:xfrm rot="18941662">
            <a:off x="479395" y="394933"/>
            <a:ext cx="413574" cy="785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569404B-2346-F8EA-3680-078AE60EA9A5}"/>
              </a:ext>
            </a:extLst>
          </p:cNvPr>
          <p:cNvPicPr>
            <a:picLocks/>
          </p:cNvPicPr>
          <p:nvPr/>
        </p:nvPicPr>
        <p:blipFill>
          <a:blip r:embed="rId12"/>
          <a:stretch>
            <a:fillRect/>
          </a:stretch>
        </p:blipFill>
        <p:spPr>
          <a:xfrm>
            <a:off x="2491122" y="787660"/>
            <a:ext cx="1864310" cy="1685946"/>
          </a:xfrm>
          <a:prstGeom prst="rect">
            <a:avLst/>
          </a:prstGeom>
        </p:spPr>
      </p:pic>
      <p:pic>
        <p:nvPicPr>
          <p:cNvPr id="8" name="Picture 7">
            <a:extLst>
              <a:ext uri="{FF2B5EF4-FFF2-40B4-BE49-F238E27FC236}">
                <a16:creationId xmlns:a16="http://schemas.microsoft.com/office/drawing/2014/main" id="{5A3BADDB-0ED1-2EC3-F726-97C7B6E33EDF}"/>
              </a:ext>
            </a:extLst>
          </p:cNvPr>
          <p:cNvPicPr>
            <a:picLocks/>
          </p:cNvPicPr>
          <p:nvPr/>
        </p:nvPicPr>
        <p:blipFill>
          <a:blip r:embed="rId13"/>
          <a:stretch>
            <a:fillRect/>
          </a:stretch>
        </p:blipFill>
        <p:spPr>
          <a:xfrm>
            <a:off x="4788570" y="787660"/>
            <a:ext cx="1707894" cy="1482988"/>
          </a:xfrm>
          <a:prstGeom prst="rect">
            <a:avLst/>
          </a:prstGeom>
        </p:spPr>
      </p:pic>
      <p:pic>
        <p:nvPicPr>
          <p:cNvPr id="9" name="Picture 8">
            <a:extLst>
              <a:ext uri="{FF2B5EF4-FFF2-40B4-BE49-F238E27FC236}">
                <a16:creationId xmlns:a16="http://schemas.microsoft.com/office/drawing/2014/main" id="{073754A6-D017-D4A2-B2AD-5D19318BF65C}"/>
              </a:ext>
            </a:extLst>
          </p:cNvPr>
          <p:cNvPicPr>
            <a:picLocks/>
          </p:cNvPicPr>
          <p:nvPr/>
        </p:nvPicPr>
        <p:blipFill>
          <a:blip r:embed="rId14"/>
          <a:stretch>
            <a:fillRect/>
          </a:stretch>
        </p:blipFill>
        <p:spPr>
          <a:xfrm>
            <a:off x="7128797" y="738860"/>
            <a:ext cx="1635288" cy="1580588"/>
          </a:xfrm>
          <a:prstGeom prst="rect">
            <a:avLst/>
          </a:prstGeom>
        </p:spPr>
      </p:pic>
      <p:sp>
        <p:nvSpPr>
          <p:cNvPr id="10" name="Google Shape;61;p14">
            <a:extLst>
              <a:ext uri="{FF2B5EF4-FFF2-40B4-BE49-F238E27FC236}">
                <a16:creationId xmlns:a16="http://schemas.microsoft.com/office/drawing/2014/main" id="{E7F1CF84-EB7B-80A1-EB1B-244149EFD05B}"/>
              </a:ext>
            </a:extLst>
          </p:cNvPr>
          <p:cNvSpPr txBox="1"/>
          <p:nvPr/>
        </p:nvSpPr>
        <p:spPr>
          <a:xfrm>
            <a:off x="263886" y="368017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the land</a:t>
            </a:r>
            <a:r>
              <a:rPr lang="en" sz="2800" dirty="0">
                <a:solidFill>
                  <a:schemeClr val="dk1"/>
                </a:solidFill>
                <a:latin typeface="Verdana"/>
                <a:ea typeface="Verdana"/>
                <a:cs typeface="Verdana"/>
                <a:sym typeface="Verdana"/>
              </a:rPr>
              <a:t> </a:t>
            </a:r>
            <a:endParaRPr dirty="0"/>
          </a:p>
        </p:txBody>
      </p:sp>
      <p:sp>
        <p:nvSpPr>
          <p:cNvPr id="11" name="Google Shape;61;p14">
            <a:extLst>
              <a:ext uri="{FF2B5EF4-FFF2-40B4-BE49-F238E27FC236}">
                <a16:creationId xmlns:a16="http://schemas.microsoft.com/office/drawing/2014/main" id="{56AB09AD-5706-C6E8-AA13-A2F8B96751E1}"/>
              </a:ext>
            </a:extLst>
          </p:cNvPr>
          <p:cNvSpPr txBox="1"/>
          <p:nvPr/>
        </p:nvSpPr>
        <p:spPr>
          <a:xfrm>
            <a:off x="7117435" y="3680175"/>
            <a:ext cx="15405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Verdana"/>
                <a:ea typeface="Verdana"/>
                <a:cs typeface="Verdana"/>
                <a:sym typeface="Verdana"/>
              </a:rPr>
              <a:t>a lunch </a:t>
            </a:r>
            <a:endParaRPr dirty="0"/>
          </a:p>
        </p:txBody>
      </p:sp>
      <p:sp>
        <p:nvSpPr>
          <p:cNvPr id="12" name="Google Shape;61;p14">
            <a:extLst>
              <a:ext uri="{FF2B5EF4-FFF2-40B4-BE49-F238E27FC236}">
                <a16:creationId xmlns:a16="http://schemas.microsoft.com/office/drawing/2014/main" id="{0DDE2B39-619C-B684-4246-4048CA24573A}"/>
              </a:ext>
            </a:extLst>
          </p:cNvPr>
          <p:cNvSpPr txBox="1"/>
          <p:nvPr/>
        </p:nvSpPr>
        <p:spPr>
          <a:xfrm>
            <a:off x="4572000" y="3680175"/>
            <a:ext cx="231808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a:t>
            </a:r>
            <a:r>
              <a:rPr lang="en" sz="2800" dirty="0">
                <a:solidFill>
                  <a:schemeClr val="dk1"/>
                </a:solidFill>
                <a:latin typeface="Verdana"/>
                <a:ea typeface="Verdana"/>
                <a:cs typeface="Verdana"/>
                <a:sym typeface="Verdana"/>
              </a:rPr>
              <a:t> breakfast </a:t>
            </a:r>
            <a:endParaRPr dirty="0"/>
          </a:p>
        </p:txBody>
      </p:sp>
      <p:sp>
        <p:nvSpPr>
          <p:cNvPr id="13" name="Google Shape;61;p14">
            <a:extLst>
              <a:ext uri="{FF2B5EF4-FFF2-40B4-BE49-F238E27FC236}">
                <a16:creationId xmlns:a16="http://schemas.microsoft.com/office/drawing/2014/main" id="{7178ACBF-FC3E-BE35-4E71-A39C2AF90498}"/>
              </a:ext>
            </a:extLst>
          </p:cNvPr>
          <p:cNvSpPr txBox="1"/>
          <p:nvPr/>
        </p:nvSpPr>
        <p:spPr>
          <a:xfrm>
            <a:off x="2622885" y="3680175"/>
            <a:ext cx="15405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the sea</a:t>
            </a:r>
            <a:r>
              <a:rPr lang="en" sz="2800" dirty="0">
                <a:solidFill>
                  <a:schemeClr val="dk1"/>
                </a:solidFill>
                <a:latin typeface="Verdana"/>
                <a:ea typeface="Verdana"/>
                <a:cs typeface="Verdana"/>
                <a:sym typeface="Verdana"/>
              </a:rPr>
              <a:t> </a:t>
            </a:r>
            <a:endParaRPr dirty="0"/>
          </a:p>
        </p:txBody>
      </p:sp>
      <p:pic>
        <p:nvPicPr>
          <p:cNvPr id="14" name="the land">
            <a:hlinkClick r:id="" action="ppaction://media"/>
            <a:extLst>
              <a:ext uri="{FF2B5EF4-FFF2-40B4-BE49-F238E27FC236}">
                <a16:creationId xmlns:a16="http://schemas.microsoft.com/office/drawing/2014/main" id="{A7EE8F98-CC2F-4AA9-418C-A209ECA860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4903" y="2832373"/>
            <a:ext cx="487363" cy="487363"/>
          </a:xfrm>
          <a:prstGeom prst="rect">
            <a:avLst/>
          </a:prstGeom>
        </p:spPr>
      </p:pic>
      <p:pic>
        <p:nvPicPr>
          <p:cNvPr id="15" name="the sea">
            <a:hlinkClick r:id="" action="ppaction://media"/>
            <a:extLst>
              <a:ext uri="{FF2B5EF4-FFF2-40B4-BE49-F238E27FC236}">
                <a16:creationId xmlns:a16="http://schemas.microsoft.com/office/drawing/2014/main" id="{480CAD47-7C7A-72D2-4B27-DC76158C356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49475" y="2832373"/>
            <a:ext cx="487363" cy="487363"/>
          </a:xfrm>
          <a:prstGeom prst="rect">
            <a:avLst/>
          </a:prstGeom>
        </p:spPr>
      </p:pic>
      <p:pic>
        <p:nvPicPr>
          <p:cNvPr id="16" name="a breakfast">
            <a:hlinkClick r:id="" action="ppaction://media"/>
            <a:extLst>
              <a:ext uri="{FF2B5EF4-FFF2-40B4-BE49-F238E27FC236}">
                <a16:creationId xmlns:a16="http://schemas.microsoft.com/office/drawing/2014/main" id="{3ED3F25F-26A2-5783-4257-865DE64B455A}"/>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87361" y="2832373"/>
            <a:ext cx="487363" cy="487363"/>
          </a:xfrm>
          <a:prstGeom prst="rect">
            <a:avLst/>
          </a:prstGeom>
        </p:spPr>
      </p:pic>
      <p:pic>
        <p:nvPicPr>
          <p:cNvPr id="17" name="a lunch">
            <a:hlinkClick r:id="" action="ppaction://media"/>
            <a:extLst>
              <a:ext uri="{FF2B5EF4-FFF2-40B4-BE49-F238E27FC236}">
                <a16:creationId xmlns:a16="http://schemas.microsoft.com/office/drawing/2014/main" id="{3C120030-804D-61D3-83B5-FDA0666E77CE}"/>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02759" y="2783391"/>
            <a:ext cx="487363" cy="487363"/>
          </a:xfrm>
          <a:prstGeom prst="rect">
            <a:avLst/>
          </a:prstGeom>
        </p:spPr>
      </p:pic>
      <p:sp>
        <p:nvSpPr>
          <p:cNvPr id="18" name="Google Shape;423;p32">
            <a:extLst>
              <a:ext uri="{FF2B5EF4-FFF2-40B4-BE49-F238E27FC236}">
                <a16:creationId xmlns:a16="http://schemas.microsoft.com/office/drawing/2014/main" id="{660E056D-27D0-4CB6-C66C-6C8425EEC70C}"/>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6045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9"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30"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01"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F40D036D-7787-49EC-18DD-3C7E2F3FA8C7}"/>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60F47C83-9DFD-53A0-FEFE-0BF242718C3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70060" y="470685"/>
            <a:ext cx="1643224" cy="1827390"/>
          </a:xfrm>
          <a:prstGeom prst="rect">
            <a:avLst/>
          </a:prstGeom>
        </p:spPr>
      </p:pic>
      <p:pic>
        <p:nvPicPr>
          <p:cNvPr id="4" name="Picture 3">
            <a:extLst>
              <a:ext uri="{FF2B5EF4-FFF2-40B4-BE49-F238E27FC236}">
                <a16:creationId xmlns:a16="http://schemas.microsoft.com/office/drawing/2014/main" id="{EEEEC696-0A3B-3259-733A-E54BEB7AE9E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1580794">
            <a:off x="3239797" y="135080"/>
            <a:ext cx="414594" cy="2421082"/>
          </a:xfrm>
          <a:prstGeom prst="rect">
            <a:avLst/>
          </a:prstGeom>
        </p:spPr>
      </p:pic>
      <p:pic>
        <p:nvPicPr>
          <p:cNvPr id="5" name="Picture 4">
            <a:extLst>
              <a:ext uri="{FF2B5EF4-FFF2-40B4-BE49-F238E27FC236}">
                <a16:creationId xmlns:a16="http://schemas.microsoft.com/office/drawing/2014/main" id="{91A3DCA7-1030-BE3F-7B76-62497989BB7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996385">
            <a:off x="5564044" y="104434"/>
            <a:ext cx="248920" cy="2427518"/>
          </a:xfrm>
          <a:prstGeom prst="rect">
            <a:avLst/>
          </a:prstGeom>
        </p:spPr>
      </p:pic>
      <p:pic>
        <p:nvPicPr>
          <p:cNvPr id="6" name="Picture 5">
            <a:extLst>
              <a:ext uri="{FF2B5EF4-FFF2-40B4-BE49-F238E27FC236}">
                <a16:creationId xmlns:a16="http://schemas.microsoft.com/office/drawing/2014/main" id="{DBA1563D-166F-C093-4AAE-73A3BC1DDBC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209944" y="756422"/>
            <a:ext cx="1563996" cy="1178398"/>
          </a:xfrm>
          <a:prstGeom prst="rect">
            <a:avLst/>
          </a:prstGeom>
        </p:spPr>
      </p:pic>
      <p:sp>
        <p:nvSpPr>
          <p:cNvPr id="7" name="Google Shape;61;p14">
            <a:extLst>
              <a:ext uri="{FF2B5EF4-FFF2-40B4-BE49-F238E27FC236}">
                <a16:creationId xmlns:a16="http://schemas.microsoft.com/office/drawing/2014/main" id="{115BDE94-5F5D-AC0B-987F-B1B841028F2F}"/>
              </a:ext>
            </a:extLst>
          </p:cNvPr>
          <p:cNvSpPr txBox="1"/>
          <p:nvPr/>
        </p:nvSpPr>
        <p:spPr>
          <a:xfrm>
            <a:off x="58696" y="3680175"/>
            <a:ext cx="223633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notebook</a:t>
            </a:r>
            <a:r>
              <a:rPr lang="en" sz="2800" dirty="0">
                <a:solidFill>
                  <a:schemeClr val="dk1"/>
                </a:solidFill>
                <a:latin typeface="Verdana"/>
                <a:ea typeface="Verdana"/>
                <a:cs typeface="Verdana"/>
                <a:sym typeface="Verdana"/>
              </a:rPr>
              <a:t> </a:t>
            </a:r>
            <a:endParaRPr dirty="0"/>
          </a:p>
        </p:txBody>
      </p:sp>
      <p:sp>
        <p:nvSpPr>
          <p:cNvPr id="8" name="Google Shape;61;p14">
            <a:extLst>
              <a:ext uri="{FF2B5EF4-FFF2-40B4-BE49-F238E27FC236}">
                <a16:creationId xmlns:a16="http://schemas.microsoft.com/office/drawing/2014/main" id="{0436258E-EADF-22EE-E83D-9E575D2922FB}"/>
              </a:ext>
            </a:extLst>
          </p:cNvPr>
          <p:cNvSpPr txBox="1"/>
          <p:nvPr/>
        </p:nvSpPr>
        <p:spPr>
          <a:xfrm>
            <a:off x="6981289" y="3680174"/>
            <a:ext cx="202130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an eraser</a:t>
            </a:r>
            <a:r>
              <a:rPr lang="en" sz="2800" dirty="0">
                <a:solidFill>
                  <a:schemeClr val="dk1"/>
                </a:solidFill>
                <a:latin typeface="Verdana"/>
                <a:ea typeface="Verdana"/>
                <a:cs typeface="Verdana"/>
                <a:sym typeface="Verdana"/>
              </a:rPr>
              <a:t> </a:t>
            </a:r>
            <a:endParaRPr dirty="0"/>
          </a:p>
        </p:txBody>
      </p:sp>
      <p:sp>
        <p:nvSpPr>
          <p:cNvPr id="9" name="Google Shape;61;p14">
            <a:extLst>
              <a:ext uri="{FF2B5EF4-FFF2-40B4-BE49-F238E27FC236}">
                <a16:creationId xmlns:a16="http://schemas.microsoft.com/office/drawing/2014/main" id="{424A1A8C-FECD-C042-763A-4BBD4A3EEA9B}"/>
              </a:ext>
            </a:extLst>
          </p:cNvPr>
          <p:cNvSpPr txBox="1"/>
          <p:nvPr/>
        </p:nvSpPr>
        <p:spPr>
          <a:xfrm>
            <a:off x="5023969" y="3680174"/>
            <a:ext cx="132907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pen </a:t>
            </a:r>
            <a:r>
              <a:rPr lang="en" sz="2800" dirty="0">
                <a:solidFill>
                  <a:schemeClr val="dk1"/>
                </a:solidFill>
                <a:latin typeface="Verdana"/>
                <a:ea typeface="Verdana"/>
                <a:cs typeface="Verdana"/>
                <a:sym typeface="Verdana"/>
              </a:rPr>
              <a:t> </a:t>
            </a:r>
            <a:endParaRPr dirty="0"/>
          </a:p>
        </p:txBody>
      </p:sp>
      <p:sp>
        <p:nvSpPr>
          <p:cNvPr id="10" name="Google Shape;61;p14">
            <a:extLst>
              <a:ext uri="{FF2B5EF4-FFF2-40B4-BE49-F238E27FC236}">
                <a16:creationId xmlns:a16="http://schemas.microsoft.com/office/drawing/2014/main" id="{3F461E16-6913-C303-A520-623E6A6D224E}"/>
              </a:ext>
            </a:extLst>
          </p:cNvPr>
          <p:cNvSpPr txBox="1"/>
          <p:nvPr/>
        </p:nvSpPr>
        <p:spPr>
          <a:xfrm>
            <a:off x="2572395" y="368017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pencil </a:t>
            </a:r>
            <a:r>
              <a:rPr lang="en" sz="2800" dirty="0">
                <a:solidFill>
                  <a:schemeClr val="dk1"/>
                </a:solidFill>
                <a:latin typeface="Verdana"/>
                <a:ea typeface="Verdana"/>
                <a:cs typeface="Verdana"/>
                <a:sym typeface="Verdana"/>
              </a:rPr>
              <a:t> </a:t>
            </a:r>
            <a:endParaRPr dirty="0"/>
          </a:p>
        </p:txBody>
      </p:sp>
      <p:pic>
        <p:nvPicPr>
          <p:cNvPr id="11" name="a notebook">
            <a:hlinkClick r:id="" action="ppaction://media"/>
            <a:extLst>
              <a:ext uri="{FF2B5EF4-FFF2-40B4-BE49-F238E27FC236}">
                <a16:creationId xmlns:a16="http://schemas.microsoft.com/office/drawing/2014/main" id="{C40A1954-ACE7-85DD-90A2-14674D9AA66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7990" y="2832373"/>
            <a:ext cx="487363" cy="487363"/>
          </a:xfrm>
          <a:prstGeom prst="rect">
            <a:avLst/>
          </a:prstGeom>
        </p:spPr>
      </p:pic>
      <p:pic>
        <p:nvPicPr>
          <p:cNvPr id="12" name="a pencil">
            <a:hlinkClick r:id="" action="ppaction://media"/>
            <a:extLst>
              <a:ext uri="{FF2B5EF4-FFF2-40B4-BE49-F238E27FC236}">
                <a16:creationId xmlns:a16="http://schemas.microsoft.com/office/drawing/2014/main" id="{BAC399DB-EC19-961C-E19D-6E028C41AF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3412" y="2832373"/>
            <a:ext cx="487363" cy="487363"/>
          </a:xfrm>
          <a:prstGeom prst="rect">
            <a:avLst/>
          </a:prstGeom>
        </p:spPr>
      </p:pic>
      <p:pic>
        <p:nvPicPr>
          <p:cNvPr id="14" name="a pen ">
            <a:hlinkClick r:id="" action="ppaction://media"/>
            <a:extLst>
              <a:ext uri="{FF2B5EF4-FFF2-40B4-BE49-F238E27FC236}">
                <a16:creationId xmlns:a16="http://schemas.microsoft.com/office/drawing/2014/main" id="{6CE21150-EC82-5046-91A6-FB05DDEDB7E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4822" y="2838573"/>
            <a:ext cx="487363" cy="487363"/>
          </a:xfrm>
          <a:prstGeom prst="rect">
            <a:avLst/>
          </a:prstGeom>
        </p:spPr>
      </p:pic>
      <p:pic>
        <p:nvPicPr>
          <p:cNvPr id="15" name="an eraser">
            <a:hlinkClick r:id="" action="ppaction://media"/>
            <a:extLst>
              <a:ext uri="{FF2B5EF4-FFF2-40B4-BE49-F238E27FC236}">
                <a16:creationId xmlns:a16="http://schemas.microsoft.com/office/drawing/2014/main" id="{32B171C8-CC72-03D5-BA9E-77B63B42CE6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48259" y="2832371"/>
            <a:ext cx="487363" cy="487363"/>
          </a:xfrm>
          <a:prstGeom prst="rect">
            <a:avLst/>
          </a:prstGeom>
        </p:spPr>
      </p:pic>
      <p:sp>
        <p:nvSpPr>
          <p:cNvPr id="16" name="Google Shape;423;p32">
            <a:extLst>
              <a:ext uri="{FF2B5EF4-FFF2-40B4-BE49-F238E27FC236}">
                <a16:creationId xmlns:a16="http://schemas.microsoft.com/office/drawing/2014/main" id="{A5708D83-C6A5-7A23-D409-D66E406C730B}"/>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6232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69"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55"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36B93124-F64D-2378-1C6D-28DAB2E456D9}"/>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E6CDF328-5771-6020-9AF7-91D0B8B7D65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622970">
            <a:off x="436521" y="37245"/>
            <a:ext cx="1432121" cy="2499304"/>
          </a:xfrm>
          <a:prstGeom prst="rect">
            <a:avLst/>
          </a:prstGeom>
        </p:spPr>
      </p:pic>
      <p:pic>
        <p:nvPicPr>
          <p:cNvPr id="4" name="Picture 3">
            <a:extLst>
              <a:ext uri="{FF2B5EF4-FFF2-40B4-BE49-F238E27FC236}">
                <a16:creationId xmlns:a16="http://schemas.microsoft.com/office/drawing/2014/main" id="{CDBEB5EA-29E4-C14F-847E-46EEB55CE5D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94480" y="84541"/>
            <a:ext cx="1827294" cy="2404712"/>
          </a:xfrm>
          <a:prstGeom prst="rect">
            <a:avLst/>
          </a:prstGeom>
        </p:spPr>
      </p:pic>
      <p:pic>
        <p:nvPicPr>
          <p:cNvPr id="5" name="Picture 4">
            <a:extLst>
              <a:ext uri="{FF2B5EF4-FFF2-40B4-BE49-F238E27FC236}">
                <a16:creationId xmlns:a16="http://schemas.microsoft.com/office/drawing/2014/main" id="{4175BAA6-3240-42F2-7F91-00EB71DBDF4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00941" y="60717"/>
            <a:ext cx="1831945" cy="2428536"/>
          </a:xfrm>
          <a:prstGeom prst="rect">
            <a:avLst/>
          </a:prstGeom>
        </p:spPr>
      </p:pic>
      <p:pic>
        <p:nvPicPr>
          <p:cNvPr id="6" name="Picture 5">
            <a:extLst>
              <a:ext uri="{FF2B5EF4-FFF2-40B4-BE49-F238E27FC236}">
                <a16:creationId xmlns:a16="http://schemas.microsoft.com/office/drawing/2014/main" id="{3E6E7886-C76A-97BB-20E4-FE038BC6723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011260" y="459874"/>
            <a:ext cx="1854366" cy="1789000"/>
          </a:xfrm>
          <a:prstGeom prst="rect">
            <a:avLst/>
          </a:prstGeom>
        </p:spPr>
      </p:pic>
      <p:sp>
        <p:nvSpPr>
          <p:cNvPr id="7" name="Google Shape;61;p14">
            <a:extLst>
              <a:ext uri="{FF2B5EF4-FFF2-40B4-BE49-F238E27FC236}">
                <a16:creationId xmlns:a16="http://schemas.microsoft.com/office/drawing/2014/main" id="{8FA13A15-22FF-C592-69FE-710CD0582ADA}"/>
              </a:ext>
            </a:extLst>
          </p:cNvPr>
          <p:cNvSpPr txBox="1"/>
          <p:nvPr/>
        </p:nvSpPr>
        <p:spPr>
          <a:xfrm>
            <a:off x="2572395" y="368017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wall </a:t>
            </a:r>
            <a:r>
              <a:rPr lang="en" sz="2800" dirty="0">
                <a:solidFill>
                  <a:schemeClr val="dk1"/>
                </a:solidFill>
                <a:latin typeface="Verdana"/>
                <a:ea typeface="Verdana"/>
                <a:cs typeface="Verdana"/>
                <a:sym typeface="Verdana"/>
              </a:rPr>
              <a:t> </a:t>
            </a:r>
            <a:endParaRPr dirty="0"/>
          </a:p>
        </p:txBody>
      </p:sp>
      <p:sp>
        <p:nvSpPr>
          <p:cNvPr id="8" name="Google Shape;61;p14">
            <a:extLst>
              <a:ext uri="{FF2B5EF4-FFF2-40B4-BE49-F238E27FC236}">
                <a16:creationId xmlns:a16="http://schemas.microsoft.com/office/drawing/2014/main" id="{16BF864D-9C41-6FEF-F468-45B36243FAF2}"/>
              </a:ext>
            </a:extLst>
          </p:cNvPr>
          <p:cNvSpPr txBox="1"/>
          <p:nvPr/>
        </p:nvSpPr>
        <p:spPr>
          <a:xfrm>
            <a:off x="7135503" y="3677211"/>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book </a:t>
            </a:r>
            <a:r>
              <a:rPr lang="en" sz="2800" dirty="0">
                <a:solidFill>
                  <a:schemeClr val="dk1"/>
                </a:solidFill>
                <a:latin typeface="Verdana"/>
                <a:ea typeface="Verdana"/>
                <a:cs typeface="Verdana"/>
                <a:sym typeface="Verdana"/>
              </a:rPr>
              <a:t> </a:t>
            </a:r>
            <a:endParaRPr dirty="0"/>
          </a:p>
        </p:txBody>
      </p:sp>
      <p:sp>
        <p:nvSpPr>
          <p:cNvPr id="9" name="Google Shape;61;p14">
            <a:extLst>
              <a:ext uri="{FF2B5EF4-FFF2-40B4-BE49-F238E27FC236}">
                <a16:creationId xmlns:a16="http://schemas.microsoft.com/office/drawing/2014/main" id="{15789559-7129-043C-E071-B15553FE2B94}"/>
              </a:ext>
            </a:extLst>
          </p:cNvPr>
          <p:cNvSpPr txBox="1"/>
          <p:nvPr/>
        </p:nvSpPr>
        <p:spPr>
          <a:xfrm>
            <a:off x="4822209" y="3677212"/>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paper </a:t>
            </a:r>
            <a:r>
              <a:rPr lang="en" sz="2800" dirty="0">
                <a:solidFill>
                  <a:schemeClr val="dk1"/>
                </a:solidFill>
                <a:latin typeface="Verdana"/>
                <a:ea typeface="Verdana"/>
                <a:cs typeface="Verdana"/>
                <a:sym typeface="Verdana"/>
              </a:rPr>
              <a:t> </a:t>
            </a:r>
            <a:endParaRPr dirty="0"/>
          </a:p>
        </p:txBody>
      </p:sp>
      <p:sp>
        <p:nvSpPr>
          <p:cNvPr id="10" name="Google Shape;61;p14">
            <a:extLst>
              <a:ext uri="{FF2B5EF4-FFF2-40B4-BE49-F238E27FC236}">
                <a16:creationId xmlns:a16="http://schemas.microsoft.com/office/drawing/2014/main" id="{1359CF38-344B-DE19-0AEF-55262DDC1A2B}"/>
              </a:ext>
            </a:extLst>
          </p:cNvPr>
          <p:cNvSpPr txBox="1"/>
          <p:nvPr/>
        </p:nvSpPr>
        <p:spPr>
          <a:xfrm>
            <a:off x="259099" y="3677213"/>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scissors </a:t>
            </a:r>
            <a:r>
              <a:rPr lang="en" sz="2800" dirty="0">
                <a:solidFill>
                  <a:schemeClr val="dk1"/>
                </a:solidFill>
                <a:latin typeface="Verdana"/>
                <a:ea typeface="Verdana"/>
                <a:cs typeface="Verdana"/>
                <a:sym typeface="Verdana"/>
              </a:rPr>
              <a:t> </a:t>
            </a:r>
            <a:endParaRPr dirty="0"/>
          </a:p>
        </p:txBody>
      </p:sp>
      <p:pic>
        <p:nvPicPr>
          <p:cNvPr id="11" name="scissors">
            <a:hlinkClick r:id="" action="ppaction://media"/>
            <a:extLst>
              <a:ext uri="{FF2B5EF4-FFF2-40B4-BE49-F238E27FC236}">
                <a16:creationId xmlns:a16="http://schemas.microsoft.com/office/drawing/2014/main" id="{FBA097D2-6237-BCCE-157D-A34C1F7D578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8899" y="2880800"/>
            <a:ext cx="487363" cy="487363"/>
          </a:xfrm>
          <a:prstGeom prst="rect">
            <a:avLst/>
          </a:prstGeom>
        </p:spPr>
      </p:pic>
      <p:pic>
        <p:nvPicPr>
          <p:cNvPr id="12" name="a wall">
            <a:hlinkClick r:id="" action="ppaction://media"/>
            <a:extLst>
              <a:ext uri="{FF2B5EF4-FFF2-40B4-BE49-F238E27FC236}">
                <a16:creationId xmlns:a16="http://schemas.microsoft.com/office/drawing/2014/main" id="{18662A8E-D4E5-4C55-AC3F-E7D964489B7F}"/>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64445" y="2883123"/>
            <a:ext cx="487363" cy="487363"/>
          </a:xfrm>
          <a:prstGeom prst="rect">
            <a:avLst/>
          </a:prstGeom>
        </p:spPr>
      </p:pic>
      <p:pic>
        <p:nvPicPr>
          <p:cNvPr id="13" name="paper">
            <a:hlinkClick r:id="" action="ppaction://media"/>
            <a:extLst>
              <a:ext uri="{FF2B5EF4-FFF2-40B4-BE49-F238E27FC236}">
                <a16:creationId xmlns:a16="http://schemas.microsoft.com/office/drawing/2014/main" id="{B0C2B554-C7CB-4F1E-CF81-EAAC7F3C0C8D}"/>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92194" y="2883123"/>
            <a:ext cx="487363" cy="487363"/>
          </a:xfrm>
          <a:prstGeom prst="rect">
            <a:avLst/>
          </a:prstGeom>
        </p:spPr>
      </p:pic>
      <p:pic>
        <p:nvPicPr>
          <p:cNvPr id="14" name="a book ">
            <a:hlinkClick r:id="" action="ppaction://media"/>
            <a:extLst>
              <a:ext uri="{FF2B5EF4-FFF2-40B4-BE49-F238E27FC236}">
                <a16:creationId xmlns:a16="http://schemas.microsoft.com/office/drawing/2014/main" id="{A0F0DCD0-BDE8-8C9B-C63B-CB1268390660}"/>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694761" y="2868584"/>
            <a:ext cx="487363" cy="487363"/>
          </a:xfrm>
          <a:prstGeom prst="rect">
            <a:avLst/>
          </a:prstGeom>
        </p:spPr>
      </p:pic>
      <p:sp>
        <p:nvSpPr>
          <p:cNvPr id="15" name="Google Shape;423;p32">
            <a:extLst>
              <a:ext uri="{FF2B5EF4-FFF2-40B4-BE49-F238E27FC236}">
                <a16:creationId xmlns:a16="http://schemas.microsoft.com/office/drawing/2014/main" id="{897B3971-C4E2-7044-2C70-53EDCC6D57DC}"/>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2542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6"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15"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1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7DC6A8E4-9D5E-4E25-D8D5-E015A04BECE3}"/>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2C114EE1-E38B-B600-3FEA-A471EB095DFF}"/>
              </a:ext>
            </a:extLst>
          </p:cNvPr>
          <p:cNvPicPr>
            <a:picLocks noChangeAspect="1"/>
          </p:cNvPicPr>
          <p:nvPr/>
        </p:nvPicPr>
        <p:blipFill>
          <a:blip r:embed="rId10"/>
          <a:stretch>
            <a:fillRect/>
          </a:stretch>
        </p:blipFill>
        <p:spPr>
          <a:xfrm>
            <a:off x="671255" y="137953"/>
            <a:ext cx="1165566" cy="2157088"/>
          </a:xfrm>
          <a:prstGeom prst="rect">
            <a:avLst/>
          </a:prstGeom>
        </p:spPr>
      </p:pic>
      <p:pic>
        <p:nvPicPr>
          <p:cNvPr id="4" name="Picture 3">
            <a:extLst>
              <a:ext uri="{FF2B5EF4-FFF2-40B4-BE49-F238E27FC236}">
                <a16:creationId xmlns:a16="http://schemas.microsoft.com/office/drawing/2014/main" id="{5D46E8B7-F8ED-E6CD-F70F-A90CBF20F6E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35609" y="748284"/>
            <a:ext cx="1943886" cy="1254118"/>
          </a:xfrm>
          <a:prstGeom prst="rect">
            <a:avLst/>
          </a:prstGeom>
          <a:ln>
            <a:solidFill>
              <a:schemeClr val="accent5"/>
            </a:solidFill>
          </a:ln>
        </p:spPr>
      </p:pic>
      <p:pic>
        <p:nvPicPr>
          <p:cNvPr id="5" name="Picture 2" descr="Books and chancellery on gray wooden bookshelf in isometric Premium Vector">
            <a:extLst>
              <a:ext uri="{FF2B5EF4-FFF2-40B4-BE49-F238E27FC236}">
                <a16:creationId xmlns:a16="http://schemas.microsoft.com/office/drawing/2014/main" id="{5595CBAF-3B20-C3C6-14B2-42F5E8154B0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978283" y="308408"/>
            <a:ext cx="1579796" cy="2133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E6D00C-FE62-D6C6-B8A2-191B58FB9BD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156867" y="652367"/>
            <a:ext cx="1531856" cy="1445952"/>
          </a:xfrm>
          <a:prstGeom prst="rect">
            <a:avLst/>
          </a:prstGeom>
        </p:spPr>
      </p:pic>
      <p:sp>
        <p:nvSpPr>
          <p:cNvPr id="7" name="Google Shape;61;p14">
            <a:extLst>
              <a:ext uri="{FF2B5EF4-FFF2-40B4-BE49-F238E27FC236}">
                <a16:creationId xmlns:a16="http://schemas.microsoft.com/office/drawing/2014/main" id="{767B6B66-6A40-1B26-292B-988EDE6368C0}"/>
              </a:ext>
            </a:extLst>
          </p:cNvPr>
          <p:cNvSpPr txBox="1"/>
          <p:nvPr/>
        </p:nvSpPr>
        <p:spPr>
          <a:xfrm>
            <a:off x="379339" y="354085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board </a:t>
            </a:r>
            <a:r>
              <a:rPr lang="en" sz="2800" dirty="0">
                <a:solidFill>
                  <a:schemeClr val="dk1"/>
                </a:solidFill>
                <a:latin typeface="Verdana"/>
                <a:ea typeface="Verdana"/>
                <a:cs typeface="Verdana"/>
                <a:sym typeface="Verdana"/>
              </a:rPr>
              <a:t> </a:t>
            </a:r>
            <a:endParaRPr dirty="0"/>
          </a:p>
        </p:txBody>
      </p:sp>
      <p:sp>
        <p:nvSpPr>
          <p:cNvPr id="8" name="Google Shape;61;p14">
            <a:extLst>
              <a:ext uri="{FF2B5EF4-FFF2-40B4-BE49-F238E27FC236}">
                <a16:creationId xmlns:a16="http://schemas.microsoft.com/office/drawing/2014/main" id="{3809A260-2E9F-2485-278E-38E0CB868A89}"/>
              </a:ext>
            </a:extLst>
          </p:cNvPr>
          <p:cNvSpPr txBox="1"/>
          <p:nvPr/>
        </p:nvSpPr>
        <p:spPr>
          <a:xfrm>
            <a:off x="7026443" y="3540854"/>
            <a:ext cx="211755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pencil sharpener </a:t>
            </a:r>
            <a:r>
              <a:rPr lang="en" sz="2800" dirty="0">
                <a:solidFill>
                  <a:schemeClr val="dk1"/>
                </a:solidFill>
                <a:latin typeface="Verdana"/>
                <a:ea typeface="Verdana"/>
                <a:cs typeface="Verdana"/>
                <a:sym typeface="Verdana"/>
              </a:rPr>
              <a:t> </a:t>
            </a:r>
            <a:endParaRPr dirty="0"/>
          </a:p>
        </p:txBody>
      </p:sp>
      <p:sp>
        <p:nvSpPr>
          <p:cNvPr id="9" name="Google Shape;61;p14">
            <a:extLst>
              <a:ext uri="{FF2B5EF4-FFF2-40B4-BE49-F238E27FC236}">
                <a16:creationId xmlns:a16="http://schemas.microsoft.com/office/drawing/2014/main" id="{C9388502-4852-2052-76BF-1569A1DB8A5A}"/>
              </a:ext>
            </a:extLst>
          </p:cNvPr>
          <p:cNvSpPr txBox="1"/>
          <p:nvPr/>
        </p:nvSpPr>
        <p:spPr>
          <a:xfrm>
            <a:off x="4893482" y="354085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shelf </a:t>
            </a:r>
            <a:r>
              <a:rPr lang="en" sz="2800" dirty="0">
                <a:solidFill>
                  <a:schemeClr val="dk1"/>
                </a:solidFill>
                <a:latin typeface="Verdana"/>
                <a:ea typeface="Verdana"/>
                <a:cs typeface="Verdana"/>
                <a:sym typeface="Verdana"/>
              </a:rPr>
              <a:t> </a:t>
            </a:r>
            <a:endParaRPr dirty="0"/>
          </a:p>
        </p:txBody>
      </p:sp>
      <p:sp>
        <p:nvSpPr>
          <p:cNvPr id="10" name="Google Shape;61;p14">
            <a:extLst>
              <a:ext uri="{FF2B5EF4-FFF2-40B4-BE49-F238E27FC236}">
                <a16:creationId xmlns:a16="http://schemas.microsoft.com/office/drawing/2014/main" id="{655B4B53-2D1F-8884-9C03-615EAE676D07}"/>
              </a:ext>
            </a:extLst>
          </p:cNvPr>
          <p:cNvSpPr txBox="1"/>
          <p:nvPr/>
        </p:nvSpPr>
        <p:spPr>
          <a:xfrm>
            <a:off x="2532853" y="3540855"/>
            <a:ext cx="174939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map </a:t>
            </a:r>
            <a:r>
              <a:rPr lang="en" sz="2800" dirty="0">
                <a:solidFill>
                  <a:schemeClr val="dk1"/>
                </a:solidFill>
                <a:latin typeface="Verdana"/>
                <a:ea typeface="Verdana"/>
                <a:cs typeface="Verdana"/>
                <a:sym typeface="Verdana"/>
              </a:rPr>
              <a:t> </a:t>
            </a:r>
            <a:endParaRPr dirty="0"/>
          </a:p>
        </p:txBody>
      </p:sp>
      <p:pic>
        <p:nvPicPr>
          <p:cNvPr id="11" name="a board">
            <a:hlinkClick r:id="" action="ppaction://media"/>
            <a:extLst>
              <a:ext uri="{FF2B5EF4-FFF2-40B4-BE49-F238E27FC236}">
                <a16:creationId xmlns:a16="http://schemas.microsoft.com/office/drawing/2014/main" id="{903ED450-0957-8E5B-9964-EB335FF1979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10356" y="2848460"/>
            <a:ext cx="487363" cy="487363"/>
          </a:xfrm>
          <a:prstGeom prst="rect">
            <a:avLst/>
          </a:prstGeom>
        </p:spPr>
      </p:pic>
      <p:pic>
        <p:nvPicPr>
          <p:cNvPr id="12" name="a map ">
            <a:hlinkClick r:id="" action="ppaction://media"/>
            <a:extLst>
              <a:ext uri="{FF2B5EF4-FFF2-40B4-BE49-F238E27FC236}">
                <a16:creationId xmlns:a16="http://schemas.microsoft.com/office/drawing/2014/main" id="{F25428C5-C18B-62D8-390E-ABF4BDDA8B5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63870" y="2848460"/>
            <a:ext cx="487363" cy="487363"/>
          </a:xfrm>
          <a:prstGeom prst="rect">
            <a:avLst/>
          </a:prstGeom>
        </p:spPr>
      </p:pic>
      <p:pic>
        <p:nvPicPr>
          <p:cNvPr id="13" name="a shelf ">
            <a:hlinkClick r:id="" action="ppaction://media"/>
            <a:extLst>
              <a:ext uri="{FF2B5EF4-FFF2-40B4-BE49-F238E27FC236}">
                <a16:creationId xmlns:a16="http://schemas.microsoft.com/office/drawing/2014/main" id="{FD937029-0F33-BD0F-D032-97464030D1D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25226" y="2848459"/>
            <a:ext cx="487363" cy="487363"/>
          </a:xfrm>
          <a:prstGeom prst="rect">
            <a:avLst/>
          </a:prstGeom>
        </p:spPr>
      </p:pic>
      <p:pic>
        <p:nvPicPr>
          <p:cNvPr id="14" name="a pencil sharpener">
            <a:hlinkClick r:id="" action="ppaction://media"/>
            <a:extLst>
              <a:ext uri="{FF2B5EF4-FFF2-40B4-BE49-F238E27FC236}">
                <a16:creationId xmlns:a16="http://schemas.microsoft.com/office/drawing/2014/main" id="{5C92B16A-A5BC-2C2E-55E5-8F83918AE5A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678740" y="2848458"/>
            <a:ext cx="487363" cy="487363"/>
          </a:xfrm>
          <a:prstGeom prst="rect">
            <a:avLst/>
          </a:prstGeom>
        </p:spPr>
      </p:pic>
      <p:sp>
        <p:nvSpPr>
          <p:cNvPr id="15" name="Google Shape;423;p32">
            <a:extLst>
              <a:ext uri="{FF2B5EF4-FFF2-40B4-BE49-F238E27FC236}">
                <a16:creationId xmlns:a16="http://schemas.microsoft.com/office/drawing/2014/main" id="{D095E9FF-A888-E450-6D92-3DA3B6C9BD2B}"/>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0999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83"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13"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91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0;p14">
            <a:extLst>
              <a:ext uri="{FF2B5EF4-FFF2-40B4-BE49-F238E27FC236}">
                <a16:creationId xmlns:a16="http://schemas.microsoft.com/office/drawing/2014/main" id="{96E28DBE-630F-0544-D852-6BC8EFCE3F78}"/>
              </a:ext>
            </a:extLst>
          </p:cNvPr>
          <p:cNvGraphicFramePr/>
          <p:nvPr>
            <p:extLst>
              <p:ext uri="{D42A27DB-BD31-4B8C-83A1-F6EECF244321}">
                <p14:modId xmlns:p14="http://schemas.microsoft.com/office/powerpoint/2010/main" val="1980492269"/>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800" b="1"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Verdana"/>
                        <a:ea typeface="Verdana"/>
                        <a:cs typeface="Verdana"/>
                        <a:sym typeface="Verdana"/>
                      </a:endParaRPr>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2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8569" marR="68569" marT="68569" marB="68569">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E074566D-6241-86B6-816A-1458F6628BC6}"/>
              </a:ext>
            </a:extLst>
          </p:cNvPr>
          <p:cNvPicPr>
            <a:picLocks noChangeAspect="1"/>
          </p:cNvPicPr>
          <p:nvPr/>
        </p:nvPicPr>
        <p:blipFill>
          <a:blip r:embed="rId10"/>
          <a:stretch>
            <a:fillRect/>
          </a:stretch>
        </p:blipFill>
        <p:spPr>
          <a:xfrm>
            <a:off x="122988" y="440550"/>
            <a:ext cx="2090824" cy="1789910"/>
          </a:xfrm>
          <a:prstGeom prst="rect">
            <a:avLst/>
          </a:prstGeom>
        </p:spPr>
      </p:pic>
      <p:pic>
        <p:nvPicPr>
          <p:cNvPr id="5" name="Picture 4">
            <a:extLst>
              <a:ext uri="{FF2B5EF4-FFF2-40B4-BE49-F238E27FC236}">
                <a16:creationId xmlns:a16="http://schemas.microsoft.com/office/drawing/2014/main" id="{C0F10529-DA94-6437-E51A-4AF1ADD673FE}"/>
              </a:ext>
            </a:extLst>
          </p:cNvPr>
          <p:cNvPicPr>
            <a:picLocks noChangeAspect="1"/>
          </p:cNvPicPr>
          <p:nvPr/>
        </p:nvPicPr>
        <p:blipFill>
          <a:blip r:embed="rId11"/>
          <a:stretch>
            <a:fillRect/>
          </a:stretch>
        </p:blipFill>
        <p:spPr>
          <a:xfrm>
            <a:off x="2336799" y="561840"/>
            <a:ext cx="2153618" cy="1668620"/>
          </a:xfrm>
          <a:prstGeom prst="rect">
            <a:avLst/>
          </a:prstGeom>
        </p:spPr>
      </p:pic>
      <p:pic>
        <p:nvPicPr>
          <p:cNvPr id="6" name="Picture 5">
            <a:extLst>
              <a:ext uri="{FF2B5EF4-FFF2-40B4-BE49-F238E27FC236}">
                <a16:creationId xmlns:a16="http://schemas.microsoft.com/office/drawing/2014/main" id="{37BA1F74-777E-3691-E623-EE864DBB23CC}"/>
              </a:ext>
            </a:extLst>
          </p:cNvPr>
          <p:cNvPicPr>
            <a:picLocks noChangeAspect="1"/>
          </p:cNvPicPr>
          <p:nvPr/>
        </p:nvPicPr>
        <p:blipFill>
          <a:blip r:embed="rId12"/>
          <a:stretch>
            <a:fillRect/>
          </a:stretch>
        </p:blipFill>
        <p:spPr>
          <a:xfrm>
            <a:off x="4613404" y="615610"/>
            <a:ext cx="2187568" cy="1561080"/>
          </a:xfrm>
          <a:prstGeom prst="rect">
            <a:avLst/>
          </a:prstGeom>
        </p:spPr>
      </p:pic>
      <p:pic>
        <p:nvPicPr>
          <p:cNvPr id="7" name="Picture 6">
            <a:extLst>
              <a:ext uri="{FF2B5EF4-FFF2-40B4-BE49-F238E27FC236}">
                <a16:creationId xmlns:a16="http://schemas.microsoft.com/office/drawing/2014/main" id="{22F8CB9C-B730-E4D1-304A-BD9B4F888748}"/>
              </a:ext>
            </a:extLst>
          </p:cNvPr>
          <p:cNvPicPr>
            <a:picLocks noChangeAspect="1"/>
          </p:cNvPicPr>
          <p:nvPr/>
        </p:nvPicPr>
        <p:blipFill>
          <a:blip r:embed="rId13"/>
          <a:stretch>
            <a:fillRect/>
          </a:stretch>
        </p:blipFill>
        <p:spPr>
          <a:xfrm>
            <a:off x="7102468" y="760408"/>
            <a:ext cx="1740036" cy="1150194"/>
          </a:xfrm>
          <a:prstGeom prst="rect">
            <a:avLst/>
          </a:prstGeom>
        </p:spPr>
      </p:pic>
      <p:sp>
        <p:nvSpPr>
          <p:cNvPr id="8" name="Google Shape;61;p14">
            <a:extLst>
              <a:ext uri="{FF2B5EF4-FFF2-40B4-BE49-F238E27FC236}">
                <a16:creationId xmlns:a16="http://schemas.microsoft.com/office/drawing/2014/main" id="{99B668F4-CF57-73DC-5877-F56C0615C534}"/>
              </a:ext>
            </a:extLst>
          </p:cNvPr>
          <p:cNvSpPr txBox="1"/>
          <p:nvPr/>
        </p:nvSpPr>
        <p:spPr>
          <a:xfrm>
            <a:off x="256674" y="3540855"/>
            <a:ext cx="187206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window </a:t>
            </a:r>
            <a:r>
              <a:rPr lang="en" sz="2800" dirty="0">
                <a:solidFill>
                  <a:schemeClr val="dk1"/>
                </a:solidFill>
                <a:latin typeface="Verdana"/>
                <a:ea typeface="Verdana"/>
                <a:cs typeface="Verdana"/>
                <a:sym typeface="Verdana"/>
              </a:rPr>
              <a:t> </a:t>
            </a:r>
            <a:endParaRPr dirty="0"/>
          </a:p>
        </p:txBody>
      </p:sp>
      <p:sp>
        <p:nvSpPr>
          <p:cNvPr id="9" name="Google Shape;61;p14">
            <a:extLst>
              <a:ext uri="{FF2B5EF4-FFF2-40B4-BE49-F238E27FC236}">
                <a16:creationId xmlns:a16="http://schemas.microsoft.com/office/drawing/2014/main" id="{53DE032C-6EF0-B0CE-C2A5-3E0E39C64C41}"/>
              </a:ext>
            </a:extLst>
          </p:cNvPr>
          <p:cNvSpPr txBox="1"/>
          <p:nvPr/>
        </p:nvSpPr>
        <p:spPr>
          <a:xfrm>
            <a:off x="2616462" y="3540854"/>
            <a:ext cx="146187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boat </a:t>
            </a:r>
            <a:r>
              <a:rPr lang="en" sz="2800" dirty="0">
                <a:solidFill>
                  <a:schemeClr val="dk1"/>
                </a:solidFill>
                <a:latin typeface="Verdana"/>
                <a:ea typeface="Verdana"/>
                <a:cs typeface="Verdana"/>
                <a:sym typeface="Verdana"/>
              </a:rPr>
              <a:t> </a:t>
            </a:r>
            <a:endParaRPr dirty="0"/>
          </a:p>
        </p:txBody>
      </p:sp>
      <p:sp>
        <p:nvSpPr>
          <p:cNvPr id="10" name="Google Shape;61;p14">
            <a:extLst>
              <a:ext uri="{FF2B5EF4-FFF2-40B4-BE49-F238E27FC236}">
                <a16:creationId xmlns:a16="http://schemas.microsoft.com/office/drawing/2014/main" id="{80C37899-82B5-CCA7-9177-30A022D21C77}"/>
              </a:ext>
            </a:extLst>
          </p:cNvPr>
          <p:cNvSpPr txBox="1"/>
          <p:nvPr/>
        </p:nvSpPr>
        <p:spPr>
          <a:xfrm>
            <a:off x="4976250" y="3540854"/>
            <a:ext cx="146187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door </a:t>
            </a:r>
            <a:r>
              <a:rPr lang="en" sz="2800" dirty="0">
                <a:solidFill>
                  <a:schemeClr val="dk1"/>
                </a:solidFill>
                <a:latin typeface="Verdana"/>
                <a:ea typeface="Verdana"/>
                <a:cs typeface="Verdana"/>
                <a:sym typeface="Verdana"/>
              </a:rPr>
              <a:t> </a:t>
            </a:r>
            <a:endParaRPr dirty="0"/>
          </a:p>
        </p:txBody>
      </p:sp>
      <p:sp>
        <p:nvSpPr>
          <p:cNvPr id="11" name="Google Shape;61;p14">
            <a:extLst>
              <a:ext uri="{FF2B5EF4-FFF2-40B4-BE49-F238E27FC236}">
                <a16:creationId xmlns:a16="http://schemas.microsoft.com/office/drawing/2014/main" id="{8DBFAF36-3158-C3F8-FB04-8E3811108EA5}"/>
              </a:ext>
            </a:extLst>
          </p:cNvPr>
          <p:cNvSpPr txBox="1"/>
          <p:nvPr/>
        </p:nvSpPr>
        <p:spPr>
          <a:xfrm>
            <a:off x="6954254" y="3540853"/>
            <a:ext cx="202027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Verdana"/>
                <a:ea typeface="Verdana"/>
                <a:cs typeface="Verdana"/>
                <a:sym typeface="Verdana"/>
              </a:rPr>
              <a:t>a rainbow </a:t>
            </a:r>
            <a:r>
              <a:rPr lang="en" sz="2800" dirty="0">
                <a:solidFill>
                  <a:schemeClr val="dk1"/>
                </a:solidFill>
                <a:latin typeface="Verdana"/>
                <a:ea typeface="Verdana"/>
                <a:cs typeface="Verdana"/>
                <a:sym typeface="Verdana"/>
              </a:rPr>
              <a:t> </a:t>
            </a:r>
            <a:endParaRPr dirty="0"/>
          </a:p>
        </p:txBody>
      </p:sp>
      <p:pic>
        <p:nvPicPr>
          <p:cNvPr id="3" name="a window">
            <a:hlinkClick r:id="" action="ppaction://media"/>
            <a:extLst>
              <a:ext uri="{FF2B5EF4-FFF2-40B4-BE49-F238E27FC236}">
                <a16:creationId xmlns:a16="http://schemas.microsoft.com/office/drawing/2014/main" id="{BC2CC819-0EEE-53B2-FDB1-5ED6D2AE466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023" y="2776163"/>
            <a:ext cx="487363" cy="487363"/>
          </a:xfrm>
          <a:prstGeom prst="rect">
            <a:avLst/>
          </a:prstGeom>
        </p:spPr>
      </p:pic>
      <p:pic>
        <p:nvPicPr>
          <p:cNvPr id="12" name="a boat">
            <a:hlinkClick r:id="" action="ppaction://media"/>
            <a:extLst>
              <a:ext uri="{FF2B5EF4-FFF2-40B4-BE49-F238E27FC236}">
                <a16:creationId xmlns:a16="http://schemas.microsoft.com/office/drawing/2014/main" id="{7B17BE7D-6B06-7888-D9E7-825B6F1AFD5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69926" y="2792300"/>
            <a:ext cx="487363" cy="487363"/>
          </a:xfrm>
          <a:prstGeom prst="rect">
            <a:avLst/>
          </a:prstGeom>
        </p:spPr>
      </p:pic>
      <p:pic>
        <p:nvPicPr>
          <p:cNvPr id="13" name="a door">
            <a:hlinkClick r:id="" action="ppaction://media"/>
            <a:extLst>
              <a:ext uri="{FF2B5EF4-FFF2-40B4-BE49-F238E27FC236}">
                <a16:creationId xmlns:a16="http://schemas.microsoft.com/office/drawing/2014/main" id="{74F42F7E-9198-0FFA-1B78-DEBC216F9EF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3506" y="2776162"/>
            <a:ext cx="487363" cy="487363"/>
          </a:xfrm>
          <a:prstGeom prst="rect">
            <a:avLst/>
          </a:prstGeom>
        </p:spPr>
      </p:pic>
      <p:pic>
        <p:nvPicPr>
          <p:cNvPr id="14" name="a rainbow">
            <a:hlinkClick r:id="" action="ppaction://media"/>
            <a:extLst>
              <a:ext uri="{FF2B5EF4-FFF2-40B4-BE49-F238E27FC236}">
                <a16:creationId xmlns:a16="http://schemas.microsoft.com/office/drawing/2014/main" id="{866EC39F-F583-CC44-DE06-A963CAA971EC}"/>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28804" y="2792300"/>
            <a:ext cx="487363" cy="487363"/>
          </a:xfrm>
          <a:prstGeom prst="rect">
            <a:avLst/>
          </a:prstGeom>
        </p:spPr>
      </p:pic>
      <p:sp>
        <p:nvSpPr>
          <p:cNvPr id="15" name="Google Shape;423;p32">
            <a:extLst>
              <a:ext uri="{FF2B5EF4-FFF2-40B4-BE49-F238E27FC236}">
                <a16:creationId xmlns:a16="http://schemas.microsoft.com/office/drawing/2014/main" id="{16DBC0F6-3E13-D5E5-21DF-BA29A55F0915}"/>
              </a:ext>
            </a:extLst>
          </p:cNvPr>
          <p:cNvSpPr txBox="1"/>
          <p:nvPr/>
        </p:nvSpPr>
        <p:spPr>
          <a:xfrm>
            <a:off x="-44134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7412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6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1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773"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7472</TotalTime>
  <Words>573</Words>
  <Application>Microsoft Macintosh PowerPoint</Application>
  <PresentationFormat>On-screen Show (16:9)</PresentationFormat>
  <Paragraphs>205</Paragraphs>
  <Slides>21</Slides>
  <Notes>5</Notes>
  <HiddenSlides>0</HiddenSlides>
  <MMClips>72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Verdana</vt:lpstr>
      <vt:lpstr>Simple Light</vt:lpstr>
      <vt:lpstr>1_Simple Light</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A1-08 to A1-14  Flashcards </dc:title>
  <dc:creator>jill.bultemeier@gmail.com</dc:creator>
  <cp:lastModifiedBy>Microsoft Office User</cp:lastModifiedBy>
  <cp:revision>5</cp:revision>
  <dcterms:created xsi:type="dcterms:W3CDTF">2022-10-21T02:32:05Z</dcterms:created>
  <dcterms:modified xsi:type="dcterms:W3CDTF">2022-10-31T15:59:17Z</dcterms:modified>
</cp:coreProperties>
</file>