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28"/>
  </p:notesMasterIdLst>
  <p:sldIdLst>
    <p:sldId id="285" r:id="rId3"/>
    <p:sldId id="256" r:id="rId4"/>
    <p:sldId id="286" r:id="rId5"/>
    <p:sldId id="287" r:id="rId6"/>
    <p:sldId id="288" r:id="rId7"/>
    <p:sldId id="289" r:id="rId8"/>
    <p:sldId id="290" r:id="rId9"/>
    <p:sldId id="291" r:id="rId10"/>
    <p:sldId id="292" r:id="rId11"/>
    <p:sldId id="417" r:id="rId12"/>
    <p:sldId id="418" r:id="rId13"/>
    <p:sldId id="419" r:id="rId14"/>
    <p:sldId id="420" r:id="rId15"/>
    <p:sldId id="421" r:id="rId16"/>
    <p:sldId id="422" r:id="rId17"/>
    <p:sldId id="423" r:id="rId18"/>
    <p:sldId id="424" r:id="rId19"/>
    <p:sldId id="425" r:id="rId20"/>
    <p:sldId id="426" r:id="rId21"/>
    <p:sldId id="427" r:id="rId22"/>
    <p:sldId id="428" r:id="rId23"/>
    <p:sldId id="293" r:id="rId24"/>
    <p:sldId id="429" r:id="rId25"/>
    <p:sldId id="430" r:id="rId26"/>
    <p:sldId id="431" r:id="rId27"/>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92" autoAdjust="0"/>
    <p:restoredTop sz="89747" autoAdjust="0"/>
  </p:normalViewPr>
  <p:slideViewPr>
    <p:cSldViewPr snapToGrid="0">
      <p:cViewPr varScale="1">
        <p:scale>
          <a:sx n="156" d="100"/>
          <a:sy n="156" d="100"/>
        </p:scale>
        <p:origin x="128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15759B-0276-4334-B805-9AD03D8E9160}" type="datetimeFigureOut">
              <a:rPr lang="en-US" smtClean="0"/>
              <a:t>11/10/22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29B74D-3882-4FF2-8257-F8CC6D9A8899}" type="slidenum">
              <a:rPr lang="en-US" smtClean="0"/>
              <a:t>‹#›</a:t>
            </a:fld>
            <a:endParaRPr lang="en-US"/>
          </a:p>
        </p:txBody>
      </p:sp>
    </p:spTree>
    <p:extLst>
      <p:ext uri="{BB962C8B-B14F-4D97-AF65-F5344CB8AC3E}">
        <p14:creationId xmlns:p14="http://schemas.microsoft.com/office/powerpoint/2010/main" val="337497112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p1: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Verdana"/>
              <a:ea typeface="Verdana"/>
              <a:cs typeface="Verdana"/>
              <a:sym typeface="Verdana"/>
            </a:endParaRPr>
          </a:p>
        </p:txBody>
      </p:sp>
      <p:sp>
        <p:nvSpPr>
          <p:cNvPr id="81" name="Google Shape;8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a:t>
            </a:fld>
            <a:endParaRPr kumimoji="0" sz="12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29B74D-3882-4FF2-8257-F8CC6D9A8899}" type="slidenum">
              <a:rPr lang="en-US" smtClean="0"/>
              <a:t>4</a:t>
            </a:fld>
            <a:endParaRPr lang="en-US"/>
          </a:p>
        </p:txBody>
      </p:sp>
    </p:spTree>
    <p:extLst>
      <p:ext uri="{BB962C8B-B14F-4D97-AF65-F5344CB8AC3E}">
        <p14:creationId xmlns:p14="http://schemas.microsoft.com/office/powerpoint/2010/main" val="3961969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29B74D-3882-4FF2-8257-F8CC6D9A8899}" type="slidenum">
              <a:rPr lang="en-US" smtClean="0"/>
              <a:t>7</a:t>
            </a:fld>
            <a:endParaRPr lang="en-US"/>
          </a:p>
        </p:txBody>
      </p:sp>
    </p:spTree>
    <p:extLst>
      <p:ext uri="{BB962C8B-B14F-4D97-AF65-F5344CB8AC3E}">
        <p14:creationId xmlns:p14="http://schemas.microsoft.com/office/powerpoint/2010/main" val="3291380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3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9" name="Google Shape;529;p36:notes"/>
          <p:cNvSpPr txBox="1">
            <a:spLocks noGrp="1"/>
          </p:cNvSpPr>
          <p:nvPr>
            <p:ph type="body" idx="1"/>
          </p:nvPr>
        </p:nvSpPr>
        <p:spPr>
          <a:xfrm>
            <a:off x="731520" y="4620578"/>
            <a:ext cx="5852160" cy="3780474"/>
          </a:xfrm>
          <a:prstGeom prst="rect">
            <a:avLst/>
          </a:prstGeom>
          <a:noFill/>
          <a:ln>
            <a:noFill/>
          </a:ln>
        </p:spPr>
        <p:txBody>
          <a:bodyPr spcFirstLastPara="1" wrap="square" lIns="96645" tIns="48309" rIns="96645" bIns="48309" anchor="t" anchorCtr="0">
            <a:noAutofit/>
          </a:bodyPr>
          <a:lstStyle/>
          <a:p>
            <a:pPr marL="0" indent="0">
              <a:buNone/>
            </a:pPr>
            <a:endParaRPr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79680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17180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7231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5"/>
        <p:cNvGrpSpPr/>
        <p:nvPr/>
      </p:nvGrpSpPr>
      <p:grpSpPr>
        <a:xfrm>
          <a:off x="0" y="0"/>
          <a:ext cx="0" cy="0"/>
          <a:chOff x="0" y="0"/>
          <a:chExt cx="0" cy="0"/>
        </a:xfrm>
      </p:grpSpPr>
      <p:sp>
        <p:nvSpPr>
          <p:cNvPr id="16" name="Google Shape;16;p42"/>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Verdana"/>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2"/>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Autofit/>
          </a:bodyPr>
          <a:lstStyle>
            <a:lvl1pPr marL="342892" lvl="0" indent="-290506" algn="l">
              <a:lnSpc>
                <a:spcPct val="90000"/>
              </a:lnSpc>
              <a:spcBef>
                <a:spcPts val="750"/>
              </a:spcBef>
              <a:spcAft>
                <a:spcPts val="0"/>
              </a:spcAft>
              <a:buClr>
                <a:schemeClr val="dk1"/>
              </a:buClr>
              <a:buSzPts val="2500"/>
              <a:buChar char="•"/>
              <a:defRPr sz="1875">
                <a:latin typeface="Verdana"/>
                <a:ea typeface="Verdana"/>
                <a:cs typeface="Verdana"/>
                <a:sym typeface="Verdana"/>
              </a:defRPr>
            </a:lvl1pPr>
            <a:lvl2pPr marL="685783" lvl="1" indent="-257168" algn="l">
              <a:lnSpc>
                <a:spcPct val="90000"/>
              </a:lnSpc>
              <a:spcBef>
                <a:spcPts val="375"/>
              </a:spcBef>
              <a:spcAft>
                <a:spcPts val="0"/>
              </a:spcAft>
              <a:buClr>
                <a:schemeClr val="dk1"/>
              </a:buClr>
              <a:buSzPts val="1800"/>
              <a:buChar char="•"/>
              <a:defRPr/>
            </a:lvl2pPr>
            <a:lvl3pPr marL="1028675" lvl="2" indent="-257168" algn="l">
              <a:lnSpc>
                <a:spcPct val="90000"/>
              </a:lnSpc>
              <a:spcBef>
                <a:spcPts val="375"/>
              </a:spcBef>
              <a:spcAft>
                <a:spcPts val="0"/>
              </a:spcAft>
              <a:buClr>
                <a:schemeClr val="dk1"/>
              </a:buClr>
              <a:buSzPts val="1800"/>
              <a:buChar char="•"/>
              <a:defRPr/>
            </a:lvl3pPr>
            <a:lvl4pPr marL="1371566" lvl="3" indent="-257168" algn="l">
              <a:lnSpc>
                <a:spcPct val="90000"/>
              </a:lnSpc>
              <a:spcBef>
                <a:spcPts val="375"/>
              </a:spcBef>
              <a:spcAft>
                <a:spcPts val="0"/>
              </a:spcAft>
              <a:buClr>
                <a:schemeClr val="dk1"/>
              </a:buClr>
              <a:buSzPts val="1800"/>
              <a:buChar char="•"/>
              <a:defRPr/>
            </a:lvl4pPr>
            <a:lvl5pPr marL="1714457" lvl="4" indent="-257168" algn="l">
              <a:lnSpc>
                <a:spcPct val="90000"/>
              </a:lnSpc>
              <a:spcBef>
                <a:spcPts val="375"/>
              </a:spcBef>
              <a:spcAft>
                <a:spcPts val="0"/>
              </a:spcAft>
              <a:buClr>
                <a:schemeClr val="dk1"/>
              </a:buClr>
              <a:buSzPts val="1800"/>
              <a:buChar char="•"/>
              <a:defRPr/>
            </a:lvl5pPr>
            <a:lvl6pPr marL="2057348" lvl="5" indent="-257168" algn="l">
              <a:lnSpc>
                <a:spcPct val="90000"/>
              </a:lnSpc>
              <a:spcBef>
                <a:spcPts val="375"/>
              </a:spcBef>
              <a:spcAft>
                <a:spcPts val="0"/>
              </a:spcAft>
              <a:buClr>
                <a:schemeClr val="dk1"/>
              </a:buClr>
              <a:buSzPts val="1800"/>
              <a:buChar char="•"/>
              <a:defRPr/>
            </a:lvl6pPr>
            <a:lvl7pPr marL="2400240" lvl="6" indent="-257168" algn="l">
              <a:lnSpc>
                <a:spcPct val="90000"/>
              </a:lnSpc>
              <a:spcBef>
                <a:spcPts val="375"/>
              </a:spcBef>
              <a:spcAft>
                <a:spcPts val="0"/>
              </a:spcAft>
              <a:buClr>
                <a:schemeClr val="dk1"/>
              </a:buClr>
              <a:buSzPts val="1800"/>
              <a:buChar char="•"/>
              <a:defRPr/>
            </a:lvl7pPr>
            <a:lvl8pPr marL="2743132" lvl="7" indent="-257168" algn="l">
              <a:lnSpc>
                <a:spcPct val="90000"/>
              </a:lnSpc>
              <a:spcBef>
                <a:spcPts val="375"/>
              </a:spcBef>
              <a:spcAft>
                <a:spcPts val="0"/>
              </a:spcAft>
              <a:buClr>
                <a:schemeClr val="dk1"/>
              </a:buClr>
              <a:buSzPts val="1800"/>
              <a:buChar char="•"/>
              <a:defRPr/>
            </a:lvl8pPr>
            <a:lvl9pPr marL="3086023" lvl="8" indent="-257168" algn="l">
              <a:lnSpc>
                <a:spcPct val="90000"/>
              </a:lnSpc>
              <a:spcBef>
                <a:spcPts val="375"/>
              </a:spcBef>
              <a:spcAft>
                <a:spcPts val="0"/>
              </a:spcAft>
              <a:buClr>
                <a:schemeClr val="dk1"/>
              </a:buClr>
              <a:buSzPts val="1800"/>
              <a:buChar char="•"/>
              <a:defRPr/>
            </a:lvl9pPr>
          </a:lstStyle>
          <a:p>
            <a:endParaRPr/>
          </a:p>
        </p:txBody>
      </p:sp>
      <p:sp>
        <p:nvSpPr>
          <p:cNvPr id="18" name="Google Shape;18;p42"/>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2"/>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©2020-2022 Literacy International</a:t>
            </a:r>
            <a:endParaRPr/>
          </a:p>
        </p:txBody>
      </p:sp>
      <p:sp>
        <p:nvSpPr>
          <p:cNvPr id="20" name="Google Shape;20;p42"/>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Verdana"/>
                <a:ea typeface="Verdana"/>
                <a:cs typeface="Verdana"/>
                <a:sym typeface="Verdana"/>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73833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21"/>
        <p:cNvGrpSpPr/>
        <p:nvPr/>
      </p:nvGrpSpPr>
      <p:grpSpPr>
        <a:xfrm>
          <a:off x="0" y="0"/>
          <a:ext cx="0" cy="0"/>
          <a:chOff x="0" y="0"/>
          <a:chExt cx="0" cy="0"/>
        </a:xfrm>
      </p:grpSpPr>
      <p:sp>
        <p:nvSpPr>
          <p:cNvPr id="22" name="Google Shape;22;p43"/>
          <p:cNvSpPr txBox="1">
            <a:spLocks noGrp="1"/>
          </p:cNvSpPr>
          <p:nvPr>
            <p:ph type="title"/>
          </p:nvPr>
        </p:nvSpPr>
        <p:spPr>
          <a:xfrm>
            <a:off x="623888" y="1282305"/>
            <a:ext cx="7886700" cy="213955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Verdana"/>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3"/>
          <p:cNvSpPr txBox="1">
            <a:spLocks noGrp="1"/>
          </p:cNvSpPr>
          <p:nvPr>
            <p:ph type="body" idx="1"/>
          </p:nvPr>
        </p:nvSpPr>
        <p:spPr>
          <a:xfrm>
            <a:off x="623888" y="3442099"/>
            <a:ext cx="7886700" cy="1125140"/>
          </a:xfrm>
          <a:prstGeom prst="rect">
            <a:avLst/>
          </a:prstGeom>
          <a:noFill/>
          <a:ln>
            <a:noFill/>
          </a:ln>
        </p:spPr>
        <p:txBody>
          <a:bodyPr spcFirstLastPara="1" wrap="square" lIns="91425" tIns="45700" rIns="91425" bIns="45700" anchor="t" anchorCtr="0">
            <a:noAutofit/>
          </a:bodyPr>
          <a:lstStyle>
            <a:lvl1pPr marL="342892" lvl="0" indent="-171446" algn="l">
              <a:lnSpc>
                <a:spcPct val="90000"/>
              </a:lnSpc>
              <a:spcBef>
                <a:spcPts val="750"/>
              </a:spcBef>
              <a:spcAft>
                <a:spcPts val="0"/>
              </a:spcAft>
              <a:buClr>
                <a:srgbClr val="888888"/>
              </a:buClr>
              <a:buSzPts val="2400"/>
              <a:buNone/>
              <a:defRPr sz="1800">
                <a:solidFill>
                  <a:srgbClr val="888888"/>
                </a:solidFill>
              </a:defRPr>
            </a:lvl1pPr>
            <a:lvl2pPr marL="685783" lvl="1" indent="-171446" algn="l">
              <a:lnSpc>
                <a:spcPct val="90000"/>
              </a:lnSpc>
              <a:spcBef>
                <a:spcPts val="375"/>
              </a:spcBef>
              <a:spcAft>
                <a:spcPts val="0"/>
              </a:spcAft>
              <a:buClr>
                <a:srgbClr val="888888"/>
              </a:buClr>
              <a:buSzPts val="2000"/>
              <a:buNone/>
              <a:defRPr sz="1500">
                <a:solidFill>
                  <a:srgbClr val="888888"/>
                </a:solidFill>
              </a:defRPr>
            </a:lvl2pPr>
            <a:lvl3pPr marL="1028675" lvl="2" indent="-171446" algn="l">
              <a:lnSpc>
                <a:spcPct val="90000"/>
              </a:lnSpc>
              <a:spcBef>
                <a:spcPts val="375"/>
              </a:spcBef>
              <a:spcAft>
                <a:spcPts val="0"/>
              </a:spcAft>
              <a:buClr>
                <a:srgbClr val="888888"/>
              </a:buClr>
              <a:buSzPts val="1800"/>
              <a:buNone/>
              <a:defRPr sz="1350">
                <a:solidFill>
                  <a:srgbClr val="888888"/>
                </a:solidFill>
              </a:defRPr>
            </a:lvl3pPr>
            <a:lvl4pPr marL="1371566" lvl="3" indent="-171446" algn="l">
              <a:lnSpc>
                <a:spcPct val="90000"/>
              </a:lnSpc>
              <a:spcBef>
                <a:spcPts val="375"/>
              </a:spcBef>
              <a:spcAft>
                <a:spcPts val="0"/>
              </a:spcAft>
              <a:buClr>
                <a:srgbClr val="888888"/>
              </a:buClr>
              <a:buSzPts val="1600"/>
              <a:buNone/>
              <a:defRPr sz="1200">
                <a:solidFill>
                  <a:srgbClr val="888888"/>
                </a:solidFill>
              </a:defRPr>
            </a:lvl4pPr>
            <a:lvl5pPr marL="1714457" lvl="4" indent="-171446" algn="l">
              <a:lnSpc>
                <a:spcPct val="90000"/>
              </a:lnSpc>
              <a:spcBef>
                <a:spcPts val="375"/>
              </a:spcBef>
              <a:spcAft>
                <a:spcPts val="0"/>
              </a:spcAft>
              <a:buClr>
                <a:srgbClr val="888888"/>
              </a:buClr>
              <a:buSzPts val="1600"/>
              <a:buNone/>
              <a:defRPr sz="1200">
                <a:solidFill>
                  <a:srgbClr val="888888"/>
                </a:solidFill>
              </a:defRPr>
            </a:lvl5pPr>
            <a:lvl6pPr marL="2057348" lvl="5" indent="-171446" algn="l">
              <a:lnSpc>
                <a:spcPct val="90000"/>
              </a:lnSpc>
              <a:spcBef>
                <a:spcPts val="375"/>
              </a:spcBef>
              <a:spcAft>
                <a:spcPts val="0"/>
              </a:spcAft>
              <a:buClr>
                <a:srgbClr val="888888"/>
              </a:buClr>
              <a:buSzPts val="1600"/>
              <a:buNone/>
              <a:defRPr sz="1200">
                <a:solidFill>
                  <a:srgbClr val="888888"/>
                </a:solidFill>
              </a:defRPr>
            </a:lvl6pPr>
            <a:lvl7pPr marL="2400240" lvl="6" indent="-171446" algn="l">
              <a:lnSpc>
                <a:spcPct val="90000"/>
              </a:lnSpc>
              <a:spcBef>
                <a:spcPts val="375"/>
              </a:spcBef>
              <a:spcAft>
                <a:spcPts val="0"/>
              </a:spcAft>
              <a:buClr>
                <a:srgbClr val="888888"/>
              </a:buClr>
              <a:buSzPts val="1600"/>
              <a:buNone/>
              <a:defRPr sz="1200">
                <a:solidFill>
                  <a:srgbClr val="888888"/>
                </a:solidFill>
              </a:defRPr>
            </a:lvl7pPr>
            <a:lvl8pPr marL="2743132" lvl="7" indent="-171446" algn="l">
              <a:lnSpc>
                <a:spcPct val="90000"/>
              </a:lnSpc>
              <a:spcBef>
                <a:spcPts val="375"/>
              </a:spcBef>
              <a:spcAft>
                <a:spcPts val="0"/>
              </a:spcAft>
              <a:buClr>
                <a:srgbClr val="888888"/>
              </a:buClr>
              <a:buSzPts val="1600"/>
              <a:buNone/>
              <a:defRPr sz="1200">
                <a:solidFill>
                  <a:srgbClr val="888888"/>
                </a:solidFill>
              </a:defRPr>
            </a:lvl8pPr>
            <a:lvl9pPr marL="3086023" lvl="8" indent="-171446" algn="l">
              <a:lnSpc>
                <a:spcPct val="90000"/>
              </a:lnSpc>
              <a:spcBef>
                <a:spcPts val="375"/>
              </a:spcBef>
              <a:spcAft>
                <a:spcPts val="0"/>
              </a:spcAft>
              <a:buClr>
                <a:srgbClr val="888888"/>
              </a:buClr>
              <a:buSzPts val="1600"/>
              <a:buNone/>
              <a:defRPr sz="1200">
                <a:solidFill>
                  <a:srgbClr val="888888"/>
                </a:solidFill>
              </a:defRPr>
            </a:lvl9pPr>
          </a:lstStyle>
          <a:p>
            <a:endParaRPr/>
          </a:p>
        </p:txBody>
      </p:sp>
      <p:sp>
        <p:nvSpPr>
          <p:cNvPr id="24" name="Google Shape;24;p43"/>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3"/>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©2020-2022 Literacy International</a:t>
            </a:r>
            <a:endParaRPr/>
          </a:p>
        </p:txBody>
      </p:sp>
      <p:sp>
        <p:nvSpPr>
          <p:cNvPr id="26" name="Google Shape;26;p43"/>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Verdana"/>
                <a:ea typeface="Verdana"/>
                <a:cs typeface="Verdana"/>
                <a:sym typeface="Verdana"/>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6521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23454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74798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752271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926630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308687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517168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790085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189" lvl="0" indent="-342892">
              <a:spcBef>
                <a:spcPts val="0"/>
              </a:spcBef>
              <a:spcAft>
                <a:spcPts val="0"/>
              </a:spcAft>
              <a:buSzPts val="1800"/>
              <a:buChar char="●"/>
              <a:defRPr/>
            </a:lvl1pPr>
            <a:lvl2pPr marL="914378" lvl="1" indent="-317492">
              <a:spcBef>
                <a:spcPts val="0"/>
              </a:spcBef>
              <a:spcAft>
                <a:spcPts val="0"/>
              </a:spcAft>
              <a:buSzPts val="1400"/>
              <a:buChar char="○"/>
              <a:defRPr/>
            </a:lvl2pPr>
            <a:lvl3pPr marL="1371566" lvl="2" indent="-317492">
              <a:spcBef>
                <a:spcPts val="0"/>
              </a:spcBef>
              <a:spcAft>
                <a:spcPts val="0"/>
              </a:spcAft>
              <a:buSzPts val="1400"/>
              <a:buChar char="■"/>
              <a:defRPr/>
            </a:lvl3pPr>
            <a:lvl4pPr marL="1828754" lvl="3" indent="-317492">
              <a:spcBef>
                <a:spcPts val="0"/>
              </a:spcBef>
              <a:spcAft>
                <a:spcPts val="0"/>
              </a:spcAft>
              <a:buSzPts val="1400"/>
              <a:buChar char="●"/>
              <a:defRPr/>
            </a:lvl4pPr>
            <a:lvl5pPr marL="2285943" lvl="4" indent="-317492">
              <a:spcBef>
                <a:spcPts val="0"/>
              </a:spcBef>
              <a:spcAft>
                <a:spcPts val="0"/>
              </a:spcAft>
              <a:buSzPts val="1400"/>
              <a:buChar char="○"/>
              <a:defRPr/>
            </a:lvl5pPr>
            <a:lvl6pPr marL="2743132" lvl="5" indent="-317492">
              <a:spcBef>
                <a:spcPts val="0"/>
              </a:spcBef>
              <a:spcAft>
                <a:spcPts val="0"/>
              </a:spcAft>
              <a:buSzPts val="1400"/>
              <a:buChar char="■"/>
              <a:defRPr/>
            </a:lvl6pPr>
            <a:lvl7pPr marL="3200320" lvl="6" indent="-317492">
              <a:spcBef>
                <a:spcPts val="0"/>
              </a:spcBef>
              <a:spcAft>
                <a:spcPts val="0"/>
              </a:spcAft>
              <a:buSzPts val="1400"/>
              <a:buChar char="●"/>
              <a:defRPr/>
            </a:lvl7pPr>
            <a:lvl8pPr marL="3657509" lvl="7" indent="-317492">
              <a:spcBef>
                <a:spcPts val="0"/>
              </a:spcBef>
              <a:spcAft>
                <a:spcPts val="0"/>
              </a:spcAft>
              <a:buSzPts val="1400"/>
              <a:buChar char="○"/>
              <a:defRPr/>
            </a:lvl8pPr>
            <a:lvl9pPr marL="4114697" lvl="8" indent="-317492">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369163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2645643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7491371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1565172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9418945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5"/>
        <p:cNvGrpSpPr/>
        <p:nvPr/>
      </p:nvGrpSpPr>
      <p:grpSpPr>
        <a:xfrm>
          <a:off x="0" y="0"/>
          <a:ext cx="0" cy="0"/>
          <a:chOff x="0" y="0"/>
          <a:chExt cx="0" cy="0"/>
        </a:xfrm>
      </p:grpSpPr>
      <p:sp>
        <p:nvSpPr>
          <p:cNvPr id="16" name="Google Shape;16;p42"/>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Verdana"/>
              <a:buNone/>
              <a:defRPr>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2"/>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Autofit/>
          </a:bodyPr>
          <a:lstStyle>
            <a:lvl1pPr marL="342900" lvl="0" indent="-290513" algn="l">
              <a:lnSpc>
                <a:spcPct val="90000"/>
              </a:lnSpc>
              <a:spcBef>
                <a:spcPts val="750"/>
              </a:spcBef>
              <a:spcAft>
                <a:spcPts val="0"/>
              </a:spcAft>
              <a:buClr>
                <a:schemeClr val="dk1"/>
              </a:buClr>
              <a:buSzPts val="2500"/>
              <a:buChar char="•"/>
              <a:defRPr sz="1875">
                <a:latin typeface="Verdana"/>
                <a:ea typeface="Verdana"/>
                <a:cs typeface="Verdana"/>
                <a:sym typeface="Verdana"/>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18" name="Google Shape;18;p4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©2020-2022 Literacy International</a:t>
            </a:r>
            <a:endParaRPr/>
          </a:p>
        </p:txBody>
      </p:sp>
      <p:sp>
        <p:nvSpPr>
          <p:cNvPr id="20" name="Google Shape;20;p4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Verdana"/>
                <a:ea typeface="Verdana"/>
                <a:cs typeface="Verdana"/>
                <a:sym typeface="Verdana"/>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958588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21"/>
        <p:cNvGrpSpPr/>
        <p:nvPr/>
      </p:nvGrpSpPr>
      <p:grpSpPr>
        <a:xfrm>
          <a:off x="0" y="0"/>
          <a:ext cx="0" cy="0"/>
          <a:chOff x="0" y="0"/>
          <a:chExt cx="0" cy="0"/>
        </a:xfrm>
      </p:grpSpPr>
      <p:sp>
        <p:nvSpPr>
          <p:cNvPr id="22" name="Google Shape;22;p43"/>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Verdana"/>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3"/>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Autofit/>
          </a:bodyPr>
          <a:lstStyle>
            <a:lvl1pPr marL="342900" lvl="0" indent="-171450" algn="l">
              <a:lnSpc>
                <a:spcPct val="90000"/>
              </a:lnSpc>
              <a:spcBef>
                <a:spcPts val="750"/>
              </a:spcBef>
              <a:spcAft>
                <a:spcPts val="0"/>
              </a:spcAft>
              <a:buClr>
                <a:srgbClr val="888888"/>
              </a:buClr>
              <a:buSzPts val="2400"/>
              <a:buNone/>
              <a:defRPr sz="1800">
                <a:solidFill>
                  <a:srgbClr val="888888"/>
                </a:solidFill>
              </a:defRPr>
            </a:lvl1pPr>
            <a:lvl2pPr marL="685800" lvl="1" indent="-171450" algn="l">
              <a:lnSpc>
                <a:spcPct val="90000"/>
              </a:lnSpc>
              <a:spcBef>
                <a:spcPts val="375"/>
              </a:spcBef>
              <a:spcAft>
                <a:spcPts val="0"/>
              </a:spcAft>
              <a:buClr>
                <a:srgbClr val="888888"/>
              </a:buClr>
              <a:buSzPts val="2000"/>
              <a:buNone/>
              <a:defRPr sz="1500">
                <a:solidFill>
                  <a:srgbClr val="888888"/>
                </a:solidFill>
              </a:defRPr>
            </a:lvl2pPr>
            <a:lvl3pPr marL="1028700" lvl="2" indent="-171450" algn="l">
              <a:lnSpc>
                <a:spcPct val="90000"/>
              </a:lnSpc>
              <a:spcBef>
                <a:spcPts val="375"/>
              </a:spcBef>
              <a:spcAft>
                <a:spcPts val="0"/>
              </a:spcAft>
              <a:buClr>
                <a:srgbClr val="888888"/>
              </a:buClr>
              <a:buSzPts val="1800"/>
              <a:buNone/>
              <a:defRPr sz="1350">
                <a:solidFill>
                  <a:srgbClr val="888888"/>
                </a:solidFill>
              </a:defRPr>
            </a:lvl3pPr>
            <a:lvl4pPr marL="1371600" lvl="3" indent="-171450" algn="l">
              <a:lnSpc>
                <a:spcPct val="90000"/>
              </a:lnSpc>
              <a:spcBef>
                <a:spcPts val="375"/>
              </a:spcBef>
              <a:spcAft>
                <a:spcPts val="0"/>
              </a:spcAft>
              <a:buClr>
                <a:srgbClr val="888888"/>
              </a:buClr>
              <a:buSzPts val="1600"/>
              <a:buNone/>
              <a:defRPr sz="1200">
                <a:solidFill>
                  <a:srgbClr val="888888"/>
                </a:solidFill>
              </a:defRPr>
            </a:lvl4pPr>
            <a:lvl5pPr marL="1714500" lvl="4" indent="-171450" algn="l">
              <a:lnSpc>
                <a:spcPct val="90000"/>
              </a:lnSpc>
              <a:spcBef>
                <a:spcPts val="375"/>
              </a:spcBef>
              <a:spcAft>
                <a:spcPts val="0"/>
              </a:spcAft>
              <a:buClr>
                <a:srgbClr val="888888"/>
              </a:buClr>
              <a:buSzPts val="1600"/>
              <a:buNone/>
              <a:defRPr sz="1200">
                <a:solidFill>
                  <a:srgbClr val="888888"/>
                </a:solidFill>
              </a:defRPr>
            </a:lvl5pPr>
            <a:lvl6pPr marL="2057400" lvl="5" indent="-171450" algn="l">
              <a:lnSpc>
                <a:spcPct val="90000"/>
              </a:lnSpc>
              <a:spcBef>
                <a:spcPts val="375"/>
              </a:spcBef>
              <a:spcAft>
                <a:spcPts val="0"/>
              </a:spcAft>
              <a:buClr>
                <a:srgbClr val="888888"/>
              </a:buClr>
              <a:buSzPts val="1600"/>
              <a:buNone/>
              <a:defRPr sz="1200">
                <a:solidFill>
                  <a:srgbClr val="888888"/>
                </a:solidFill>
              </a:defRPr>
            </a:lvl6pPr>
            <a:lvl7pPr marL="2400300" lvl="6" indent="-171450" algn="l">
              <a:lnSpc>
                <a:spcPct val="90000"/>
              </a:lnSpc>
              <a:spcBef>
                <a:spcPts val="375"/>
              </a:spcBef>
              <a:spcAft>
                <a:spcPts val="0"/>
              </a:spcAft>
              <a:buClr>
                <a:srgbClr val="888888"/>
              </a:buClr>
              <a:buSzPts val="1600"/>
              <a:buNone/>
              <a:defRPr sz="1200">
                <a:solidFill>
                  <a:srgbClr val="888888"/>
                </a:solidFill>
              </a:defRPr>
            </a:lvl7pPr>
            <a:lvl8pPr marL="2743200" lvl="7" indent="-171450" algn="l">
              <a:lnSpc>
                <a:spcPct val="90000"/>
              </a:lnSpc>
              <a:spcBef>
                <a:spcPts val="375"/>
              </a:spcBef>
              <a:spcAft>
                <a:spcPts val="0"/>
              </a:spcAft>
              <a:buClr>
                <a:srgbClr val="888888"/>
              </a:buClr>
              <a:buSzPts val="1600"/>
              <a:buNone/>
              <a:defRPr sz="1200">
                <a:solidFill>
                  <a:srgbClr val="888888"/>
                </a:solidFill>
              </a:defRPr>
            </a:lvl8pPr>
            <a:lvl9pPr marL="3086100" lvl="8" indent="-171450" algn="l">
              <a:lnSpc>
                <a:spcPct val="90000"/>
              </a:lnSpc>
              <a:spcBef>
                <a:spcPts val="375"/>
              </a:spcBef>
              <a:spcAft>
                <a:spcPts val="0"/>
              </a:spcAft>
              <a:buClr>
                <a:srgbClr val="888888"/>
              </a:buClr>
              <a:buSzPts val="1600"/>
              <a:buNone/>
              <a:defRPr sz="1200">
                <a:solidFill>
                  <a:srgbClr val="888888"/>
                </a:solidFill>
              </a:defRPr>
            </a:lvl9pPr>
          </a:lstStyle>
          <a:p>
            <a:endParaRPr/>
          </a:p>
        </p:txBody>
      </p:sp>
      <p:sp>
        <p:nvSpPr>
          <p:cNvPr id="24" name="Google Shape;24;p4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©2020-2022 Literacy International</a:t>
            </a:r>
            <a:endParaRPr/>
          </a:p>
        </p:txBody>
      </p:sp>
      <p:sp>
        <p:nvSpPr>
          <p:cNvPr id="26" name="Google Shape;26;p4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Verdana"/>
                <a:ea typeface="Verdana"/>
                <a:cs typeface="Verdana"/>
                <a:sym typeface="Verdana"/>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76632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189" lvl="0" indent="-317492">
              <a:spcBef>
                <a:spcPts val="0"/>
              </a:spcBef>
              <a:spcAft>
                <a:spcPts val="0"/>
              </a:spcAft>
              <a:buSzPts val="1400"/>
              <a:buChar char="●"/>
              <a:defRPr sz="1400"/>
            </a:lvl1pPr>
            <a:lvl2pPr marL="914378" lvl="1" indent="-304793">
              <a:spcBef>
                <a:spcPts val="0"/>
              </a:spcBef>
              <a:spcAft>
                <a:spcPts val="0"/>
              </a:spcAft>
              <a:buSzPts val="1200"/>
              <a:buChar char="○"/>
              <a:defRPr sz="1200"/>
            </a:lvl2pPr>
            <a:lvl3pPr marL="1371566" lvl="2" indent="-304793">
              <a:spcBef>
                <a:spcPts val="0"/>
              </a:spcBef>
              <a:spcAft>
                <a:spcPts val="0"/>
              </a:spcAft>
              <a:buSzPts val="1200"/>
              <a:buChar char="■"/>
              <a:defRPr sz="1200"/>
            </a:lvl3pPr>
            <a:lvl4pPr marL="1828754" lvl="3" indent="-304793">
              <a:spcBef>
                <a:spcPts val="0"/>
              </a:spcBef>
              <a:spcAft>
                <a:spcPts val="0"/>
              </a:spcAft>
              <a:buSzPts val="1200"/>
              <a:buChar char="●"/>
              <a:defRPr sz="1200"/>
            </a:lvl4pPr>
            <a:lvl5pPr marL="2285943" lvl="4" indent="-304793">
              <a:spcBef>
                <a:spcPts val="0"/>
              </a:spcBef>
              <a:spcAft>
                <a:spcPts val="0"/>
              </a:spcAft>
              <a:buSzPts val="1200"/>
              <a:buChar char="○"/>
              <a:defRPr sz="1200"/>
            </a:lvl5pPr>
            <a:lvl6pPr marL="2743132" lvl="5" indent="-304793">
              <a:spcBef>
                <a:spcPts val="0"/>
              </a:spcBef>
              <a:spcAft>
                <a:spcPts val="0"/>
              </a:spcAft>
              <a:buSzPts val="1200"/>
              <a:buChar char="■"/>
              <a:defRPr sz="1200"/>
            </a:lvl6pPr>
            <a:lvl7pPr marL="3200320" lvl="6" indent="-304793">
              <a:spcBef>
                <a:spcPts val="0"/>
              </a:spcBef>
              <a:spcAft>
                <a:spcPts val="0"/>
              </a:spcAft>
              <a:buSzPts val="1200"/>
              <a:buChar char="●"/>
              <a:defRPr sz="1200"/>
            </a:lvl7pPr>
            <a:lvl8pPr marL="3657509" lvl="7" indent="-304793">
              <a:spcBef>
                <a:spcPts val="0"/>
              </a:spcBef>
              <a:spcAft>
                <a:spcPts val="0"/>
              </a:spcAft>
              <a:buSzPts val="1200"/>
              <a:buChar char="○"/>
              <a:defRPr sz="1200"/>
            </a:lvl8pPr>
            <a:lvl9pPr marL="4114697" lvl="8" indent="-304793">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189" lvl="0" indent="-317492">
              <a:spcBef>
                <a:spcPts val="0"/>
              </a:spcBef>
              <a:spcAft>
                <a:spcPts val="0"/>
              </a:spcAft>
              <a:buSzPts val="1400"/>
              <a:buChar char="●"/>
              <a:defRPr sz="1400"/>
            </a:lvl1pPr>
            <a:lvl2pPr marL="914378" lvl="1" indent="-304793">
              <a:spcBef>
                <a:spcPts val="0"/>
              </a:spcBef>
              <a:spcAft>
                <a:spcPts val="0"/>
              </a:spcAft>
              <a:buSzPts val="1200"/>
              <a:buChar char="○"/>
              <a:defRPr sz="1200"/>
            </a:lvl2pPr>
            <a:lvl3pPr marL="1371566" lvl="2" indent="-304793">
              <a:spcBef>
                <a:spcPts val="0"/>
              </a:spcBef>
              <a:spcAft>
                <a:spcPts val="0"/>
              </a:spcAft>
              <a:buSzPts val="1200"/>
              <a:buChar char="■"/>
              <a:defRPr sz="1200"/>
            </a:lvl3pPr>
            <a:lvl4pPr marL="1828754" lvl="3" indent="-304793">
              <a:spcBef>
                <a:spcPts val="0"/>
              </a:spcBef>
              <a:spcAft>
                <a:spcPts val="0"/>
              </a:spcAft>
              <a:buSzPts val="1200"/>
              <a:buChar char="●"/>
              <a:defRPr sz="1200"/>
            </a:lvl4pPr>
            <a:lvl5pPr marL="2285943" lvl="4" indent="-304793">
              <a:spcBef>
                <a:spcPts val="0"/>
              </a:spcBef>
              <a:spcAft>
                <a:spcPts val="0"/>
              </a:spcAft>
              <a:buSzPts val="1200"/>
              <a:buChar char="○"/>
              <a:defRPr sz="1200"/>
            </a:lvl5pPr>
            <a:lvl6pPr marL="2743132" lvl="5" indent="-304793">
              <a:spcBef>
                <a:spcPts val="0"/>
              </a:spcBef>
              <a:spcAft>
                <a:spcPts val="0"/>
              </a:spcAft>
              <a:buSzPts val="1200"/>
              <a:buChar char="■"/>
              <a:defRPr sz="1200"/>
            </a:lvl6pPr>
            <a:lvl7pPr marL="3200320" lvl="6" indent="-304793">
              <a:spcBef>
                <a:spcPts val="0"/>
              </a:spcBef>
              <a:spcAft>
                <a:spcPts val="0"/>
              </a:spcAft>
              <a:buSzPts val="1200"/>
              <a:buChar char="●"/>
              <a:defRPr sz="1200"/>
            </a:lvl7pPr>
            <a:lvl8pPr marL="3657509" lvl="7" indent="-304793">
              <a:spcBef>
                <a:spcPts val="0"/>
              </a:spcBef>
              <a:spcAft>
                <a:spcPts val="0"/>
              </a:spcAft>
              <a:buSzPts val="1200"/>
              <a:buChar char="○"/>
              <a:defRPr sz="1200"/>
            </a:lvl8pPr>
            <a:lvl9pPr marL="4114697" lvl="8" indent="-304793">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43301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59164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189" lvl="0" indent="-304793">
              <a:spcBef>
                <a:spcPts val="0"/>
              </a:spcBef>
              <a:spcAft>
                <a:spcPts val="0"/>
              </a:spcAft>
              <a:buSzPts val="1200"/>
              <a:buChar char="●"/>
              <a:defRPr sz="1200"/>
            </a:lvl1pPr>
            <a:lvl2pPr marL="914378" lvl="1" indent="-304793">
              <a:spcBef>
                <a:spcPts val="0"/>
              </a:spcBef>
              <a:spcAft>
                <a:spcPts val="0"/>
              </a:spcAft>
              <a:buSzPts val="1200"/>
              <a:buChar char="○"/>
              <a:defRPr sz="1200"/>
            </a:lvl2pPr>
            <a:lvl3pPr marL="1371566" lvl="2" indent="-304793">
              <a:spcBef>
                <a:spcPts val="0"/>
              </a:spcBef>
              <a:spcAft>
                <a:spcPts val="0"/>
              </a:spcAft>
              <a:buSzPts val="1200"/>
              <a:buChar char="■"/>
              <a:defRPr sz="1200"/>
            </a:lvl3pPr>
            <a:lvl4pPr marL="1828754" lvl="3" indent="-304793">
              <a:spcBef>
                <a:spcPts val="0"/>
              </a:spcBef>
              <a:spcAft>
                <a:spcPts val="0"/>
              </a:spcAft>
              <a:buSzPts val="1200"/>
              <a:buChar char="●"/>
              <a:defRPr sz="1200"/>
            </a:lvl4pPr>
            <a:lvl5pPr marL="2285943" lvl="4" indent="-304793">
              <a:spcBef>
                <a:spcPts val="0"/>
              </a:spcBef>
              <a:spcAft>
                <a:spcPts val="0"/>
              </a:spcAft>
              <a:buSzPts val="1200"/>
              <a:buChar char="○"/>
              <a:defRPr sz="1200"/>
            </a:lvl5pPr>
            <a:lvl6pPr marL="2743132" lvl="5" indent="-304793">
              <a:spcBef>
                <a:spcPts val="0"/>
              </a:spcBef>
              <a:spcAft>
                <a:spcPts val="0"/>
              </a:spcAft>
              <a:buSzPts val="1200"/>
              <a:buChar char="■"/>
              <a:defRPr sz="1200"/>
            </a:lvl6pPr>
            <a:lvl7pPr marL="3200320" lvl="6" indent="-304793">
              <a:spcBef>
                <a:spcPts val="0"/>
              </a:spcBef>
              <a:spcAft>
                <a:spcPts val="0"/>
              </a:spcAft>
              <a:buSzPts val="1200"/>
              <a:buChar char="●"/>
              <a:defRPr sz="1200"/>
            </a:lvl7pPr>
            <a:lvl8pPr marL="3657509" lvl="7" indent="-304793">
              <a:spcBef>
                <a:spcPts val="0"/>
              </a:spcBef>
              <a:spcAft>
                <a:spcPts val="0"/>
              </a:spcAft>
              <a:buSzPts val="1200"/>
              <a:buChar char="○"/>
              <a:defRPr sz="1200"/>
            </a:lvl8pPr>
            <a:lvl9pPr marL="4114697" lvl="8" indent="-304793">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61917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18225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189" lvl="0" indent="-342892">
              <a:spcBef>
                <a:spcPts val="0"/>
              </a:spcBef>
              <a:spcAft>
                <a:spcPts val="0"/>
              </a:spcAft>
              <a:buSzPts val="1800"/>
              <a:buChar char="●"/>
              <a:defRPr/>
            </a:lvl1pPr>
            <a:lvl2pPr marL="914378" lvl="1" indent="-317492">
              <a:spcBef>
                <a:spcPts val="0"/>
              </a:spcBef>
              <a:spcAft>
                <a:spcPts val="0"/>
              </a:spcAft>
              <a:buSzPts val="1400"/>
              <a:buChar char="○"/>
              <a:defRPr/>
            </a:lvl2pPr>
            <a:lvl3pPr marL="1371566" lvl="2" indent="-317492">
              <a:spcBef>
                <a:spcPts val="0"/>
              </a:spcBef>
              <a:spcAft>
                <a:spcPts val="0"/>
              </a:spcAft>
              <a:buSzPts val="1400"/>
              <a:buChar char="■"/>
              <a:defRPr/>
            </a:lvl3pPr>
            <a:lvl4pPr marL="1828754" lvl="3" indent="-317492">
              <a:spcBef>
                <a:spcPts val="0"/>
              </a:spcBef>
              <a:spcAft>
                <a:spcPts val="0"/>
              </a:spcAft>
              <a:buSzPts val="1400"/>
              <a:buChar char="●"/>
              <a:defRPr/>
            </a:lvl4pPr>
            <a:lvl5pPr marL="2285943" lvl="4" indent="-317492">
              <a:spcBef>
                <a:spcPts val="0"/>
              </a:spcBef>
              <a:spcAft>
                <a:spcPts val="0"/>
              </a:spcAft>
              <a:buSzPts val="1400"/>
              <a:buChar char="○"/>
              <a:defRPr/>
            </a:lvl5pPr>
            <a:lvl6pPr marL="2743132" lvl="5" indent="-317492">
              <a:spcBef>
                <a:spcPts val="0"/>
              </a:spcBef>
              <a:spcAft>
                <a:spcPts val="0"/>
              </a:spcAft>
              <a:buSzPts val="1400"/>
              <a:buChar char="■"/>
              <a:defRPr/>
            </a:lvl6pPr>
            <a:lvl7pPr marL="3200320" lvl="6" indent="-317492">
              <a:spcBef>
                <a:spcPts val="0"/>
              </a:spcBef>
              <a:spcAft>
                <a:spcPts val="0"/>
              </a:spcAft>
              <a:buSzPts val="1400"/>
              <a:buChar char="●"/>
              <a:defRPr/>
            </a:lvl7pPr>
            <a:lvl8pPr marL="3657509" lvl="7" indent="-317492">
              <a:spcBef>
                <a:spcPts val="0"/>
              </a:spcBef>
              <a:spcAft>
                <a:spcPts val="0"/>
              </a:spcAft>
              <a:buSzPts val="1400"/>
              <a:buChar char="○"/>
              <a:defRPr/>
            </a:lvl8pPr>
            <a:lvl9pPr marL="4114697" lvl="8" indent="-317492">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35102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189" lvl="0" indent="-228594">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69427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189" lvl="0" indent="-342892" algn="ctr">
              <a:spcBef>
                <a:spcPts val="0"/>
              </a:spcBef>
              <a:spcAft>
                <a:spcPts val="0"/>
              </a:spcAft>
              <a:buSzPts val="1800"/>
              <a:buChar char="●"/>
              <a:defRPr/>
            </a:lvl1pPr>
            <a:lvl2pPr marL="914378" lvl="1" indent="-317492" algn="ctr">
              <a:spcBef>
                <a:spcPts val="0"/>
              </a:spcBef>
              <a:spcAft>
                <a:spcPts val="0"/>
              </a:spcAft>
              <a:buSzPts val="1400"/>
              <a:buChar char="○"/>
              <a:defRPr/>
            </a:lvl2pPr>
            <a:lvl3pPr marL="1371566" lvl="2" indent="-317492" algn="ctr">
              <a:spcBef>
                <a:spcPts val="0"/>
              </a:spcBef>
              <a:spcAft>
                <a:spcPts val="0"/>
              </a:spcAft>
              <a:buSzPts val="1400"/>
              <a:buChar char="■"/>
              <a:defRPr/>
            </a:lvl3pPr>
            <a:lvl4pPr marL="1828754" lvl="3" indent="-317492" algn="ctr">
              <a:spcBef>
                <a:spcPts val="0"/>
              </a:spcBef>
              <a:spcAft>
                <a:spcPts val="0"/>
              </a:spcAft>
              <a:buSzPts val="1400"/>
              <a:buChar char="●"/>
              <a:defRPr/>
            </a:lvl4pPr>
            <a:lvl5pPr marL="2285943" lvl="4" indent="-317492" algn="ctr">
              <a:spcBef>
                <a:spcPts val="0"/>
              </a:spcBef>
              <a:spcAft>
                <a:spcPts val="0"/>
              </a:spcAft>
              <a:buSzPts val="1400"/>
              <a:buChar char="○"/>
              <a:defRPr/>
            </a:lvl5pPr>
            <a:lvl6pPr marL="2743132" lvl="5" indent="-317492" algn="ctr">
              <a:spcBef>
                <a:spcPts val="0"/>
              </a:spcBef>
              <a:spcAft>
                <a:spcPts val="0"/>
              </a:spcAft>
              <a:buSzPts val="1400"/>
              <a:buChar char="■"/>
              <a:defRPr/>
            </a:lvl6pPr>
            <a:lvl7pPr marL="3200320" lvl="6" indent="-317492" algn="ctr">
              <a:spcBef>
                <a:spcPts val="0"/>
              </a:spcBef>
              <a:spcAft>
                <a:spcPts val="0"/>
              </a:spcAft>
              <a:buSzPts val="1400"/>
              <a:buChar char="●"/>
              <a:defRPr/>
            </a:lvl7pPr>
            <a:lvl8pPr marL="3657509" lvl="7" indent="-317492" algn="ctr">
              <a:spcBef>
                <a:spcPts val="0"/>
              </a:spcBef>
              <a:spcAft>
                <a:spcPts val="0"/>
              </a:spcAft>
              <a:buSzPts val="1400"/>
              <a:buChar char="○"/>
              <a:defRPr/>
            </a:lvl8pPr>
            <a:lvl9pPr marL="4114697" lvl="8" indent="-317492"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94089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30456190"/>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020358548"/>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8" Type="http://schemas.openxmlformats.org/officeDocument/2006/relationships/audio" Target="../media/media32.m4a"/><Relationship Id="rId13" Type="http://schemas.openxmlformats.org/officeDocument/2006/relationships/image" Target="../media/image12.png"/><Relationship Id="rId3" Type="http://schemas.microsoft.com/office/2007/relationships/media" Target="../media/media30.m4a"/><Relationship Id="rId7" Type="http://schemas.microsoft.com/office/2007/relationships/media" Target="../media/media32.m4a"/><Relationship Id="rId12" Type="http://schemas.openxmlformats.org/officeDocument/2006/relationships/image" Target="../media/image11.png"/><Relationship Id="rId2" Type="http://schemas.openxmlformats.org/officeDocument/2006/relationships/audio" Target="../media/media29.m4a"/><Relationship Id="rId1" Type="http://schemas.microsoft.com/office/2007/relationships/media" Target="../media/media29.m4a"/><Relationship Id="rId6" Type="http://schemas.openxmlformats.org/officeDocument/2006/relationships/audio" Target="../media/media31.m4a"/><Relationship Id="rId11" Type="http://schemas.openxmlformats.org/officeDocument/2006/relationships/image" Target="../media/image10.png"/><Relationship Id="rId5" Type="http://schemas.microsoft.com/office/2007/relationships/media" Target="../media/media31.m4a"/><Relationship Id="rId10" Type="http://schemas.openxmlformats.org/officeDocument/2006/relationships/image" Target="../media/image9.png"/><Relationship Id="rId4" Type="http://schemas.openxmlformats.org/officeDocument/2006/relationships/audio" Target="../media/media30.m4a"/><Relationship Id="rId9" Type="http://schemas.openxmlformats.org/officeDocument/2006/relationships/slideLayout" Target="../slideLayouts/slideLayout10.xml"/><Relationship Id="rId1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audio" Target="../media/media36.m4a"/><Relationship Id="rId13" Type="http://schemas.openxmlformats.org/officeDocument/2006/relationships/image" Target="../media/image16.png"/><Relationship Id="rId3" Type="http://schemas.microsoft.com/office/2007/relationships/media" Target="../media/media34.m4a"/><Relationship Id="rId7" Type="http://schemas.microsoft.com/office/2007/relationships/media" Target="../media/media36.m4a"/><Relationship Id="rId12" Type="http://schemas.openxmlformats.org/officeDocument/2006/relationships/image" Target="../media/image15.png"/><Relationship Id="rId2" Type="http://schemas.openxmlformats.org/officeDocument/2006/relationships/audio" Target="../media/media33.m4a"/><Relationship Id="rId1" Type="http://schemas.microsoft.com/office/2007/relationships/media" Target="../media/media33.m4a"/><Relationship Id="rId6" Type="http://schemas.openxmlformats.org/officeDocument/2006/relationships/audio" Target="../media/media35.m4a"/><Relationship Id="rId11" Type="http://schemas.openxmlformats.org/officeDocument/2006/relationships/image" Target="../media/image14.png"/><Relationship Id="rId5" Type="http://schemas.microsoft.com/office/2007/relationships/media" Target="../media/media35.m4a"/><Relationship Id="rId10" Type="http://schemas.openxmlformats.org/officeDocument/2006/relationships/image" Target="../media/image13.png"/><Relationship Id="rId4" Type="http://schemas.openxmlformats.org/officeDocument/2006/relationships/audio" Target="../media/media34.m4a"/><Relationship Id="rId9" Type="http://schemas.openxmlformats.org/officeDocument/2006/relationships/slideLayout" Target="../slideLayouts/slideLayout10.xml"/><Relationship Id="rId1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audio" Target="../media/media40.m4a"/><Relationship Id="rId13" Type="http://schemas.openxmlformats.org/officeDocument/2006/relationships/image" Target="../media/image20.png"/><Relationship Id="rId3" Type="http://schemas.microsoft.com/office/2007/relationships/media" Target="../media/media38.m4a"/><Relationship Id="rId7" Type="http://schemas.microsoft.com/office/2007/relationships/media" Target="../media/media40.m4a"/><Relationship Id="rId12" Type="http://schemas.openxmlformats.org/officeDocument/2006/relationships/image" Target="../media/image19.png"/><Relationship Id="rId2" Type="http://schemas.openxmlformats.org/officeDocument/2006/relationships/audio" Target="../media/media37.m4a"/><Relationship Id="rId1" Type="http://schemas.microsoft.com/office/2007/relationships/media" Target="../media/media37.m4a"/><Relationship Id="rId6" Type="http://schemas.openxmlformats.org/officeDocument/2006/relationships/audio" Target="../media/media39.m4a"/><Relationship Id="rId11" Type="http://schemas.openxmlformats.org/officeDocument/2006/relationships/image" Target="../media/image18.png"/><Relationship Id="rId5" Type="http://schemas.microsoft.com/office/2007/relationships/media" Target="../media/media39.m4a"/><Relationship Id="rId10" Type="http://schemas.openxmlformats.org/officeDocument/2006/relationships/image" Target="../media/image17.png"/><Relationship Id="rId4" Type="http://schemas.openxmlformats.org/officeDocument/2006/relationships/audio" Target="../media/media38.m4a"/><Relationship Id="rId9" Type="http://schemas.openxmlformats.org/officeDocument/2006/relationships/slideLayout" Target="../slideLayouts/slideLayout10.xml"/><Relationship Id="rId1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audio" Target="../media/media44.m4a"/><Relationship Id="rId13" Type="http://schemas.openxmlformats.org/officeDocument/2006/relationships/image" Target="../media/image24.png"/><Relationship Id="rId3" Type="http://schemas.microsoft.com/office/2007/relationships/media" Target="../media/media42.m4a"/><Relationship Id="rId7" Type="http://schemas.microsoft.com/office/2007/relationships/media" Target="../media/media44.m4a"/><Relationship Id="rId12" Type="http://schemas.openxmlformats.org/officeDocument/2006/relationships/image" Target="../media/image23.png"/><Relationship Id="rId2" Type="http://schemas.openxmlformats.org/officeDocument/2006/relationships/audio" Target="../media/media41.m4a"/><Relationship Id="rId1" Type="http://schemas.microsoft.com/office/2007/relationships/media" Target="../media/media41.m4a"/><Relationship Id="rId6" Type="http://schemas.openxmlformats.org/officeDocument/2006/relationships/audio" Target="../media/media43.m4a"/><Relationship Id="rId11" Type="http://schemas.openxmlformats.org/officeDocument/2006/relationships/image" Target="../media/image22.png"/><Relationship Id="rId5" Type="http://schemas.microsoft.com/office/2007/relationships/media" Target="../media/media43.m4a"/><Relationship Id="rId10" Type="http://schemas.openxmlformats.org/officeDocument/2006/relationships/image" Target="../media/image21.png"/><Relationship Id="rId4" Type="http://schemas.openxmlformats.org/officeDocument/2006/relationships/audio" Target="../media/media42.m4a"/><Relationship Id="rId9" Type="http://schemas.openxmlformats.org/officeDocument/2006/relationships/slideLayout" Target="../slideLayouts/slideLayout10.xml"/><Relationship Id="rId1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audio" Target="../media/media48.m4a"/><Relationship Id="rId13" Type="http://schemas.openxmlformats.org/officeDocument/2006/relationships/image" Target="../media/image28.png"/><Relationship Id="rId3" Type="http://schemas.microsoft.com/office/2007/relationships/media" Target="../media/media46.m4a"/><Relationship Id="rId7" Type="http://schemas.microsoft.com/office/2007/relationships/media" Target="../media/media48.m4a"/><Relationship Id="rId12" Type="http://schemas.openxmlformats.org/officeDocument/2006/relationships/image" Target="../media/image27.png"/><Relationship Id="rId2" Type="http://schemas.openxmlformats.org/officeDocument/2006/relationships/audio" Target="../media/media45.m4a"/><Relationship Id="rId1" Type="http://schemas.microsoft.com/office/2007/relationships/media" Target="../media/media45.m4a"/><Relationship Id="rId6" Type="http://schemas.openxmlformats.org/officeDocument/2006/relationships/audio" Target="../media/media47.m4a"/><Relationship Id="rId11" Type="http://schemas.openxmlformats.org/officeDocument/2006/relationships/image" Target="../media/image26.png"/><Relationship Id="rId5" Type="http://schemas.microsoft.com/office/2007/relationships/media" Target="../media/media47.m4a"/><Relationship Id="rId10" Type="http://schemas.openxmlformats.org/officeDocument/2006/relationships/image" Target="../media/image25.png"/><Relationship Id="rId4" Type="http://schemas.openxmlformats.org/officeDocument/2006/relationships/audio" Target="../media/media46.m4a"/><Relationship Id="rId9" Type="http://schemas.openxmlformats.org/officeDocument/2006/relationships/slideLayout" Target="../slideLayouts/slideLayout10.xml"/><Relationship Id="rId1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audio" Target="../media/media52.m4a"/><Relationship Id="rId13" Type="http://schemas.openxmlformats.org/officeDocument/2006/relationships/image" Target="../media/image32.png"/><Relationship Id="rId3" Type="http://schemas.microsoft.com/office/2007/relationships/media" Target="../media/media50.m4a"/><Relationship Id="rId7" Type="http://schemas.microsoft.com/office/2007/relationships/media" Target="../media/media52.m4a"/><Relationship Id="rId12" Type="http://schemas.openxmlformats.org/officeDocument/2006/relationships/image" Target="../media/image31.png"/><Relationship Id="rId2" Type="http://schemas.openxmlformats.org/officeDocument/2006/relationships/audio" Target="../media/media49.m4a"/><Relationship Id="rId1" Type="http://schemas.microsoft.com/office/2007/relationships/media" Target="../media/media49.m4a"/><Relationship Id="rId6" Type="http://schemas.openxmlformats.org/officeDocument/2006/relationships/audio" Target="../media/media51.m4a"/><Relationship Id="rId11" Type="http://schemas.openxmlformats.org/officeDocument/2006/relationships/image" Target="../media/image30.png"/><Relationship Id="rId5" Type="http://schemas.microsoft.com/office/2007/relationships/media" Target="../media/media51.m4a"/><Relationship Id="rId10" Type="http://schemas.openxmlformats.org/officeDocument/2006/relationships/image" Target="../media/image29.png"/><Relationship Id="rId4" Type="http://schemas.openxmlformats.org/officeDocument/2006/relationships/audio" Target="../media/media50.m4a"/><Relationship Id="rId9" Type="http://schemas.openxmlformats.org/officeDocument/2006/relationships/slideLayout" Target="../slideLayouts/slideLayout10.xml"/><Relationship Id="rId1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audio" Target="../media/media56.m4a"/><Relationship Id="rId13" Type="http://schemas.openxmlformats.org/officeDocument/2006/relationships/image" Target="../media/image36.png"/><Relationship Id="rId3" Type="http://schemas.microsoft.com/office/2007/relationships/media" Target="../media/media54.m4a"/><Relationship Id="rId7" Type="http://schemas.microsoft.com/office/2007/relationships/media" Target="../media/media56.m4a"/><Relationship Id="rId12" Type="http://schemas.openxmlformats.org/officeDocument/2006/relationships/image" Target="../media/image35.png"/><Relationship Id="rId2" Type="http://schemas.openxmlformats.org/officeDocument/2006/relationships/audio" Target="../media/media53.m4a"/><Relationship Id="rId1" Type="http://schemas.microsoft.com/office/2007/relationships/media" Target="../media/media53.m4a"/><Relationship Id="rId6" Type="http://schemas.openxmlformats.org/officeDocument/2006/relationships/audio" Target="../media/media55.m4a"/><Relationship Id="rId11" Type="http://schemas.openxmlformats.org/officeDocument/2006/relationships/image" Target="../media/image34.png"/><Relationship Id="rId5" Type="http://schemas.microsoft.com/office/2007/relationships/media" Target="../media/media55.m4a"/><Relationship Id="rId10" Type="http://schemas.openxmlformats.org/officeDocument/2006/relationships/image" Target="../media/image33.png"/><Relationship Id="rId4" Type="http://schemas.openxmlformats.org/officeDocument/2006/relationships/audio" Target="../media/media54.m4a"/><Relationship Id="rId9" Type="http://schemas.openxmlformats.org/officeDocument/2006/relationships/slideLayout" Target="../slideLayouts/slideLayout10.xml"/><Relationship Id="rId14"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audio" Target="../media/media60.m4a"/><Relationship Id="rId13" Type="http://schemas.openxmlformats.org/officeDocument/2006/relationships/image" Target="../media/image40.png"/><Relationship Id="rId3" Type="http://schemas.microsoft.com/office/2007/relationships/media" Target="../media/media58.m4a"/><Relationship Id="rId7" Type="http://schemas.microsoft.com/office/2007/relationships/media" Target="../media/media60.m4a"/><Relationship Id="rId12" Type="http://schemas.openxmlformats.org/officeDocument/2006/relationships/image" Target="../media/image39.png"/><Relationship Id="rId2" Type="http://schemas.openxmlformats.org/officeDocument/2006/relationships/audio" Target="../media/media57.m4a"/><Relationship Id="rId1" Type="http://schemas.microsoft.com/office/2007/relationships/media" Target="../media/media57.m4a"/><Relationship Id="rId6" Type="http://schemas.openxmlformats.org/officeDocument/2006/relationships/audio" Target="../media/media59.m4a"/><Relationship Id="rId11" Type="http://schemas.openxmlformats.org/officeDocument/2006/relationships/image" Target="../media/image38.png"/><Relationship Id="rId5" Type="http://schemas.microsoft.com/office/2007/relationships/media" Target="../media/media59.m4a"/><Relationship Id="rId10" Type="http://schemas.openxmlformats.org/officeDocument/2006/relationships/image" Target="../media/image37.png"/><Relationship Id="rId4" Type="http://schemas.openxmlformats.org/officeDocument/2006/relationships/audio" Target="../media/media58.m4a"/><Relationship Id="rId9" Type="http://schemas.openxmlformats.org/officeDocument/2006/relationships/slideLayout" Target="../slideLayouts/slideLayout10.xml"/><Relationship Id="rId14"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audio" Target="../media/media64.m4a"/><Relationship Id="rId3" Type="http://schemas.microsoft.com/office/2007/relationships/media" Target="../media/media62.m4a"/><Relationship Id="rId7" Type="http://schemas.microsoft.com/office/2007/relationships/media" Target="../media/media64.m4a"/><Relationship Id="rId12" Type="http://schemas.openxmlformats.org/officeDocument/2006/relationships/image" Target="../media/image4.png"/><Relationship Id="rId2" Type="http://schemas.openxmlformats.org/officeDocument/2006/relationships/audio" Target="../media/media61.m4a"/><Relationship Id="rId1" Type="http://schemas.microsoft.com/office/2007/relationships/media" Target="../media/media61.m4a"/><Relationship Id="rId6" Type="http://schemas.openxmlformats.org/officeDocument/2006/relationships/audio" Target="../media/media63.m4a"/><Relationship Id="rId11" Type="http://schemas.openxmlformats.org/officeDocument/2006/relationships/image" Target="../media/image42.png"/><Relationship Id="rId5" Type="http://schemas.microsoft.com/office/2007/relationships/media" Target="../media/media63.m4a"/><Relationship Id="rId10" Type="http://schemas.openxmlformats.org/officeDocument/2006/relationships/image" Target="../media/image41.png"/><Relationship Id="rId4" Type="http://schemas.openxmlformats.org/officeDocument/2006/relationships/audio" Target="../media/media62.m4a"/><Relationship Id="rId9"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8" Type="http://schemas.openxmlformats.org/officeDocument/2006/relationships/audio" Target="../media/media68.m4a"/><Relationship Id="rId13" Type="http://schemas.openxmlformats.org/officeDocument/2006/relationships/image" Target="../media/image4.png"/><Relationship Id="rId3" Type="http://schemas.microsoft.com/office/2007/relationships/media" Target="../media/media66.m4a"/><Relationship Id="rId7" Type="http://schemas.microsoft.com/office/2007/relationships/media" Target="../media/media68.m4a"/><Relationship Id="rId12" Type="http://schemas.openxmlformats.org/officeDocument/2006/relationships/image" Target="../media/image44.tiff"/><Relationship Id="rId2" Type="http://schemas.openxmlformats.org/officeDocument/2006/relationships/audio" Target="../media/media65.m4a"/><Relationship Id="rId1" Type="http://schemas.microsoft.com/office/2007/relationships/media" Target="../media/media65.m4a"/><Relationship Id="rId6" Type="http://schemas.openxmlformats.org/officeDocument/2006/relationships/audio" Target="../media/media67.m4a"/><Relationship Id="rId11" Type="http://schemas.openxmlformats.org/officeDocument/2006/relationships/image" Target="../media/image43.tiff"/><Relationship Id="rId5" Type="http://schemas.microsoft.com/office/2007/relationships/media" Target="../media/media67.m4a"/><Relationship Id="rId10" Type="http://schemas.openxmlformats.org/officeDocument/2006/relationships/image" Target="../media/image42.png"/><Relationship Id="rId4" Type="http://schemas.openxmlformats.org/officeDocument/2006/relationships/audio" Target="../media/media66.m4a"/><Relationship Id="rId9"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audio" Target="../media/media72.m4a"/><Relationship Id="rId13" Type="http://schemas.openxmlformats.org/officeDocument/2006/relationships/image" Target="../media/image4.png"/><Relationship Id="rId3" Type="http://schemas.microsoft.com/office/2007/relationships/media" Target="../media/media70.m4a"/><Relationship Id="rId7" Type="http://schemas.microsoft.com/office/2007/relationships/media" Target="../media/media72.m4a"/><Relationship Id="rId12" Type="http://schemas.openxmlformats.org/officeDocument/2006/relationships/image" Target="../media/image47.tiff"/><Relationship Id="rId2" Type="http://schemas.openxmlformats.org/officeDocument/2006/relationships/audio" Target="../media/media69.m4a"/><Relationship Id="rId1" Type="http://schemas.microsoft.com/office/2007/relationships/media" Target="../media/media69.m4a"/><Relationship Id="rId6" Type="http://schemas.openxmlformats.org/officeDocument/2006/relationships/audio" Target="../media/media71.m4a"/><Relationship Id="rId11" Type="http://schemas.openxmlformats.org/officeDocument/2006/relationships/image" Target="../media/image46.emf"/><Relationship Id="rId5" Type="http://schemas.microsoft.com/office/2007/relationships/media" Target="../media/media71.m4a"/><Relationship Id="rId10" Type="http://schemas.openxmlformats.org/officeDocument/2006/relationships/image" Target="../media/image45.tif"/><Relationship Id="rId4" Type="http://schemas.openxmlformats.org/officeDocument/2006/relationships/audio" Target="../media/media70.m4a"/><Relationship Id="rId9"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8" Type="http://schemas.openxmlformats.org/officeDocument/2006/relationships/audio" Target="../media/media76.m4a"/><Relationship Id="rId13" Type="http://schemas.openxmlformats.org/officeDocument/2006/relationships/image" Target="../media/image51.png"/><Relationship Id="rId3" Type="http://schemas.microsoft.com/office/2007/relationships/media" Target="../media/media74.m4a"/><Relationship Id="rId7" Type="http://schemas.microsoft.com/office/2007/relationships/media" Target="../media/media76.m4a"/><Relationship Id="rId12" Type="http://schemas.openxmlformats.org/officeDocument/2006/relationships/image" Target="../media/image50.png"/><Relationship Id="rId2" Type="http://schemas.openxmlformats.org/officeDocument/2006/relationships/audio" Target="../media/media73.m4a"/><Relationship Id="rId1" Type="http://schemas.microsoft.com/office/2007/relationships/media" Target="../media/media73.m4a"/><Relationship Id="rId6" Type="http://schemas.openxmlformats.org/officeDocument/2006/relationships/audio" Target="../media/media75.m4a"/><Relationship Id="rId11" Type="http://schemas.openxmlformats.org/officeDocument/2006/relationships/image" Target="../media/image49.png"/><Relationship Id="rId5" Type="http://schemas.microsoft.com/office/2007/relationships/media" Target="../media/media75.m4a"/><Relationship Id="rId10" Type="http://schemas.openxmlformats.org/officeDocument/2006/relationships/image" Target="../media/image48.tiff"/><Relationship Id="rId4" Type="http://schemas.openxmlformats.org/officeDocument/2006/relationships/audio" Target="../media/media74.m4a"/><Relationship Id="rId9" Type="http://schemas.openxmlformats.org/officeDocument/2006/relationships/slideLayout" Target="../slideLayouts/slideLayout10.xml"/><Relationship Id="rId14" Type="http://schemas.openxmlformats.org/officeDocument/2006/relationships/image" Target="../media/image4.png"/></Relationships>
</file>

<file path=ppt/slides/_rels/slide22.xml.rels><?xml version="1.0" encoding="UTF-8" standalone="yes"?>
<Relationships xmlns="http://schemas.openxmlformats.org/package/2006/relationships"><Relationship Id="rId8" Type="http://schemas.openxmlformats.org/officeDocument/2006/relationships/audio" Target="../media/media80.m4a"/><Relationship Id="rId13" Type="http://schemas.openxmlformats.org/officeDocument/2006/relationships/image" Target="../media/image55.png"/><Relationship Id="rId3" Type="http://schemas.microsoft.com/office/2007/relationships/media" Target="../media/media78.m4a"/><Relationship Id="rId7" Type="http://schemas.microsoft.com/office/2007/relationships/media" Target="../media/media80.m4a"/><Relationship Id="rId12" Type="http://schemas.openxmlformats.org/officeDocument/2006/relationships/image" Target="../media/image54.png"/><Relationship Id="rId2" Type="http://schemas.openxmlformats.org/officeDocument/2006/relationships/audio" Target="../media/media77.m4a"/><Relationship Id="rId1" Type="http://schemas.microsoft.com/office/2007/relationships/media" Target="../media/media77.m4a"/><Relationship Id="rId6" Type="http://schemas.openxmlformats.org/officeDocument/2006/relationships/audio" Target="../media/media79.m4a"/><Relationship Id="rId11" Type="http://schemas.openxmlformats.org/officeDocument/2006/relationships/image" Target="../media/image53.png"/><Relationship Id="rId5" Type="http://schemas.microsoft.com/office/2007/relationships/media" Target="../media/media79.m4a"/><Relationship Id="rId10" Type="http://schemas.openxmlformats.org/officeDocument/2006/relationships/image" Target="../media/image52.png"/><Relationship Id="rId4" Type="http://schemas.openxmlformats.org/officeDocument/2006/relationships/audio" Target="../media/media78.m4a"/><Relationship Id="rId9" Type="http://schemas.openxmlformats.org/officeDocument/2006/relationships/slideLayout" Target="../slideLayouts/slideLayout10.xml"/><Relationship Id="rId14" Type="http://schemas.openxmlformats.org/officeDocument/2006/relationships/image" Target="../media/image4.png"/></Relationships>
</file>

<file path=ppt/slides/_rels/slide23.xml.rels><?xml version="1.0" encoding="UTF-8" standalone="yes"?>
<Relationships xmlns="http://schemas.openxmlformats.org/package/2006/relationships"><Relationship Id="rId8" Type="http://schemas.openxmlformats.org/officeDocument/2006/relationships/audio" Target="../media/media84.m4a"/><Relationship Id="rId13" Type="http://schemas.openxmlformats.org/officeDocument/2006/relationships/image" Target="../media/image59.png"/><Relationship Id="rId3" Type="http://schemas.microsoft.com/office/2007/relationships/media" Target="../media/media82.m4a"/><Relationship Id="rId7" Type="http://schemas.microsoft.com/office/2007/relationships/media" Target="../media/media84.m4a"/><Relationship Id="rId12" Type="http://schemas.openxmlformats.org/officeDocument/2006/relationships/image" Target="../media/image58.png"/><Relationship Id="rId2" Type="http://schemas.openxmlformats.org/officeDocument/2006/relationships/audio" Target="../media/media81.m4a"/><Relationship Id="rId1" Type="http://schemas.microsoft.com/office/2007/relationships/media" Target="../media/media81.m4a"/><Relationship Id="rId6" Type="http://schemas.openxmlformats.org/officeDocument/2006/relationships/audio" Target="../media/media83.m4a"/><Relationship Id="rId11" Type="http://schemas.openxmlformats.org/officeDocument/2006/relationships/image" Target="../media/image57.png"/><Relationship Id="rId5" Type="http://schemas.microsoft.com/office/2007/relationships/media" Target="../media/media83.m4a"/><Relationship Id="rId10" Type="http://schemas.openxmlformats.org/officeDocument/2006/relationships/image" Target="../media/image56.png"/><Relationship Id="rId4" Type="http://schemas.openxmlformats.org/officeDocument/2006/relationships/audio" Target="../media/media82.m4a"/><Relationship Id="rId9" Type="http://schemas.openxmlformats.org/officeDocument/2006/relationships/slideLayout" Target="../slideLayouts/slideLayout10.xml"/><Relationship Id="rId1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85.m4a"/><Relationship Id="rId1" Type="http://schemas.microsoft.com/office/2007/relationships/media" Target="../media/media85.m4a"/><Relationship Id="rId5" Type="http://schemas.openxmlformats.org/officeDocument/2006/relationships/image" Target="../media/image4.png"/><Relationship Id="rId4" Type="http://schemas.openxmlformats.org/officeDocument/2006/relationships/image" Target="../media/image6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audio" Target="../media/media4.m4a"/><Relationship Id="rId3" Type="http://schemas.microsoft.com/office/2007/relationships/media" Target="../media/media2.m4a"/><Relationship Id="rId7" Type="http://schemas.microsoft.com/office/2007/relationships/media" Target="../media/media4.m4a"/><Relationship Id="rId12"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audio" Target="../media/media3.m4a"/><Relationship Id="rId11" Type="http://schemas.openxmlformats.org/officeDocument/2006/relationships/image" Target="../media/image3.png"/><Relationship Id="rId5" Type="http://schemas.microsoft.com/office/2007/relationships/media" Target="../media/media3.m4a"/><Relationship Id="rId10" Type="http://schemas.openxmlformats.org/officeDocument/2006/relationships/image" Target="../media/image2.jpeg"/><Relationship Id="rId4" Type="http://schemas.openxmlformats.org/officeDocument/2006/relationships/audio" Target="../media/media2.m4a"/><Relationship Id="rId9"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audio" Target="../media/media8.m4a"/><Relationship Id="rId13" Type="http://schemas.openxmlformats.org/officeDocument/2006/relationships/image" Target="../media/image4.png"/><Relationship Id="rId3" Type="http://schemas.microsoft.com/office/2007/relationships/media" Target="../media/media6.m4a"/><Relationship Id="rId7" Type="http://schemas.microsoft.com/office/2007/relationships/media" Target="../media/media8.m4a"/><Relationship Id="rId12" Type="http://schemas.openxmlformats.org/officeDocument/2006/relationships/image" Target="../media/image5.jpe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audio" Target="../media/media7.m4a"/><Relationship Id="rId11" Type="http://schemas.openxmlformats.org/officeDocument/2006/relationships/image" Target="../media/image3.png"/><Relationship Id="rId5" Type="http://schemas.microsoft.com/office/2007/relationships/media" Target="../media/media7.m4a"/><Relationship Id="rId10" Type="http://schemas.openxmlformats.org/officeDocument/2006/relationships/notesSlide" Target="../notesSlides/notesSlide3.xml"/><Relationship Id="rId4" Type="http://schemas.openxmlformats.org/officeDocument/2006/relationships/audio" Target="../media/media6.m4a"/><Relationship Id="rId9"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audio" Target="../media/media12.m4a"/><Relationship Id="rId3" Type="http://schemas.microsoft.com/office/2007/relationships/media" Target="../media/media10.m4a"/><Relationship Id="rId7" Type="http://schemas.microsoft.com/office/2007/relationships/media" Target="../media/media12.m4a"/><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audio" Target="../media/media11.m4a"/><Relationship Id="rId5" Type="http://schemas.microsoft.com/office/2007/relationships/media" Target="../media/media11.m4a"/><Relationship Id="rId10" Type="http://schemas.openxmlformats.org/officeDocument/2006/relationships/image" Target="../media/image4.png"/><Relationship Id="rId4" Type="http://schemas.openxmlformats.org/officeDocument/2006/relationships/audio" Target="../media/media10.m4a"/><Relationship Id="rId9"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8" Type="http://schemas.openxmlformats.org/officeDocument/2006/relationships/audio" Target="../media/media16.m4a"/><Relationship Id="rId3" Type="http://schemas.microsoft.com/office/2007/relationships/media" Target="../media/media14.m4a"/><Relationship Id="rId7" Type="http://schemas.microsoft.com/office/2007/relationships/media" Target="../media/media16.m4a"/><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audio" Target="../media/media15.m4a"/><Relationship Id="rId5" Type="http://schemas.microsoft.com/office/2007/relationships/media" Target="../media/media15.m4a"/><Relationship Id="rId10" Type="http://schemas.openxmlformats.org/officeDocument/2006/relationships/image" Target="../media/image4.png"/><Relationship Id="rId4" Type="http://schemas.openxmlformats.org/officeDocument/2006/relationships/audio" Target="../media/media14.m4a"/><Relationship Id="rId9"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audio" Target="../media/media20.m4a"/><Relationship Id="rId3" Type="http://schemas.microsoft.com/office/2007/relationships/media" Target="../media/media18.m4a"/><Relationship Id="rId7" Type="http://schemas.microsoft.com/office/2007/relationships/media" Target="../media/media20.m4a"/><Relationship Id="rId2" Type="http://schemas.openxmlformats.org/officeDocument/2006/relationships/audio" Target="../media/media17.m4a"/><Relationship Id="rId1" Type="http://schemas.microsoft.com/office/2007/relationships/media" Target="../media/media17.m4a"/><Relationship Id="rId6" Type="http://schemas.openxmlformats.org/officeDocument/2006/relationships/audio" Target="../media/media19.m4a"/><Relationship Id="rId11" Type="http://schemas.openxmlformats.org/officeDocument/2006/relationships/image" Target="../media/image4.png"/><Relationship Id="rId5" Type="http://schemas.microsoft.com/office/2007/relationships/media" Target="../media/media19.m4a"/><Relationship Id="rId10" Type="http://schemas.openxmlformats.org/officeDocument/2006/relationships/notesSlide" Target="../notesSlides/notesSlide4.xml"/><Relationship Id="rId4" Type="http://schemas.openxmlformats.org/officeDocument/2006/relationships/audio" Target="../media/media18.m4a"/><Relationship Id="rId9"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8" Type="http://schemas.openxmlformats.org/officeDocument/2006/relationships/audio" Target="../media/media24.m4a"/><Relationship Id="rId3" Type="http://schemas.microsoft.com/office/2007/relationships/media" Target="../media/media22.m4a"/><Relationship Id="rId7" Type="http://schemas.microsoft.com/office/2007/relationships/media" Target="../media/media24.m4a"/><Relationship Id="rId2" Type="http://schemas.openxmlformats.org/officeDocument/2006/relationships/audio" Target="../media/media21.m4a"/><Relationship Id="rId1" Type="http://schemas.microsoft.com/office/2007/relationships/media" Target="../media/media21.m4a"/><Relationship Id="rId6" Type="http://schemas.openxmlformats.org/officeDocument/2006/relationships/audio" Target="../media/media23.m4a"/><Relationship Id="rId5" Type="http://schemas.microsoft.com/office/2007/relationships/media" Target="../media/media23.m4a"/><Relationship Id="rId10" Type="http://schemas.openxmlformats.org/officeDocument/2006/relationships/image" Target="../media/image4.png"/><Relationship Id="rId4" Type="http://schemas.openxmlformats.org/officeDocument/2006/relationships/audio" Target="../media/media22.m4a"/><Relationship Id="rId9"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8" Type="http://schemas.openxmlformats.org/officeDocument/2006/relationships/audio" Target="../media/media28.m4a"/><Relationship Id="rId13" Type="http://schemas.openxmlformats.org/officeDocument/2006/relationships/image" Target="../media/image4.png"/><Relationship Id="rId3" Type="http://schemas.microsoft.com/office/2007/relationships/media" Target="../media/media26.m4a"/><Relationship Id="rId7" Type="http://schemas.microsoft.com/office/2007/relationships/media" Target="../media/media28.m4a"/><Relationship Id="rId12" Type="http://schemas.openxmlformats.org/officeDocument/2006/relationships/image" Target="../media/image8.png"/><Relationship Id="rId2" Type="http://schemas.openxmlformats.org/officeDocument/2006/relationships/audio" Target="../media/media25.m4a"/><Relationship Id="rId1" Type="http://schemas.microsoft.com/office/2007/relationships/media" Target="../media/media25.m4a"/><Relationship Id="rId6" Type="http://schemas.openxmlformats.org/officeDocument/2006/relationships/audio" Target="../media/media27.m4a"/><Relationship Id="rId11" Type="http://schemas.openxmlformats.org/officeDocument/2006/relationships/image" Target="../media/image7.png"/><Relationship Id="rId5" Type="http://schemas.microsoft.com/office/2007/relationships/media" Target="../media/media27.m4a"/><Relationship Id="rId10" Type="http://schemas.openxmlformats.org/officeDocument/2006/relationships/image" Target="../media/image6.png"/><Relationship Id="rId4" Type="http://schemas.openxmlformats.org/officeDocument/2006/relationships/audio" Target="../media/media26.m4a"/><Relationship Id="rId9"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Google Shape;83;p1"/>
          <p:cNvPicPr preferRelativeResize="0">
            <a:picLocks noGrp="1"/>
          </p:cNvPicPr>
          <p:nvPr>
            <p:ph type="body" idx="1"/>
          </p:nvPr>
        </p:nvPicPr>
        <p:blipFill rotWithShape="1">
          <a:blip r:embed="rId3" cstate="print">
            <a:alphaModFix/>
            <a:extLst>
              <a:ext uri="{28A0092B-C50C-407E-A947-70E740481C1C}">
                <a14:useLocalDpi xmlns:a14="http://schemas.microsoft.com/office/drawing/2010/main"/>
              </a:ext>
            </a:extLst>
          </a:blip>
          <a:srcRect l="291" t="257" r="410" b="204"/>
          <a:stretch/>
        </p:blipFill>
        <p:spPr>
          <a:xfrm>
            <a:off x="1" y="-19765"/>
            <a:ext cx="9159716" cy="5183029"/>
          </a:xfrm>
          <a:prstGeom prst="rect">
            <a:avLst/>
          </a:prstGeom>
          <a:noFill/>
          <a:ln>
            <a:noFill/>
          </a:ln>
        </p:spPr>
      </p:pic>
      <p:sp>
        <p:nvSpPr>
          <p:cNvPr id="84" name="Google Shape;84;p1"/>
          <p:cNvSpPr txBox="1"/>
          <p:nvPr/>
        </p:nvSpPr>
        <p:spPr>
          <a:xfrm>
            <a:off x="59532" y="4737736"/>
            <a:ext cx="9025414" cy="294799"/>
          </a:xfrm>
          <a:prstGeom prst="rect">
            <a:avLst/>
          </a:prstGeom>
          <a:noFill/>
          <a:ln>
            <a:noFill/>
          </a:ln>
        </p:spPr>
        <p:txBody>
          <a:bodyPr spcFirstLastPara="1" wrap="square" lIns="68569" tIns="34275" rIns="68569" bIns="34275" anchor="t" anchorCtr="0">
            <a:noAutofit/>
          </a:bodyPr>
          <a:lstStyle/>
          <a:p>
            <a:pPr algn="ctr" defTabSz="914378">
              <a:lnSpc>
                <a:spcPct val="80000"/>
              </a:lnSpc>
              <a:buClr>
                <a:srgbClr val="000000"/>
              </a:buClr>
              <a:buSzPts val="2312"/>
            </a:pPr>
            <a:r>
              <a:rPr lang="en-US" sz="1050" kern="0" dirty="0">
                <a:solidFill>
                  <a:srgbClr val="000000"/>
                </a:solidFill>
                <a:latin typeface="Verdana"/>
                <a:ea typeface="Verdana"/>
                <a:cs typeface="Verdana"/>
                <a:sym typeface="Verdana"/>
              </a:rPr>
              <a:t>©2020-2022 Literacy International</a:t>
            </a:r>
            <a:endParaRPr sz="1050" i="1" kern="0" dirty="0">
              <a:solidFill>
                <a:srgbClr val="000000"/>
              </a:solidFill>
              <a:latin typeface="Verdana"/>
              <a:ea typeface="Verdana"/>
              <a:cs typeface="Verdana"/>
              <a:sym typeface="Verdana"/>
            </a:endParaRPr>
          </a:p>
        </p:txBody>
      </p:sp>
      <p:grpSp>
        <p:nvGrpSpPr>
          <p:cNvPr id="85" name="Google Shape;85;p1"/>
          <p:cNvGrpSpPr/>
          <p:nvPr/>
        </p:nvGrpSpPr>
        <p:grpSpPr>
          <a:xfrm>
            <a:off x="309968" y="11089"/>
            <a:ext cx="8569923" cy="523119"/>
            <a:chOff x="8033" y="9135"/>
            <a:chExt cx="3123" cy="472"/>
          </a:xfrm>
        </p:grpSpPr>
        <p:sp>
          <p:nvSpPr>
            <p:cNvPr id="86" name="Google Shape;86;p1"/>
            <p:cNvSpPr/>
            <p:nvPr/>
          </p:nvSpPr>
          <p:spPr>
            <a:xfrm>
              <a:off x="8033" y="9135"/>
              <a:ext cx="3123" cy="472"/>
            </a:xfrm>
            <a:prstGeom prst="plaque">
              <a:avLst>
                <a:gd name="adj" fmla="val 16667"/>
              </a:avLst>
            </a:prstGeom>
            <a:solidFill>
              <a:schemeClr val="accent1">
                <a:lumMod val="20000"/>
                <a:lumOff val="80000"/>
              </a:schemeClr>
            </a:solidFill>
            <a:ln w="57150" cap="flat" cmpd="sng">
              <a:solidFill>
                <a:schemeClr val="accent1"/>
              </a:solidFill>
              <a:prstDash val="solid"/>
              <a:round/>
              <a:headEnd type="none" w="sm" len="sm"/>
              <a:tailEnd type="none" w="sm" len="sm"/>
            </a:ln>
          </p:spPr>
          <p:txBody>
            <a:bodyPr spcFirstLastPara="1" wrap="square" lIns="68569" tIns="34275" rIns="68569" bIns="34275" anchor="ctr" anchorCtr="0">
              <a:noAutofit/>
            </a:bodyPr>
            <a:lstStyle/>
            <a:p>
              <a:pPr algn="ctr" defTabSz="914378">
                <a:buClr>
                  <a:srgbClr val="000000"/>
                </a:buClr>
                <a:buSzPts val="1400"/>
              </a:pPr>
              <a:endParaRPr sz="1050" kern="0">
                <a:solidFill>
                  <a:srgbClr val="000000"/>
                </a:solidFill>
                <a:latin typeface="Verdana"/>
                <a:ea typeface="Verdana"/>
                <a:cs typeface="Verdana"/>
                <a:sym typeface="Verdana"/>
              </a:endParaRPr>
            </a:p>
          </p:txBody>
        </p:sp>
        <p:sp>
          <p:nvSpPr>
            <p:cNvPr id="87" name="Google Shape;87;p1"/>
            <p:cNvSpPr txBox="1"/>
            <p:nvPr/>
          </p:nvSpPr>
          <p:spPr>
            <a:xfrm>
              <a:off x="8104" y="9135"/>
              <a:ext cx="3035" cy="451"/>
            </a:xfrm>
            <a:prstGeom prst="rect">
              <a:avLst/>
            </a:prstGeom>
            <a:noFill/>
            <a:ln>
              <a:noFill/>
            </a:ln>
          </p:spPr>
          <p:txBody>
            <a:bodyPr spcFirstLastPara="1" wrap="square" lIns="68569" tIns="34275" rIns="68569" bIns="34275" anchor="t" anchorCtr="0">
              <a:spAutoFit/>
            </a:bodyPr>
            <a:lstStyle/>
            <a:p>
              <a:pPr defTabSz="914378">
                <a:buClr>
                  <a:srgbClr val="000000"/>
                </a:buClr>
                <a:buSzPts val="2000"/>
              </a:pPr>
              <a:r>
                <a:rPr lang="en-US" sz="2800" kern="0" dirty="0">
                  <a:solidFill>
                    <a:srgbClr val="000000"/>
                  </a:solidFill>
                  <a:latin typeface="Verdana"/>
                  <a:ea typeface="Verdana"/>
                  <a:cs typeface="Verdana"/>
                  <a:sym typeface="Verdana"/>
                </a:rPr>
                <a:t>Vocabulary Flashcards Units A1-015 to A1-21</a:t>
              </a:r>
              <a:endParaRPr sz="2800" kern="0" dirty="0">
                <a:solidFill>
                  <a:srgbClr val="000000"/>
                </a:solidFill>
                <a:latin typeface="Arial"/>
                <a:cs typeface="Arial"/>
                <a:sym typeface="Aria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oogle Shape;71;p15">
            <a:extLst>
              <a:ext uri="{FF2B5EF4-FFF2-40B4-BE49-F238E27FC236}">
                <a16:creationId xmlns:a16="http://schemas.microsoft.com/office/drawing/2014/main" id="{66EF5EA4-1E19-567C-6822-5AD6DD7EB8E0}"/>
              </a:ext>
            </a:extLst>
          </p:cNvPr>
          <p:cNvGraphicFramePr/>
          <p:nvPr/>
        </p:nvGraphicFramePr>
        <p:xfrm>
          <a:off x="0" y="0"/>
          <a:ext cx="9143975" cy="5143500"/>
        </p:xfrm>
        <a:graphic>
          <a:graphicData uri="http://schemas.openxmlformats.org/drawingml/2006/table">
            <a:tbl>
              <a:tblPr>
                <a:noFill/>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Clr>
                          <a:schemeClr val="dk1"/>
                        </a:buClr>
                        <a:buSzPts val="7200"/>
                        <a:buFont typeface="Arial"/>
                        <a:buNone/>
                      </a:pPr>
                      <a:endParaRPr sz="6000" dirty="0">
                        <a:latin typeface="Verdana"/>
                        <a:ea typeface="Verdana"/>
                        <a:cs typeface="Verdana"/>
                        <a:sym typeface="Verdana"/>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10" name="Google Shape;226;gc618e99c48_0_22">
            <a:extLst>
              <a:ext uri="{FF2B5EF4-FFF2-40B4-BE49-F238E27FC236}">
                <a16:creationId xmlns:a16="http://schemas.microsoft.com/office/drawing/2014/main" id="{EE4A7649-0525-D50C-A079-F077B4045AF7}"/>
              </a:ext>
            </a:extLst>
          </p:cNvPr>
          <p:cNvPicPr preferRelativeResize="0"/>
          <p:nvPr/>
        </p:nvPicPr>
        <p:blipFill>
          <a:blip r:embed="rId10">
            <a:alphaModFix/>
          </a:blip>
          <a:stretch>
            <a:fillRect/>
          </a:stretch>
        </p:blipFill>
        <p:spPr>
          <a:xfrm>
            <a:off x="2536899" y="294199"/>
            <a:ext cx="1852220" cy="2049310"/>
          </a:xfrm>
          <a:prstGeom prst="rect">
            <a:avLst/>
          </a:prstGeom>
          <a:noFill/>
          <a:ln>
            <a:noFill/>
          </a:ln>
        </p:spPr>
      </p:pic>
      <p:pic>
        <p:nvPicPr>
          <p:cNvPr id="11" name="Google Shape;227;gc618e99c48_0_22">
            <a:extLst>
              <a:ext uri="{FF2B5EF4-FFF2-40B4-BE49-F238E27FC236}">
                <a16:creationId xmlns:a16="http://schemas.microsoft.com/office/drawing/2014/main" id="{84CE6134-97B0-3D6B-536B-7AF9401C7A45}"/>
              </a:ext>
            </a:extLst>
          </p:cNvPr>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4636043" y="496249"/>
            <a:ext cx="2100934" cy="1645210"/>
          </a:xfrm>
          <a:prstGeom prst="rect">
            <a:avLst/>
          </a:prstGeom>
          <a:noFill/>
          <a:ln>
            <a:noFill/>
          </a:ln>
        </p:spPr>
      </p:pic>
      <p:pic>
        <p:nvPicPr>
          <p:cNvPr id="12" name="Google Shape;228;gc618e99c48_0_22">
            <a:extLst>
              <a:ext uri="{FF2B5EF4-FFF2-40B4-BE49-F238E27FC236}">
                <a16:creationId xmlns:a16="http://schemas.microsoft.com/office/drawing/2014/main" id="{3CAAB9C9-6D36-1226-7DF9-F580369C5611}"/>
              </a:ext>
            </a:extLst>
          </p:cNvPr>
          <p:cNvPicPr preferRelativeResize="0"/>
          <p:nvPr/>
        </p:nvPicPr>
        <p:blipFill>
          <a:blip r:embed="rId12" cstate="screen">
            <a:alphaModFix/>
            <a:extLst>
              <a:ext uri="{28A0092B-C50C-407E-A947-70E740481C1C}">
                <a14:useLocalDpi xmlns:a14="http://schemas.microsoft.com/office/drawing/2010/main"/>
              </a:ext>
            </a:extLst>
          </a:blip>
          <a:stretch>
            <a:fillRect/>
          </a:stretch>
        </p:blipFill>
        <p:spPr>
          <a:xfrm>
            <a:off x="7043841" y="607958"/>
            <a:ext cx="1957036" cy="1712606"/>
          </a:xfrm>
          <a:prstGeom prst="rect">
            <a:avLst/>
          </a:prstGeom>
          <a:noFill/>
          <a:ln>
            <a:noFill/>
          </a:ln>
        </p:spPr>
      </p:pic>
      <p:sp>
        <p:nvSpPr>
          <p:cNvPr id="14" name="Google Shape;61;p14">
            <a:extLst>
              <a:ext uri="{FF2B5EF4-FFF2-40B4-BE49-F238E27FC236}">
                <a16:creationId xmlns:a16="http://schemas.microsoft.com/office/drawing/2014/main" id="{5CDA90AE-6409-4E6A-24AA-60016F205652}"/>
              </a:ext>
            </a:extLst>
          </p:cNvPr>
          <p:cNvSpPr txBox="1"/>
          <p:nvPr/>
        </p:nvSpPr>
        <p:spPr>
          <a:xfrm>
            <a:off x="2393342" y="3507276"/>
            <a:ext cx="2075290"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a musician  </a:t>
            </a:r>
            <a:endParaRPr sz="2800" dirty="0"/>
          </a:p>
        </p:txBody>
      </p:sp>
      <p:sp>
        <p:nvSpPr>
          <p:cNvPr id="15" name="Google Shape;61;p14">
            <a:extLst>
              <a:ext uri="{FF2B5EF4-FFF2-40B4-BE49-F238E27FC236}">
                <a16:creationId xmlns:a16="http://schemas.microsoft.com/office/drawing/2014/main" id="{B15DF4F8-C551-2BAE-0DFB-B826F2F77C37}"/>
              </a:ext>
            </a:extLst>
          </p:cNvPr>
          <p:cNvSpPr txBox="1"/>
          <p:nvPr/>
        </p:nvSpPr>
        <p:spPr>
          <a:xfrm>
            <a:off x="4901983" y="3507276"/>
            <a:ext cx="1569054"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a nurse</a:t>
            </a:r>
            <a:endParaRPr sz="2800" dirty="0"/>
          </a:p>
        </p:txBody>
      </p:sp>
      <p:sp>
        <p:nvSpPr>
          <p:cNvPr id="16" name="Google Shape;61;p14">
            <a:extLst>
              <a:ext uri="{FF2B5EF4-FFF2-40B4-BE49-F238E27FC236}">
                <a16:creationId xmlns:a16="http://schemas.microsoft.com/office/drawing/2014/main" id="{E32F017B-24A5-DB60-8511-9ABDC7E90DBC}"/>
              </a:ext>
            </a:extLst>
          </p:cNvPr>
          <p:cNvSpPr txBox="1"/>
          <p:nvPr/>
        </p:nvSpPr>
        <p:spPr>
          <a:xfrm>
            <a:off x="7100515" y="3507276"/>
            <a:ext cx="1820848"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a teacher</a:t>
            </a:r>
            <a:endParaRPr sz="2800" dirty="0"/>
          </a:p>
        </p:txBody>
      </p:sp>
      <p:pic>
        <p:nvPicPr>
          <p:cNvPr id="2" name="Google Shape;215;p6">
            <a:extLst>
              <a:ext uri="{FF2B5EF4-FFF2-40B4-BE49-F238E27FC236}">
                <a16:creationId xmlns:a16="http://schemas.microsoft.com/office/drawing/2014/main" id="{245E47B5-FB44-0506-FC99-DE53141CE5BC}"/>
              </a:ext>
            </a:extLst>
          </p:cNvPr>
          <p:cNvPicPr preferRelativeResize="0"/>
          <p:nvPr/>
        </p:nvPicPr>
        <p:blipFill>
          <a:blip r:embed="rId13" cstate="screen">
            <a:alphaModFix/>
            <a:extLst>
              <a:ext uri="{28A0092B-C50C-407E-A947-70E740481C1C}">
                <a14:useLocalDpi xmlns:a14="http://schemas.microsoft.com/office/drawing/2010/main"/>
              </a:ext>
            </a:extLst>
          </a:blip>
          <a:stretch>
            <a:fillRect/>
          </a:stretch>
        </p:blipFill>
        <p:spPr>
          <a:xfrm>
            <a:off x="481416" y="194532"/>
            <a:ext cx="1430510" cy="2248642"/>
          </a:xfrm>
          <a:prstGeom prst="rect">
            <a:avLst/>
          </a:prstGeom>
          <a:noFill/>
          <a:ln>
            <a:noFill/>
          </a:ln>
        </p:spPr>
      </p:pic>
      <p:sp>
        <p:nvSpPr>
          <p:cNvPr id="3" name="Google Shape;61;p14">
            <a:extLst>
              <a:ext uri="{FF2B5EF4-FFF2-40B4-BE49-F238E27FC236}">
                <a16:creationId xmlns:a16="http://schemas.microsoft.com/office/drawing/2014/main" id="{50A0875D-773E-47C9-306E-5CBF04467AD6}"/>
              </a:ext>
            </a:extLst>
          </p:cNvPr>
          <p:cNvSpPr txBox="1"/>
          <p:nvPr/>
        </p:nvSpPr>
        <p:spPr>
          <a:xfrm>
            <a:off x="318858" y="3507276"/>
            <a:ext cx="1755626"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a server</a:t>
            </a:r>
            <a:endParaRPr sz="1013" dirty="0"/>
          </a:p>
        </p:txBody>
      </p:sp>
      <p:pic>
        <p:nvPicPr>
          <p:cNvPr id="4" name="a server">
            <a:hlinkClick r:id="" action="ppaction://media"/>
            <a:extLst>
              <a:ext uri="{FF2B5EF4-FFF2-40B4-BE49-F238E27FC236}">
                <a16:creationId xmlns:a16="http://schemas.microsoft.com/office/drawing/2014/main" id="{8A747169-76CB-0A0D-7070-5E852F06270E}"/>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952989" y="2731543"/>
            <a:ext cx="487363" cy="487363"/>
          </a:xfrm>
          <a:prstGeom prst="rect">
            <a:avLst/>
          </a:prstGeom>
        </p:spPr>
      </p:pic>
      <p:pic>
        <p:nvPicPr>
          <p:cNvPr id="5" name="a musician ">
            <a:hlinkClick r:id="" action="ppaction://media"/>
            <a:extLst>
              <a:ext uri="{FF2B5EF4-FFF2-40B4-BE49-F238E27FC236}">
                <a16:creationId xmlns:a16="http://schemas.microsoft.com/office/drawing/2014/main" id="{86F6FB82-201B-D57F-C1DD-A09D129CFFA6}"/>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3219327" y="2731542"/>
            <a:ext cx="487363" cy="487363"/>
          </a:xfrm>
          <a:prstGeom prst="rect">
            <a:avLst/>
          </a:prstGeom>
        </p:spPr>
      </p:pic>
      <p:pic>
        <p:nvPicPr>
          <p:cNvPr id="6" name="a nurse ">
            <a:hlinkClick r:id="" action="ppaction://media"/>
            <a:extLst>
              <a:ext uri="{FF2B5EF4-FFF2-40B4-BE49-F238E27FC236}">
                <a16:creationId xmlns:a16="http://schemas.microsoft.com/office/drawing/2014/main" id="{356637E0-16E2-96C3-65EE-60DD65E02413}"/>
              </a:ext>
            </a:extLst>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5442828" y="2737836"/>
            <a:ext cx="487363" cy="487363"/>
          </a:xfrm>
          <a:prstGeom prst="rect">
            <a:avLst/>
          </a:prstGeom>
        </p:spPr>
      </p:pic>
      <p:pic>
        <p:nvPicPr>
          <p:cNvPr id="7" name="a teacher ">
            <a:hlinkClick r:id="" action="ppaction://media"/>
            <a:extLst>
              <a:ext uri="{FF2B5EF4-FFF2-40B4-BE49-F238E27FC236}">
                <a16:creationId xmlns:a16="http://schemas.microsoft.com/office/drawing/2014/main" id="{F42B3EC9-AC65-0E78-9D4A-60FB80C49D54}"/>
              </a:ext>
            </a:extLst>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7778677" y="2731542"/>
            <a:ext cx="487363" cy="487363"/>
          </a:xfrm>
          <a:prstGeom prst="rect">
            <a:avLst/>
          </a:prstGeom>
        </p:spPr>
      </p:pic>
    </p:spTree>
    <p:extLst>
      <p:ext uri="{BB962C8B-B14F-4D97-AF65-F5344CB8AC3E}">
        <p14:creationId xmlns:p14="http://schemas.microsoft.com/office/powerpoint/2010/main" val="212095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9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937" fill="hold"/>
                                        <p:tgtEl>
                                          <p:spTgt spid="5"/>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378" fill="hold"/>
                                        <p:tgtEl>
                                          <p:spTgt spid="6"/>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960" fill="hold"/>
                                        <p:tgtEl>
                                          <p:spTgt spid="7"/>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4"/>
                </p:tgtEl>
              </p:cMediaNode>
            </p:audio>
            <p:audio>
              <p:cMediaNode vol="80000">
                <p:cTn id="40" fill="hold" display="0">
                  <p:stCondLst>
                    <p:cond delay="indefinite"/>
                  </p:stCondLst>
                  <p:endCondLst>
                    <p:cond evt="onStopAudio" delay="0">
                      <p:tgtEl>
                        <p:sldTgt/>
                      </p:tgtEl>
                    </p:cond>
                  </p:endCondLst>
                </p:cTn>
                <p:tgtEl>
                  <p:spTgt spid="5"/>
                </p:tgtEl>
              </p:cMediaNode>
            </p:audio>
            <p:audio>
              <p:cMediaNode vol="80000">
                <p:cTn id="41" fill="hold" display="0">
                  <p:stCondLst>
                    <p:cond delay="indefinite"/>
                  </p:stCondLst>
                  <p:endCondLst>
                    <p:cond evt="onStopAudio" delay="0">
                      <p:tgtEl>
                        <p:sldTgt/>
                      </p:tgtEl>
                    </p:cond>
                  </p:endCondLst>
                </p:cTn>
                <p:tgtEl>
                  <p:spTgt spid="6"/>
                </p:tgtEl>
              </p:cMediaNode>
            </p:audio>
            <p:audio>
              <p:cMediaNode vol="80000">
                <p:cTn id="42" fill="hold" display="0">
                  <p:stCondLst>
                    <p:cond delay="indefinite"/>
                  </p:stCondLst>
                  <p:endCondLst>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oogle Shape;71;p15">
            <a:extLst>
              <a:ext uri="{FF2B5EF4-FFF2-40B4-BE49-F238E27FC236}">
                <a16:creationId xmlns:a16="http://schemas.microsoft.com/office/drawing/2014/main" id="{CDAE564E-7A4D-AD3E-BFA4-79FA6DC4DC64}"/>
              </a:ext>
            </a:extLst>
          </p:cNvPr>
          <p:cNvGraphicFramePr/>
          <p:nvPr/>
        </p:nvGraphicFramePr>
        <p:xfrm>
          <a:off x="0" y="0"/>
          <a:ext cx="9143975" cy="5143500"/>
        </p:xfrm>
        <a:graphic>
          <a:graphicData uri="http://schemas.openxmlformats.org/drawingml/2006/table">
            <a:tbl>
              <a:tblPr>
                <a:noFill/>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Clr>
                          <a:schemeClr val="dk1"/>
                        </a:buClr>
                        <a:buSzPts val="7200"/>
                        <a:buFont typeface="Arial"/>
                        <a:buNone/>
                      </a:pPr>
                      <a:endParaRPr sz="6000" dirty="0">
                        <a:latin typeface="Verdana"/>
                        <a:ea typeface="Verdana"/>
                        <a:cs typeface="Verdana"/>
                        <a:sym typeface="Verdana"/>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9" name="Google Shape;241;gc618e99c48_0_32">
            <a:extLst>
              <a:ext uri="{FF2B5EF4-FFF2-40B4-BE49-F238E27FC236}">
                <a16:creationId xmlns:a16="http://schemas.microsoft.com/office/drawing/2014/main" id="{4D2EE747-4526-A9B8-EA8D-6F9E690D9498}"/>
              </a:ext>
            </a:extLst>
          </p:cNvPr>
          <p:cNvPicPr preferRelativeResize="0"/>
          <p:nvPr/>
        </p:nvPicPr>
        <p:blipFill>
          <a:blip r:embed="rId10" cstate="screen">
            <a:alphaModFix/>
            <a:extLst>
              <a:ext uri="{28A0092B-C50C-407E-A947-70E740481C1C}">
                <a14:useLocalDpi xmlns:a14="http://schemas.microsoft.com/office/drawing/2010/main"/>
              </a:ext>
            </a:extLst>
          </a:blip>
          <a:stretch>
            <a:fillRect/>
          </a:stretch>
        </p:blipFill>
        <p:spPr>
          <a:xfrm>
            <a:off x="4728289" y="361809"/>
            <a:ext cx="1974920" cy="1952372"/>
          </a:xfrm>
          <a:prstGeom prst="rect">
            <a:avLst/>
          </a:prstGeom>
          <a:noFill/>
          <a:ln>
            <a:noFill/>
          </a:ln>
        </p:spPr>
      </p:pic>
      <p:pic>
        <p:nvPicPr>
          <p:cNvPr id="10" name="Google Shape;242;gc618e99c48_0_32">
            <a:extLst>
              <a:ext uri="{FF2B5EF4-FFF2-40B4-BE49-F238E27FC236}">
                <a16:creationId xmlns:a16="http://schemas.microsoft.com/office/drawing/2014/main" id="{1665A89A-9688-86EE-262F-54BDA1F933C3}"/>
              </a:ext>
            </a:extLst>
          </p:cNvPr>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7005361" y="441380"/>
            <a:ext cx="1941534" cy="1793230"/>
          </a:xfrm>
          <a:prstGeom prst="rect">
            <a:avLst/>
          </a:prstGeom>
          <a:noFill/>
          <a:ln>
            <a:noFill/>
          </a:ln>
        </p:spPr>
      </p:pic>
      <p:sp>
        <p:nvSpPr>
          <p:cNvPr id="12" name="Google Shape;61;p14">
            <a:extLst>
              <a:ext uri="{FF2B5EF4-FFF2-40B4-BE49-F238E27FC236}">
                <a16:creationId xmlns:a16="http://schemas.microsoft.com/office/drawing/2014/main" id="{CCA8C263-49F6-610C-DB30-E9AE0C7F26F1}"/>
              </a:ext>
            </a:extLst>
          </p:cNvPr>
          <p:cNvSpPr txBox="1"/>
          <p:nvPr/>
        </p:nvSpPr>
        <p:spPr>
          <a:xfrm>
            <a:off x="2597679" y="3515228"/>
            <a:ext cx="1637969"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a baker  </a:t>
            </a:r>
            <a:endParaRPr sz="2800" dirty="0"/>
          </a:p>
        </p:txBody>
      </p:sp>
      <p:sp>
        <p:nvSpPr>
          <p:cNvPr id="13" name="Google Shape;61;p14">
            <a:extLst>
              <a:ext uri="{FF2B5EF4-FFF2-40B4-BE49-F238E27FC236}">
                <a16:creationId xmlns:a16="http://schemas.microsoft.com/office/drawing/2014/main" id="{C66FA16A-90E8-3E4E-AF58-95F3176E1959}"/>
              </a:ext>
            </a:extLst>
          </p:cNvPr>
          <p:cNvSpPr txBox="1"/>
          <p:nvPr/>
        </p:nvSpPr>
        <p:spPr>
          <a:xfrm>
            <a:off x="4896764" y="3515228"/>
            <a:ext cx="1637969" cy="1000252"/>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a store owner  </a:t>
            </a:r>
            <a:endParaRPr sz="2800" dirty="0"/>
          </a:p>
        </p:txBody>
      </p:sp>
      <p:sp>
        <p:nvSpPr>
          <p:cNvPr id="14" name="Google Shape;61;p14">
            <a:extLst>
              <a:ext uri="{FF2B5EF4-FFF2-40B4-BE49-F238E27FC236}">
                <a16:creationId xmlns:a16="http://schemas.microsoft.com/office/drawing/2014/main" id="{62ABF306-984D-3645-A2D1-7722FD672C1C}"/>
              </a:ext>
            </a:extLst>
          </p:cNvPr>
          <p:cNvSpPr txBox="1"/>
          <p:nvPr/>
        </p:nvSpPr>
        <p:spPr>
          <a:xfrm>
            <a:off x="7195849" y="3515228"/>
            <a:ext cx="1637969"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an artist  </a:t>
            </a:r>
            <a:endParaRPr sz="2800" dirty="0"/>
          </a:p>
        </p:txBody>
      </p:sp>
      <p:pic>
        <p:nvPicPr>
          <p:cNvPr id="2" name="Google Shape;240;gc618e99c48_0_32">
            <a:extLst>
              <a:ext uri="{FF2B5EF4-FFF2-40B4-BE49-F238E27FC236}">
                <a16:creationId xmlns:a16="http://schemas.microsoft.com/office/drawing/2014/main" id="{5FF5D69E-274B-7F3D-5C8B-D4C25651365C}"/>
              </a:ext>
            </a:extLst>
          </p:cNvPr>
          <p:cNvPicPr preferRelativeResize="0"/>
          <p:nvPr/>
        </p:nvPicPr>
        <p:blipFill>
          <a:blip r:embed="rId12" cstate="screen">
            <a:alphaModFix/>
            <a:extLst>
              <a:ext uri="{28A0092B-C50C-407E-A947-70E740481C1C}">
                <a14:useLocalDpi xmlns:a14="http://schemas.microsoft.com/office/drawing/2010/main"/>
              </a:ext>
            </a:extLst>
          </a:blip>
          <a:stretch>
            <a:fillRect/>
          </a:stretch>
        </p:blipFill>
        <p:spPr>
          <a:xfrm>
            <a:off x="2690439" y="306997"/>
            <a:ext cx="1452450" cy="1991686"/>
          </a:xfrm>
          <a:prstGeom prst="rect">
            <a:avLst/>
          </a:prstGeom>
          <a:noFill/>
          <a:ln>
            <a:noFill/>
          </a:ln>
        </p:spPr>
      </p:pic>
      <p:pic>
        <p:nvPicPr>
          <p:cNvPr id="17" name="Google Shape;229;gc618e99c48_0_22">
            <a:extLst>
              <a:ext uri="{FF2B5EF4-FFF2-40B4-BE49-F238E27FC236}">
                <a16:creationId xmlns:a16="http://schemas.microsoft.com/office/drawing/2014/main" id="{AABE98F9-C4D7-7765-10AB-D26C91BD67EA}"/>
              </a:ext>
            </a:extLst>
          </p:cNvPr>
          <p:cNvPicPr preferRelativeResize="0"/>
          <p:nvPr/>
        </p:nvPicPr>
        <p:blipFill>
          <a:blip r:embed="rId13" cstate="screen">
            <a:alphaModFix/>
            <a:extLst>
              <a:ext uri="{28A0092B-C50C-407E-A947-70E740481C1C}">
                <a14:useLocalDpi xmlns:a14="http://schemas.microsoft.com/office/drawing/2010/main"/>
              </a:ext>
            </a:extLst>
          </a:blip>
          <a:stretch>
            <a:fillRect/>
          </a:stretch>
        </p:blipFill>
        <p:spPr>
          <a:xfrm>
            <a:off x="197105" y="306997"/>
            <a:ext cx="1936025" cy="1936025"/>
          </a:xfrm>
          <a:prstGeom prst="rect">
            <a:avLst/>
          </a:prstGeom>
          <a:noFill/>
          <a:ln>
            <a:noFill/>
          </a:ln>
        </p:spPr>
      </p:pic>
      <p:sp>
        <p:nvSpPr>
          <p:cNvPr id="18" name="Google Shape;61;p14">
            <a:extLst>
              <a:ext uri="{FF2B5EF4-FFF2-40B4-BE49-F238E27FC236}">
                <a16:creationId xmlns:a16="http://schemas.microsoft.com/office/drawing/2014/main" id="{F14BF5C6-4047-6A92-4444-A3516499A419}"/>
              </a:ext>
            </a:extLst>
          </p:cNvPr>
          <p:cNvSpPr txBox="1"/>
          <p:nvPr/>
        </p:nvSpPr>
        <p:spPr>
          <a:xfrm>
            <a:off x="94274" y="3515228"/>
            <a:ext cx="2141686"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a shepherd</a:t>
            </a:r>
            <a:endParaRPr sz="2800" dirty="0"/>
          </a:p>
        </p:txBody>
      </p:sp>
      <p:pic>
        <p:nvPicPr>
          <p:cNvPr id="3" name="a shepherd ">
            <a:hlinkClick r:id="" action="ppaction://media"/>
            <a:extLst>
              <a:ext uri="{FF2B5EF4-FFF2-40B4-BE49-F238E27FC236}">
                <a16:creationId xmlns:a16="http://schemas.microsoft.com/office/drawing/2014/main" id="{1E64B5DE-E44B-1475-AD1C-D72EA3B8A50E}"/>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921435" y="2768976"/>
            <a:ext cx="487363" cy="487363"/>
          </a:xfrm>
          <a:prstGeom prst="rect">
            <a:avLst/>
          </a:prstGeom>
        </p:spPr>
      </p:pic>
      <p:pic>
        <p:nvPicPr>
          <p:cNvPr id="4" name="a baker ">
            <a:hlinkClick r:id="" action="ppaction://media"/>
            <a:extLst>
              <a:ext uri="{FF2B5EF4-FFF2-40B4-BE49-F238E27FC236}">
                <a16:creationId xmlns:a16="http://schemas.microsoft.com/office/drawing/2014/main" id="{E09C4E8B-83C5-5AFC-820C-7E73846C71C7}"/>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3172981" y="2768976"/>
            <a:ext cx="487363" cy="487363"/>
          </a:xfrm>
          <a:prstGeom prst="rect">
            <a:avLst/>
          </a:prstGeom>
        </p:spPr>
      </p:pic>
      <p:pic>
        <p:nvPicPr>
          <p:cNvPr id="5" name="a store owner ">
            <a:hlinkClick r:id="" action="ppaction://media"/>
            <a:extLst>
              <a:ext uri="{FF2B5EF4-FFF2-40B4-BE49-F238E27FC236}">
                <a16:creationId xmlns:a16="http://schemas.microsoft.com/office/drawing/2014/main" id="{0E8E9090-7C0B-FF19-0F6C-587A31D34060}"/>
              </a:ext>
            </a:extLst>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5472066" y="2768975"/>
            <a:ext cx="487363" cy="487363"/>
          </a:xfrm>
          <a:prstGeom prst="rect">
            <a:avLst/>
          </a:prstGeom>
        </p:spPr>
      </p:pic>
      <p:pic>
        <p:nvPicPr>
          <p:cNvPr id="6" name="an artist ">
            <a:hlinkClick r:id="" action="ppaction://media"/>
            <a:extLst>
              <a:ext uri="{FF2B5EF4-FFF2-40B4-BE49-F238E27FC236}">
                <a16:creationId xmlns:a16="http://schemas.microsoft.com/office/drawing/2014/main" id="{66C010B3-384A-451E-C6A3-0A6AD40F84AD}"/>
              </a:ext>
            </a:extLst>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7735202" y="2768975"/>
            <a:ext cx="487363" cy="487363"/>
          </a:xfrm>
          <a:prstGeom prst="rect">
            <a:avLst/>
          </a:prstGeom>
        </p:spPr>
      </p:pic>
    </p:spTree>
    <p:extLst>
      <p:ext uri="{BB962C8B-B14F-4D97-AF65-F5344CB8AC3E}">
        <p14:creationId xmlns:p14="http://schemas.microsoft.com/office/powerpoint/2010/main" val="243899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83"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890" fill="hold"/>
                                        <p:tgtEl>
                                          <p:spTgt spid="4"/>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540" fill="hold"/>
                                        <p:tgtEl>
                                          <p:spTgt spid="5"/>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960" fill="hold"/>
                                        <p:tgtEl>
                                          <p:spTgt spid="6"/>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3"/>
                </p:tgtEl>
              </p:cMediaNode>
            </p:audio>
            <p:audio>
              <p:cMediaNode vol="80000">
                <p:cTn id="40" fill="hold" display="0">
                  <p:stCondLst>
                    <p:cond delay="indefinite"/>
                  </p:stCondLst>
                  <p:endCondLst>
                    <p:cond evt="onStopAudio" delay="0">
                      <p:tgtEl>
                        <p:sldTgt/>
                      </p:tgtEl>
                    </p:cond>
                  </p:endCondLst>
                </p:cTn>
                <p:tgtEl>
                  <p:spTgt spid="4"/>
                </p:tgtEl>
              </p:cMediaNode>
            </p:audio>
            <p:audio>
              <p:cMediaNode vol="80000">
                <p:cTn id="41" fill="hold" display="0">
                  <p:stCondLst>
                    <p:cond delay="indefinite"/>
                  </p:stCondLst>
                  <p:endCondLst>
                    <p:cond evt="onStopAudio" delay="0">
                      <p:tgtEl>
                        <p:sldTgt/>
                      </p:tgtEl>
                    </p:cond>
                  </p:endCondLst>
                </p:cTn>
                <p:tgtEl>
                  <p:spTgt spid="5"/>
                </p:tgtEl>
              </p:cMediaNode>
            </p:audio>
            <p:audio>
              <p:cMediaNode vol="80000">
                <p:cTn id="42" fill="hold" display="0">
                  <p:stCondLst>
                    <p:cond delay="indefinite"/>
                  </p:stCondLst>
                  <p:endCondLst>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71;p15">
            <a:extLst>
              <a:ext uri="{FF2B5EF4-FFF2-40B4-BE49-F238E27FC236}">
                <a16:creationId xmlns:a16="http://schemas.microsoft.com/office/drawing/2014/main" id="{88A824F8-08FB-FE6F-AA91-EF62C7D2717F}"/>
              </a:ext>
            </a:extLst>
          </p:cNvPr>
          <p:cNvGraphicFramePr/>
          <p:nvPr/>
        </p:nvGraphicFramePr>
        <p:xfrm>
          <a:off x="0" y="0"/>
          <a:ext cx="9143975" cy="5143500"/>
        </p:xfrm>
        <a:graphic>
          <a:graphicData uri="http://schemas.openxmlformats.org/drawingml/2006/table">
            <a:tbl>
              <a:tblPr>
                <a:noFill/>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Clr>
                          <a:schemeClr val="dk1"/>
                        </a:buClr>
                        <a:buSzPts val="7200"/>
                        <a:buFont typeface="Arial"/>
                        <a:buNone/>
                      </a:pPr>
                      <a:endParaRPr sz="6000" dirty="0">
                        <a:latin typeface="Verdana"/>
                        <a:ea typeface="Verdana"/>
                        <a:cs typeface="Verdana"/>
                        <a:sym typeface="Verdana"/>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3" name="Google Shape;215;p5">
            <a:extLst>
              <a:ext uri="{FF2B5EF4-FFF2-40B4-BE49-F238E27FC236}">
                <a16:creationId xmlns:a16="http://schemas.microsoft.com/office/drawing/2014/main" id="{48D04FF2-007E-A408-83F2-E8994A06F797}"/>
              </a:ext>
            </a:extLst>
          </p:cNvPr>
          <p:cNvPicPr preferRelativeResize="0"/>
          <p:nvPr/>
        </p:nvPicPr>
        <p:blipFill rotWithShape="1">
          <a:blip r:embed="rId10">
            <a:alphaModFix/>
          </a:blip>
          <a:srcRect/>
          <a:stretch/>
        </p:blipFill>
        <p:spPr>
          <a:xfrm>
            <a:off x="4317415" y="131047"/>
            <a:ext cx="2695632" cy="2526078"/>
          </a:xfrm>
          <a:prstGeom prst="rect">
            <a:avLst/>
          </a:prstGeom>
          <a:noFill/>
          <a:ln>
            <a:noFill/>
          </a:ln>
        </p:spPr>
      </p:pic>
      <p:pic>
        <p:nvPicPr>
          <p:cNvPr id="4" name="Google Shape;216;p5">
            <a:extLst>
              <a:ext uri="{FF2B5EF4-FFF2-40B4-BE49-F238E27FC236}">
                <a16:creationId xmlns:a16="http://schemas.microsoft.com/office/drawing/2014/main" id="{85C5C4D2-CE93-EBA0-A719-1F84B05DB003}"/>
              </a:ext>
            </a:extLst>
          </p:cNvPr>
          <p:cNvPicPr preferRelativeResize="0"/>
          <p:nvPr/>
        </p:nvPicPr>
        <p:blipFill rotWithShape="1">
          <a:blip r:embed="rId11">
            <a:alphaModFix/>
          </a:blip>
          <a:srcRect/>
          <a:stretch/>
        </p:blipFill>
        <p:spPr>
          <a:xfrm>
            <a:off x="2110133" y="115549"/>
            <a:ext cx="2545756" cy="2380306"/>
          </a:xfrm>
          <a:prstGeom prst="rect">
            <a:avLst/>
          </a:prstGeom>
          <a:noFill/>
          <a:ln>
            <a:noFill/>
          </a:ln>
        </p:spPr>
      </p:pic>
      <p:pic>
        <p:nvPicPr>
          <p:cNvPr id="6" name="Google Shape;218;p5">
            <a:extLst>
              <a:ext uri="{FF2B5EF4-FFF2-40B4-BE49-F238E27FC236}">
                <a16:creationId xmlns:a16="http://schemas.microsoft.com/office/drawing/2014/main" id="{30D94390-087E-D947-61CC-DEA25266210B}"/>
              </a:ext>
            </a:extLst>
          </p:cNvPr>
          <p:cNvPicPr preferRelativeResize="0"/>
          <p:nvPr/>
        </p:nvPicPr>
        <p:blipFill rotWithShape="1">
          <a:blip r:embed="rId12">
            <a:alphaModFix/>
          </a:blip>
          <a:srcRect/>
          <a:stretch/>
        </p:blipFill>
        <p:spPr>
          <a:xfrm>
            <a:off x="6776393" y="301265"/>
            <a:ext cx="2282316" cy="2286870"/>
          </a:xfrm>
          <a:prstGeom prst="rect">
            <a:avLst/>
          </a:prstGeom>
          <a:noFill/>
          <a:ln>
            <a:noFill/>
          </a:ln>
        </p:spPr>
      </p:pic>
      <p:sp>
        <p:nvSpPr>
          <p:cNvPr id="7" name="Google Shape;61;p14">
            <a:extLst>
              <a:ext uri="{FF2B5EF4-FFF2-40B4-BE49-F238E27FC236}">
                <a16:creationId xmlns:a16="http://schemas.microsoft.com/office/drawing/2014/main" id="{F5BB65E5-4A2C-02FB-7BA6-E211606D9AD1}"/>
              </a:ext>
            </a:extLst>
          </p:cNvPr>
          <p:cNvSpPr txBox="1"/>
          <p:nvPr/>
        </p:nvSpPr>
        <p:spPr>
          <a:xfrm>
            <a:off x="3087484" y="3515228"/>
            <a:ext cx="591054" cy="569364"/>
          </a:xfrm>
          <a:prstGeom prst="rect">
            <a:avLst/>
          </a:prstGeom>
          <a:noFill/>
          <a:ln>
            <a:noFill/>
          </a:ln>
        </p:spPr>
        <p:txBody>
          <a:bodyPr spcFirstLastPara="1" wrap="square" lIns="68569" tIns="68569" rIns="68569" bIns="68569" anchor="t" anchorCtr="0">
            <a:spAutoFit/>
          </a:bodyPr>
          <a:lstStyle/>
          <a:p>
            <a:r>
              <a:rPr lang="en-US" sz="2800" dirty="0"/>
              <a:t>on</a:t>
            </a:r>
            <a:endParaRPr sz="2800" dirty="0"/>
          </a:p>
        </p:txBody>
      </p:sp>
      <p:sp>
        <p:nvSpPr>
          <p:cNvPr id="9" name="Google Shape;61;p14">
            <a:extLst>
              <a:ext uri="{FF2B5EF4-FFF2-40B4-BE49-F238E27FC236}">
                <a16:creationId xmlns:a16="http://schemas.microsoft.com/office/drawing/2014/main" id="{6D3C813A-A2F4-C788-67E5-CE7DB041FFC1}"/>
              </a:ext>
            </a:extLst>
          </p:cNvPr>
          <p:cNvSpPr txBox="1"/>
          <p:nvPr/>
        </p:nvSpPr>
        <p:spPr>
          <a:xfrm>
            <a:off x="7288296" y="3515228"/>
            <a:ext cx="1258509"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out of </a:t>
            </a:r>
            <a:endParaRPr sz="2800" dirty="0"/>
          </a:p>
        </p:txBody>
      </p:sp>
      <p:sp>
        <p:nvSpPr>
          <p:cNvPr id="10" name="Google Shape;61;p14">
            <a:extLst>
              <a:ext uri="{FF2B5EF4-FFF2-40B4-BE49-F238E27FC236}">
                <a16:creationId xmlns:a16="http://schemas.microsoft.com/office/drawing/2014/main" id="{9E540DA5-63D3-C927-171C-C887F65E34B7}"/>
              </a:ext>
            </a:extLst>
          </p:cNvPr>
          <p:cNvSpPr txBox="1"/>
          <p:nvPr/>
        </p:nvSpPr>
        <p:spPr>
          <a:xfrm>
            <a:off x="5410552" y="3504322"/>
            <a:ext cx="509358"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in</a:t>
            </a:r>
            <a:endParaRPr sz="2800" dirty="0"/>
          </a:p>
        </p:txBody>
      </p:sp>
      <p:pic>
        <p:nvPicPr>
          <p:cNvPr id="14" name="Google Shape;243;gc618e99c48_0_32">
            <a:extLst>
              <a:ext uri="{FF2B5EF4-FFF2-40B4-BE49-F238E27FC236}">
                <a16:creationId xmlns:a16="http://schemas.microsoft.com/office/drawing/2014/main" id="{ED2DF871-D907-8FB5-DFA4-0D47C88F529C}"/>
              </a:ext>
            </a:extLst>
          </p:cNvPr>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99971" y="421118"/>
            <a:ext cx="1924896" cy="1769168"/>
          </a:xfrm>
          <a:prstGeom prst="rect">
            <a:avLst/>
          </a:prstGeom>
          <a:noFill/>
          <a:ln>
            <a:noFill/>
          </a:ln>
        </p:spPr>
      </p:pic>
      <p:sp>
        <p:nvSpPr>
          <p:cNvPr id="15" name="Google Shape;61;p14">
            <a:extLst>
              <a:ext uri="{FF2B5EF4-FFF2-40B4-BE49-F238E27FC236}">
                <a16:creationId xmlns:a16="http://schemas.microsoft.com/office/drawing/2014/main" id="{EDDCE545-4D63-F421-E482-9038C4881BA7}"/>
              </a:ext>
            </a:extLst>
          </p:cNvPr>
          <p:cNvSpPr txBox="1"/>
          <p:nvPr/>
        </p:nvSpPr>
        <p:spPr>
          <a:xfrm>
            <a:off x="15498" y="3504322"/>
            <a:ext cx="2277046" cy="569364"/>
          </a:xfrm>
          <a:prstGeom prst="rect">
            <a:avLst/>
          </a:prstGeom>
          <a:noFill/>
          <a:ln>
            <a:noFill/>
          </a:ln>
        </p:spPr>
        <p:txBody>
          <a:bodyPr spcFirstLastPara="1" wrap="square" lIns="68569" tIns="68569" rIns="68569" bIns="68569" anchor="t" anchorCtr="0">
            <a:spAutoFit/>
          </a:bodyPr>
          <a:lstStyle/>
          <a:p>
            <a:r>
              <a:rPr lang="en-US" sz="2800" dirty="0">
                <a:latin typeface="Verdana" panose="020B0604030504040204" pitchFamily="34" charset="0"/>
                <a:ea typeface="Verdana" panose="020B0604030504040204" pitchFamily="34" charset="0"/>
              </a:rPr>
              <a:t>an engineer</a:t>
            </a:r>
            <a:endParaRPr sz="2800" dirty="0">
              <a:latin typeface="Verdana" panose="020B0604030504040204" pitchFamily="34" charset="0"/>
              <a:ea typeface="Verdana" panose="020B0604030504040204" pitchFamily="34" charset="0"/>
            </a:endParaRPr>
          </a:p>
        </p:txBody>
      </p:sp>
      <p:pic>
        <p:nvPicPr>
          <p:cNvPr id="5" name="engineer">
            <a:hlinkClick r:id="" action="ppaction://media"/>
            <a:extLst>
              <a:ext uri="{FF2B5EF4-FFF2-40B4-BE49-F238E27FC236}">
                <a16:creationId xmlns:a16="http://schemas.microsoft.com/office/drawing/2014/main" id="{EA4171ED-4122-FC80-0248-AFA2E8E251AF}"/>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910339" y="2770937"/>
            <a:ext cx="487363" cy="487363"/>
          </a:xfrm>
          <a:prstGeom prst="rect">
            <a:avLst/>
          </a:prstGeom>
        </p:spPr>
      </p:pic>
      <p:pic>
        <p:nvPicPr>
          <p:cNvPr id="8" name="on">
            <a:hlinkClick r:id="" action="ppaction://media"/>
            <a:extLst>
              <a:ext uri="{FF2B5EF4-FFF2-40B4-BE49-F238E27FC236}">
                <a16:creationId xmlns:a16="http://schemas.microsoft.com/office/drawing/2014/main" id="{B9891A5B-A24D-5B79-8141-B39FA4F292E6}"/>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3139329" y="2786342"/>
            <a:ext cx="487363" cy="487363"/>
          </a:xfrm>
          <a:prstGeom prst="rect">
            <a:avLst/>
          </a:prstGeom>
        </p:spPr>
      </p:pic>
      <p:pic>
        <p:nvPicPr>
          <p:cNvPr id="11" name="in">
            <a:hlinkClick r:id="" action="ppaction://media"/>
            <a:extLst>
              <a:ext uri="{FF2B5EF4-FFF2-40B4-BE49-F238E27FC236}">
                <a16:creationId xmlns:a16="http://schemas.microsoft.com/office/drawing/2014/main" id="{C6806328-55EE-B46A-9E1E-B8FCC4A4B23A}"/>
              </a:ext>
            </a:extLst>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5409200" y="2786342"/>
            <a:ext cx="487363" cy="487363"/>
          </a:xfrm>
          <a:prstGeom prst="rect">
            <a:avLst/>
          </a:prstGeom>
        </p:spPr>
      </p:pic>
      <p:pic>
        <p:nvPicPr>
          <p:cNvPr id="12" name="out o f">
            <a:hlinkClick r:id="" action="ppaction://media"/>
            <a:extLst>
              <a:ext uri="{FF2B5EF4-FFF2-40B4-BE49-F238E27FC236}">
                <a16:creationId xmlns:a16="http://schemas.microsoft.com/office/drawing/2014/main" id="{4D1D8D9E-FC19-B6A0-5D16-F65614CEFBBA}"/>
              </a:ext>
            </a:extLst>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7746298" y="2771135"/>
            <a:ext cx="487363" cy="487363"/>
          </a:xfrm>
          <a:prstGeom prst="rect">
            <a:avLst/>
          </a:prstGeom>
        </p:spPr>
      </p:pic>
    </p:spTree>
    <p:extLst>
      <p:ext uri="{BB962C8B-B14F-4D97-AF65-F5344CB8AC3E}">
        <p14:creationId xmlns:p14="http://schemas.microsoft.com/office/powerpoint/2010/main" val="49587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16"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2448" fill="hold"/>
                                        <p:tgtEl>
                                          <p:spTgt spid="8"/>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403" fill="hold"/>
                                        <p:tgtEl>
                                          <p:spTgt spid="11"/>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588" fill="hold"/>
                                        <p:tgtEl>
                                          <p:spTgt spid="12"/>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5"/>
                </p:tgtEl>
              </p:cMediaNode>
            </p:audio>
            <p:audio>
              <p:cMediaNode vol="80000">
                <p:cTn id="40" fill="hold" display="0">
                  <p:stCondLst>
                    <p:cond delay="indefinite"/>
                  </p:stCondLst>
                  <p:endCondLst>
                    <p:cond evt="onStopAudio" delay="0">
                      <p:tgtEl>
                        <p:sldTgt/>
                      </p:tgtEl>
                    </p:cond>
                  </p:endCondLst>
                </p:cTn>
                <p:tgtEl>
                  <p:spTgt spid="8"/>
                </p:tgtEl>
              </p:cMediaNode>
            </p:audio>
            <p:audio>
              <p:cMediaNode vol="80000">
                <p:cTn id="41" fill="hold" display="0">
                  <p:stCondLst>
                    <p:cond delay="indefinite"/>
                  </p:stCondLst>
                  <p:endCondLst>
                    <p:cond evt="onStopAudio" delay="0">
                      <p:tgtEl>
                        <p:sldTgt/>
                      </p:tgtEl>
                    </p:cond>
                  </p:endCondLst>
                </p:cTn>
                <p:tgtEl>
                  <p:spTgt spid="11"/>
                </p:tgtEl>
              </p:cMediaNode>
            </p:audio>
            <p:audio>
              <p:cMediaNode vol="80000">
                <p:cTn id="42" fill="hold" display="0">
                  <p:stCondLst>
                    <p:cond delay="indefinite"/>
                  </p:stCondLst>
                  <p:endCondLst>
                    <p:cond evt="onStopAudio" delay="0">
                      <p:tgtEl>
                        <p:sldTgt/>
                      </p:tgtEl>
                    </p:cond>
                  </p:endCondLst>
                </p:cTn>
                <p:tgtEl>
                  <p:spTgt spid="1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71;p15">
            <a:extLst>
              <a:ext uri="{FF2B5EF4-FFF2-40B4-BE49-F238E27FC236}">
                <a16:creationId xmlns:a16="http://schemas.microsoft.com/office/drawing/2014/main" id="{020B903E-6BB3-0122-7500-6787003ED48C}"/>
              </a:ext>
            </a:extLst>
          </p:cNvPr>
          <p:cNvGraphicFramePr/>
          <p:nvPr/>
        </p:nvGraphicFramePr>
        <p:xfrm>
          <a:off x="0" y="0"/>
          <a:ext cx="9143975" cy="5143500"/>
        </p:xfrm>
        <a:graphic>
          <a:graphicData uri="http://schemas.openxmlformats.org/drawingml/2006/table">
            <a:tbl>
              <a:tblPr>
                <a:noFill/>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Clr>
                          <a:schemeClr val="dk1"/>
                        </a:buClr>
                        <a:buSzPts val="7200"/>
                        <a:buFont typeface="Arial"/>
                        <a:buNone/>
                      </a:pPr>
                      <a:endParaRPr sz="6000" dirty="0">
                        <a:latin typeface="Verdana"/>
                        <a:ea typeface="Verdana"/>
                        <a:cs typeface="Verdana"/>
                        <a:sym typeface="Verdana"/>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3" name="Google Shape;217;p5">
            <a:extLst>
              <a:ext uri="{FF2B5EF4-FFF2-40B4-BE49-F238E27FC236}">
                <a16:creationId xmlns:a16="http://schemas.microsoft.com/office/drawing/2014/main" id="{C3DDF8CE-8B19-1AEA-4F17-B3DA92DC6B88}"/>
              </a:ext>
            </a:extLst>
          </p:cNvPr>
          <p:cNvPicPr preferRelativeResize="0"/>
          <p:nvPr/>
        </p:nvPicPr>
        <p:blipFill rotWithShape="1">
          <a:blip r:embed="rId10">
            <a:alphaModFix/>
          </a:blip>
          <a:srcRect/>
          <a:stretch/>
        </p:blipFill>
        <p:spPr>
          <a:xfrm>
            <a:off x="131768" y="278666"/>
            <a:ext cx="2066568" cy="2070688"/>
          </a:xfrm>
          <a:prstGeom prst="rect">
            <a:avLst/>
          </a:prstGeom>
          <a:noFill/>
          <a:ln>
            <a:noFill/>
          </a:ln>
        </p:spPr>
      </p:pic>
      <p:sp>
        <p:nvSpPr>
          <p:cNvPr id="4" name="Google Shape;61;p14">
            <a:extLst>
              <a:ext uri="{FF2B5EF4-FFF2-40B4-BE49-F238E27FC236}">
                <a16:creationId xmlns:a16="http://schemas.microsoft.com/office/drawing/2014/main" id="{C63FEADE-41D8-B807-B51D-1BF3760ED6D9}"/>
              </a:ext>
            </a:extLst>
          </p:cNvPr>
          <p:cNvSpPr txBox="1"/>
          <p:nvPr/>
        </p:nvSpPr>
        <p:spPr>
          <a:xfrm>
            <a:off x="426909" y="3546985"/>
            <a:ext cx="1476286"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around</a:t>
            </a:r>
            <a:endParaRPr sz="2800" dirty="0"/>
          </a:p>
        </p:txBody>
      </p:sp>
      <p:pic>
        <p:nvPicPr>
          <p:cNvPr id="5" name="Google Shape;232;p6">
            <a:extLst>
              <a:ext uri="{FF2B5EF4-FFF2-40B4-BE49-F238E27FC236}">
                <a16:creationId xmlns:a16="http://schemas.microsoft.com/office/drawing/2014/main" id="{8130C326-BBE8-11D8-2AC4-94D3FF80AE40}"/>
              </a:ext>
            </a:extLst>
          </p:cNvPr>
          <p:cNvPicPr preferRelativeResize="0"/>
          <p:nvPr/>
        </p:nvPicPr>
        <p:blipFill rotWithShape="1">
          <a:blip r:embed="rId11">
            <a:alphaModFix/>
          </a:blip>
          <a:srcRect/>
          <a:stretch/>
        </p:blipFill>
        <p:spPr>
          <a:xfrm>
            <a:off x="2295304" y="371959"/>
            <a:ext cx="2276696" cy="2257806"/>
          </a:xfrm>
          <a:prstGeom prst="rect">
            <a:avLst/>
          </a:prstGeom>
          <a:noFill/>
          <a:ln>
            <a:noFill/>
          </a:ln>
        </p:spPr>
      </p:pic>
      <p:sp>
        <p:nvSpPr>
          <p:cNvPr id="6" name="Google Shape;61;p14">
            <a:extLst>
              <a:ext uri="{FF2B5EF4-FFF2-40B4-BE49-F238E27FC236}">
                <a16:creationId xmlns:a16="http://schemas.microsoft.com/office/drawing/2014/main" id="{F9712E5F-46DB-703C-1F9E-F553EF8D135C}"/>
              </a:ext>
            </a:extLst>
          </p:cNvPr>
          <p:cNvSpPr txBox="1"/>
          <p:nvPr/>
        </p:nvSpPr>
        <p:spPr>
          <a:xfrm>
            <a:off x="2464231" y="3546985"/>
            <a:ext cx="1937288"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in front of</a:t>
            </a:r>
            <a:endParaRPr sz="2800" dirty="0"/>
          </a:p>
        </p:txBody>
      </p:sp>
      <p:pic>
        <p:nvPicPr>
          <p:cNvPr id="7" name="Google Shape;231;p6">
            <a:extLst>
              <a:ext uri="{FF2B5EF4-FFF2-40B4-BE49-F238E27FC236}">
                <a16:creationId xmlns:a16="http://schemas.microsoft.com/office/drawing/2014/main" id="{699C40A1-AAC7-F6DC-D720-CAA7F12CCEFA}"/>
              </a:ext>
            </a:extLst>
          </p:cNvPr>
          <p:cNvPicPr preferRelativeResize="0"/>
          <p:nvPr/>
        </p:nvPicPr>
        <p:blipFill rotWithShape="1">
          <a:blip r:embed="rId12">
            <a:alphaModFix/>
          </a:blip>
          <a:srcRect/>
          <a:stretch/>
        </p:blipFill>
        <p:spPr>
          <a:xfrm>
            <a:off x="4668968" y="278666"/>
            <a:ext cx="2289660" cy="2257806"/>
          </a:xfrm>
          <a:prstGeom prst="rect">
            <a:avLst/>
          </a:prstGeom>
          <a:noFill/>
          <a:ln>
            <a:noFill/>
          </a:ln>
        </p:spPr>
      </p:pic>
      <p:sp>
        <p:nvSpPr>
          <p:cNvPr id="8" name="Google Shape;61;p14">
            <a:extLst>
              <a:ext uri="{FF2B5EF4-FFF2-40B4-BE49-F238E27FC236}">
                <a16:creationId xmlns:a16="http://schemas.microsoft.com/office/drawing/2014/main" id="{6B007090-18E2-43A3-135E-8C8CD81AA615}"/>
              </a:ext>
            </a:extLst>
          </p:cNvPr>
          <p:cNvSpPr txBox="1"/>
          <p:nvPr/>
        </p:nvSpPr>
        <p:spPr>
          <a:xfrm>
            <a:off x="4962555" y="3546985"/>
            <a:ext cx="1379348"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behind</a:t>
            </a:r>
            <a:endParaRPr sz="2800" dirty="0"/>
          </a:p>
        </p:txBody>
      </p:sp>
      <p:pic>
        <p:nvPicPr>
          <p:cNvPr id="9" name="Google Shape;230;p6">
            <a:extLst>
              <a:ext uri="{FF2B5EF4-FFF2-40B4-BE49-F238E27FC236}">
                <a16:creationId xmlns:a16="http://schemas.microsoft.com/office/drawing/2014/main" id="{E757E43C-E1D7-5B8E-48A2-9635E5E44E47}"/>
              </a:ext>
            </a:extLst>
          </p:cNvPr>
          <p:cNvPicPr preferRelativeResize="0"/>
          <p:nvPr/>
        </p:nvPicPr>
        <p:blipFill rotWithShape="1">
          <a:blip r:embed="rId13">
            <a:alphaModFix/>
          </a:blip>
          <a:srcRect/>
          <a:stretch/>
        </p:blipFill>
        <p:spPr>
          <a:xfrm>
            <a:off x="6810167" y="93294"/>
            <a:ext cx="2333808" cy="2256060"/>
          </a:xfrm>
          <a:prstGeom prst="rect">
            <a:avLst/>
          </a:prstGeom>
          <a:noFill/>
          <a:ln>
            <a:noFill/>
          </a:ln>
        </p:spPr>
      </p:pic>
      <p:sp>
        <p:nvSpPr>
          <p:cNvPr id="10" name="Google Shape;61;p14">
            <a:extLst>
              <a:ext uri="{FF2B5EF4-FFF2-40B4-BE49-F238E27FC236}">
                <a16:creationId xmlns:a16="http://schemas.microsoft.com/office/drawing/2014/main" id="{EBDB3B57-F707-B815-EC1A-9338B8C9DE02}"/>
              </a:ext>
            </a:extLst>
          </p:cNvPr>
          <p:cNvSpPr txBox="1"/>
          <p:nvPr/>
        </p:nvSpPr>
        <p:spPr>
          <a:xfrm>
            <a:off x="7287397" y="3546985"/>
            <a:ext cx="1379348"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above</a:t>
            </a:r>
            <a:endParaRPr sz="2800" dirty="0"/>
          </a:p>
        </p:txBody>
      </p:sp>
      <p:pic>
        <p:nvPicPr>
          <p:cNvPr id="11" name="around ">
            <a:hlinkClick r:id="" action="ppaction://media"/>
            <a:extLst>
              <a:ext uri="{FF2B5EF4-FFF2-40B4-BE49-F238E27FC236}">
                <a16:creationId xmlns:a16="http://schemas.microsoft.com/office/drawing/2014/main" id="{C039085C-65D7-C13D-6B20-649512C9B67C}"/>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921370" y="2777680"/>
            <a:ext cx="487363" cy="487363"/>
          </a:xfrm>
          <a:prstGeom prst="rect">
            <a:avLst/>
          </a:prstGeom>
        </p:spPr>
      </p:pic>
      <p:pic>
        <p:nvPicPr>
          <p:cNvPr id="12" name="in front of ">
            <a:hlinkClick r:id="" action="ppaction://media"/>
            <a:extLst>
              <a:ext uri="{FF2B5EF4-FFF2-40B4-BE49-F238E27FC236}">
                <a16:creationId xmlns:a16="http://schemas.microsoft.com/office/drawing/2014/main" id="{2949D542-6A0E-7F77-F13C-55B07D6B96FE}"/>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3189193" y="2777680"/>
            <a:ext cx="487363" cy="487363"/>
          </a:xfrm>
          <a:prstGeom prst="rect">
            <a:avLst/>
          </a:prstGeom>
        </p:spPr>
      </p:pic>
      <p:pic>
        <p:nvPicPr>
          <p:cNvPr id="13" name="behind">
            <a:hlinkClick r:id="" action="ppaction://media"/>
            <a:extLst>
              <a:ext uri="{FF2B5EF4-FFF2-40B4-BE49-F238E27FC236}">
                <a16:creationId xmlns:a16="http://schemas.microsoft.com/office/drawing/2014/main" id="{F13CE57C-5E39-4D0B-2164-BF8B414D4FEC}"/>
              </a:ext>
            </a:extLst>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5408547" y="2780786"/>
            <a:ext cx="487363" cy="487363"/>
          </a:xfrm>
          <a:prstGeom prst="rect">
            <a:avLst/>
          </a:prstGeom>
        </p:spPr>
      </p:pic>
      <p:pic>
        <p:nvPicPr>
          <p:cNvPr id="14" name="above">
            <a:hlinkClick r:id="" action="ppaction://media"/>
            <a:extLst>
              <a:ext uri="{FF2B5EF4-FFF2-40B4-BE49-F238E27FC236}">
                <a16:creationId xmlns:a16="http://schemas.microsoft.com/office/drawing/2014/main" id="{1E83A13B-25FC-25EA-7B60-66F45DBE0A03}"/>
              </a:ext>
            </a:extLst>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7735267" y="2788231"/>
            <a:ext cx="487363" cy="487363"/>
          </a:xfrm>
          <a:prstGeom prst="rect">
            <a:avLst/>
          </a:prstGeom>
        </p:spPr>
      </p:pic>
    </p:spTree>
    <p:extLst>
      <p:ext uri="{BB962C8B-B14F-4D97-AF65-F5344CB8AC3E}">
        <p14:creationId xmlns:p14="http://schemas.microsoft.com/office/powerpoint/2010/main" val="2139817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74"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2076" fill="hold"/>
                                        <p:tgtEl>
                                          <p:spTgt spid="12"/>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3028" fill="hold"/>
                                        <p:tgtEl>
                                          <p:spTgt spid="13"/>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960" fill="hold"/>
                                        <p:tgtEl>
                                          <p:spTgt spid="14"/>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11"/>
                </p:tgtEl>
              </p:cMediaNode>
            </p:audio>
            <p:audio>
              <p:cMediaNode vol="80000">
                <p:cTn id="40" fill="hold" display="0">
                  <p:stCondLst>
                    <p:cond delay="indefinite"/>
                  </p:stCondLst>
                  <p:endCondLst>
                    <p:cond evt="onStopAudio" delay="0">
                      <p:tgtEl>
                        <p:sldTgt/>
                      </p:tgtEl>
                    </p:cond>
                  </p:endCondLst>
                </p:cTn>
                <p:tgtEl>
                  <p:spTgt spid="12"/>
                </p:tgtEl>
              </p:cMediaNode>
            </p:audio>
            <p:audio>
              <p:cMediaNode vol="80000">
                <p:cTn id="41" fill="hold" display="0">
                  <p:stCondLst>
                    <p:cond delay="indefinite"/>
                  </p:stCondLst>
                  <p:endCondLst>
                    <p:cond evt="onStopAudio" delay="0">
                      <p:tgtEl>
                        <p:sldTgt/>
                      </p:tgtEl>
                    </p:cond>
                  </p:endCondLst>
                </p:cTn>
                <p:tgtEl>
                  <p:spTgt spid="13"/>
                </p:tgtEl>
              </p:cMediaNode>
            </p:audio>
            <p:audio>
              <p:cMediaNode vol="80000">
                <p:cTn id="42" fill="hold" display="0">
                  <p:stCondLst>
                    <p:cond delay="indefinite"/>
                  </p:stCondLst>
                  <p:endCondLst>
                    <p:cond evt="onStopAudio" delay="0">
                      <p:tgtEl>
                        <p:sldTgt/>
                      </p:tgtEl>
                    </p:cond>
                  </p:endCondLst>
                </p:cTn>
                <p:tgtEl>
                  <p:spTgt spid="1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71;p15">
            <a:extLst>
              <a:ext uri="{FF2B5EF4-FFF2-40B4-BE49-F238E27FC236}">
                <a16:creationId xmlns:a16="http://schemas.microsoft.com/office/drawing/2014/main" id="{1C652E37-9FC0-5A57-0A7A-484BF8767DE1}"/>
              </a:ext>
            </a:extLst>
          </p:cNvPr>
          <p:cNvGraphicFramePr/>
          <p:nvPr/>
        </p:nvGraphicFramePr>
        <p:xfrm>
          <a:off x="0" y="0"/>
          <a:ext cx="9143975" cy="5143500"/>
        </p:xfrm>
        <a:graphic>
          <a:graphicData uri="http://schemas.openxmlformats.org/drawingml/2006/table">
            <a:tbl>
              <a:tblPr>
                <a:noFill/>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Clr>
                          <a:schemeClr val="dk1"/>
                        </a:buClr>
                        <a:buSzPts val="7200"/>
                        <a:buFont typeface="Arial"/>
                        <a:buNone/>
                      </a:pPr>
                      <a:endParaRPr sz="6000" dirty="0">
                        <a:latin typeface="Verdana"/>
                        <a:ea typeface="Verdana"/>
                        <a:cs typeface="Verdana"/>
                        <a:sym typeface="Verdana"/>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3" name="Google Shape;225;p6">
            <a:extLst>
              <a:ext uri="{FF2B5EF4-FFF2-40B4-BE49-F238E27FC236}">
                <a16:creationId xmlns:a16="http://schemas.microsoft.com/office/drawing/2014/main" id="{3F835CAB-F738-10D8-E1CF-AB7305ABDD72}"/>
              </a:ext>
            </a:extLst>
          </p:cNvPr>
          <p:cNvPicPr preferRelativeResize="0"/>
          <p:nvPr/>
        </p:nvPicPr>
        <p:blipFill rotWithShape="1">
          <a:blip r:embed="rId10">
            <a:alphaModFix/>
          </a:blip>
          <a:srcRect/>
          <a:stretch/>
        </p:blipFill>
        <p:spPr>
          <a:xfrm>
            <a:off x="-123987" y="103360"/>
            <a:ext cx="2549472" cy="2468390"/>
          </a:xfrm>
          <a:prstGeom prst="rect">
            <a:avLst/>
          </a:prstGeom>
          <a:noFill/>
          <a:ln>
            <a:noFill/>
          </a:ln>
        </p:spPr>
      </p:pic>
      <p:sp>
        <p:nvSpPr>
          <p:cNvPr id="4" name="Google Shape;61;p14">
            <a:extLst>
              <a:ext uri="{FF2B5EF4-FFF2-40B4-BE49-F238E27FC236}">
                <a16:creationId xmlns:a16="http://schemas.microsoft.com/office/drawing/2014/main" id="{7CD0080B-CEE8-825E-CD2C-DEE5E4E9CF93}"/>
              </a:ext>
            </a:extLst>
          </p:cNvPr>
          <p:cNvSpPr txBox="1"/>
          <p:nvPr/>
        </p:nvSpPr>
        <p:spPr>
          <a:xfrm>
            <a:off x="535044" y="3508239"/>
            <a:ext cx="1231410"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below</a:t>
            </a:r>
            <a:endParaRPr sz="2800" dirty="0"/>
          </a:p>
        </p:txBody>
      </p:sp>
      <p:pic>
        <p:nvPicPr>
          <p:cNvPr id="5" name="Google Shape;244;p7">
            <a:extLst>
              <a:ext uri="{FF2B5EF4-FFF2-40B4-BE49-F238E27FC236}">
                <a16:creationId xmlns:a16="http://schemas.microsoft.com/office/drawing/2014/main" id="{6AF2BDE5-11E9-3964-5024-6E07D3824392}"/>
              </a:ext>
            </a:extLst>
          </p:cNvPr>
          <p:cNvPicPr preferRelativeResize="0"/>
          <p:nvPr/>
        </p:nvPicPr>
        <p:blipFill rotWithShape="1">
          <a:blip r:embed="rId11">
            <a:alphaModFix/>
          </a:blip>
          <a:srcRect/>
          <a:stretch/>
        </p:blipFill>
        <p:spPr>
          <a:xfrm>
            <a:off x="2196827" y="-60234"/>
            <a:ext cx="2615398" cy="2631984"/>
          </a:xfrm>
          <a:prstGeom prst="rect">
            <a:avLst/>
          </a:prstGeom>
          <a:noFill/>
          <a:ln>
            <a:noFill/>
          </a:ln>
        </p:spPr>
      </p:pic>
      <p:sp>
        <p:nvSpPr>
          <p:cNvPr id="6" name="Google Shape;61;p14">
            <a:extLst>
              <a:ext uri="{FF2B5EF4-FFF2-40B4-BE49-F238E27FC236}">
                <a16:creationId xmlns:a16="http://schemas.microsoft.com/office/drawing/2014/main" id="{8FB336BE-0FA9-DF24-4058-C6162EDE6604}"/>
              </a:ext>
            </a:extLst>
          </p:cNvPr>
          <p:cNvSpPr txBox="1"/>
          <p:nvPr/>
        </p:nvSpPr>
        <p:spPr>
          <a:xfrm>
            <a:off x="2789695" y="3508239"/>
            <a:ext cx="1330536"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beside</a:t>
            </a:r>
            <a:endParaRPr sz="2800" dirty="0"/>
          </a:p>
        </p:txBody>
      </p:sp>
      <p:pic>
        <p:nvPicPr>
          <p:cNvPr id="7" name="Google Shape;243;p7">
            <a:extLst>
              <a:ext uri="{FF2B5EF4-FFF2-40B4-BE49-F238E27FC236}">
                <a16:creationId xmlns:a16="http://schemas.microsoft.com/office/drawing/2014/main" id="{7DF4B5BC-1481-B59F-2D4A-BD6255B3C87D}"/>
              </a:ext>
            </a:extLst>
          </p:cNvPr>
          <p:cNvPicPr preferRelativeResize="0"/>
          <p:nvPr/>
        </p:nvPicPr>
        <p:blipFill rotWithShape="1">
          <a:blip r:embed="rId12">
            <a:alphaModFix/>
          </a:blip>
          <a:srcRect/>
          <a:stretch/>
        </p:blipFill>
        <p:spPr>
          <a:xfrm>
            <a:off x="4587485" y="199730"/>
            <a:ext cx="2242970" cy="2112056"/>
          </a:xfrm>
          <a:prstGeom prst="rect">
            <a:avLst/>
          </a:prstGeom>
          <a:noFill/>
          <a:ln>
            <a:noFill/>
          </a:ln>
        </p:spPr>
      </p:pic>
      <p:sp>
        <p:nvSpPr>
          <p:cNvPr id="8" name="Google Shape;61;p14">
            <a:extLst>
              <a:ext uri="{FF2B5EF4-FFF2-40B4-BE49-F238E27FC236}">
                <a16:creationId xmlns:a16="http://schemas.microsoft.com/office/drawing/2014/main" id="{4AEEBBA7-539F-9338-F31C-81683D99623C}"/>
              </a:ext>
            </a:extLst>
          </p:cNvPr>
          <p:cNvSpPr txBox="1"/>
          <p:nvPr/>
        </p:nvSpPr>
        <p:spPr>
          <a:xfrm>
            <a:off x="4879810" y="3508239"/>
            <a:ext cx="1658319"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between</a:t>
            </a:r>
            <a:endParaRPr sz="2800" dirty="0"/>
          </a:p>
        </p:txBody>
      </p:sp>
      <p:pic>
        <p:nvPicPr>
          <p:cNvPr id="9" name="Google Shape;246;p7">
            <a:extLst>
              <a:ext uri="{FF2B5EF4-FFF2-40B4-BE49-F238E27FC236}">
                <a16:creationId xmlns:a16="http://schemas.microsoft.com/office/drawing/2014/main" id="{86634929-5787-E7FD-5199-CDF82DB5FF04}"/>
              </a:ext>
            </a:extLst>
          </p:cNvPr>
          <p:cNvPicPr preferRelativeResize="0"/>
          <p:nvPr/>
        </p:nvPicPr>
        <p:blipFill rotWithShape="1">
          <a:blip r:embed="rId13">
            <a:alphaModFix/>
          </a:blip>
          <a:srcRect/>
          <a:stretch/>
        </p:blipFill>
        <p:spPr>
          <a:xfrm>
            <a:off x="7093135" y="601638"/>
            <a:ext cx="1663408" cy="1471834"/>
          </a:xfrm>
          <a:prstGeom prst="rect">
            <a:avLst/>
          </a:prstGeom>
          <a:noFill/>
          <a:ln>
            <a:noFill/>
          </a:ln>
        </p:spPr>
      </p:pic>
      <p:sp>
        <p:nvSpPr>
          <p:cNvPr id="10" name="Google Shape;61;p14">
            <a:extLst>
              <a:ext uri="{FF2B5EF4-FFF2-40B4-BE49-F238E27FC236}">
                <a16:creationId xmlns:a16="http://schemas.microsoft.com/office/drawing/2014/main" id="{E41E9380-FD7D-9D11-BC3E-6C5C2608A188}"/>
              </a:ext>
            </a:extLst>
          </p:cNvPr>
          <p:cNvSpPr txBox="1"/>
          <p:nvPr/>
        </p:nvSpPr>
        <p:spPr>
          <a:xfrm>
            <a:off x="7630446" y="3508239"/>
            <a:ext cx="588785"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at</a:t>
            </a:r>
            <a:endParaRPr sz="2800" dirty="0"/>
          </a:p>
        </p:txBody>
      </p:sp>
      <p:pic>
        <p:nvPicPr>
          <p:cNvPr id="12" name="below ">
            <a:hlinkClick r:id="" action="ppaction://media"/>
            <a:extLst>
              <a:ext uri="{FF2B5EF4-FFF2-40B4-BE49-F238E27FC236}">
                <a16:creationId xmlns:a16="http://schemas.microsoft.com/office/drawing/2014/main" id="{82C6CD2B-11FD-3FEA-0CD7-B21410C7508D}"/>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907067" y="2797714"/>
            <a:ext cx="487363" cy="487363"/>
          </a:xfrm>
          <a:prstGeom prst="rect">
            <a:avLst/>
          </a:prstGeom>
        </p:spPr>
      </p:pic>
      <p:pic>
        <p:nvPicPr>
          <p:cNvPr id="13" name="beside ">
            <a:hlinkClick r:id="" action="ppaction://media"/>
            <a:extLst>
              <a:ext uri="{FF2B5EF4-FFF2-40B4-BE49-F238E27FC236}">
                <a16:creationId xmlns:a16="http://schemas.microsoft.com/office/drawing/2014/main" id="{1558570E-B770-2BFE-490A-093FB4A5038C}"/>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3211281" y="2796313"/>
            <a:ext cx="487363" cy="487363"/>
          </a:xfrm>
          <a:prstGeom prst="rect">
            <a:avLst/>
          </a:prstGeom>
        </p:spPr>
      </p:pic>
      <p:pic>
        <p:nvPicPr>
          <p:cNvPr id="14" name="between">
            <a:hlinkClick r:id="" action="ppaction://media"/>
            <a:extLst>
              <a:ext uri="{FF2B5EF4-FFF2-40B4-BE49-F238E27FC236}">
                <a16:creationId xmlns:a16="http://schemas.microsoft.com/office/drawing/2014/main" id="{5AC3ADED-5CFA-D1EA-00BD-148DF8D77C17}"/>
              </a:ext>
            </a:extLst>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5465287" y="2796312"/>
            <a:ext cx="487363" cy="487363"/>
          </a:xfrm>
          <a:prstGeom prst="rect">
            <a:avLst/>
          </a:prstGeom>
        </p:spPr>
      </p:pic>
      <p:pic>
        <p:nvPicPr>
          <p:cNvPr id="15" name="at">
            <a:hlinkClick r:id="" action="ppaction://media"/>
            <a:extLst>
              <a:ext uri="{FF2B5EF4-FFF2-40B4-BE49-F238E27FC236}">
                <a16:creationId xmlns:a16="http://schemas.microsoft.com/office/drawing/2014/main" id="{FBEE3C0F-7337-1A97-97C4-368E94BC6C13}"/>
              </a:ext>
            </a:extLst>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7681156" y="2796311"/>
            <a:ext cx="487363" cy="487363"/>
          </a:xfrm>
          <a:prstGeom prst="rect">
            <a:avLst/>
          </a:prstGeom>
        </p:spPr>
      </p:pic>
    </p:spTree>
    <p:extLst>
      <p:ext uri="{BB962C8B-B14F-4D97-AF65-F5344CB8AC3E}">
        <p14:creationId xmlns:p14="http://schemas.microsoft.com/office/powerpoint/2010/main" val="408976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81"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612" fill="hold"/>
                                        <p:tgtEl>
                                          <p:spTgt spid="13"/>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192" fill="hold"/>
                                        <p:tgtEl>
                                          <p:spTgt spid="14"/>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542" fill="hold"/>
                                        <p:tgtEl>
                                          <p:spTgt spid="15"/>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12"/>
                </p:tgtEl>
              </p:cMediaNode>
            </p:audio>
            <p:audio>
              <p:cMediaNode vol="80000">
                <p:cTn id="40" fill="hold" display="0">
                  <p:stCondLst>
                    <p:cond delay="indefinite"/>
                  </p:stCondLst>
                  <p:endCondLst>
                    <p:cond evt="onStopAudio" delay="0">
                      <p:tgtEl>
                        <p:sldTgt/>
                      </p:tgtEl>
                    </p:cond>
                  </p:endCondLst>
                </p:cTn>
                <p:tgtEl>
                  <p:spTgt spid="13"/>
                </p:tgtEl>
              </p:cMediaNode>
            </p:audio>
            <p:audio>
              <p:cMediaNode vol="80000">
                <p:cTn id="41" fill="hold" display="0">
                  <p:stCondLst>
                    <p:cond delay="indefinite"/>
                  </p:stCondLst>
                  <p:endCondLst>
                    <p:cond evt="onStopAudio" delay="0">
                      <p:tgtEl>
                        <p:sldTgt/>
                      </p:tgtEl>
                    </p:cond>
                  </p:endCondLst>
                </p:cTn>
                <p:tgtEl>
                  <p:spTgt spid="14"/>
                </p:tgtEl>
              </p:cMediaNode>
            </p:audio>
            <p:audio>
              <p:cMediaNode vol="80000">
                <p:cTn id="42" fill="hold" display="0">
                  <p:stCondLst>
                    <p:cond delay="indefinite"/>
                  </p:stCondLst>
                  <p:endCondLst>
                    <p:cond evt="onStopAudio" delay="0">
                      <p:tgtEl>
                        <p:sldTgt/>
                      </p:tgtEl>
                    </p:cond>
                  </p:endCondLst>
                </p:cTn>
                <p:tgtEl>
                  <p:spTgt spid="1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71;p15">
            <a:extLst>
              <a:ext uri="{FF2B5EF4-FFF2-40B4-BE49-F238E27FC236}">
                <a16:creationId xmlns:a16="http://schemas.microsoft.com/office/drawing/2014/main" id="{E2FE0E3A-94BB-FD01-A337-3C366782995F}"/>
              </a:ext>
            </a:extLst>
          </p:cNvPr>
          <p:cNvGraphicFramePr/>
          <p:nvPr/>
        </p:nvGraphicFramePr>
        <p:xfrm>
          <a:off x="0" y="0"/>
          <a:ext cx="9143975" cy="5143500"/>
        </p:xfrm>
        <a:graphic>
          <a:graphicData uri="http://schemas.openxmlformats.org/drawingml/2006/table">
            <a:tbl>
              <a:tblPr>
                <a:noFill/>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Clr>
                          <a:schemeClr val="dk1"/>
                        </a:buClr>
                        <a:buSzPts val="7200"/>
                        <a:buFont typeface="Arial"/>
                        <a:buNone/>
                      </a:pPr>
                      <a:endParaRPr sz="6000" dirty="0">
                        <a:latin typeface="Verdana"/>
                        <a:ea typeface="Verdana"/>
                        <a:cs typeface="Verdana"/>
                        <a:sym typeface="Verdana"/>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3" name="Google Shape;245;p7">
            <a:extLst>
              <a:ext uri="{FF2B5EF4-FFF2-40B4-BE49-F238E27FC236}">
                <a16:creationId xmlns:a16="http://schemas.microsoft.com/office/drawing/2014/main" id="{68B84C5D-E18F-2DE7-DE50-0080749E5000}"/>
              </a:ext>
            </a:extLst>
          </p:cNvPr>
          <p:cNvPicPr preferRelativeResize="0"/>
          <p:nvPr/>
        </p:nvPicPr>
        <p:blipFill rotWithShape="1">
          <a:blip r:embed="rId10">
            <a:alphaModFix/>
          </a:blip>
          <a:srcRect/>
          <a:stretch/>
        </p:blipFill>
        <p:spPr>
          <a:xfrm>
            <a:off x="263475" y="317715"/>
            <a:ext cx="1821048" cy="1913537"/>
          </a:xfrm>
          <a:prstGeom prst="rect">
            <a:avLst/>
          </a:prstGeom>
          <a:noFill/>
          <a:ln>
            <a:noFill/>
          </a:ln>
        </p:spPr>
      </p:pic>
      <p:sp>
        <p:nvSpPr>
          <p:cNvPr id="4" name="Google Shape;61;p14">
            <a:extLst>
              <a:ext uri="{FF2B5EF4-FFF2-40B4-BE49-F238E27FC236}">
                <a16:creationId xmlns:a16="http://schemas.microsoft.com/office/drawing/2014/main" id="{C43A6935-479D-4BC0-9346-06F4F6162310}"/>
              </a:ext>
            </a:extLst>
          </p:cNvPr>
          <p:cNvSpPr txBox="1"/>
          <p:nvPr/>
        </p:nvSpPr>
        <p:spPr>
          <a:xfrm>
            <a:off x="523246" y="3508239"/>
            <a:ext cx="1301505"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across</a:t>
            </a:r>
            <a:endParaRPr sz="2800" dirty="0"/>
          </a:p>
        </p:txBody>
      </p:sp>
      <p:pic>
        <p:nvPicPr>
          <p:cNvPr id="5" name="Google Shape;202;p29">
            <a:extLst>
              <a:ext uri="{FF2B5EF4-FFF2-40B4-BE49-F238E27FC236}">
                <a16:creationId xmlns:a16="http://schemas.microsoft.com/office/drawing/2014/main" id="{2F170E58-B31A-2163-3A4A-853320A669C5}"/>
              </a:ext>
            </a:extLst>
          </p:cNvPr>
          <p:cNvPicPr preferRelativeResize="0"/>
          <p:nvPr/>
        </p:nvPicPr>
        <p:blipFill>
          <a:blip r:embed="rId11" cstate="screen">
            <a:alphaModFix/>
            <a:extLst>
              <a:ext uri="{28A0092B-C50C-407E-A947-70E740481C1C}">
                <a14:useLocalDpi xmlns:a14="http://schemas.microsoft.com/office/drawing/2010/main"/>
              </a:ext>
            </a:extLst>
          </a:blip>
          <a:stretch>
            <a:fillRect/>
          </a:stretch>
        </p:blipFill>
        <p:spPr>
          <a:xfrm>
            <a:off x="2347998" y="348680"/>
            <a:ext cx="2201684" cy="1851606"/>
          </a:xfrm>
          <a:prstGeom prst="rect">
            <a:avLst/>
          </a:prstGeom>
          <a:noFill/>
          <a:ln>
            <a:noFill/>
          </a:ln>
        </p:spPr>
      </p:pic>
      <p:pic>
        <p:nvPicPr>
          <p:cNvPr id="6" name="Google Shape;204;p29">
            <a:extLst>
              <a:ext uri="{FF2B5EF4-FFF2-40B4-BE49-F238E27FC236}">
                <a16:creationId xmlns:a16="http://schemas.microsoft.com/office/drawing/2014/main" id="{CFEED656-A73E-E678-13A8-B582CE162A90}"/>
              </a:ext>
            </a:extLst>
          </p:cNvPr>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4683449" y="379646"/>
            <a:ext cx="2080630" cy="1851606"/>
          </a:xfrm>
          <a:prstGeom prst="rect">
            <a:avLst/>
          </a:prstGeom>
          <a:noFill/>
          <a:ln>
            <a:noFill/>
          </a:ln>
        </p:spPr>
      </p:pic>
      <p:pic>
        <p:nvPicPr>
          <p:cNvPr id="7" name="Google Shape;205;p29">
            <a:extLst>
              <a:ext uri="{FF2B5EF4-FFF2-40B4-BE49-F238E27FC236}">
                <a16:creationId xmlns:a16="http://schemas.microsoft.com/office/drawing/2014/main" id="{106D0762-DD86-FBF7-8C7B-168557E9BB21}"/>
              </a:ext>
            </a:extLst>
          </p:cNvPr>
          <p:cNvPicPr preferRelativeResize="0"/>
          <p:nvPr/>
        </p:nvPicPr>
        <p:blipFill>
          <a:blip r:embed="rId13" cstate="screen">
            <a:alphaModFix/>
            <a:extLst>
              <a:ext uri="{28A0092B-C50C-407E-A947-70E740481C1C}">
                <a14:useLocalDpi xmlns:a14="http://schemas.microsoft.com/office/drawing/2010/main"/>
              </a:ext>
            </a:extLst>
          </a:blip>
          <a:stretch>
            <a:fillRect/>
          </a:stretch>
        </p:blipFill>
        <p:spPr>
          <a:xfrm>
            <a:off x="7004003" y="573780"/>
            <a:ext cx="2008536" cy="1463338"/>
          </a:xfrm>
          <a:prstGeom prst="rect">
            <a:avLst/>
          </a:prstGeom>
          <a:noFill/>
          <a:ln>
            <a:noFill/>
          </a:ln>
        </p:spPr>
      </p:pic>
      <p:sp>
        <p:nvSpPr>
          <p:cNvPr id="8" name="Google Shape;61;p14">
            <a:extLst>
              <a:ext uri="{FF2B5EF4-FFF2-40B4-BE49-F238E27FC236}">
                <a16:creationId xmlns:a16="http://schemas.microsoft.com/office/drawing/2014/main" id="{C9825D80-96C3-8BAA-25C6-34002B842C01}"/>
              </a:ext>
            </a:extLst>
          </p:cNvPr>
          <p:cNvSpPr txBox="1"/>
          <p:nvPr/>
        </p:nvSpPr>
        <p:spPr>
          <a:xfrm>
            <a:off x="7307452" y="3508239"/>
            <a:ext cx="1410345"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a bank</a:t>
            </a:r>
            <a:endParaRPr sz="2800" dirty="0"/>
          </a:p>
        </p:txBody>
      </p:sp>
      <p:sp>
        <p:nvSpPr>
          <p:cNvPr id="9" name="Google Shape;61;p14">
            <a:extLst>
              <a:ext uri="{FF2B5EF4-FFF2-40B4-BE49-F238E27FC236}">
                <a16:creationId xmlns:a16="http://schemas.microsoft.com/office/drawing/2014/main" id="{CC62E4DD-B8BC-969B-57C0-01EBB9BC49CE}"/>
              </a:ext>
            </a:extLst>
          </p:cNvPr>
          <p:cNvSpPr txBox="1"/>
          <p:nvPr/>
        </p:nvSpPr>
        <p:spPr>
          <a:xfrm>
            <a:off x="5073011" y="3508239"/>
            <a:ext cx="1301505" cy="1000252"/>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a hair salon</a:t>
            </a:r>
            <a:endParaRPr sz="2800" dirty="0"/>
          </a:p>
        </p:txBody>
      </p:sp>
      <p:sp>
        <p:nvSpPr>
          <p:cNvPr id="10" name="Google Shape;61;p14">
            <a:extLst>
              <a:ext uri="{FF2B5EF4-FFF2-40B4-BE49-F238E27FC236}">
                <a16:creationId xmlns:a16="http://schemas.microsoft.com/office/drawing/2014/main" id="{2A13EDE1-737F-E630-6D96-BA6E73A2B1DE}"/>
              </a:ext>
            </a:extLst>
          </p:cNvPr>
          <p:cNvSpPr txBox="1"/>
          <p:nvPr/>
        </p:nvSpPr>
        <p:spPr>
          <a:xfrm>
            <a:off x="2518941" y="3508239"/>
            <a:ext cx="1859797" cy="1000252"/>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a grocery store</a:t>
            </a:r>
            <a:endParaRPr sz="2800" dirty="0"/>
          </a:p>
        </p:txBody>
      </p:sp>
      <p:pic>
        <p:nvPicPr>
          <p:cNvPr id="11" name="across">
            <a:hlinkClick r:id="" action="ppaction://media"/>
            <a:extLst>
              <a:ext uri="{FF2B5EF4-FFF2-40B4-BE49-F238E27FC236}">
                <a16:creationId xmlns:a16="http://schemas.microsoft.com/office/drawing/2014/main" id="{84ED737F-BE26-10D9-B564-72492750AB75}"/>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930316" y="2792224"/>
            <a:ext cx="487363" cy="487363"/>
          </a:xfrm>
          <a:prstGeom prst="rect">
            <a:avLst/>
          </a:prstGeom>
        </p:spPr>
      </p:pic>
      <p:pic>
        <p:nvPicPr>
          <p:cNvPr id="12" name="a grocery store ">
            <a:hlinkClick r:id="" action="ppaction://media"/>
            <a:extLst>
              <a:ext uri="{FF2B5EF4-FFF2-40B4-BE49-F238E27FC236}">
                <a16:creationId xmlns:a16="http://schemas.microsoft.com/office/drawing/2014/main" id="{2BD935FD-A4EC-7BBE-7BDB-E72FCE130A59}"/>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3205157" y="2792224"/>
            <a:ext cx="487363" cy="487363"/>
          </a:xfrm>
          <a:prstGeom prst="rect">
            <a:avLst/>
          </a:prstGeom>
        </p:spPr>
      </p:pic>
      <p:pic>
        <p:nvPicPr>
          <p:cNvPr id="13" name="a hair salon ">
            <a:hlinkClick r:id="" action="ppaction://media"/>
            <a:extLst>
              <a:ext uri="{FF2B5EF4-FFF2-40B4-BE49-F238E27FC236}">
                <a16:creationId xmlns:a16="http://schemas.microsoft.com/office/drawing/2014/main" id="{6982696D-C662-6F26-8AE7-05F44FA922F8}"/>
              </a:ext>
            </a:extLst>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5480081" y="2792223"/>
            <a:ext cx="487363" cy="487363"/>
          </a:xfrm>
          <a:prstGeom prst="rect">
            <a:avLst/>
          </a:prstGeom>
        </p:spPr>
      </p:pic>
      <p:pic>
        <p:nvPicPr>
          <p:cNvPr id="14" name="a bank ">
            <a:hlinkClick r:id="" action="ppaction://media"/>
            <a:extLst>
              <a:ext uri="{FF2B5EF4-FFF2-40B4-BE49-F238E27FC236}">
                <a16:creationId xmlns:a16="http://schemas.microsoft.com/office/drawing/2014/main" id="{78916F2B-C79E-E795-4868-E3FC41EAEB41}"/>
              </a:ext>
            </a:extLst>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7764589" y="2792223"/>
            <a:ext cx="487363" cy="487363"/>
          </a:xfrm>
          <a:prstGeom prst="rect">
            <a:avLst/>
          </a:prstGeom>
        </p:spPr>
      </p:pic>
    </p:spTree>
    <p:extLst>
      <p:ext uri="{BB962C8B-B14F-4D97-AF65-F5344CB8AC3E}">
        <p14:creationId xmlns:p14="http://schemas.microsoft.com/office/powerpoint/2010/main" val="829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85"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2262" fill="hold"/>
                                        <p:tgtEl>
                                          <p:spTgt spid="12"/>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006" fill="hold"/>
                                        <p:tgtEl>
                                          <p:spTgt spid="13"/>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821" fill="hold"/>
                                        <p:tgtEl>
                                          <p:spTgt spid="14"/>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11"/>
                </p:tgtEl>
              </p:cMediaNode>
            </p:audio>
            <p:audio>
              <p:cMediaNode vol="80000">
                <p:cTn id="40" fill="hold" display="0">
                  <p:stCondLst>
                    <p:cond delay="indefinite"/>
                  </p:stCondLst>
                  <p:endCondLst>
                    <p:cond evt="onStopAudio" delay="0">
                      <p:tgtEl>
                        <p:sldTgt/>
                      </p:tgtEl>
                    </p:cond>
                  </p:endCondLst>
                </p:cTn>
                <p:tgtEl>
                  <p:spTgt spid="12"/>
                </p:tgtEl>
              </p:cMediaNode>
            </p:audio>
            <p:audio>
              <p:cMediaNode vol="80000">
                <p:cTn id="41" fill="hold" display="0">
                  <p:stCondLst>
                    <p:cond delay="indefinite"/>
                  </p:stCondLst>
                  <p:endCondLst>
                    <p:cond evt="onStopAudio" delay="0">
                      <p:tgtEl>
                        <p:sldTgt/>
                      </p:tgtEl>
                    </p:cond>
                  </p:endCondLst>
                </p:cTn>
                <p:tgtEl>
                  <p:spTgt spid="13"/>
                </p:tgtEl>
              </p:cMediaNode>
            </p:audio>
            <p:audio>
              <p:cMediaNode vol="80000">
                <p:cTn id="42" fill="hold" display="0">
                  <p:stCondLst>
                    <p:cond delay="indefinite"/>
                  </p:stCondLst>
                  <p:endCondLst>
                    <p:cond evt="onStopAudio" delay="0">
                      <p:tgtEl>
                        <p:sldTgt/>
                      </p:tgtEl>
                    </p:cond>
                  </p:endCondLst>
                </p:cTn>
                <p:tgtEl>
                  <p:spTgt spid="1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71;p15">
            <a:extLst>
              <a:ext uri="{FF2B5EF4-FFF2-40B4-BE49-F238E27FC236}">
                <a16:creationId xmlns:a16="http://schemas.microsoft.com/office/drawing/2014/main" id="{00595552-C92C-09DF-35D0-C927C7F05098}"/>
              </a:ext>
            </a:extLst>
          </p:cNvPr>
          <p:cNvGraphicFramePr/>
          <p:nvPr/>
        </p:nvGraphicFramePr>
        <p:xfrm>
          <a:off x="0" y="0"/>
          <a:ext cx="9143975" cy="5143500"/>
        </p:xfrm>
        <a:graphic>
          <a:graphicData uri="http://schemas.openxmlformats.org/drawingml/2006/table">
            <a:tbl>
              <a:tblPr>
                <a:noFill/>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Clr>
                          <a:schemeClr val="dk1"/>
                        </a:buClr>
                        <a:buSzPts val="7200"/>
                        <a:buFont typeface="Arial"/>
                        <a:buNone/>
                      </a:pPr>
                      <a:endParaRPr sz="6000" dirty="0">
                        <a:latin typeface="Verdana"/>
                        <a:ea typeface="Verdana"/>
                        <a:cs typeface="Verdana"/>
                        <a:sym typeface="Verdana"/>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3" name="Google Shape;203;p29">
            <a:extLst>
              <a:ext uri="{FF2B5EF4-FFF2-40B4-BE49-F238E27FC236}">
                <a16:creationId xmlns:a16="http://schemas.microsoft.com/office/drawing/2014/main" id="{230098EE-972C-4869-05A8-830F6D64E755}"/>
              </a:ext>
            </a:extLst>
          </p:cNvPr>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168069" y="426203"/>
            <a:ext cx="1978446" cy="1830152"/>
          </a:xfrm>
          <a:prstGeom prst="rect">
            <a:avLst/>
          </a:prstGeom>
          <a:noFill/>
          <a:ln>
            <a:noFill/>
          </a:ln>
        </p:spPr>
      </p:pic>
      <p:sp>
        <p:nvSpPr>
          <p:cNvPr id="4" name="Google Shape;61;p14">
            <a:extLst>
              <a:ext uri="{FF2B5EF4-FFF2-40B4-BE49-F238E27FC236}">
                <a16:creationId xmlns:a16="http://schemas.microsoft.com/office/drawing/2014/main" id="{FB2692D5-95F0-24DE-F5AC-343709E02A2F}"/>
              </a:ext>
            </a:extLst>
          </p:cNvPr>
          <p:cNvSpPr txBox="1"/>
          <p:nvPr/>
        </p:nvSpPr>
        <p:spPr>
          <a:xfrm>
            <a:off x="-24455" y="3515989"/>
            <a:ext cx="2440983"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a restaurant</a:t>
            </a:r>
            <a:endParaRPr sz="2800" dirty="0"/>
          </a:p>
        </p:txBody>
      </p:sp>
      <p:pic>
        <p:nvPicPr>
          <p:cNvPr id="5" name="Google Shape;216;p30">
            <a:extLst>
              <a:ext uri="{FF2B5EF4-FFF2-40B4-BE49-F238E27FC236}">
                <a16:creationId xmlns:a16="http://schemas.microsoft.com/office/drawing/2014/main" id="{AE451348-AD79-3E4F-328F-B8EA6038C1F8}"/>
              </a:ext>
            </a:extLst>
          </p:cNvPr>
          <p:cNvPicPr preferRelativeResize="0"/>
          <p:nvPr/>
        </p:nvPicPr>
        <p:blipFill>
          <a:blip r:embed="rId11">
            <a:alphaModFix/>
          </a:blip>
          <a:stretch>
            <a:fillRect/>
          </a:stretch>
        </p:blipFill>
        <p:spPr>
          <a:xfrm>
            <a:off x="2549876" y="467934"/>
            <a:ext cx="1780330" cy="1746690"/>
          </a:xfrm>
          <a:prstGeom prst="rect">
            <a:avLst/>
          </a:prstGeom>
          <a:noFill/>
          <a:ln>
            <a:noFill/>
          </a:ln>
        </p:spPr>
      </p:pic>
      <p:pic>
        <p:nvPicPr>
          <p:cNvPr id="6" name="Google Shape;217;p30">
            <a:extLst>
              <a:ext uri="{FF2B5EF4-FFF2-40B4-BE49-F238E27FC236}">
                <a16:creationId xmlns:a16="http://schemas.microsoft.com/office/drawing/2014/main" id="{B393D548-5839-F1F1-333D-1A4F65EAE253}"/>
              </a:ext>
            </a:extLst>
          </p:cNvPr>
          <p:cNvPicPr preferRelativeResize="0"/>
          <p:nvPr/>
        </p:nvPicPr>
        <p:blipFill>
          <a:blip r:embed="rId12">
            <a:alphaModFix/>
          </a:blip>
          <a:stretch>
            <a:fillRect/>
          </a:stretch>
        </p:blipFill>
        <p:spPr>
          <a:xfrm>
            <a:off x="4782800" y="510092"/>
            <a:ext cx="1915562" cy="1662374"/>
          </a:xfrm>
          <a:prstGeom prst="rect">
            <a:avLst/>
          </a:prstGeom>
          <a:noFill/>
          <a:ln>
            <a:noFill/>
          </a:ln>
        </p:spPr>
      </p:pic>
      <p:pic>
        <p:nvPicPr>
          <p:cNvPr id="7" name="Google Shape;219;p30">
            <a:extLst>
              <a:ext uri="{FF2B5EF4-FFF2-40B4-BE49-F238E27FC236}">
                <a16:creationId xmlns:a16="http://schemas.microsoft.com/office/drawing/2014/main" id="{E219E0D7-12F3-A842-BE91-901C40294916}"/>
              </a:ext>
            </a:extLst>
          </p:cNvPr>
          <p:cNvPicPr preferRelativeResize="0"/>
          <p:nvPr/>
        </p:nvPicPr>
        <p:blipFill>
          <a:blip r:embed="rId13" cstate="screen">
            <a:alphaModFix/>
            <a:extLst>
              <a:ext uri="{28A0092B-C50C-407E-A947-70E740481C1C}">
                <a14:useLocalDpi xmlns:a14="http://schemas.microsoft.com/office/drawing/2010/main"/>
              </a:ext>
            </a:extLst>
          </a:blip>
          <a:stretch>
            <a:fillRect/>
          </a:stretch>
        </p:blipFill>
        <p:spPr>
          <a:xfrm>
            <a:off x="6941865" y="612182"/>
            <a:ext cx="2109146" cy="1477085"/>
          </a:xfrm>
          <a:prstGeom prst="rect">
            <a:avLst/>
          </a:prstGeom>
          <a:noFill/>
          <a:ln>
            <a:noFill/>
          </a:ln>
        </p:spPr>
      </p:pic>
      <p:sp>
        <p:nvSpPr>
          <p:cNvPr id="8" name="Google Shape;61;p14">
            <a:extLst>
              <a:ext uri="{FF2B5EF4-FFF2-40B4-BE49-F238E27FC236}">
                <a16:creationId xmlns:a16="http://schemas.microsoft.com/office/drawing/2014/main" id="{82219CEC-48F3-C647-F682-BBD5D76D66A5}"/>
              </a:ext>
            </a:extLst>
          </p:cNvPr>
          <p:cNvSpPr txBox="1"/>
          <p:nvPr/>
        </p:nvSpPr>
        <p:spPr>
          <a:xfrm>
            <a:off x="7399065" y="3515989"/>
            <a:ext cx="1194745"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a kid</a:t>
            </a:r>
            <a:endParaRPr sz="2800" dirty="0"/>
          </a:p>
        </p:txBody>
      </p:sp>
      <p:sp>
        <p:nvSpPr>
          <p:cNvPr id="9" name="Google Shape;61;p14">
            <a:extLst>
              <a:ext uri="{FF2B5EF4-FFF2-40B4-BE49-F238E27FC236}">
                <a16:creationId xmlns:a16="http://schemas.microsoft.com/office/drawing/2014/main" id="{CA4EC201-DA28-548A-5AEC-36876692A92A}"/>
              </a:ext>
            </a:extLst>
          </p:cNvPr>
          <p:cNvSpPr txBox="1"/>
          <p:nvPr/>
        </p:nvSpPr>
        <p:spPr>
          <a:xfrm>
            <a:off x="4938544" y="3515989"/>
            <a:ext cx="1604074"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a park</a:t>
            </a:r>
            <a:endParaRPr sz="2800" dirty="0"/>
          </a:p>
        </p:txBody>
      </p:sp>
      <p:sp>
        <p:nvSpPr>
          <p:cNvPr id="10" name="Google Shape;61;p14">
            <a:extLst>
              <a:ext uri="{FF2B5EF4-FFF2-40B4-BE49-F238E27FC236}">
                <a16:creationId xmlns:a16="http://schemas.microsoft.com/office/drawing/2014/main" id="{1D4C4C16-BC24-BC40-975D-E0C7B3B25897}"/>
              </a:ext>
            </a:extLst>
          </p:cNvPr>
          <p:cNvSpPr txBox="1"/>
          <p:nvPr/>
        </p:nvSpPr>
        <p:spPr>
          <a:xfrm>
            <a:off x="2767057" y="3515989"/>
            <a:ext cx="1665459" cy="1000252"/>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a post office</a:t>
            </a:r>
            <a:endParaRPr sz="2800" dirty="0"/>
          </a:p>
        </p:txBody>
      </p:sp>
      <p:pic>
        <p:nvPicPr>
          <p:cNvPr id="11" name="a restaurant ">
            <a:hlinkClick r:id="" action="ppaction://media"/>
            <a:extLst>
              <a:ext uri="{FF2B5EF4-FFF2-40B4-BE49-F238E27FC236}">
                <a16:creationId xmlns:a16="http://schemas.microsoft.com/office/drawing/2014/main" id="{D246D80A-6AEE-27E9-CA4A-4FF7EA07FC7D}"/>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913610" y="2792224"/>
            <a:ext cx="487363" cy="487363"/>
          </a:xfrm>
          <a:prstGeom prst="rect">
            <a:avLst/>
          </a:prstGeom>
        </p:spPr>
      </p:pic>
      <p:pic>
        <p:nvPicPr>
          <p:cNvPr id="12" name="a post office ">
            <a:hlinkClick r:id="" action="ppaction://media"/>
            <a:extLst>
              <a:ext uri="{FF2B5EF4-FFF2-40B4-BE49-F238E27FC236}">
                <a16:creationId xmlns:a16="http://schemas.microsoft.com/office/drawing/2014/main" id="{5510F3E9-91E6-2AE6-8140-2347AF8CF8E6}"/>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3196359" y="2792224"/>
            <a:ext cx="487363" cy="487363"/>
          </a:xfrm>
          <a:prstGeom prst="rect">
            <a:avLst/>
          </a:prstGeom>
        </p:spPr>
      </p:pic>
      <p:pic>
        <p:nvPicPr>
          <p:cNvPr id="13" name="a park ">
            <a:hlinkClick r:id="" action="ppaction://media"/>
            <a:extLst>
              <a:ext uri="{FF2B5EF4-FFF2-40B4-BE49-F238E27FC236}">
                <a16:creationId xmlns:a16="http://schemas.microsoft.com/office/drawing/2014/main" id="{B47AA15E-2CE0-55BE-880D-9776114BF3CE}"/>
              </a:ext>
            </a:extLst>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5496899" y="2792224"/>
            <a:ext cx="487363" cy="487363"/>
          </a:xfrm>
          <a:prstGeom prst="rect">
            <a:avLst/>
          </a:prstGeom>
        </p:spPr>
      </p:pic>
      <p:pic>
        <p:nvPicPr>
          <p:cNvPr id="14" name="a kid ">
            <a:hlinkClick r:id="" action="ppaction://media"/>
            <a:extLst>
              <a:ext uri="{FF2B5EF4-FFF2-40B4-BE49-F238E27FC236}">
                <a16:creationId xmlns:a16="http://schemas.microsoft.com/office/drawing/2014/main" id="{FCDDA0F4-CA27-7290-2F61-0DF18B7501B3}"/>
              </a:ext>
            </a:extLst>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7743027" y="2792224"/>
            <a:ext cx="487363" cy="487363"/>
          </a:xfrm>
          <a:prstGeom prst="rect">
            <a:avLst/>
          </a:prstGeom>
        </p:spPr>
      </p:pic>
    </p:spTree>
    <p:extLst>
      <p:ext uri="{BB962C8B-B14F-4D97-AF65-F5344CB8AC3E}">
        <p14:creationId xmlns:p14="http://schemas.microsoft.com/office/powerpoint/2010/main" val="47632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31"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2169" fill="hold"/>
                                        <p:tgtEl>
                                          <p:spTgt spid="12"/>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588" fill="hold"/>
                                        <p:tgtEl>
                                          <p:spTgt spid="13"/>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821" fill="hold"/>
                                        <p:tgtEl>
                                          <p:spTgt spid="14"/>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11"/>
                </p:tgtEl>
              </p:cMediaNode>
            </p:audio>
            <p:audio>
              <p:cMediaNode vol="80000">
                <p:cTn id="40" fill="hold" display="0">
                  <p:stCondLst>
                    <p:cond delay="indefinite"/>
                  </p:stCondLst>
                  <p:endCondLst>
                    <p:cond evt="onStopAudio" delay="0">
                      <p:tgtEl>
                        <p:sldTgt/>
                      </p:tgtEl>
                    </p:cond>
                  </p:endCondLst>
                </p:cTn>
                <p:tgtEl>
                  <p:spTgt spid="12"/>
                </p:tgtEl>
              </p:cMediaNode>
            </p:audio>
            <p:audio>
              <p:cMediaNode vol="80000">
                <p:cTn id="41" fill="hold" display="0">
                  <p:stCondLst>
                    <p:cond delay="indefinite"/>
                  </p:stCondLst>
                  <p:endCondLst>
                    <p:cond evt="onStopAudio" delay="0">
                      <p:tgtEl>
                        <p:sldTgt/>
                      </p:tgtEl>
                    </p:cond>
                  </p:endCondLst>
                </p:cTn>
                <p:tgtEl>
                  <p:spTgt spid="13"/>
                </p:tgtEl>
              </p:cMediaNode>
            </p:audio>
            <p:audio>
              <p:cMediaNode vol="80000">
                <p:cTn id="42" fill="hold" display="0">
                  <p:stCondLst>
                    <p:cond delay="indefinite"/>
                  </p:stCondLst>
                  <p:endCondLst>
                    <p:cond evt="onStopAudio" delay="0">
                      <p:tgtEl>
                        <p:sldTgt/>
                      </p:tgtEl>
                    </p:cond>
                  </p:endCondLst>
                </p:cTn>
                <p:tgtEl>
                  <p:spTgt spid="1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71;p15">
            <a:extLst>
              <a:ext uri="{FF2B5EF4-FFF2-40B4-BE49-F238E27FC236}">
                <a16:creationId xmlns:a16="http://schemas.microsoft.com/office/drawing/2014/main" id="{3C27C86E-511B-9EEF-24B9-CC01C07FDC86}"/>
              </a:ext>
            </a:extLst>
          </p:cNvPr>
          <p:cNvGraphicFramePr/>
          <p:nvPr/>
        </p:nvGraphicFramePr>
        <p:xfrm>
          <a:off x="0" y="0"/>
          <a:ext cx="9143975" cy="5143500"/>
        </p:xfrm>
        <a:graphic>
          <a:graphicData uri="http://schemas.openxmlformats.org/drawingml/2006/table">
            <a:tbl>
              <a:tblPr>
                <a:noFill/>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Clr>
                          <a:schemeClr val="dk1"/>
                        </a:buClr>
                        <a:buSzPts val="7200"/>
                        <a:buFont typeface="Arial"/>
                        <a:buNone/>
                      </a:pPr>
                      <a:endParaRPr sz="6000" dirty="0">
                        <a:latin typeface="Verdana"/>
                        <a:ea typeface="Verdana"/>
                        <a:cs typeface="Verdana"/>
                        <a:sym typeface="Verdana"/>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3" name="Google Shape;218;p30">
            <a:extLst>
              <a:ext uri="{FF2B5EF4-FFF2-40B4-BE49-F238E27FC236}">
                <a16:creationId xmlns:a16="http://schemas.microsoft.com/office/drawing/2014/main" id="{B47278E2-2578-BDE7-CD91-D51004783329}"/>
              </a:ext>
            </a:extLst>
          </p:cNvPr>
          <p:cNvPicPr preferRelativeResize="0"/>
          <p:nvPr/>
        </p:nvPicPr>
        <p:blipFill>
          <a:blip r:embed="rId10">
            <a:alphaModFix/>
          </a:blip>
          <a:stretch>
            <a:fillRect/>
          </a:stretch>
        </p:blipFill>
        <p:spPr>
          <a:xfrm>
            <a:off x="151785" y="433953"/>
            <a:ext cx="2010228" cy="1777686"/>
          </a:xfrm>
          <a:prstGeom prst="rect">
            <a:avLst/>
          </a:prstGeom>
          <a:noFill/>
          <a:ln>
            <a:noFill/>
          </a:ln>
        </p:spPr>
      </p:pic>
      <p:sp>
        <p:nvSpPr>
          <p:cNvPr id="4" name="Google Shape;61;p14">
            <a:extLst>
              <a:ext uri="{FF2B5EF4-FFF2-40B4-BE49-F238E27FC236}">
                <a16:creationId xmlns:a16="http://schemas.microsoft.com/office/drawing/2014/main" id="{253606F1-1808-3B30-916F-FB4D0CEEA322}"/>
              </a:ext>
            </a:extLst>
          </p:cNvPr>
          <p:cNvSpPr txBox="1"/>
          <p:nvPr/>
        </p:nvSpPr>
        <p:spPr>
          <a:xfrm>
            <a:off x="356461" y="3531488"/>
            <a:ext cx="1629635"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a library</a:t>
            </a:r>
            <a:endParaRPr sz="2800" dirty="0"/>
          </a:p>
        </p:txBody>
      </p:sp>
      <p:pic>
        <p:nvPicPr>
          <p:cNvPr id="5" name="Google Shape;233;p31">
            <a:extLst>
              <a:ext uri="{FF2B5EF4-FFF2-40B4-BE49-F238E27FC236}">
                <a16:creationId xmlns:a16="http://schemas.microsoft.com/office/drawing/2014/main" id="{65D19846-D83F-7388-1A1A-038773C10E28}"/>
              </a:ext>
            </a:extLst>
          </p:cNvPr>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2472098" y="291303"/>
            <a:ext cx="1896402" cy="2062986"/>
          </a:xfrm>
          <a:prstGeom prst="rect">
            <a:avLst/>
          </a:prstGeom>
          <a:noFill/>
          <a:ln>
            <a:noFill/>
          </a:ln>
        </p:spPr>
      </p:pic>
      <p:sp>
        <p:nvSpPr>
          <p:cNvPr id="6" name="Google Shape;61;p14">
            <a:extLst>
              <a:ext uri="{FF2B5EF4-FFF2-40B4-BE49-F238E27FC236}">
                <a16:creationId xmlns:a16="http://schemas.microsoft.com/office/drawing/2014/main" id="{57BDF420-3FB5-0C14-0C95-2B54E7596597}"/>
              </a:ext>
            </a:extLst>
          </p:cNvPr>
          <p:cNvSpPr txBox="1"/>
          <p:nvPr/>
        </p:nvSpPr>
        <p:spPr>
          <a:xfrm>
            <a:off x="7014261" y="3531488"/>
            <a:ext cx="1977954" cy="1000252"/>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a dentist’s office</a:t>
            </a:r>
            <a:endParaRPr sz="2800" dirty="0"/>
          </a:p>
        </p:txBody>
      </p:sp>
      <p:sp>
        <p:nvSpPr>
          <p:cNvPr id="7" name="Google Shape;61;p14">
            <a:extLst>
              <a:ext uri="{FF2B5EF4-FFF2-40B4-BE49-F238E27FC236}">
                <a16:creationId xmlns:a16="http://schemas.microsoft.com/office/drawing/2014/main" id="{11D64BA3-9D3D-2F26-A111-2AB728AEE234}"/>
              </a:ext>
            </a:extLst>
          </p:cNvPr>
          <p:cNvSpPr txBox="1"/>
          <p:nvPr/>
        </p:nvSpPr>
        <p:spPr>
          <a:xfrm>
            <a:off x="4854501" y="3531488"/>
            <a:ext cx="1708633"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a bakery</a:t>
            </a:r>
            <a:endParaRPr sz="2800" dirty="0"/>
          </a:p>
        </p:txBody>
      </p:sp>
      <p:sp>
        <p:nvSpPr>
          <p:cNvPr id="8" name="Google Shape;61;p14">
            <a:extLst>
              <a:ext uri="{FF2B5EF4-FFF2-40B4-BE49-F238E27FC236}">
                <a16:creationId xmlns:a16="http://schemas.microsoft.com/office/drawing/2014/main" id="{97337BE3-176F-67F4-9D13-DE2CEF36807B}"/>
              </a:ext>
            </a:extLst>
          </p:cNvPr>
          <p:cNvSpPr txBox="1"/>
          <p:nvPr/>
        </p:nvSpPr>
        <p:spPr>
          <a:xfrm>
            <a:off x="2472098" y="3531493"/>
            <a:ext cx="1896401" cy="1000252"/>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a doctor’s office</a:t>
            </a:r>
            <a:endParaRPr sz="2800" dirty="0"/>
          </a:p>
        </p:txBody>
      </p:sp>
      <p:pic>
        <p:nvPicPr>
          <p:cNvPr id="9" name="Google Shape;230;p31">
            <a:extLst>
              <a:ext uri="{FF2B5EF4-FFF2-40B4-BE49-F238E27FC236}">
                <a16:creationId xmlns:a16="http://schemas.microsoft.com/office/drawing/2014/main" id="{5E66A63D-9797-9B39-0A99-4712EBC5E7A3}"/>
              </a:ext>
            </a:extLst>
          </p:cNvPr>
          <p:cNvPicPr preferRelativeResize="0"/>
          <p:nvPr/>
        </p:nvPicPr>
        <p:blipFill>
          <a:blip r:embed="rId12" cstate="screen">
            <a:alphaModFix/>
            <a:extLst>
              <a:ext uri="{28A0092B-C50C-407E-A947-70E740481C1C}">
                <a14:useLocalDpi xmlns:a14="http://schemas.microsoft.com/office/drawing/2010/main"/>
              </a:ext>
            </a:extLst>
          </a:blip>
          <a:stretch>
            <a:fillRect/>
          </a:stretch>
        </p:blipFill>
        <p:spPr>
          <a:xfrm>
            <a:off x="4749825" y="475218"/>
            <a:ext cx="1896402" cy="1703562"/>
          </a:xfrm>
          <a:prstGeom prst="rect">
            <a:avLst/>
          </a:prstGeom>
          <a:noFill/>
          <a:ln>
            <a:noFill/>
          </a:ln>
        </p:spPr>
      </p:pic>
      <p:pic>
        <p:nvPicPr>
          <p:cNvPr id="10" name="Google Shape;232;p31">
            <a:extLst>
              <a:ext uri="{FF2B5EF4-FFF2-40B4-BE49-F238E27FC236}">
                <a16:creationId xmlns:a16="http://schemas.microsoft.com/office/drawing/2014/main" id="{7A319DD8-6D66-551A-3018-259BAAD7ACDC}"/>
              </a:ext>
            </a:extLst>
          </p:cNvPr>
          <p:cNvPicPr preferRelativeResize="0"/>
          <p:nvPr/>
        </p:nvPicPr>
        <p:blipFill>
          <a:blip r:embed="rId13" cstate="screen">
            <a:alphaModFix/>
            <a:extLst>
              <a:ext uri="{28A0092B-C50C-407E-A947-70E740481C1C}">
                <a14:useLocalDpi xmlns:a14="http://schemas.microsoft.com/office/drawing/2010/main"/>
              </a:ext>
            </a:extLst>
          </a:blip>
          <a:stretch>
            <a:fillRect/>
          </a:stretch>
        </p:blipFill>
        <p:spPr>
          <a:xfrm>
            <a:off x="7014261" y="266803"/>
            <a:ext cx="1977954" cy="2140478"/>
          </a:xfrm>
          <a:prstGeom prst="rect">
            <a:avLst/>
          </a:prstGeom>
          <a:noFill/>
          <a:ln>
            <a:noFill/>
          </a:ln>
        </p:spPr>
      </p:pic>
      <p:pic>
        <p:nvPicPr>
          <p:cNvPr id="11" name="a library ">
            <a:hlinkClick r:id="" action="ppaction://media"/>
            <a:extLst>
              <a:ext uri="{FF2B5EF4-FFF2-40B4-BE49-F238E27FC236}">
                <a16:creationId xmlns:a16="http://schemas.microsoft.com/office/drawing/2014/main" id="{BA2BDAE2-D2C4-44F1-896B-8F341E6546DE}"/>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913217" y="2792224"/>
            <a:ext cx="487363" cy="487363"/>
          </a:xfrm>
          <a:prstGeom prst="rect">
            <a:avLst/>
          </a:prstGeom>
        </p:spPr>
      </p:pic>
      <p:pic>
        <p:nvPicPr>
          <p:cNvPr id="12" name="a doctor's office ">
            <a:hlinkClick r:id="" action="ppaction://media"/>
            <a:extLst>
              <a:ext uri="{FF2B5EF4-FFF2-40B4-BE49-F238E27FC236}">
                <a16:creationId xmlns:a16="http://schemas.microsoft.com/office/drawing/2014/main" id="{4FBA1BEE-4FE3-410C-D548-576486276C4B}"/>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3176616" y="2789212"/>
            <a:ext cx="487363" cy="487363"/>
          </a:xfrm>
          <a:prstGeom prst="rect">
            <a:avLst/>
          </a:prstGeom>
        </p:spPr>
      </p:pic>
      <p:pic>
        <p:nvPicPr>
          <p:cNvPr id="13" name="a bakery ">
            <a:hlinkClick r:id="" action="ppaction://media"/>
            <a:extLst>
              <a:ext uri="{FF2B5EF4-FFF2-40B4-BE49-F238E27FC236}">
                <a16:creationId xmlns:a16="http://schemas.microsoft.com/office/drawing/2014/main" id="{410E1BA2-C3CF-EC5B-077B-31FE03763DB1}"/>
              </a:ext>
            </a:extLst>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5454344" y="2789211"/>
            <a:ext cx="487363" cy="487363"/>
          </a:xfrm>
          <a:prstGeom prst="rect">
            <a:avLst/>
          </a:prstGeom>
        </p:spPr>
      </p:pic>
      <p:pic>
        <p:nvPicPr>
          <p:cNvPr id="14" name="a dentist's office ">
            <a:hlinkClick r:id="" action="ppaction://media"/>
            <a:extLst>
              <a:ext uri="{FF2B5EF4-FFF2-40B4-BE49-F238E27FC236}">
                <a16:creationId xmlns:a16="http://schemas.microsoft.com/office/drawing/2014/main" id="{C9ED5C30-BC77-95A3-FE97-71D5E7E6AE9E}"/>
              </a:ext>
            </a:extLst>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7759556" y="2789211"/>
            <a:ext cx="487363" cy="487363"/>
          </a:xfrm>
          <a:prstGeom prst="rect">
            <a:avLst/>
          </a:prstGeom>
        </p:spPr>
      </p:pic>
    </p:spTree>
    <p:extLst>
      <p:ext uri="{BB962C8B-B14F-4D97-AF65-F5344CB8AC3E}">
        <p14:creationId xmlns:p14="http://schemas.microsoft.com/office/powerpoint/2010/main" val="2411889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39"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2192" fill="hold"/>
                                        <p:tgtEl>
                                          <p:spTgt spid="12"/>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030" fill="hold"/>
                                        <p:tgtEl>
                                          <p:spTgt spid="13"/>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2540" fill="hold"/>
                                        <p:tgtEl>
                                          <p:spTgt spid="14"/>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11"/>
                </p:tgtEl>
              </p:cMediaNode>
            </p:audio>
            <p:audio>
              <p:cMediaNode vol="80000">
                <p:cTn id="40" fill="hold" display="0">
                  <p:stCondLst>
                    <p:cond delay="indefinite"/>
                  </p:stCondLst>
                  <p:endCondLst>
                    <p:cond evt="onStopAudio" delay="0">
                      <p:tgtEl>
                        <p:sldTgt/>
                      </p:tgtEl>
                    </p:cond>
                  </p:endCondLst>
                </p:cTn>
                <p:tgtEl>
                  <p:spTgt spid="12"/>
                </p:tgtEl>
              </p:cMediaNode>
            </p:audio>
            <p:audio>
              <p:cMediaNode vol="80000">
                <p:cTn id="41" fill="hold" display="0">
                  <p:stCondLst>
                    <p:cond delay="indefinite"/>
                  </p:stCondLst>
                  <p:endCondLst>
                    <p:cond evt="onStopAudio" delay="0">
                      <p:tgtEl>
                        <p:sldTgt/>
                      </p:tgtEl>
                    </p:cond>
                  </p:endCondLst>
                </p:cTn>
                <p:tgtEl>
                  <p:spTgt spid="13"/>
                </p:tgtEl>
              </p:cMediaNode>
            </p:audio>
            <p:audio>
              <p:cMediaNode vol="80000">
                <p:cTn id="42" fill="hold" display="0">
                  <p:stCondLst>
                    <p:cond delay="indefinite"/>
                  </p:stCondLst>
                  <p:endCondLst>
                    <p:cond evt="onStopAudio" delay="0">
                      <p:tgtEl>
                        <p:sldTgt/>
                      </p:tgtEl>
                    </p:cond>
                  </p:endCondLst>
                </p:cTn>
                <p:tgtEl>
                  <p:spTgt spid="1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71;p15">
            <a:extLst>
              <a:ext uri="{FF2B5EF4-FFF2-40B4-BE49-F238E27FC236}">
                <a16:creationId xmlns:a16="http://schemas.microsoft.com/office/drawing/2014/main" id="{EEAEFC6D-4CFB-6307-A0CF-EE1232ABF4AF}"/>
              </a:ext>
            </a:extLst>
          </p:cNvPr>
          <p:cNvGraphicFramePr/>
          <p:nvPr/>
        </p:nvGraphicFramePr>
        <p:xfrm>
          <a:off x="0" y="0"/>
          <a:ext cx="9143975" cy="5143500"/>
        </p:xfrm>
        <a:graphic>
          <a:graphicData uri="http://schemas.openxmlformats.org/drawingml/2006/table">
            <a:tbl>
              <a:tblPr>
                <a:noFill/>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Clr>
                          <a:schemeClr val="dk1"/>
                        </a:buClr>
                        <a:buSzPts val="7200"/>
                        <a:buFont typeface="Arial"/>
                        <a:buNone/>
                      </a:pPr>
                      <a:endParaRPr sz="6000" dirty="0">
                        <a:latin typeface="Verdana"/>
                        <a:ea typeface="Verdana"/>
                        <a:cs typeface="Verdana"/>
                        <a:sym typeface="Verdana"/>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3" name="Google Shape;231;p31">
            <a:extLst>
              <a:ext uri="{FF2B5EF4-FFF2-40B4-BE49-F238E27FC236}">
                <a16:creationId xmlns:a16="http://schemas.microsoft.com/office/drawing/2014/main" id="{DB8F794A-D99D-63B9-C7D5-77DB93967471}"/>
              </a:ext>
            </a:extLst>
          </p:cNvPr>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247296" y="255721"/>
            <a:ext cx="1844975" cy="2062988"/>
          </a:xfrm>
          <a:prstGeom prst="rect">
            <a:avLst/>
          </a:prstGeom>
          <a:noFill/>
          <a:ln>
            <a:noFill/>
          </a:ln>
        </p:spPr>
      </p:pic>
      <p:sp>
        <p:nvSpPr>
          <p:cNvPr id="4" name="Google Shape;61;p14">
            <a:extLst>
              <a:ext uri="{FF2B5EF4-FFF2-40B4-BE49-F238E27FC236}">
                <a16:creationId xmlns:a16="http://schemas.microsoft.com/office/drawing/2014/main" id="{B5565808-2AC3-6CD7-4483-6ACC92569A0F}"/>
              </a:ext>
            </a:extLst>
          </p:cNvPr>
          <p:cNvSpPr txBox="1"/>
          <p:nvPr/>
        </p:nvSpPr>
        <p:spPr>
          <a:xfrm>
            <a:off x="30657" y="3523738"/>
            <a:ext cx="2278251"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a pharmacy</a:t>
            </a:r>
            <a:endParaRPr sz="2800" dirty="0"/>
          </a:p>
        </p:txBody>
      </p:sp>
      <p:sp>
        <p:nvSpPr>
          <p:cNvPr id="6" name="Google Shape;61;p14">
            <a:extLst>
              <a:ext uri="{FF2B5EF4-FFF2-40B4-BE49-F238E27FC236}">
                <a16:creationId xmlns:a16="http://schemas.microsoft.com/office/drawing/2014/main" id="{3E341F14-5238-0417-2D2E-829D85CC5973}"/>
              </a:ext>
            </a:extLst>
          </p:cNvPr>
          <p:cNvSpPr txBox="1"/>
          <p:nvPr/>
        </p:nvSpPr>
        <p:spPr>
          <a:xfrm>
            <a:off x="7636736" y="3523738"/>
            <a:ext cx="891517" cy="569364"/>
          </a:xfrm>
          <a:prstGeom prst="rect">
            <a:avLst/>
          </a:prstGeom>
          <a:noFill/>
          <a:ln>
            <a:noFill/>
          </a:ln>
        </p:spPr>
        <p:txBody>
          <a:bodyPr spcFirstLastPara="1" wrap="square" lIns="68569" tIns="68569" rIns="68569" bIns="68569" anchor="t" anchorCtr="0">
            <a:spAutoFit/>
          </a:bodyPr>
          <a:lstStyle/>
          <a:p>
            <a:r>
              <a:rPr lang="en-US" sz="2800" dirty="0"/>
              <a:t>east</a:t>
            </a:r>
            <a:endParaRPr sz="2800" dirty="0"/>
          </a:p>
        </p:txBody>
      </p:sp>
      <p:sp>
        <p:nvSpPr>
          <p:cNvPr id="7" name="Google Shape;61;p14">
            <a:extLst>
              <a:ext uri="{FF2B5EF4-FFF2-40B4-BE49-F238E27FC236}">
                <a16:creationId xmlns:a16="http://schemas.microsoft.com/office/drawing/2014/main" id="{2E79B5B6-E308-2E86-DCC0-30FCC257DEB7}"/>
              </a:ext>
            </a:extLst>
          </p:cNvPr>
          <p:cNvSpPr txBox="1"/>
          <p:nvPr/>
        </p:nvSpPr>
        <p:spPr>
          <a:xfrm>
            <a:off x="5118711" y="3523738"/>
            <a:ext cx="1254324"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south</a:t>
            </a:r>
            <a:endParaRPr sz="2800" dirty="0"/>
          </a:p>
        </p:txBody>
      </p:sp>
      <p:sp>
        <p:nvSpPr>
          <p:cNvPr id="8" name="Google Shape;61;p14">
            <a:extLst>
              <a:ext uri="{FF2B5EF4-FFF2-40B4-BE49-F238E27FC236}">
                <a16:creationId xmlns:a16="http://schemas.microsoft.com/office/drawing/2014/main" id="{A408CF75-3D4B-4873-2FA6-613A89B1C38C}"/>
              </a:ext>
            </a:extLst>
          </p:cNvPr>
          <p:cNvSpPr txBox="1"/>
          <p:nvPr/>
        </p:nvSpPr>
        <p:spPr>
          <a:xfrm>
            <a:off x="2853756" y="3523738"/>
            <a:ext cx="1197157"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north</a:t>
            </a:r>
            <a:endParaRPr sz="2800" dirty="0"/>
          </a:p>
        </p:txBody>
      </p:sp>
      <p:pic>
        <p:nvPicPr>
          <p:cNvPr id="10" name="Picture 9">
            <a:extLst>
              <a:ext uri="{FF2B5EF4-FFF2-40B4-BE49-F238E27FC236}">
                <a16:creationId xmlns:a16="http://schemas.microsoft.com/office/drawing/2014/main" id="{D3DB78BF-661A-78B5-852F-702250816A8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274123" y="0"/>
            <a:ext cx="2336622" cy="2336622"/>
          </a:xfrm>
          <a:prstGeom prst="rect">
            <a:avLst/>
          </a:prstGeom>
        </p:spPr>
      </p:pic>
      <p:pic>
        <p:nvPicPr>
          <p:cNvPr id="11" name="Picture 10">
            <a:extLst>
              <a:ext uri="{FF2B5EF4-FFF2-40B4-BE49-F238E27FC236}">
                <a16:creationId xmlns:a16="http://schemas.microsoft.com/office/drawing/2014/main" id="{8F62BC9C-8D74-4611-DB00-AF64F44D3662}"/>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10800000">
            <a:off x="4577562" y="183212"/>
            <a:ext cx="2336622" cy="2336622"/>
          </a:xfrm>
          <a:prstGeom prst="rect">
            <a:avLst/>
          </a:prstGeom>
        </p:spPr>
      </p:pic>
      <p:pic>
        <p:nvPicPr>
          <p:cNvPr id="12" name="Picture 11">
            <a:extLst>
              <a:ext uri="{FF2B5EF4-FFF2-40B4-BE49-F238E27FC236}">
                <a16:creationId xmlns:a16="http://schemas.microsoft.com/office/drawing/2014/main" id="{DA6E04B5-4664-470B-107C-876B619340F5}"/>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5400000">
            <a:off x="6914184" y="118904"/>
            <a:ext cx="2336622" cy="2336622"/>
          </a:xfrm>
          <a:prstGeom prst="rect">
            <a:avLst/>
          </a:prstGeom>
        </p:spPr>
      </p:pic>
      <p:pic>
        <p:nvPicPr>
          <p:cNvPr id="5" name="a pharmacy ">
            <a:hlinkClick r:id="" action="ppaction://media"/>
            <a:extLst>
              <a:ext uri="{FF2B5EF4-FFF2-40B4-BE49-F238E27FC236}">
                <a16:creationId xmlns:a16="http://schemas.microsoft.com/office/drawing/2014/main" id="{06D4F1CB-ABA8-8AFB-A6E5-719E658A5CBF}"/>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926100" y="2824792"/>
            <a:ext cx="487363" cy="487363"/>
          </a:xfrm>
          <a:prstGeom prst="rect">
            <a:avLst/>
          </a:prstGeom>
        </p:spPr>
      </p:pic>
      <p:pic>
        <p:nvPicPr>
          <p:cNvPr id="9" name="north">
            <a:hlinkClick r:id="" action="ppaction://media"/>
            <a:extLst>
              <a:ext uri="{FF2B5EF4-FFF2-40B4-BE49-F238E27FC236}">
                <a16:creationId xmlns:a16="http://schemas.microsoft.com/office/drawing/2014/main" id="{BF507CCD-AFD4-B386-F9C3-C03C9549F617}"/>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3208652" y="2795641"/>
            <a:ext cx="487363" cy="487363"/>
          </a:xfrm>
          <a:prstGeom prst="rect">
            <a:avLst/>
          </a:prstGeom>
        </p:spPr>
      </p:pic>
      <p:pic>
        <p:nvPicPr>
          <p:cNvPr id="13" name="south">
            <a:hlinkClick r:id="" action="ppaction://media"/>
            <a:extLst>
              <a:ext uri="{FF2B5EF4-FFF2-40B4-BE49-F238E27FC236}">
                <a16:creationId xmlns:a16="http://schemas.microsoft.com/office/drawing/2014/main" id="{1BB8AD21-057E-D7AD-BEEE-FF2063CF9CC9}"/>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5491204" y="2784779"/>
            <a:ext cx="487363" cy="487363"/>
          </a:xfrm>
          <a:prstGeom prst="rect">
            <a:avLst/>
          </a:prstGeom>
        </p:spPr>
      </p:pic>
      <p:pic>
        <p:nvPicPr>
          <p:cNvPr id="14" name="east ">
            <a:hlinkClick r:id="" action="ppaction://media"/>
            <a:extLst>
              <a:ext uri="{FF2B5EF4-FFF2-40B4-BE49-F238E27FC236}">
                <a16:creationId xmlns:a16="http://schemas.microsoft.com/office/drawing/2014/main" id="{24B5B09C-06AD-05CD-7478-CF99A1B4C4E3}"/>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7773756" y="2846630"/>
            <a:ext cx="487363" cy="487363"/>
          </a:xfrm>
          <a:prstGeom prst="rect">
            <a:avLst/>
          </a:prstGeom>
        </p:spPr>
      </p:pic>
    </p:spTree>
    <p:extLst>
      <p:ext uri="{BB962C8B-B14F-4D97-AF65-F5344CB8AC3E}">
        <p14:creationId xmlns:p14="http://schemas.microsoft.com/office/powerpoint/2010/main" val="45878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14"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612" fill="hold"/>
                                        <p:tgtEl>
                                          <p:spTgt spid="9"/>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612" fill="hold"/>
                                        <p:tgtEl>
                                          <p:spTgt spid="13"/>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588" fill="hold"/>
                                        <p:tgtEl>
                                          <p:spTgt spid="14"/>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5"/>
                </p:tgtEl>
              </p:cMediaNode>
            </p:audio>
            <p:audio>
              <p:cMediaNode vol="80000">
                <p:cTn id="40" fill="hold" display="0">
                  <p:stCondLst>
                    <p:cond delay="indefinite"/>
                  </p:stCondLst>
                  <p:endCondLst>
                    <p:cond evt="onStopAudio" delay="0">
                      <p:tgtEl>
                        <p:sldTgt/>
                      </p:tgtEl>
                    </p:cond>
                  </p:endCondLst>
                </p:cTn>
                <p:tgtEl>
                  <p:spTgt spid="9"/>
                </p:tgtEl>
              </p:cMediaNode>
            </p:audio>
            <p:audio>
              <p:cMediaNode vol="80000">
                <p:cTn id="41" fill="hold" display="0">
                  <p:stCondLst>
                    <p:cond delay="indefinite"/>
                  </p:stCondLst>
                  <p:endCondLst>
                    <p:cond evt="onStopAudio" delay="0">
                      <p:tgtEl>
                        <p:sldTgt/>
                      </p:tgtEl>
                    </p:cond>
                  </p:endCondLst>
                </p:cTn>
                <p:tgtEl>
                  <p:spTgt spid="13"/>
                </p:tgtEl>
              </p:cMediaNode>
            </p:audio>
            <p:audio>
              <p:cMediaNode vol="80000">
                <p:cTn id="42" fill="hold" display="0">
                  <p:stCondLst>
                    <p:cond delay="indefinite"/>
                  </p:stCondLst>
                  <p:endCondLst>
                    <p:cond evt="onStopAudio" delay="0">
                      <p:tgtEl>
                        <p:sldTgt/>
                      </p:tgtEl>
                    </p:cond>
                  </p:endCondLst>
                </p:cTn>
                <p:tgtEl>
                  <p:spTgt spid="1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71;p15">
            <a:extLst>
              <a:ext uri="{FF2B5EF4-FFF2-40B4-BE49-F238E27FC236}">
                <a16:creationId xmlns:a16="http://schemas.microsoft.com/office/drawing/2014/main" id="{CDDE3F6E-605B-79AC-DE4D-905D18D4CC01}"/>
              </a:ext>
            </a:extLst>
          </p:cNvPr>
          <p:cNvGraphicFramePr/>
          <p:nvPr/>
        </p:nvGraphicFramePr>
        <p:xfrm>
          <a:off x="0" y="0"/>
          <a:ext cx="9143975" cy="5143500"/>
        </p:xfrm>
        <a:graphic>
          <a:graphicData uri="http://schemas.openxmlformats.org/drawingml/2006/table">
            <a:tbl>
              <a:tblPr>
                <a:noFill/>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Clr>
                          <a:schemeClr val="dk1"/>
                        </a:buClr>
                        <a:buSzPts val="7200"/>
                        <a:buFont typeface="Arial"/>
                        <a:buNone/>
                      </a:pPr>
                      <a:endParaRPr sz="6000" dirty="0">
                        <a:latin typeface="Verdana"/>
                        <a:ea typeface="Verdana"/>
                        <a:cs typeface="Verdana"/>
                        <a:sym typeface="Verdana"/>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3" name="Picture 2">
            <a:extLst>
              <a:ext uri="{FF2B5EF4-FFF2-40B4-BE49-F238E27FC236}">
                <a16:creationId xmlns:a16="http://schemas.microsoft.com/office/drawing/2014/main" id="{12DC178A-4BF2-D8DE-B8D1-AC157AE812E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16200000">
            <a:off x="-44574" y="96457"/>
            <a:ext cx="2336622" cy="2358296"/>
          </a:xfrm>
          <a:prstGeom prst="rect">
            <a:avLst/>
          </a:prstGeom>
        </p:spPr>
      </p:pic>
      <p:sp>
        <p:nvSpPr>
          <p:cNvPr id="4" name="Google Shape;61;p14">
            <a:extLst>
              <a:ext uri="{FF2B5EF4-FFF2-40B4-BE49-F238E27FC236}">
                <a16:creationId xmlns:a16="http://schemas.microsoft.com/office/drawing/2014/main" id="{5F68FFBD-1331-1254-93BD-6878DF5DDD91}"/>
              </a:ext>
            </a:extLst>
          </p:cNvPr>
          <p:cNvSpPr txBox="1"/>
          <p:nvPr/>
        </p:nvSpPr>
        <p:spPr>
          <a:xfrm>
            <a:off x="676238" y="3509026"/>
            <a:ext cx="1067321"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west</a:t>
            </a:r>
            <a:endParaRPr sz="2800" dirty="0"/>
          </a:p>
        </p:txBody>
      </p:sp>
      <p:pic>
        <p:nvPicPr>
          <p:cNvPr id="5" name="Picture 4">
            <a:extLst>
              <a:ext uri="{FF2B5EF4-FFF2-40B4-BE49-F238E27FC236}">
                <a16:creationId xmlns:a16="http://schemas.microsoft.com/office/drawing/2014/main" id="{C83A58C2-DCED-9897-9D2F-CA27598283B2}"/>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2358297" y="686056"/>
            <a:ext cx="1736558" cy="1179095"/>
          </a:xfrm>
          <a:prstGeom prst="rect">
            <a:avLst/>
          </a:prstGeom>
        </p:spPr>
      </p:pic>
      <p:pic>
        <p:nvPicPr>
          <p:cNvPr id="6" name="Picture 5">
            <a:extLst>
              <a:ext uri="{FF2B5EF4-FFF2-40B4-BE49-F238E27FC236}">
                <a16:creationId xmlns:a16="http://schemas.microsoft.com/office/drawing/2014/main" id="{84D88177-68AE-85DA-2284-1AB56CD87C63}"/>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rot="10800000">
            <a:off x="4979405" y="807820"/>
            <a:ext cx="1736558" cy="1179095"/>
          </a:xfrm>
          <a:prstGeom prst="rect">
            <a:avLst/>
          </a:prstGeom>
        </p:spPr>
      </p:pic>
      <p:sp>
        <p:nvSpPr>
          <p:cNvPr id="7" name="Google Shape;61;p14">
            <a:extLst>
              <a:ext uri="{FF2B5EF4-FFF2-40B4-BE49-F238E27FC236}">
                <a16:creationId xmlns:a16="http://schemas.microsoft.com/office/drawing/2014/main" id="{F52F2BFE-45D7-45A8-1444-8DB4ADB52A4E}"/>
              </a:ext>
            </a:extLst>
          </p:cNvPr>
          <p:cNvSpPr txBox="1"/>
          <p:nvPr/>
        </p:nvSpPr>
        <p:spPr>
          <a:xfrm>
            <a:off x="5336585" y="3511362"/>
            <a:ext cx="769747"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left</a:t>
            </a:r>
            <a:endParaRPr sz="2800" dirty="0"/>
          </a:p>
        </p:txBody>
      </p:sp>
      <p:sp>
        <p:nvSpPr>
          <p:cNvPr id="8" name="Google Shape;61;p14">
            <a:extLst>
              <a:ext uri="{FF2B5EF4-FFF2-40B4-BE49-F238E27FC236}">
                <a16:creationId xmlns:a16="http://schemas.microsoft.com/office/drawing/2014/main" id="{02040416-5D28-A352-2A1E-0219D7B2322A}"/>
              </a:ext>
            </a:extLst>
          </p:cNvPr>
          <p:cNvSpPr txBox="1"/>
          <p:nvPr/>
        </p:nvSpPr>
        <p:spPr>
          <a:xfrm>
            <a:off x="2887330" y="3509026"/>
            <a:ext cx="1067321"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right</a:t>
            </a:r>
            <a:endParaRPr sz="2800" dirty="0"/>
          </a:p>
        </p:txBody>
      </p:sp>
      <p:pic>
        <p:nvPicPr>
          <p:cNvPr id="9" name="Picture 8">
            <a:extLst>
              <a:ext uri="{FF2B5EF4-FFF2-40B4-BE49-F238E27FC236}">
                <a16:creationId xmlns:a16="http://schemas.microsoft.com/office/drawing/2014/main" id="{76EFE576-91E5-7750-E53C-D767C6CD768A}"/>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967803" y="630693"/>
            <a:ext cx="2044462" cy="1533348"/>
          </a:xfrm>
          <a:prstGeom prst="rect">
            <a:avLst/>
          </a:prstGeom>
        </p:spPr>
      </p:pic>
      <p:sp>
        <p:nvSpPr>
          <p:cNvPr id="10" name="Google Shape;61;p14">
            <a:extLst>
              <a:ext uri="{FF2B5EF4-FFF2-40B4-BE49-F238E27FC236}">
                <a16:creationId xmlns:a16="http://schemas.microsoft.com/office/drawing/2014/main" id="{A7C583D7-E729-1799-B8EB-024A9A1CA550}"/>
              </a:ext>
            </a:extLst>
          </p:cNvPr>
          <p:cNvSpPr txBox="1"/>
          <p:nvPr/>
        </p:nvSpPr>
        <p:spPr>
          <a:xfrm>
            <a:off x="6909706" y="3509026"/>
            <a:ext cx="2323433" cy="1000252"/>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an intersection </a:t>
            </a:r>
            <a:endParaRPr sz="2800" dirty="0"/>
          </a:p>
        </p:txBody>
      </p:sp>
      <p:pic>
        <p:nvPicPr>
          <p:cNvPr id="11" name="west">
            <a:hlinkClick r:id="" action="ppaction://media"/>
            <a:extLst>
              <a:ext uri="{FF2B5EF4-FFF2-40B4-BE49-F238E27FC236}">
                <a16:creationId xmlns:a16="http://schemas.microsoft.com/office/drawing/2014/main" id="{934B1195-08B3-7CC7-F5A9-040AAB5AFFA5}"/>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966216" y="2773281"/>
            <a:ext cx="487363" cy="487363"/>
          </a:xfrm>
          <a:prstGeom prst="rect">
            <a:avLst/>
          </a:prstGeom>
        </p:spPr>
      </p:pic>
      <p:pic>
        <p:nvPicPr>
          <p:cNvPr id="12" name="right">
            <a:hlinkClick r:id="" action="ppaction://media"/>
            <a:extLst>
              <a:ext uri="{FF2B5EF4-FFF2-40B4-BE49-F238E27FC236}">
                <a16:creationId xmlns:a16="http://schemas.microsoft.com/office/drawing/2014/main" id="{41F678B6-126C-6570-4CA9-E02C87A13F51}"/>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3177308" y="2773281"/>
            <a:ext cx="487363" cy="487363"/>
          </a:xfrm>
          <a:prstGeom prst="rect">
            <a:avLst/>
          </a:prstGeom>
        </p:spPr>
      </p:pic>
      <p:pic>
        <p:nvPicPr>
          <p:cNvPr id="13" name="left">
            <a:hlinkClick r:id="" action="ppaction://media"/>
            <a:extLst>
              <a:ext uri="{FF2B5EF4-FFF2-40B4-BE49-F238E27FC236}">
                <a16:creationId xmlns:a16="http://schemas.microsoft.com/office/drawing/2014/main" id="{5D1848B0-3582-91B0-5A38-2F9606CEB0E0}"/>
              </a:ext>
            </a:extLst>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5479331" y="2790601"/>
            <a:ext cx="487363" cy="487363"/>
          </a:xfrm>
          <a:prstGeom prst="rect">
            <a:avLst/>
          </a:prstGeom>
        </p:spPr>
      </p:pic>
      <p:pic>
        <p:nvPicPr>
          <p:cNvPr id="14" name="an intersection">
            <a:hlinkClick r:id="" action="ppaction://media"/>
            <a:extLst>
              <a:ext uri="{FF2B5EF4-FFF2-40B4-BE49-F238E27FC236}">
                <a16:creationId xmlns:a16="http://schemas.microsoft.com/office/drawing/2014/main" id="{AAA2181E-8ACE-41CC-76DC-9733DD05C034}"/>
              </a:ext>
            </a:extLst>
          </p:cNvPr>
          <p:cNvPicPr>
            <a:picLocks noChangeAspect="1"/>
          </p:cNvPicPr>
          <p:nvPr>
            <a:audioFile r:link="rId8"/>
            <p:extLst>
              <p:ext uri="{DAA4B4D4-6D71-4841-9C94-3DE7FCFB9230}">
                <p14:media xmlns:p14="http://schemas.microsoft.com/office/powerpoint/2010/main" r:embed="rId7"/>
              </p:ext>
            </p:extLst>
          </p:nvPr>
        </p:nvPicPr>
        <p:blipFill>
          <a:blip r:embed="rId13"/>
          <a:stretch>
            <a:fillRect/>
          </a:stretch>
        </p:blipFill>
        <p:spPr>
          <a:xfrm>
            <a:off x="7746352" y="2790601"/>
            <a:ext cx="487363" cy="487363"/>
          </a:xfrm>
          <a:prstGeom prst="rect">
            <a:avLst/>
          </a:prstGeom>
        </p:spPr>
      </p:pic>
    </p:spTree>
    <p:extLst>
      <p:ext uri="{BB962C8B-B14F-4D97-AF65-F5344CB8AC3E}">
        <p14:creationId xmlns:p14="http://schemas.microsoft.com/office/powerpoint/2010/main" val="9548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28"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472" fill="hold"/>
                                        <p:tgtEl>
                                          <p:spTgt spid="12"/>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030" fill="hold"/>
                                        <p:tgtEl>
                                          <p:spTgt spid="13"/>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890" fill="hold"/>
                                        <p:tgtEl>
                                          <p:spTgt spid="14"/>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11"/>
                </p:tgtEl>
              </p:cMediaNode>
            </p:audio>
            <p:audio>
              <p:cMediaNode vol="80000">
                <p:cTn id="40" fill="hold" display="0">
                  <p:stCondLst>
                    <p:cond delay="indefinite"/>
                  </p:stCondLst>
                  <p:endCondLst>
                    <p:cond evt="onStopAudio" delay="0">
                      <p:tgtEl>
                        <p:sldTgt/>
                      </p:tgtEl>
                    </p:cond>
                  </p:endCondLst>
                </p:cTn>
                <p:tgtEl>
                  <p:spTgt spid="12"/>
                </p:tgtEl>
              </p:cMediaNode>
            </p:audio>
            <p:audio>
              <p:cMediaNode vol="80000">
                <p:cTn id="41" fill="hold" display="0">
                  <p:stCondLst>
                    <p:cond delay="indefinite"/>
                  </p:stCondLst>
                  <p:endCondLst>
                    <p:cond evt="onStopAudio" delay="0">
                      <p:tgtEl>
                        <p:sldTgt/>
                      </p:tgtEl>
                    </p:cond>
                  </p:endCondLst>
                </p:cTn>
                <p:tgtEl>
                  <p:spTgt spid="13"/>
                </p:tgtEl>
              </p:cMediaNode>
            </p:audio>
            <p:audio>
              <p:cMediaNode vol="80000">
                <p:cTn id="42" fill="hold" display="0">
                  <p:stCondLst>
                    <p:cond delay="indefinite"/>
                  </p:stCondLst>
                  <p:endCondLst>
                    <p:cond evt="onStopAudio" delay="0">
                      <p:tgtEl>
                        <p:sldTgt/>
                      </p:tgtEl>
                    </p:cond>
                  </p:endCondLst>
                </p:cTn>
                <p:tgtEl>
                  <p:spTgt spid="1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75324"/>
            <a:ext cx="8520600" cy="2052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4400" dirty="0">
                <a:latin typeface="Verdana"/>
                <a:ea typeface="Verdana"/>
                <a:cs typeface="Verdana"/>
                <a:sym typeface="Verdana"/>
              </a:rPr>
              <a:t>How to Use the </a:t>
            </a:r>
            <a:r>
              <a:rPr lang="en" sz="4400" dirty="0">
                <a:latin typeface="Verdana"/>
                <a:ea typeface="Verdana"/>
                <a:cs typeface="Verdana"/>
                <a:sym typeface="Verdana"/>
              </a:rPr>
              <a:t>Flashcards </a:t>
            </a:r>
            <a:endParaRPr sz="4400" dirty="0">
              <a:latin typeface="Verdana"/>
              <a:ea typeface="Verdana"/>
              <a:cs typeface="Verdana"/>
              <a:sym typeface="Verdana"/>
            </a:endParaRPr>
          </a:p>
        </p:txBody>
      </p:sp>
      <p:sp>
        <p:nvSpPr>
          <p:cNvPr id="55" name="Google Shape;55;p13"/>
          <p:cNvSpPr txBox="1">
            <a:spLocks noGrp="1"/>
          </p:cNvSpPr>
          <p:nvPr>
            <p:ph type="subTitle" idx="1"/>
          </p:nvPr>
        </p:nvSpPr>
        <p:spPr>
          <a:xfrm>
            <a:off x="311700" y="722376"/>
            <a:ext cx="8520600" cy="4114800"/>
          </a:xfrm>
          <a:prstGeom prst="rect">
            <a:avLst/>
          </a:prstGeom>
        </p:spPr>
        <p:txBody>
          <a:bodyPr spcFirstLastPara="1" wrap="square" lIns="91425" tIns="91425" rIns="91425" bIns="91425" anchor="t" anchorCtr="0">
            <a:noAutofit/>
          </a:bodyPr>
          <a:lstStyle/>
          <a:p>
            <a:pPr marL="514350" lvl="0" indent="-514350" algn="l" rtl="0">
              <a:spcBef>
                <a:spcPts val="0"/>
              </a:spcBef>
              <a:spcAft>
                <a:spcPts val="0"/>
              </a:spcAft>
              <a:buAutoNum type="arabicPeriod"/>
            </a:pPr>
            <a:r>
              <a:rPr lang="en-US" dirty="0">
                <a:latin typeface="Verdana" panose="020B0604030504040204" pitchFamily="34" charset="0"/>
                <a:ea typeface="Verdana" panose="020B0604030504040204" pitchFamily="34" charset="0"/>
                <a:cs typeface="Verdana" panose="020B0604030504040204" pitchFamily="34" charset="0"/>
              </a:rPr>
              <a:t>Download file in PowerPoint.</a:t>
            </a:r>
          </a:p>
          <a:p>
            <a:pPr marL="514350" lvl="0" indent="-514350" algn="l" rtl="0">
              <a:spcBef>
                <a:spcPts val="0"/>
              </a:spcBef>
              <a:spcAft>
                <a:spcPts val="0"/>
              </a:spcAft>
              <a:buAutoNum type="arabicPeriod"/>
            </a:pPr>
            <a:r>
              <a:rPr lang="en-US" dirty="0">
                <a:latin typeface="Verdana" panose="020B0604030504040204" pitchFamily="34" charset="0"/>
                <a:ea typeface="Verdana" panose="020B0604030504040204" pitchFamily="34" charset="0"/>
                <a:cs typeface="Verdana" panose="020B0604030504040204" pitchFamily="34" charset="0"/>
              </a:rPr>
              <a:t>Play in Slide Show mode.</a:t>
            </a:r>
          </a:p>
          <a:p>
            <a:pPr marL="514350" lvl="0" indent="-514350" algn="l" rtl="0">
              <a:spcBef>
                <a:spcPts val="0"/>
              </a:spcBef>
              <a:spcAft>
                <a:spcPts val="0"/>
              </a:spcAft>
              <a:buAutoNum type="arabicPeriod"/>
            </a:pPr>
            <a:r>
              <a:rPr lang="en-US" dirty="0">
                <a:latin typeface="Verdana" panose="020B0604030504040204" pitchFamily="34" charset="0"/>
                <a:ea typeface="Verdana" panose="020B0604030504040204" pitchFamily="34" charset="0"/>
                <a:cs typeface="Verdana" panose="020B0604030504040204" pitchFamily="34" charset="0"/>
              </a:rPr>
              <a:t>Click once to hear the audio.</a:t>
            </a:r>
          </a:p>
          <a:p>
            <a:pPr marL="514350" lvl="0" indent="-514350" algn="l" rtl="0">
              <a:spcBef>
                <a:spcPts val="0"/>
              </a:spcBef>
              <a:spcAft>
                <a:spcPts val="0"/>
              </a:spcAft>
              <a:buAutoNum type="arabicPeriod"/>
            </a:pPr>
            <a:r>
              <a:rPr lang="en-US" dirty="0">
                <a:latin typeface="Verdana" panose="020B0604030504040204" pitchFamily="34" charset="0"/>
                <a:ea typeface="Verdana" panose="020B0604030504040204" pitchFamily="34" charset="0"/>
                <a:cs typeface="Verdana" panose="020B0604030504040204" pitchFamily="34" charset="0"/>
              </a:rPr>
              <a:t>Click again to see the word.</a:t>
            </a:r>
          </a:p>
          <a:p>
            <a:pPr marL="514350" lvl="0" indent="-514350" algn="l" rtl="0">
              <a:spcBef>
                <a:spcPts val="0"/>
              </a:spcBef>
              <a:spcAft>
                <a:spcPts val="0"/>
              </a:spcAft>
              <a:buAutoNum type="arabicPeriod"/>
            </a:pPr>
            <a:r>
              <a:rPr lang="en-US" dirty="0">
                <a:latin typeface="Verdana" panose="020B0604030504040204" pitchFamily="34" charset="0"/>
                <a:ea typeface="Verdana" panose="020B0604030504040204" pitchFamily="34" charset="0"/>
                <a:cs typeface="Verdana" panose="020B0604030504040204" pitchFamily="34" charset="0"/>
              </a:rPr>
              <a:t>Try to say the words without listening.</a:t>
            </a:r>
          </a:p>
          <a:p>
            <a:pPr marL="514350" lvl="0" indent="-514350" algn="l" rtl="0">
              <a:spcBef>
                <a:spcPts val="0"/>
              </a:spcBef>
              <a:spcAft>
                <a:spcPts val="0"/>
              </a:spcAft>
              <a:buAutoNum type="arabicPeriod"/>
            </a:pPr>
            <a:r>
              <a:rPr lang="en-US" dirty="0">
                <a:latin typeface="Verdana" panose="020B0604030504040204" pitchFamily="34" charset="0"/>
                <a:ea typeface="Verdana" panose="020B0604030504040204" pitchFamily="34" charset="0"/>
                <a:cs typeface="Verdana" panose="020B0604030504040204" pitchFamily="34" charset="0"/>
              </a:rPr>
              <a:t>Try to spell the words without reading.</a:t>
            </a:r>
          </a:p>
          <a:p>
            <a:pPr marL="514350" lvl="0" indent="-514350" algn="l" rtl="0">
              <a:spcBef>
                <a:spcPts val="0"/>
              </a:spcBef>
              <a:spcAft>
                <a:spcPts val="0"/>
              </a:spcAft>
              <a:buAutoNum type="arabicPeriod"/>
            </a:pPr>
            <a:r>
              <a:rPr lang="en-US" dirty="0">
                <a:latin typeface="Verdana" panose="020B0604030504040204" pitchFamily="34" charset="0"/>
                <a:ea typeface="Verdana" panose="020B0604030504040204" pitchFamily="34" charset="0"/>
                <a:cs typeface="Verdana" panose="020B0604030504040204" pitchFamily="34" charset="0"/>
              </a:rPr>
              <a:t>You may also print, cut, and fold to make paper flashcards.</a:t>
            </a:r>
            <a:r>
              <a:rPr lang="en-US" sz="2000" dirty="0">
                <a:latin typeface="Verdana" panose="020B0604030504040204" pitchFamily="34" charset="0"/>
                <a:ea typeface="Verdana" panose="020B0604030504040204" pitchFamily="34" charset="0"/>
                <a:cs typeface="Verdana" panose="020B0604030504040204" pitchFamily="34" charset="0"/>
              </a:rPr>
              <a:t> (Print 1 slide per page, landscape).</a:t>
            </a:r>
          </a:p>
          <a:p>
            <a:pPr marL="514350" lvl="0" indent="-514350" algn="l" rtl="0">
              <a:lnSpc>
                <a:spcPts val="2260"/>
              </a:lnSpc>
              <a:spcBef>
                <a:spcPts val="0"/>
              </a:spcBef>
              <a:spcAft>
                <a:spcPts val="0"/>
              </a:spcAft>
              <a:buAutoNum type="arabicPeriod"/>
            </a:pPr>
            <a:endParaRPr lang="en-US" dirty="0">
              <a:latin typeface="Verdana" panose="020B0604030504040204" pitchFamily="34" charset="0"/>
              <a:ea typeface="Verdana" panose="020B0604030504040204" pitchFamily="34" charset="0"/>
              <a:cs typeface="Verdana" panose="020B0604030504040204" pitchFamily="34" charset="0"/>
            </a:endParaRPr>
          </a:p>
          <a:p>
            <a:pPr marL="0" lvl="0" indent="0" rtl="0">
              <a:spcBef>
                <a:spcPts val="0"/>
              </a:spcBef>
              <a:spcAft>
                <a:spcPts val="0"/>
              </a:spcAft>
            </a:pPr>
            <a:r>
              <a:rPr lang="en-US" dirty="0">
                <a:latin typeface="Verdana" panose="020B0604030504040204" pitchFamily="34" charset="0"/>
                <a:ea typeface="Verdana" panose="020B0604030504040204" pitchFamily="34" charset="0"/>
                <a:cs typeface="Verdana" panose="020B0604030504040204" pitchFamily="34" charset="0"/>
              </a:rPr>
              <a:t>Have fun, and may the Lord bless you!</a:t>
            </a:r>
            <a:endParaRPr dirty="0">
              <a:latin typeface="Verdana" panose="020B0604030504040204" pitchFamily="34" charset="0"/>
              <a:ea typeface="Verdana" panose="020B0604030504040204" pitchFamily="34" charset="0"/>
              <a:cs typeface="Verdana" panose="020B0604030504040204" pitchFamily="34" charset="0"/>
            </a:endParaRPr>
          </a:p>
        </p:txBody>
      </p:sp>
      <p:sp>
        <p:nvSpPr>
          <p:cNvPr id="4" name="Google Shape;97;p2">
            <a:extLst>
              <a:ext uri="{FF2B5EF4-FFF2-40B4-BE49-F238E27FC236}">
                <a16:creationId xmlns:a16="http://schemas.microsoft.com/office/drawing/2014/main" id="{7ACECF31-FE71-D1D2-7069-F9662CD59E86}"/>
              </a:ext>
            </a:extLst>
          </p:cNvPr>
          <p:cNvSpPr txBox="1">
            <a:spLocks/>
          </p:cNvSpPr>
          <p:nvPr/>
        </p:nvSpPr>
        <p:spPr>
          <a:xfrm>
            <a:off x="603068" y="6393299"/>
            <a:ext cx="41148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©2020-2022 Literacy International</a:t>
            </a:r>
          </a:p>
        </p:txBody>
      </p:sp>
      <p:sp>
        <p:nvSpPr>
          <p:cNvPr id="6" name="Google Shape;423;p32">
            <a:extLst>
              <a:ext uri="{FF2B5EF4-FFF2-40B4-BE49-F238E27FC236}">
                <a16:creationId xmlns:a16="http://schemas.microsoft.com/office/drawing/2014/main" id="{15C84FD1-9E4D-80CC-6AA4-D4F2E38A551B}"/>
              </a:ext>
            </a:extLst>
          </p:cNvPr>
          <p:cNvSpPr txBox="1"/>
          <p:nvPr/>
        </p:nvSpPr>
        <p:spPr>
          <a:xfrm>
            <a:off x="-349902" y="4869656"/>
            <a:ext cx="3086100" cy="273844"/>
          </a:xfrm>
          <a:prstGeom prst="rect">
            <a:avLst/>
          </a:prstGeom>
          <a:noFill/>
          <a:ln>
            <a:noFill/>
          </a:ln>
        </p:spPr>
        <p:txBody>
          <a:bodyPr spcFirstLastPara="1" wrap="square" lIns="68569" tIns="34275" rIns="68569" bIns="34275" anchor="ctr" anchorCtr="0">
            <a:noAutofit/>
          </a:bodyPr>
          <a:lstStyle/>
          <a:p>
            <a:pPr marL="0" marR="0" lvl="0" indent="0" algn="ctr" defTabSz="914400" rtl="0" eaLnBrk="1" fontAlgn="auto" latinLnBrk="0" hangingPunct="1">
              <a:lnSpc>
                <a:spcPct val="100000"/>
              </a:lnSpc>
              <a:spcBef>
                <a:spcPts val="0"/>
              </a:spcBef>
              <a:spcAft>
                <a:spcPts val="0"/>
              </a:spcAft>
              <a:buClr>
                <a:srgbClr val="898989"/>
              </a:buClr>
              <a:buSzPts val="1200"/>
              <a:buFont typeface="Arial"/>
              <a:buNone/>
              <a:tabLst/>
              <a:defRPr/>
            </a:pPr>
            <a:r>
              <a:rPr kumimoji="0" lang="en-US" sz="900" b="0" i="0" u="none" strike="noStrike" kern="0" cap="none" spc="0" normalizeH="0" baseline="0" noProof="0" dirty="0">
                <a:ln>
                  <a:noFill/>
                </a:ln>
                <a:solidFill>
                  <a:srgbClr val="898989"/>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©2020-2022 Literacy International</a:t>
            </a:r>
            <a:endParaRPr kumimoji="0" sz="105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71;p15">
            <a:extLst>
              <a:ext uri="{FF2B5EF4-FFF2-40B4-BE49-F238E27FC236}">
                <a16:creationId xmlns:a16="http://schemas.microsoft.com/office/drawing/2014/main" id="{1B392205-9C82-67FB-E695-3886AD2DF3A6}"/>
              </a:ext>
            </a:extLst>
          </p:cNvPr>
          <p:cNvGraphicFramePr/>
          <p:nvPr/>
        </p:nvGraphicFramePr>
        <p:xfrm>
          <a:off x="0" y="0"/>
          <a:ext cx="9143975" cy="5143500"/>
        </p:xfrm>
        <a:graphic>
          <a:graphicData uri="http://schemas.openxmlformats.org/drawingml/2006/table">
            <a:tbl>
              <a:tblPr>
                <a:noFill/>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Clr>
                          <a:schemeClr val="dk1"/>
                        </a:buClr>
                        <a:buSzPts val="7200"/>
                        <a:buFont typeface="Arial"/>
                        <a:buNone/>
                      </a:pPr>
                      <a:endParaRPr sz="6000" dirty="0">
                        <a:latin typeface="Verdana"/>
                        <a:ea typeface="Verdana"/>
                        <a:cs typeface="Verdana"/>
                        <a:sym typeface="Verdana"/>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3" name="Picture 2">
            <a:extLst>
              <a:ext uri="{FF2B5EF4-FFF2-40B4-BE49-F238E27FC236}">
                <a16:creationId xmlns:a16="http://schemas.microsoft.com/office/drawing/2014/main" id="{03218678-6B2A-EA0B-A350-2564A5882EA5}"/>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b="42504"/>
          <a:stretch/>
        </p:blipFill>
        <p:spPr>
          <a:xfrm>
            <a:off x="303054" y="433953"/>
            <a:ext cx="1695854" cy="1809110"/>
          </a:xfrm>
          <a:prstGeom prst="rect">
            <a:avLst/>
          </a:prstGeom>
        </p:spPr>
      </p:pic>
      <p:sp>
        <p:nvSpPr>
          <p:cNvPr id="4" name="Google Shape;61;p14">
            <a:extLst>
              <a:ext uri="{FF2B5EF4-FFF2-40B4-BE49-F238E27FC236}">
                <a16:creationId xmlns:a16="http://schemas.microsoft.com/office/drawing/2014/main" id="{F76CF301-E018-9006-5CEA-E3D77E0DCCB5}"/>
              </a:ext>
            </a:extLst>
          </p:cNvPr>
          <p:cNvSpPr txBox="1"/>
          <p:nvPr/>
        </p:nvSpPr>
        <p:spPr>
          <a:xfrm>
            <a:off x="526942" y="3602016"/>
            <a:ext cx="1402597"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to turn</a:t>
            </a:r>
            <a:endParaRPr sz="2800" dirty="0"/>
          </a:p>
        </p:txBody>
      </p:sp>
      <p:pic>
        <p:nvPicPr>
          <p:cNvPr id="5" name="Picture 4">
            <a:extLst>
              <a:ext uri="{FF2B5EF4-FFF2-40B4-BE49-F238E27FC236}">
                <a16:creationId xmlns:a16="http://schemas.microsoft.com/office/drawing/2014/main" id="{0920BEB3-6692-2B8E-65B4-0ADBCE482CFE}"/>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l="8792" t="49474" r="49632" b="10815"/>
          <a:stretch/>
        </p:blipFill>
        <p:spPr>
          <a:xfrm>
            <a:off x="2508738" y="888885"/>
            <a:ext cx="1884269" cy="1159260"/>
          </a:xfrm>
          <a:prstGeom prst="rect">
            <a:avLst/>
          </a:prstGeom>
        </p:spPr>
      </p:pic>
      <p:sp>
        <p:nvSpPr>
          <p:cNvPr id="6" name="Google Shape;61;p14">
            <a:extLst>
              <a:ext uri="{FF2B5EF4-FFF2-40B4-BE49-F238E27FC236}">
                <a16:creationId xmlns:a16="http://schemas.microsoft.com/office/drawing/2014/main" id="{5E701F7D-0FDD-7B6E-C20A-402A143C4CD6}"/>
              </a:ext>
            </a:extLst>
          </p:cNvPr>
          <p:cNvSpPr txBox="1"/>
          <p:nvPr/>
        </p:nvSpPr>
        <p:spPr>
          <a:xfrm>
            <a:off x="2918763" y="3602016"/>
            <a:ext cx="1064218"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near</a:t>
            </a:r>
            <a:endParaRPr sz="2800" dirty="0"/>
          </a:p>
        </p:txBody>
      </p:sp>
      <p:pic>
        <p:nvPicPr>
          <p:cNvPr id="7" name="Picture 6">
            <a:extLst>
              <a:ext uri="{FF2B5EF4-FFF2-40B4-BE49-F238E27FC236}">
                <a16:creationId xmlns:a16="http://schemas.microsoft.com/office/drawing/2014/main" id="{0C56A88F-383A-9445-1B65-D6232844459D}"/>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l="7209" t="5794" r="47374" b="54035"/>
          <a:stretch/>
        </p:blipFill>
        <p:spPr>
          <a:xfrm>
            <a:off x="4571987" y="774815"/>
            <a:ext cx="2235000" cy="1273330"/>
          </a:xfrm>
          <a:prstGeom prst="rect">
            <a:avLst/>
          </a:prstGeom>
        </p:spPr>
      </p:pic>
      <p:pic>
        <p:nvPicPr>
          <p:cNvPr id="8" name="Picture 7">
            <a:extLst>
              <a:ext uri="{FF2B5EF4-FFF2-40B4-BE49-F238E27FC236}">
                <a16:creationId xmlns:a16="http://schemas.microsoft.com/office/drawing/2014/main" id="{CE292E62-0740-E153-873D-B6993136912F}"/>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7190606" y="188350"/>
            <a:ext cx="1650340" cy="2189558"/>
          </a:xfrm>
          <a:prstGeom prst="rect">
            <a:avLst/>
          </a:prstGeom>
        </p:spPr>
      </p:pic>
      <p:sp>
        <p:nvSpPr>
          <p:cNvPr id="9" name="Google Shape;61;p14">
            <a:extLst>
              <a:ext uri="{FF2B5EF4-FFF2-40B4-BE49-F238E27FC236}">
                <a16:creationId xmlns:a16="http://schemas.microsoft.com/office/drawing/2014/main" id="{12582D33-EF43-65B5-993C-3C779C90B307}"/>
              </a:ext>
            </a:extLst>
          </p:cNvPr>
          <p:cNvSpPr txBox="1"/>
          <p:nvPr/>
        </p:nvSpPr>
        <p:spPr>
          <a:xfrm>
            <a:off x="5290448" y="3602016"/>
            <a:ext cx="798077"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far</a:t>
            </a:r>
            <a:endParaRPr sz="2800" dirty="0"/>
          </a:p>
        </p:txBody>
      </p:sp>
      <p:sp>
        <p:nvSpPr>
          <p:cNvPr id="10" name="Google Shape;61;p14">
            <a:extLst>
              <a:ext uri="{FF2B5EF4-FFF2-40B4-BE49-F238E27FC236}">
                <a16:creationId xmlns:a16="http://schemas.microsoft.com/office/drawing/2014/main" id="{D1E72D3E-7B4B-92A7-6659-1E8DC68A4C68}"/>
              </a:ext>
            </a:extLst>
          </p:cNvPr>
          <p:cNvSpPr txBox="1"/>
          <p:nvPr/>
        </p:nvSpPr>
        <p:spPr>
          <a:xfrm>
            <a:off x="7552840" y="3602016"/>
            <a:ext cx="1064218"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ugly</a:t>
            </a:r>
            <a:endParaRPr sz="2800" dirty="0"/>
          </a:p>
        </p:txBody>
      </p:sp>
      <p:pic>
        <p:nvPicPr>
          <p:cNvPr id="11" name="to turn ">
            <a:hlinkClick r:id="" action="ppaction://media"/>
            <a:extLst>
              <a:ext uri="{FF2B5EF4-FFF2-40B4-BE49-F238E27FC236}">
                <a16:creationId xmlns:a16="http://schemas.microsoft.com/office/drawing/2014/main" id="{4EEAD6DE-80CB-906B-3569-87C6B58A20E3}"/>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984558" y="2761054"/>
            <a:ext cx="487363" cy="487363"/>
          </a:xfrm>
          <a:prstGeom prst="rect">
            <a:avLst/>
          </a:prstGeom>
        </p:spPr>
      </p:pic>
      <p:pic>
        <p:nvPicPr>
          <p:cNvPr id="12" name="near">
            <a:hlinkClick r:id="" action="ppaction://media"/>
            <a:extLst>
              <a:ext uri="{FF2B5EF4-FFF2-40B4-BE49-F238E27FC236}">
                <a16:creationId xmlns:a16="http://schemas.microsoft.com/office/drawing/2014/main" id="{746F9301-4484-D495-60EC-F6BF1C14C5EB}"/>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3207190" y="2755342"/>
            <a:ext cx="487363" cy="487363"/>
          </a:xfrm>
          <a:prstGeom prst="rect">
            <a:avLst/>
          </a:prstGeom>
        </p:spPr>
      </p:pic>
      <p:pic>
        <p:nvPicPr>
          <p:cNvPr id="13" name="far">
            <a:hlinkClick r:id="" action="ppaction://media"/>
            <a:extLst>
              <a:ext uri="{FF2B5EF4-FFF2-40B4-BE49-F238E27FC236}">
                <a16:creationId xmlns:a16="http://schemas.microsoft.com/office/drawing/2014/main" id="{DAD1D6C1-D3A2-9F2A-2A4E-98E8D0727FB8}"/>
              </a:ext>
            </a:extLst>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5449449" y="2755341"/>
            <a:ext cx="487363" cy="487363"/>
          </a:xfrm>
          <a:prstGeom prst="rect">
            <a:avLst/>
          </a:prstGeom>
        </p:spPr>
      </p:pic>
      <p:pic>
        <p:nvPicPr>
          <p:cNvPr id="14" name="ugly ">
            <a:hlinkClick r:id="" action="ppaction://media"/>
            <a:extLst>
              <a:ext uri="{FF2B5EF4-FFF2-40B4-BE49-F238E27FC236}">
                <a16:creationId xmlns:a16="http://schemas.microsoft.com/office/drawing/2014/main" id="{0178F538-0B4E-482F-BEA6-0D3B1309B57A}"/>
              </a:ext>
            </a:extLst>
          </p:cNvPr>
          <p:cNvPicPr>
            <a:picLocks noChangeAspect="1"/>
          </p:cNvPicPr>
          <p:nvPr>
            <a:audioFile r:link="rId8"/>
            <p:extLst>
              <p:ext uri="{DAA4B4D4-6D71-4841-9C94-3DE7FCFB9230}">
                <p14:media xmlns:p14="http://schemas.microsoft.com/office/powerpoint/2010/main" r:embed="rId7"/>
              </p:ext>
            </p:extLst>
          </p:nvPr>
        </p:nvPicPr>
        <p:blipFill>
          <a:blip r:embed="rId13"/>
          <a:stretch>
            <a:fillRect/>
          </a:stretch>
        </p:blipFill>
        <p:spPr>
          <a:xfrm>
            <a:off x="7772094" y="2765593"/>
            <a:ext cx="487363" cy="487363"/>
          </a:xfrm>
          <a:prstGeom prst="rect">
            <a:avLst/>
          </a:prstGeom>
        </p:spPr>
      </p:pic>
    </p:spTree>
    <p:extLst>
      <p:ext uri="{BB962C8B-B14F-4D97-AF65-F5344CB8AC3E}">
        <p14:creationId xmlns:p14="http://schemas.microsoft.com/office/powerpoint/2010/main" val="261548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35"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542" fill="hold"/>
                                        <p:tgtEl>
                                          <p:spTgt spid="12"/>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262" fill="hold"/>
                                        <p:tgtEl>
                                          <p:spTgt spid="13"/>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890" fill="hold"/>
                                        <p:tgtEl>
                                          <p:spTgt spid="14"/>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11"/>
                </p:tgtEl>
              </p:cMediaNode>
            </p:audio>
            <p:audio>
              <p:cMediaNode vol="80000">
                <p:cTn id="40" fill="hold" display="0">
                  <p:stCondLst>
                    <p:cond delay="indefinite"/>
                  </p:stCondLst>
                  <p:endCondLst>
                    <p:cond evt="onStopAudio" delay="0">
                      <p:tgtEl>
                        <p:sldTgt/>
                      </p:tgtEl>
                    </p:cond>
                  </p:endCondLst>
                </p:cTn>
                <p:tgtEl>
                  <p:spTgt spid="12"/>
                </p:tgtEl>
              </p:cMediaNode>
            </p:audio>
            <p:audio>
              <p:cMediaNode vol="80000">
                <p:cTn id="41" fill="hold" display="0">
                  <p:stCondLst>
                    <p:cond delay="indefinite"/>
                  </p:stCondLst>
                  <p:endCondLst>
                    <p:cond evt="onStopAudio" delay="0">
                      <p:tgtEl>
                        <p:sldTgt/>
                      </p:tgtEl>
                    </p:cond>
                  </p:endCondLst>
                </p:cTn>
                <p:tgtEl>
                  <p:spTgt spid="13"/>
                </p:tgtEl>
              </p:cMediaNode>
            </p:audio>
            <p:audio>
              <p:cMediaNode vol="80000">
                <p:cTn id="42" fill="hold" display="0">
                  <p:stCondLst>
                    <p:cond delay="indefinite"/>
                  </p:stCondLst>
                  <p:endCondLst>
                    <p:cond evt="onStopAudio" delay="0">
                      <p:tgtEl>
                        <p:sldTgt/>
                      </p:tgtEl>
                    </p:cond>
                  </p:endCondLst>
                </p:cTn>
                <p:tgtEl>
                  <p:spTgt spid="1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71;p15">
            <a:extLst>
              <a:ext uri="{FF2B5EF4-FFF2-40B4-BE49-F238E27FC236}">
                <a16:creationId xmlns:a16="http://schemas.microsoft.com/office/drawing/2014/main" id="{E6295A32-128D-B600-E468-3E8999337517}"/>
              </a:ext>
            </a:extLst>
          </p:cNvPr>
          <p:cNvGraphicFramePr/>
          <p:nvPr/>
        </p:nvGraphicFramePr>
        <p:xfrm>
          <a:off x="0" y="0"/>
          <a:ext cx="9143975" cy="5143500"/>
        </p:xfrm>
        <a:graphic>
          <a:graphicData uri="http://schemas.openxmlformats.org/drawingml/2006/table">
            <a:tbl>
              <a:tblPr>
                <a:noFill/>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Clr>
                          <a:schemeClr val="dk1"/>
                        </a:buClr>
                        <a:buSzPts val="7200"/>
                        <a:buFont typeface="Arial"/>
                        <a:buNone/>
                      </a:pPr>
                      <a:endParaRPr sz="6000" dirty="0">
                        <a:latin typeface="Verdana"/>
                        <a:ea typeface="Verdana"/>
                        <a:cs typeface="Verdana"/>
                        <a:sym typeface="Verdana"/>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3" name="Picture 2">
            <a:extLst>
              <a:ext uri="{FF2B5EF4-FFF2-40B4-BE49-F238E27FC236}">
                <a16:creationId xmlns:a16="http://schemas.microsoft.com/office/drawing/2014/main" id="{0D715C10-68EA-674D-A465-936236198749}"/>
              </a:ext>
            </a:extLst>
          </p:cNvPr>
          <p:cNvPicPr>
            <a:picLocks noChangeAspect="1"/>
          </p:cNvPicPr>
          <p:nvPr/>
        </p:nvPicPr>
        <p:blipFill>
          <a:blip r:embed="rId10"/>
          <a:stretch>
            <a:fillRect/>
          </a:stretch>
        </p:blipFill>
        <p:spPr>
          <a:xfrm>
            <a:off x="405733" y="224725"/>
            <a:ext cx="1515290" cy="2142960"/>
          </a:xfrm>
          <a:prstGeom prst="rect">
            <a:avLst/>
          </a:prstGeom>
        </p:spPr>
      </p:pic>
      <p:pic>
        <p:nvPicPr>
          <p:cNvPr id="4" name="Google Shape;127;p16">
            <a:extLst>
              <a:ext uri="{FF2B5EF4-FFF2-40B4-BE49-F238E27FC236}">
                <a16:creationId xmlns:a16="http://schemas.microsoft.com/office/drawing/2014/main" id="{374B3DFD-243C-D24B-41C1-0B278142F426}"/>
              </a:ext>
            </a:extLst>
          </p:cNvPr>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2416745" y="294470"/>
            <a:ext cx="1969276" cy="2165802"/>
          </a:xfrm>
          <a:prstGeom prst="rect">
            <a:avLst/>
          </a:prstGeom>
          <a:noFill/>
          <a:ln>
            <a:noFill/>
          </a:ln>
        </p:spPr>
      </p:pic>
      <p:pic>
        <p:nvPicPr>
          <p:cNvPr id="5" name="Google Shape;129;p16">
            <a:extLst>
              <a:ext uri="{FF2B5EF4-FFF2-40B4-BE49-F238E27FC236}">
                <a16:creationId xmlns:a16="http://schemas.microsoft.com/office/drawing/2014/main" id="{65980AF7-9FC6-0276-F1BB-69C701D2F7D1}"/>
              </a:ext>
            </a:extLst>
          </p:cNvPr>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5068349" y="275295"/>
            <a:ext cx="1301454" cy="2041820"/>
          </a:xfrm>
          <a:prstGeom prst="rect">
            <a:avLst/>
          </a:prstGeom>
          <a:noFill/>
          <a:ln>
            <a:noFill/>
          </a:ln>
        </p:spPr>
      </p:pic>
      <p:pic>
        <p:nvPicPr>
          <p:cNvPr id="6" name="Google Shape;128;p16">
            <a:extLst>
              <a:ext uri="{FF2B5EF4-FFF2-40B4-BE49-F238E27FC236}">
                <a16:creationId xmlns:a16="http://schemas.microsoft.com/office/drawing/2014/main" id="{ECBB158B-E31B-5E32-2F52-6C9E8EB0B327}"/>
              </a:ext>
            </a:extLst>
          </p:cNvPr>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6989877" y="275295"/>
            <a:ext cx="1921648" cy="2166602"/>
          </a:xfrm>
          <a:prstGeom prst="rect">
            <a:avLst/>
          </a:prstGeom>
          <a:noFill/>
          <a:ln>
            <a:noFill/>
          </a:ln>
        </p:spPr>
      </p:pic>
      <p:sp>
        <p:nvSpPr>
          <p:cNvPr id="7" name="Google Shape;61;p14">
            <a:extLst>
              <a:ext uri="{FF2B5EF4-FFF2-40B4-BE49-F238E27FC236}">
                <a16:creationId xmlns:a16="http://schemas.microsoft.com/office/drawing/2014/main" id="{7ECFE384-E2B0-0A0A-315F-FD8E33BBD1E0}"/>
              </a:ext>
            </a:extLst>
          </p:cNvPr>
          <p:cNvSpPr txBox="1"/>
          <p:nvPr/>
        </p:nvSpPr>
        <p:spPr>
          <a:xfrm>
            <a:off x="325464" y="3602016"/>
            <a:ext cx="1704814"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beautiful</a:t>
            </a:r>
            <a:endParaRPr sz="2800" dirty="0"/>
          </a:p>
        </p:txBody>
      </p:sp>
      <p:sp>
        <p:nvSpPr>
          <p:cNvPr id="8" name="Google Shape;61;p14">
            <a:extLst>
              <a:ext uri="{FF2B5EF4-FFF2-40B4-BE49-F238E27FC236}">
                <a16:creationId xmlns:a16="http://schemas.microsoft.com/office/drawing/2014/main" id="{A5BC5580-E62C-4CDA-03A4-950A791EE351}"/>
              </a:ext>
            </a:extLst>
          </p:cNvPr>
          <p:cNvSpPr txBox="1"/>
          <p:nvPr/>
        </p:nvSpPr>
        <p:spPr>
          <a:xfrm>
            <a:off x="6982128" y="3602016"/>
            <a:ext cx="2154123"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an evening</a:t>
            </a:r>
            <a:endParaRPr sz="2800" dirty="0"/>
          </a:p>
        </p:txBody>
      </p:sp>
      <p:sp>
        <p:nvSpPr>
          <p:cNvPr id="9" name="Google Shape;61;p14">
            <a:extLst>
              <a:ext uri="{FF2B5EF4-FFF2-40B4-BE49-F238E27FC236}">
                <a16:creationId xmlns:a16="http://schemas.microsoft.com/office/drawing/2014/main" id="{E37CDBDB-9634-8334-E11C-5ABAACC18FF9}"/>
              </a:ext>
            </a:extLst>
          </p:cNvPr>
          <p:cNvSpPr txBox="1"/>
          <p:nvPr/>
        </p:nvSpPr>
        <p:spPr>
          <a:xfrm>
            <a:off x="4510007" y="3602016"/>
            <a:ext cx="2472121"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an afternoon</a:t>
            </a:r>
            <a:endParaRPr sz="2800" dirty="0"/>
          </a:p>
        </p:txBody>
      </p:sp>
      <p:sp>
        <p:nvSpPr>
          <p:cNvPr id="10" name="Google Shape;61;p14">
            <a:extLst>
              <a:ext uri="{FF2B5EF4-FFF2-40B4-BE49-F238E27FC236}">
                <a16:creationId xmlns:a16="http://schemas.microsoft.com/office/drawing/2014/main" id="{F961936B-F97C-3B3A-0923-477DFCD9AB25}"/>
              </a:ext>
            </a:extLst>
          </p:cNvPr>
          <p:cNvSpPr txBox="1"/>
          <p:nvPr/>
        </p:nvSpPr>
        <p:spPr>
          <a:xfrm>
            <a:off x="2416745" y="3602016"/>
            <a:ext cx="1969275"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a morning</a:t>
            </a:r>
            <a:endParaRPr sz="2800" dirty="0"/>
          </a:p>
        </p:txBody>
      </p:sp>
      <p:pic>
        <p:nvPicPr>
          <p:cNvPr id="11" name="beautiful ">
            <a:hlinkClick r:id="" action="ppaction://media"/>
            <a:extLst>
              <a:ext uri="{FF2B5EF4-FFF2-40B4-BE49-F238E27FC236}">
                <a16:creationId xmlns:a16="http://schemas.microsoft.com/office/drawing/2014/main" id="{32671666-1B3F-2760-8BBF-FC8984D8DAA7}"/>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934189" y="2775816"/>
            <a:ext cx="487363" cy="487363"/>
          </a:xfrm>
          <a:prstGeom prst="rect">
            <a:avLst/>
          </a:prstGeom>
        </p:spPr>
      </p:pic>
      <p:pic>
        <p:nvPicPr>
          <p:cNvPr id="12" name="a morning ">
            <a:hlinkClick r:id="" action="ppaction://media"/>
            <a:extLst>
              <a:ext uri="{FF2B5EF4-FFF2-40B4-BE49-F238E27FC236}">
                <a16:creationId xmlns:a16="http://schemas.microsoft.com/office/drawing/2014/main" id="{EDE5B244-24CF-5A53-BB81-5309A90040DC}"/>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3157700" y="2774415"/>
            <a:ext cx="487363" cy="487363"/>
          </a:xfrm>
          <a:prstGeom prst="rect">
            <a:avLst/>
          </a:prstGeom>
        </p:spPr>
      </p:pic>
      <p:pic>
        <p:nvPicPr>
          <p:cNvPr id="13" name="an afternoon ">
            <a:hlinkClick r:id="" action="ppaction://media"/>
            <a:extLst>
              <a:ext uri="{FF2B5EF4-FFF2-40B4-BE49-F238E27FC236}">
                <a16:creationId xmlns:a16="http://schemas.microsoft.com/office/drawing/2014/main" id="{A338B2C7-A971-61C8-029F-37A5EDABF9FE}"/>
              </a:ext>
            </a:extLst>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5475394" y="2774414"/>
            <a:ext cx="487363" cy="487363"/>
          </a:xfrm>
          <a:prstGeom prst="rect">
            <a:avLst/>
          </a:prstGeom>
        </p:spPr>
      </p:pic>
      <p:pic>
        <p:nvPicPr>
          <p:cNvPr id="14" name="an evening ">
            <a:hlinkClick r:id="" action="ppaction://media"/>
            <a:extLst>
              <a:ext uri="{FF2B5EF4-FFF2-40B4-BE49-F238E27FC236}">
                <a16:creationId xmlns:a16="http://schemas.microsoft.com/office/drawing/2014/main" id="{102F17C5-1669-3D37-15B8-AD978181D932}"/>
              </a:ext>
            </a:extLst>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7815507" y="2774414"/>
            <a:ext cx="487363" cy="487363"/>
          </a:xfrm>
          <a:prstGeom prst="rect">
            <a:avLst/>
          </a:prstGeom>
        </p:spPr>
      </p:pic>
    </p:spTree>
    <p:extLst>
      <p:ext uri="{BB962C8B-B14F-4D97-AF65-F5344CB8AC3E}">
        <p14:creationId xmlns:p14="http://schemas.microsoft.com/office/powerpoint/2010/main" val="3927645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81"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890" fill="hold"/>
                                        <p:tgtEl>
                                          <p:spTgt spid="12"/>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890" fill="hold"/>
                                        <p:tgtEl>
                                          <p:spTgt spid="13"/>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937" fill="hold"/>
                                        <p:tgtEl>
                                          <p:spTgt spid="14"/>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11"/>
                </p:tgtEl>
              </p:cMediaNode>
            </p:audio>
            <p:audio>
              <p:cMediaNode vol="80000">
                <p:cTn id="40" fill="hold" display="0">
                  <p:stCondLst>
                    <p:cond delay="indefinite"/>
                  </p:stCondLst>
                  <p:endCondLst>
                    <p:cond evt="onStopAudio" delay="0">
                      <p:tgtEl>
                        <p:sldTgt/>
                      </p:tgtEl>
                    </p:cond>
                  </p:endCondLst>
                </p:cTn>
                <p:tgtEl>
                  <p:spTgt spid="12"/>
                </p:tgtEl>
              </p:cMediaNode>
            </p:audio>
            <p:audio>
              <p:cMediaNode vol="80000">
                <p:cTn id="41" fill="hold" display="0">
                  <p:stCondLst>
                    <p:cond delay="indefinite"/>
                  </p:stCondLst>
                  <p:endCondLst>
                    <p:cond evt="onStopAudio" delay="0">
                      <p:tgtEl>
                        <p:sldTgt/>
                      </p:tgtEl>
                    </p:cond>
                  </p:endCondLst>
                </p:cTn>
                <p:tgtEl>
                  <p:spTgt spid="13"/>
                </p:tgtEl>
              </p:cMediaNode>
            </p:audio>
            <p:audio>
              <p:cMediaNode vol="80000">
                <p:cTn id="42" fill="hold" display="0">
                  <p:stCondLst>
                    <p:cond delay="indefinite"/>
                  </p:stCondLst>
                  <p:endCondLst>
                    <p:cond evt="onStopAudio" delay="0">
                      <p:tgtEl>
                        <p:sldTgt/>
                      </p:tgtEl>
                    </p:cond>
                  </p:endCondLst>
                </p:cTn>
                <p:tgtEl>
                  <p:spTgt spid="1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oogle Shape;60;p14">
            <a:extLst>
              <a:ext uri="{FF2B5EF4-FFF2-40B4-BE49-F238E27FC236}">
                <a16:creationId xmlns:a16="http://schemas.microsoft.com/office/drawing/2014/main" id="{768F02FE-9D7F-6388-A6B6-3A7F27AB22C5}"/>
              </a:ext>
            </a:extLst>
          </p:cNvPr>
          <p:cNvGraphicFramePr/>
          <p:nvPr>
            <p:extLst>
              <p:ext uri="{D42A27DB-BD31-4B8C-83A1-F6EECF244321}">
                <p14:modId xmlns:p14="http://schemas.microsoft.com/office/powerpoint/2010/main" val="4268163340"/>
              </p:ext>
            </p:extLst>
          </p:nvPr>
        </p:nvGraphicFramePr>
        <p:xfrm>
          <a:off x="1" y="0"/>
          <a:ext cx="9143999" cy="5143500"/>
        </p:xfrm>
        <a:graphic>
          <a:graphicData uri="http://schemas.openxmlformats.org/drawingml/2006/table">
            <a:tbl>
              <a:tblPr>
                <a:noFill/>
              </a:tblPr>
              <a:tblGrid>
                <a:gridCol w="2289831">
                  <a:extLst>
                    <a:ext uri="{9D8B030D-6E8A-4147-A177-3AD203B41FA5}">
                      <a16:colId xmlns:a16="http://schemas.microsoft.com/office/drawing/2014/main" val="20000"/>
                    </a:ext>
                  </a:extLst>
                </a:gridCol>
                <a:gridCol w="2282181">
                  <a:extLst>
                    <a:ext uri="{9D8B030D-6E8A-4147-A177-3AD203B41FA5}">
                      <a16:colId xmlns:a16="http://schemas.microsoft.com/office/drawing/2014/main" val="20001"/>
                    </a:ext>
                  </a:extLst>
                </a:gridCol>
                <a:gridCol w="2290581">
                  <a:extLst>
                    <a:ext uri="{9D8B030D-6E8A-4147-A177-3AD203B41FA5}">
                      <a16:colId xmlns:a16="http://schemas.microsoft.com/office/drawing/2014/main" val="20002"/>
                    </a:ext>
                  </a:extLst>
                </a:gridCol>
                <a:gridCol w="2281406">
                  <a:extLst>
                    <a:ext uri="{9D8B030D-6E8A-4147-A177-3AD203B41FA5}">
                      <a16:colId xmlns:a16="http://schemas.microsoft.com/office/drawing/2014/main" val="20003"/>
                    </a:ext>
                  </a:extLst>
                </a:gridCol>
              </a:tblGrid>
              <a:tr h="2571750">
                <a:tc>
                  <a:txBody>
                    <a:bodyPr/>
                    <a:lstStyle/>
                    <a:p>
                      <a:pPr marL="0" lvl="0" indent="0" algn="l" rtl="0">
                        <a:lnSpc>
                          <a:spcPct val="150000"/>
                        </a:lnSpc>
                        <a:spcBef>
                          <a:spcPts val="0"/>
                        </a:spcBef>
                        <a:spcAft>
                          <a:spcPts val="0"/>
                        </a:spcAft>
                        <a:buClr>
                          <a:schemeClr val="dk1"/>
                        </a:buClr>
                        <a:buFont typeface="Arial"/>
                        <a:buNone/>
                      </a:pPr>
                      <a:endParaRPr sz="1400" dirty="0">
                        <a:latin typeface="Verdana"/>
                        <a:ea typeface="Verdana"/>
                        <a:cs typeface="Verdana"/>
                        <a:sym typeface="Verdana"/>
                      </a:endParaRPr>
                    </a:p>
                  </a:txBody>
                  <a:tcPr marL="51427" marR="51427" marT="51427" marB="51427">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Clr>
                          <a:schemeClr val="dk1"/>
                        </a:buClr>
                        <a:buFont typeface="Arial"/>
                        <a:buNone/>
                      </a:pPr>
                      <a:endParaRPr sz="1400" b="1" dirty="0"/>
                    </a:p>
                  </a:txBody>
                  <a:tcPr marL="51427" marR="51427" marT="51427" marB="51427">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400" dirty="0">
                        <a:latin typeface="Verdana"/>
                        <a:ea typeface="Verdana"/>
                        <a:cs typeface="Verdana"/>
                        <a:sym typeface="Verdana"/>
                      </a:endParaRPr>
                    </a:p>
                  </a:txBody>
                  <a:tcPr marL="51427" marR="51427" marT="51427" marB="51427">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400" dirty="0">
                        <a:latin typeface="Verdana"/>
                        <a:ea typeface="Verdana"/>
                        <a:cs typeface="Verdana"/>
                        <a:sym typeface="Verdana"/>
                      </a:endParaRPr>
                    </a:p>
                  </a:txBody>
                  <a:tcPr marL="51427" marR="51427" marT="51427" marB="51427">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Clr>
                          <a:schemeClr val="dk1"/>
                        </a:buClr>
                        <a:buFont typeface="Arial"/>
                        <a:buNone/>
                      </a:pPr>
                      <a:endParaRPr sz="1600" dirty="0"/>
                    </a:p>
                  </a:txBody>
                  <a:tcPr marL="51427" marR="51427" marT="51427" marB="51427">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800" dirty="0"/>
                    </a:p>
                  </a:txBody>
                  <a:tcPr marL="51427" marR="51427" marT="51427" marB="51427">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800" dirty="0"/>
                    </a:p>
                  </a:txBody>
                  <a:tcPr marL="51427" marR="51427" marT="51427" marB="51427">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800" dirty="0"/>
                    </a:p>
                  </a:txBody>
                  <a:tcPr marL="51427" marR="51427" marT="51427" marB="51427">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2" name="Google Shape;126;p16">
            <a:extLst>
              <a:ext uri="{FF2B5EF4-FFF2-40B4-BE49-F238E27FC236}">
                <a16:creationId xmlns:a16="http://schemas.microsoft.com/office/drawing/2014/main" id="{1194BEC1-5922-D4DF-FF82-B272715B7985}"/>
              </a:ext>
            </a:extLst>
          </p:cNvPr>
          <p:cNvPicPr preferRelativeResize="0"/>
          <p:nvPr/>
        </p:nvPicPr>
        <p:blipFill>
          <a:blip r:embed="rId10">
            <a:alphaModFix/>
          </a:blip>
          <a:stretch>
            <a:fillRect/>
          </a:stretch>
        </p:blipFill>
        <p:spPr>
          <a:xfrm>
            <a:off x="274763" y="364210"/>
            <a:ext cx="1802010" cy="1813598"/>
          </a:xfrm>
          <a:prstGeom prst="rect">
            <a:avLst/>
          </a:prstGeom>
          <a:noFill/>
          <a:ln>
            <a:noFill/>
          </a:ln>
        </p:spPr>
      </p:pic>
      <p:pic>
        <p:nvPicPr>
          <p:cNvPr id="3" name="Google Shape;144;p17">
            <a:extLst>
              <a:ext uri="{FF2B5EF4-FFF2-40B4-BE49-F238E27FC236}">
                <a16:creationId xmlns:a16="http://schemas.microsoft.com/office/drawing/2014/main" id="{7FBB46CD-3F7E-2B7F-CB14-6E7817074F30}"/>
              </a:ext>
            </a:extLst>
          </p:cNvPr>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2443154" y="364210"/>
            <a:ext cx="2043606" cy="1813598"/>
          </a:xfrm>
          <a:prstGeom prst="rect">
            <a:avLst/>
          </a:prstGeom>
          <a:noFill/>
          <a:ln>
            <a:noFill/>
          </a:ln>
        </p:spPr>
      </p:pic>
      <p:pic>
        <p:nvPicPr>
          <p:cNvPr id="4" name="Google Shape;141;p17">
            <a:extLst>
              <a:ext uri="{FF2B5EF4-FFF2-40B4-BE49-F238E27FC236}">
                <a16:creationId xmlns:a16="http://schemas.microsoft.com/office/drawing/2014/main" id="{4E46995F-261D-C53A-126C-A1BB93BD44DA}"/>
              </a:ext>
            </a:extLst>
          </p:cNvPr>
          <p:cNvPicPr preferRelativeResize="0"/>
          <p:nvPr/>
        </p:nvPicPr>
        <p:blipFill>
          <a:blip r:embed="rId12">
            <a:alphaModFix/>
          </a:blip>
          <a:stretch>
            <a:fillRect/>
          </a:stretch>
        </p:blipFill>
        <p:spPr>
          <a:xfrm>
            <a:off x="4853141" y="464951"/>
            <a:ext cx="1813032" cy="1841532"/>
          </a:xfrm>
          <a:prstGeom prst="rect">
            <a:avLst/>
          </a:prstGeom>
          <a:noFill/>
          <a:ln>
            <a:noFill/>
          </a:ln>
        </p:spPr>
      </p:pic>
      <p:pic>
        <p:nvPicPr>
          <p:cNvPr id="5" name="Google Shape;140;p17">
            <a:extLst>
              <a:ext uri="{FF2B5EF4-FFF2-40B4-BE49-F238E27FC236}">
                <a16:creationId xmlns:a16="http://schemas.microsoft.com/office/drawing/2014/main" id="{F9CB28A4-E06C-9063-3C66-57D01C754479}"/>
              </a:ext>
            </a:extLst>
          </p:cNvPr>
          <p:cNvPicPr preferRelativeResize="0"/>
          <p:nvPr/>
        </p:nvPicPr>
        <p:blipFill>
          <a:blip r:embed="rId13">
            <a:alphaModFix/>
          </a:blip>
          <a:stretch>
            <a:fillRect/>
          </a:stretch>
        </p:blipFill>
        <p:spPr>
          <a:xfrm>
            <a:off x="7147593" y="419461"/>
            <a:ext cx="1721644" cy="1756966"/>
          </a:xfrm>
          <a:prstGeom prst="rect">
            <a:avLst/>
          </a:prstGeom>
          <a:noFill/>
          <a:ln>
            <a:noFill/>
          </a:ln>
        </p:spPr>
      </p:pic>
      <p:sp>
        <p:nvSpPr>
          <p:cNvPr id="7" name="Google Shape;61;p14">
            <a:extLst>
              <a:ext uri="{FF2B5EF4-FFF2-40B4-BE49-F238E27FC236}">
                <a16:creationId xmlns:a16="http://schemas.microsoft.com/office/drawing/2014/main" id="{317198DB-8927-4BF2-38A1-E4D9131B5EF4}"/>
              </a:ext>
            </a:extLst>
          </p:cNvPr>
          <p:cNvSpPr txBox="1"/>
          <p:nvPr/>
        </p:nvSpPr>
        <p:spPr>
          <a:xfrm>
            <a:off x="782663" y="3602016"/>
            <a:ext cx="759417"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fire</a:t>
            </a:r>
            <a:endParaRPr sz="2800" dirty="0"/>
          </a:p>
        </p:txBody>
      </p:sp>
      <p:sp>
        <p:nvSpPr>
          <p:cNvPr id="8" name="Google Shape;61;p14">
            <a:extLst>
              <a:ext uri="{FF2B5EF4-FFF2-40B4-BE49-F238E27FC236}">
                <a16:creationId xmlns:a16="http://schemas.microsoft.com/office/drawing/2014/main" id="{16A1070D-2318-BE11-DAE2-E728493ECB99}"/>
              </a:ext>
            </a:extLst>
          </p:cNvPr>
          <p:cNvSpPr txBox="1"/>
          <p:nvPr/>
        </p:nvSpPr>
        <p:spPr>
          <a:xfrm>
            <a:off x="7334238" y="3602016"/>
            <a:ext cx="1348353" cy="569364"/>
          </a:xfrm>
          <a:prstGeom prst="rect">
            <a:avLst/>
          </a:prstGeom>
          <a:noFill/>
          <a:ln>
            <a:noFill/>
          </a:ln>
        </p:spPr>
        <p:txBody>
          <a:bodyPr spcFirstLastPara="1" wrap="square" lIns="68569" tIns="68569" rIns="68569" bIns="68569" anchor="t" anchorCtr="0">
            <a:spAutoFit/>
          </a:bodyPr>
          <a:lstStyle/>
          <a:p>
            <a:r>
              <a:rPr lang="en-US" sz="2800" dirty="0"/>
              <a:t>a heart </a:t>
            </a:r>
            <a:endParaRPr sz="2800" dirty="0"/>
          </a:p>
        </p:txBody>
      </p:sp>
      <p:sp>
        <p:nvSpPr>
          <p:cNvPr id="9" name="Google Shape;61;p14">
            <a:extLst>
              <a:ext uri="{FF2B5EF4-FFF2-40B4-BE49-F238E27FC236}">
                <a16:creationId xmlns:a16="http://schemas.microsoft.com/office/drawing/2014/main" id="{BFA86849-6966-C4C8-E096-8CDD270E6267}"/>
              </a:ext>
            </a:extLst>
          </p:cNvPr>
          <p:cNvSpPr txBox="1"/>
          <p:nvPr/>
        </p:nvSpPr>
        <p:spPr>
          <a:xfrm>
            <a:off x="5084733" y="3602016"/>
            <a:ext cx="1113842" cy="569364"/>
          </a:xfrm>
          <a:prstGeom prst="rect">
            <a:avLst/>
          </a:prstGeom>
          <a:noFill/>
          <a:ln>
            <a:noFill/>
          </a:ln>
        </p:spPr>
        <p:txBody>
          <a:bodyPr spcFirstLastPara="1" wrap="square" lIns="68569" tIns="68569" rIns="68569" bIns="68569" anchor="t" anchorCtr="0">
            <a:spAutoFit/>
          </a:bodyPr>
          <a:lstStyle/>
          <a:p>
            <a:r>
              <a:rPr lang="en-US" sz="2800" dirty="0"/>
              <a:t>blood</a:t>
            </a:r>
            <a:endParaRPr sz="2800" dirty="0"/>
          </a:p>
        </p:txBody>
      </p:sp>
      <p:sp>
        <p:nvSpPr>
          <p:cNvPr id="10" name="Google Shape;61;p14">
            <a:extLst>
              <a:ext uri="{FF2B5EF4-FFF2-40B4-BE49-F238E27FC236}">
                <a16:creationId xmlns:a16="http://schemas.microsoft.com/office/drawing/2014/main" id="{A0C02427-E66A-6F50-8C4F-4069A57CB2F3}"/>
              </a:ext>
            </a:extLst>
          </p:cNvPr>
          <p:cNvSpPr txBox="1"/>
          <p:nvPr/>
        </p:nvSpPr>
        <p:spPr>
          <a:xfrm>
            <a:off x="2760327" y="3602016"/>
            <a:ext cx="1409260" cy="569364"/>
          </a:xfrm>
          <a:prstGeom prst="rect">
            <a:avLst/>
          </a:prstGeom>
          <a:noFill/>
          <a:ln>
            <a:noFill/>
          </a:ln>
        </p:spPr>
        <p:txBody>
          <a:bodyPr spcFirstLastPara="1" wrap="square" lIns="68569" tIns="68569" rIns="68569" bIns="68569" anchor="t" anchorCtr="0">
            <a:spAutoFit/>
          </a:bodyPr>
          <a:lstStyle/>
          <a:p>
            <a:r>
              <a:rPr lang="en-US" sz="2800" dirty="0"/>
              <a:t>glasses</a:t>
            </a:r>
            <a:endParaRPr sz="2800" dirty="0"/>
          </a:p>
        </p:txBody>
      </p:sp>
      <p:pic>
        <p:nvPicPr>
          <p:cNvPr id="11" name="fire ">
            <a:hlinkClick r:id="" action="ppaction://media"/>
            <a:extLst>
              <a:ext uri="{FF2B5EF4-FFF2-40B4-BE49-F238E27FC236}">
                <a16:creationId xmlns:a16="http://schemas.microsoft.com/office/drawing/2014/main" id="{FA595180-E63A-DCBB-B268-938040B9E7F1}"/>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918689" y="2722011"/>
            <a:ext cx="487363" cy="487363"/>
          </a:xfrm>
          <a:prstGeom prst="rect">
            <a:avLst/>
          </a:prstGeom>
        </p:spPr>
      </p:pic>
      <p:pic>
        <p:nvPicPr>
          <p:cNvPr id="12" name="glasses">
            <a:hlinkClick r:id="" action="ppaction://media"/>
            <a:extLst>
              <a:ext uri="{FF2B5EF4-FFF2-40B4-BE49-F238E27FC236}">
                <a16:creationId xmlns:a16="http://schemas.microsoft.com/office/drawing/2014/main" id="{21645DD9-B9B2-7507-99B2-ED32D31DEF02}"/>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3221275" y="2722011"/>
            <a:ext cx="487363" cy="487363"/>
          </a:xfrm>
          <a:prstGeom prst="rect">
            <a:avLst/>
          </a:prstGeom>
        </p:spPr>
      </p:pic>
      <p:pic>
        <p:nvPicPr>
          <p:cNvPr id="13" name="blood">
            <a:hlinkClick r:id="" action="ppaction://media"/>
            <a:extLst>
              <a:ext uri="{FF2B5EF4-FFF2-40B4-BE49-F238E27FC236}">
                <a16:creationId xmlns:a16="http://schemas.microsoft.com/office/drawing/2014/main" id="{50BAAE15-6E9C-CDB0-3EE2-E42E85E4598A}"/>
              </a:ext>
            </a:extLst>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5397972" y="2708805"/>
            <a:ext cx="487363" cy="487363"/>
          </a:xfrm>
          <a:prstGeom prst="rect">
            <a:avLst/>
          </a:prstGeom>
        </p:spPr>
      </p:pic>
      <p:pic>
        <p:nvPicPr>
          <p:cNvPr id="14" name=" a heart ">
            <a:hlinkClick r:id="" action="ppaction://media"/>
            <a:extLst>
              <a:ext uri="{FF2B5EF4-FFF2-40B4-BE49-F238E27FC236}">
                <a16:creationId xmlns:a16="http://schemas.microsoft.com/office/drawing/2014/main" id="{8B517AF7-959D-F083-7364-92CC03B741B9}"/>
              </a:ext>
            </a:extLst>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7764732" y="2727998"/>
            <a:ext cx="487363" cy="487363"/>
          </a:xfrm>
          <a:prstGeom prst="rect">
            <a:avLst/>
          </a:prstGeom>
        </p:spPr>
      </p:pic>
    </p:spTree>
    <p:extLst>
      <p:ext uri="{BB962C8B-B14F-4D97-AF65-F5344CB8AC3E}">
        <p14:creationId xmlns:p14="http://schemas.microsoft.com/office/powerpoint/2010/main" val="46181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28"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751" fill="hold"/>
                                        <p:tgtEl>
                                          <p:spTgt spid="12"/>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844" fill="hold"/>
                                        <p:tgtEl>
                                          <p:spTgt spid="13"/>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774" fill="hold"/>
                                        <p:tgtEl>
                                          <p:spTgt spid="14"/>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11"/>
                </p:tgtEl>
              </p:cMediaNode>
            </p:audio>
            <p:audio>
              <p:cMediaNode vol="80000">
                <p:cTn id="40" fill="hold" display="0">
                  <p:stCondLst>
                    <p:cond delay="indefinite"/>
                  </p:stCondLst>
                  <p:endCondLst>
                    <p:cond evt="onStopAudio" delay="0">
                      <p:tgtEl>
                        <p:sldTgt/>
                      </p:tgtEl>
                    </p:cond>
                  </p:endCondLst>
                </p:cTn>
                <p:tgtEl>
                  <p:spTgt spid="12"/>
                </p:tgtEl>
              </p:cMediaNode>
            </p:audio>
            <p:audio>
              <p:cMediaNode vol="80000">
                <p:cTn id="41" fill="hold" display="0">
                  <p:stCondLst>
                    <p:cond delay="indefinite"/>
                  </p:stCondLst>
                  <p:endCondLst>
                    <p:cond evt="onStopAudio" delay="0">
                      <p:tgtEl>
                        <p:sldTgt/>
                      </p:tgtEl>
                    </p:cond>
                  </p:endCondLst>
                </p:cTn>
                <p:tgtEl>
                  <p:spTgt spid="13"/>
                </p:tgtEl>
              </p:cMediaNode>
            </p:audio>
            <p:audio>
              <p:cMediaNode vol="80000">
                <p:cTn id="42" fill="hold" display="0">
                  <p:stCondLst>
                    <p:cond delay="indefinite"/>
                  </p:stCondLst>
                  <p:endCondLst>
                    <p:cond evt="onStopAudio" delay="0">
                      <p:tgtEl>
                        <p:sldTgt/>
                      </p:tgtEl>
                    </p:cond>
                  </p:endCondLst>
                </p:cTn>
                <p:tgtEl>
                  <p:spTgt spid="14"/>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71;p15">
            <a:extLst>
              <a:ext uri="{FF2B5EF4-FFF2-40B4-BE49-F238E27FC236}">
                <a16:creationId xmlns:a16="http://schemas.microsoft.com/office/drawing/2014/main" id="{128FE2E1-F8C9-78F2-B113-332F0B28A416}"/>
              </a:ext>
            </a:extLst>
          </p:cNvPr>
          <p:cNvGraphicFramePr/>
          <p:nvPr>
            <p:extLst>
              <p:ext uri="{D42A27DB-BD31-4B8C-83A1-F6EECF244321}">
                <p14:modId xmlns:p14="http://schemas.microsoft.com/office/powerpoint/2010/main" val="961996100"/>
              </p:ext>
            </p:extLst>
          </p:nvPr>
        </p:nvGraphicFramePr>
        <p:xfrm>
          <a:off x="0" y="0"/>
          <a:ext cx="9143975" cy="5143500"/>
        </p:xfrm>
        <a:graphic>
          <a:graphicData uri="http://schemas.openxmlformats.org/drawingml/2006/table">
            <a:tbl>
              <a:tblPr>
                <a:noFill/>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Clr>
                          <a:schemeClr val="dk1"/>
                        </a:buClr>
                        <a:buSzPts val="7200"/>
                        <a:buFont typeface="Arial"/>
                        <a:buNone/>
                      </a:pPr>
                      <a:endParaRPr sz="6000" dirty="0">
                        <a:latin typeface="Verdana"/>
                        <a:ea typeface="Verdana"/>
                        <a:cs typeface="Verdana"/>
                        <a:sym typeface="Verdana"/>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3" name="Google Shape;142;p17">
            <a:extLst>
              <a:ext uri="{FF2B5EF4-FFF2-40B4-BE49-F238E27FC236}">
                <a16:creationId xmlns:a16="http://schemas.microsoft.com/office/drawing/2014/main" id="{A942C4A4-E0B7-75C7-BC8F-7B9950A23C4B}"/>
              </a:ext>
            </a:extLst>
          </p:cNvPr>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683162" y="149595"/>
            <a:ext cx="946839" cy="2309848"/>
          </a:xfrm>
          <a:prstGeom prst="rect">
            <a:avLst/>
          </a:prstGeom>
          <a:noFill/>
          <a:ln>
            <a:noFill/>
          </a:ln>
        </p:spPr>
      </p:pic>
      <p:sp>
        <p:nvSpPr>
          <p:cNvPr id="4" name="Google Shape;143;p17">
            <a:extLst>
              <a:ext uri="{FF2B5EF4-FFF2-40B4-BE49-F238E27FC236}">
                <a16:creationId xmlns:a16="http://schemas.microsoft.com/office/drawing/2014/main" id="{27896C6E-2C37-F28F-EAF5-234F91405E9F}"/>
              </a:ext>
            </a:extLst>
          </p:cNvPr>
          <p:cNvSpPr/>
          <p:nvPr/>
        </p:nvSpPr>
        <p:spPr>
          <a:xfrm rot="-5400000">
            <a:off x="570039" y="1254356"/>
            <a:ext cx="1204080" cy="508672"/>
          </a:xfrm>
          <a:prstGeom prst="rightArrow">
            <a:avLst>
              <a:gd name="adj1" fmla="val 50000"/>
              <a:gd name="adj2" fmla="val 50000"/>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Google Shape;156;p18">
            <a:extLst>
              <a:ext uri="{FF2B5EF4-FFF2-40B4-BE49-F238E27FC236}">
                <a16:creationId xmlns:a16="http://schemas.microsoft.com/office/drawing/2014/main" id="{C7BC63F9-4786-D03F-9DC5-C8D07CEE28D2}"/>
              </a:ext>
            </a:extLst>
          </p:cNvPr>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2313163" y="294725"/>
            <a:ext cx="2088356" cy="2019588"/>
          </a:xfrm>
          <a:prstGeom prst="rect">
            <a:avLst/>
          </a:prstGeom>
          <a:noFill/>
          <a:ln>
            <a:noFill/>
          </a:ln>
        </p:spPr>
      </p:pic>
      <p:pic>
        <p:nvPicPr>
          <p:cNvPr id="6" name="Google Shape;157;p18">
            <a:extLst>
              <a:ext uri="{FF2B5EF4-FFF2-40B4-BE49-F238E27FC236}">
                <a16:creationId xmlns:a16="http://schemas.microsoft.com/office/drawing/2014/main" id="{F32B9862-8B91-8BF8-F520-0748F695DEB9}"/>
              </a:ext>
            </a:extLst>
          </p:cNvPr>
          <p:cNvPicPr preferRelativeResize="0"/>
          <p:nvPr/>
        </p:nvPicPr>
        <p:blipFill>
          <a:blip r:embed="rId12" cstate="screen">
            <a:alphaModFix/>
            <a:extLst>
              <a:ext uri="{28A0092B-C50C-407E-A947-70E740481C1C}">
                <a14:useLocalDpi xmlns:a14="http://schemas.microsoft.com/office/drawing/2010/main"/>
              </a:ext>
            </a:extLst>
          </a:blip>
          <a:stretch>
            <a:fillRect/>
          </a:stretch>
        </p:blipFill>
        <p:spPr>
          <a:xfrm>
            <a:off x="4579736" y="280061"/>
            <a:ext cx="2268152" cy="2238192"/>
          </a:xfrm>
          <a:prstGeom prst="rect">
            <a:avLst/>
          </a:prstGeom>
          <a:noFill/>
          <a:ln>
            <a:noFill/>
          </a:ln>
        </p:spPr>
      </p:pic>
      <p:pic>
        <p:nvPicPr>
          <p:cNvPr id="7" name="Google Shape;158;p18">
            <a:extLst>
              <a:ext uri="{FF2B5EF4-FFF2-40B4-BE49-F238E27FC236}">
                <a16:creationId xmlns:a16="http://schemas.microsoft.com/office/drawing/2014/main" id="{5DC7AB12-E8D3-DC6A-B3AD-3BBEBC0AC1E9}"/>
              </a:ext>
            </a:extLst>
          </p:cNvPr>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7026105" y="555967"/>
            <a:ext cx="1955150" cy="1758346"/>
          </a:xfrm>
          <a:prstGeom prst="rect">
            <a:avLst/>
          </a:prstGeom>
          <a:noFill/>
          <a:ln>
            <a:noFill/>
          </a:ln>
        </p:spPr>
      </p:pic>
      <p:sp>
        <p:nvSpPr>
          <p:cNvPr id="8" name="Google Shape;61;p14">
            <a:extLst>
              <a:ext uri="{FF2B5EF4-FFF2-40B4-BE49-F238E27FC236}">
                <a16:creationId xmlns:a16="http://schemas.microsoft.com/office/drawing/2014/main" id="{704E8257-1422-7CBC-D415-74F82DCDD41F}"/>
              </a:ext>
            </a:extLst>
          </p:cNvPr>
          <p:cNvSpPr txBox="1"/>
          <p:nvPr/>
        </p:nvSpPr>
        <p:spPr>
          <a:xfrm>
            <a:off x="201478" y="3602016"/>
            <a:ext cx="1952786"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to change</a:t>
            </a:r>
            <a:endParaRPr sz="2800" dirty="0"/>
          </a:p>
        </p:txBody>
      </p:sp>
      <p:sp>
        <p:nvSpPr>
          <p:cNvPr id="9" name="Google Shape;61;p14">
            <a:extLst>
              <a:ext uri="{FF2B5EF4-FFF2-40B4-BE49-F238E27FC236}">
                <a16:creationId xmlns:a16="http://schemas.microsoft.com/office/drawing/2014/main" id="{F212A37A-29A9-0C78-7E29-A55F62B0041C}"/>
              </a:ext>
            </a:extLst>
          </p:cNvPr>
          <p:cNvSpPr txBox="1"/>
          <p:nvPr/>
        </p:nvSpPr>
        <p:spPr>
          <a:xfrm>
            <a:off x="6871135" y="3602016"/>
            <a:ext cx="2296087"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an entrance</a:t>
            </a:r>
            <a:endParaRPr sz="2800" dirty="0"/>
          </a:p>
        </p:txBody>
      </p:sp>
      <p:sp>
        <p:nvSpPr>
          <p:cNvPr id="10" name="Google Shape;61;p14">
            <a:extLst>
              <a:ext uri="{FF2B5EF4-FFF2-40B4-BE49-F238E27FC236}">
                <a16:creationId xmlns:a16="http://schemas.microsoft.com/office/drawing/2014/main" id="{795D9BA8-81AD-5420-8A6E-2AB19CF66BA4}"/>
              </a:ext>
            </a:extLst>
          </p:cNvPr>
          <p:cNvSpPr txBox="1"/>
          <p:nvPr/>
        </p:nvSpPr>
        <p:spPr>
          <a:xfrm>
            <a:off x="4694909" y="3602016"/>
            <a:ext cx="2037806"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to disobey</a:t>
            </a:r>
            <a:endParaRPr sz="2800" dirty="0"/>
          </a:p>
        </p:txBody>
      </p:sp>
      <p:sp>
        <p:nvSpPr>
          <p:cNvPr id="11" name="Google Shape;61;p14">
            <a:extLst>
              <a:ext uri="{FF2B5EF4-FFF2-40B4-BE49-F238E27FC236}">
                <a16:creationId xmlns:a16="http://schemas.microsoft.com/office/drawing/2014/main" id="{A48FB23D-1F86-4BF1-0102-A9B0FB915E67}"/>
              </a:ext>
            </a:extLst>
          </p:cNvPr>
          <p:cNvSpPr txBox="1"/>
          <p:nvPr/>
        </p:nvSpPr>
        <p:spPr>
          <a:xfrm>
            <a:off x="2696705" y="3602016"/>
            <a:ext cx="1704814"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to obey</a:t>
            </a:r>
            <a:endParaRPr sz="2800" dirty="0"/>
          </a:p>
        </p:txBody>
      </p:sp>
      <p:pic>
        <p:nvPicPr>
          <p:cNvPr id="12" name="to change ">
            <a:hlinkClick r:id="" action="ppaction://media"/>
            <a:extLst>
              <a:ext uri="{FF2B5EF4-FFF2-40B4-BE49-F238E27FC236}">
                <a16:creationId xmlns:a16="http://schemas.microsoft.com/office/drawing/2014/main" id="{DCBE2ECA-2FA5-C1E9-D0A6-C4C895FD9417}"/>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928397" y="2729137"/>
            <a:ext cx="487363" cy="487363"/>
          </a:xfrm>
          <a:prstGeom prst="rect">
            <a:avLst/>
          </a:prstGeom>
        </p:spPr>
      </p:pic>
      <p:pic>
        <p:nvPicPr>
          <p:cNvPr id="13" name="to obey ">
            <a:hlinkClick r:id="" action="ppaction://media"/>
            <a:extLst>
              <a:ext uri="{FF2B5EF4-FFF2-40B4-BE49-F238E27FC236}">
                <a16:creationId xmlns:a16="http://schemas.microsoft.com/office/drawing/2014/main" id="{16030D27-9CF5-E52A-F07B-B8BB8BD8F17C}"/>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3305430" y="2729137"/>
            <a:ext cx="487363" cy="487363"/>
          </a:xfrm>
          <a:prstGeom prst="rect">
            <a:avLst/>
          </a:prstGeom>
        </p:spPr>
      </p:pic>
      <p:pic>
        <p:nvPicPr>
          <p:cNvPr id="14" name="to disobey ">
            <a:hlinkClick r:id="" action="ppaction://media"/>
            <a:extLst>
              <a:ext uri="{FF2B5EF4-FFF2-40B4-BE49-F238E27FC236}">
                <a16:creationId xmlns:a16="http://schemas.microsoft.com/office/drawing/2014/main" id="{E23B6734-5C81-E18D-498A-A50E38940425}"/>
              </a:ext>
            </a:extLst>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5470130" y="2716572"/>
            <a:ext cx="487363" cy="487363"/>
          </a:xfrm>
          <a:prstGeom prst="rect">
            <a:avLst/>
          </a:prstGeom>
        </p:spPr>
      </p:pic>
      <p:pic>
        <p:nvPicPr>
          <p:cNvPr id="15" name="an entrance">
            <a:hlinkClick r:id="" action="ppaction://media"/>
            <a:extLst>
              <a:ext uri="{FF2B5EF4-FFF2-40B4-BE49-F238E27FC236}">
                <a16:creationId xmlns:a16="http://schemas.microsoft.com/office/drawing/2014/main" id="{A90182D8-F6AE-6606-A271-EC47A41A154D}"/>
              </a:ext>
            </a:extLst>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7775496" y="2714483"/>
            <a:ext cx="487363" cy="487363"/>
          </a:xfrm>
          <a:prstGeom prst="rect">
            <a:avLst/>
          </a:prstGeom>
        </p:spPr>
      </p:pic>
    </p:spTree>
    <p:extLst>
      <p:ext uri="{BB962C8B-B14F-4D97-AF65-F5344CB8AC3E}">
        <p14:creationId xmlns:p14="http://schemas.microsoft.com/office/powerpoint/2010/main" val="301619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76"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2192" fill="hold"/>
                                        <p:tgtEl>
                                          <p:spTgt spid="13"/>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076" fill="hold"/>
                                        <p:tgtEl>
                                          <p:spTgt spid="14"/>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2076" fill="hold"/>
                                        <p:tgtEl>
                                          <p:spTgt spid="15"/>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12"/>
                </p:tgtEl>
              </p:cMediaNode>
            </p:audio>
            <p:audio>
              <p:cMediaNode vol="80000">
                <p:cTn id="40" fill="hold" display="0">
                  <p:stCondLst>
                    <p:cond delay="indefinite"/>
                  </p:stCondLst>
                  <p:endCondLst>
                    <p:cond evt="onStopAudio" delay="0">
                      <p:tgtEl>
                        <p:sldTgt/>
                      </p:tgtEl>
                    </p:cond>
                  </p:endCondLst>
                </p:cTn>
                <p:tgtEl>
                  <p:spTgt spid="13"/>
                </p:tgtEl>
              </p:cMediaNode>
            </p:audio>
            <p:audio>
              <p:cMediaNode vol="80000">
                <p:cTn id="41" fill="hold" display="0">
                  <p:stCondLst>
                    <p:cond delay="indefinite"/>
                  </p:stCondLst>
                  <p:endCondLst>
                    <p:cond evt="onStopAudio" delay="0">
                      <p:tgtEl>
                        <p:sldTgt/>
                      </p:tgtEl>
                    </p:cond>
                  </p:endCondLst>
                </p:cTn>
                <p:tgtEl>
                  <p:spTgt spid="14"/>
                </p:tgtEl>
              </p:cMediaNode>
            </p:audio>
            <p:audio>
              <p:cMediaNode vol="80000">
                <p:cTn id="42" fill="hold" display="0">
                  <p:stCondLst>
                    <p:cond delay="indefinite"/>
                  </p:stCondLst>
                  <p:endCondLst>
                    <p:cond evt="onStopAudio" delay="0">
                      <p:tgtEl>
                        <p:sldTgt/>
                      </p:tgtEl>
                    </p:cond>
                  </p:endCondLst>
                </p:cTn>
                <p:tgtEl>
                  <p:spTgt spid="15"/>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oogle Shape;71;p15">
            <a:extLst>
              <a:ext uri="{FF2B5EF4-FFF2-40B4-BE49-F238E27FC236}">
                <a16:creationId xmlns:a16="http://schemas.microsoft.com/office/drawing/2014/main" id="{D9A606D4-DE9F-FC7C-EBBA-77446BC93503}"/>
              </a:ext>
            </a:extLst>
          </p:cNvPr>
          <p:cNvGraphicFramePr/>
          <p:nvPr>
            <p:extLst>
              <p:ext uri="{D42A27DB-BD31-4B8C-83A1-F6EECF244321}">
                <p14:modId xmlns:p14="http://schemas.microsoft.com/office/powerpoint/2010/main" val="2347975529"/>
              </p:ext>
            </p:extLst>
          </p:nvPr>
        </p:nvGraphicFramePr>
        <p:xfrm>
          <a:off x="0" y="0"/>
          <a:ext cx="9143975" cy="5143500"/>
        </p:xfrm>
        <a:graphic>
          <a:graphicData uri="http://schemas.openxmlformats.org/drawingml/2006/table">
            <a:tbl>
              <a:tblPr>
                <a:noFill/>
              </a:tblPr>
              <a:tblGrid>
                <a:gridCol w="2289825">
                  <a:extLst>
                    <a:ext uri="{9D8B030D-6E8A-4147-A177-3AD203B41FA5}">
                      <a16:colId xmlns:a16="http://schemas.microsoft.com/office/drawing/2014/main" val="20000"/>
                    </a:ext>
                  </a:extLst>
                </a:gridCol>
                <a:gridCol w="2282175">
                  <a:extLst>
                    <a:ext uri="{9D8B030D-6E8A-4147-A177-3AD203B41FA5}">
                      <a16:colId xmlns:a16="http://schemas.microsoft.com/office/drawing/2014/main" val="20001"/>
                    </a:ext>
                  </a:extLst>
                </a:gridCol>
                <a:gridCol w="2290575">
                  <a:extLst>
                    <a:ext uri="{9D8B030D-6E8A-4147-A177-3AD203B41FA5}">
                      <a16:colId xmlns:a16="http://schemas.microsoft.com/office/drawing/2014/main" val="20002"/>
                    </a:ext>
                  </a:extLst>
                </a:gridCol>
                <a:gridCol w="2281400">
                  <a:extLst>
                    <a:ext uri="{9D8B030D-6E8A-4147-A177-3AD203B41FA5}">
                      <a16:colId xmlns:a16="http://schemas.microsoft.com/office/drawing/2014/main" val="20003"/>
                    </a:ext>
                  </a:extLst>
                </a:gridCol>
              </a:tblGrid>
              <a:tr h="2571750">
                <a:tc>
                  <a:txBody>
                    <a:bodyPr/>
                    <a:lstStyle/>
                    <a:p>
                      <a:pPr marL="0" lvl="0" indent="0" algn="l" rtl="0">
                        <a:spcBef>
                          <a:spcPts val="0"/>
                        </a:spcBef>
                        <a:spcAft>
                          <a:spcPts val="0"/>
                        </a:spcAft>
                        <a:buClr>
                          <a:schemeClr val="dk1"/>
                        </a:buClr>
                        <a:buSzPts val="7200"/>
                        <a:buFont typeface="Arial"/>
                        <a:buNone/>
                      </a:pPr>
                      <a:endParaRPr sz="6000" dirty="0">
                        <a:latin typeface="Verdana"/>
                        <a:ea typeface="Verdana"/>
                        <a:cs typeface="Verdana"/>
                        <a:sym typeface="Verdana"/>
                      </a:endParaRPr>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None/>
                      </a:pPr>
                      <a:endParaRPr sz="2800"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5" name="Google Shape;155;p18">
            <a:extLst>
              <a:ext uri="{FF2B5EF4-FFF2-40B4-BE49-F238E27FC236}">
                <a16:creationId xmlns:a16="http://schemas.microsoft.com/office/drawing/2014/main" id="{1857C4E4-85C8-59FA-C339-FC4C8C869382}"/>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38823" y="480446"/>
            <a:ext cx="2030940" cy="1836549"/>
          </a:xfrm>
          <a:prstGeom prst="rect">
            <a:avLst/>
          </a:prstGeom>
          <a:noFill/>
          <a:ln>
            <a:noFill/>
          </a:ln>
        </p:spPr>
      </p:pic>
      <p:sp>
        <p:nvSpPr>
          <p:cNvPr id="6" name="Google Shape;61;p14">
            <a:extLst>
              <a:ext uri="{FF2B5EF4-FFF2-40B4-BE49-F238E27FC236}">
                <a16:creationId xmlns:a16="http://schemas.microsoft.com/office/drawing/2014/main" id="{50F2F6C2-D950-3C25-3DDA-D203E6DD63DB}"/>
              </a:ext>
            </a:extLst>
          </p:cNvPr>
          <p:cNvSpPr txBox="1"/>
          <p:nvPr/>
        </p:nvSpPr>
        <p:spPr>
          <a:xfrm>
            <a:off x="425872" y="3602016"/>
            <a:ext cx="1456841"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an exit </a:t>
            </a:r>
            <a:endParaRPr sz="2800" dirty="0"/>
          </a:p>
        </p:txBody>
      </p:sp>
      <p:pic>
        <p:nvPicPr>
          <p:cNvPr id="2" name="an exit ">
            <a:hlinkClick r:id="" action="ppaction://media"/>
            <a:extLst>
              <a:ext uri="{FF2B5EF4-FFF2-40B4-BE49-F238E27FC236}">
                <a16:creationId xmlns:a16="http://schemas.microsoft.com/office/drawing/2014/main" id="{82E6AF09-27CB-1F25-07A4-767155FDBF9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10610" y="2797441"/>
            <a:ext cx="487363" cy="487363"/>
          </a:xfrm>
          <a:prstGeom prst="rect">
            <a:avLst/>
          </a:prstGeom>
        </p:spPr>
      </p:pic>
    </p:spTree>
    <p:extLst>
      <p:ext uri="{BB962C8B-B14F-4D97-AF65-F5344CB8AC3E}">
        <p14:creationId xmlns:p14="http://schemas.microsoft.com/office/powerpoint/2010/main" val="196667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0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49"/>
          <p:cNvSpPr txBox="1">
            <a:spLocks noGrp="1"/>
          </p:cNvSpPr>
          <p:nvPr>
            <p:ph type="title"/>
          </p:nvPr>
        </p:nvSpPr>
        <p:spPr>
          <a:xfrm>
            <a:off x="756005" y="-167091"/>
            <a:ext cx="7882593" cy="764900"/>
          </a:xfrm>
          <a:prstGeom prst="rect">
            <a:avLst/>
          </a:prstGeom>
          <a:noFill/>
          <a:ln>
            <a:noFill/>
          </a:ln>
        </p:spPr>
        <p:txBody>
          <a:bodyPr spcFirstLastPara="1" vert="horz" wrap="square" lIns="68533" tIns="34257" rIns="68533" bIns="34257" rtlCol="0" anchor="b" anchorCtr="0">
            <a:noAutofit/>
          </a:bodyPr>
          <a:lstStyle/>
          <a:p>
            <a:pPr algn="ctr">
              <a:buSzPts val="4400"/>
            </a:pPr>
            <a:r>
              <a:rPr lang="en-US" sz="3300" dirty="0">
                <a:latin typeface="Verdana" panose="020B0604030504040204" pitchFamily="34" charset="0"/>
                <a:ea typeface="Verdana" panose="020B0604030504040204" pitchFamily="34" charset="0"/>
                <a:cs typeface="Verdana" panose="020B0604030504040204" pitchFamily="34" charset="0"/>
              </a:rPr>
              <a:t>Acknowledgements</a:t>
            </a:r>
            <a:endParaRPr sz="3300" dirty="0">
              <a:latin typeface="Verdana" panose="020B0604030504040204" pitchFamily="34" charset="0"/>
              <a:ea typeface="Verdana" panose="020B0604030504040204" pitchFamily="34" charset="0"/>
              <a:cs typeface="Verdana" panose="020B0604030504040204" pitchFamily="34" charset="0"/>
            </a:endParaRPr>
          </a:p>
        </p:txBody>
      </p:sp>
      <p:sp>
        <p:nvSpPr>
          <p:cNvPr id="536" name="Google Shape;536;p49"/>
          <p:cNvSpPr txBox="1"/>
          <p:nvPr/>
        </p:nvSpPr>
        <p:spPr>
          <a:xfrm>
            <a:off x="525534" y="618413"/>
            <a:ext cx="7961678" cy="1107419"/>
          </a:xfrm>
          <a:prstGeom prst="rect">
            <a:avLst/>
          </a:prstGeom>
          <a:noFill/>
          <a:ln>
            <a:noFill/>
          </a:ln>
        </p:spPr>
        <p:txBody>
          <a:bodyPr spcFirstLastPara="1" wrap="square" lIns="68533" tIns="34257" rIns="68533" bIns="34257" anchor="t" anchorCtr="0">
            <a:noAutofit/>
          </a:bodyPr>
          <a:lstStyle/>
          <a:p>
            <a:r>
              <a:rPr lang="en-US" sz="1200" dirty="0">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We would like to thank the entire Light of the World volunteer team for their hard work and creativity in making this project possible.  For all those around the world who prayed, wrote, edited, narrated, illustrated, sang, tested, and gave generously for this curriculum, we appreciate you sharing the love of Jesus through the gift of English. Our team members include:</a:t>
            </a:r>
            <a:endParaRPr sz="1200" dirty="0">
              <a:latin typeface="Verdana" panose="020B0604030504040204" pitchFamily="34" charset="0"/>
              <a:ea typeface="Verdana" panose="020B0604030504040204" pitchFamily="34" charset="0"/>
              <a:cs typeface="Verdana" panose="020B0604030504040204" pitchFamily="34" charset="0"/>
            </a:endParaRPr>
          </a:p>
          <a:p>
            <a:endParaRPr sz="1349" dirty="0">
              <a:solidFill>
                <a:schemeClr val="dk1"/>
              </a:solidFill>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537" name="Google Shape;537;p49"/>
          <p:cNvSpPr txBox="1"/>
          <p:nvPr/>
        </p:nvSpPr>
        <p:spPr>
          <a:xfrm>
            <a:off x="525534" y="1553842"/>
            <a:ext cx="1255641" cy="2625668"/>
          </a:xfrm>
          <a:prstGeom prst="rect">
            <a:avLst/>
          </a:prstGeom>
          <a:noFill/>
          <a:ln>
            <a:noFill/>
          </a:ln>
        </p:spPr>
        <p:txBody>
          <a:bodyPr spcFirstLastPara="1" wrap="square" lIns="68533" tIns="34257" rIns="68533" bIns="34257" anchor="t" anchorCtr="0">
            <a:noAutofit/>
          </a:bodyPr>
          <a:lstStyle/>
          <a:p>
            <a:pPr fontAlgn="ctr"/>
            <a:r>
              <a:rPr lang="en-US" sz="1013" dirty="0">
                <a:latin typeface="Verdana" panose="020B0604030504040204" pitchFamily="34" charset="0"/>
                <a:ea typeface="Verdana" panose="020B0604030504040204" pitchFamily="34" charset="0"/>
                <a:cs typeface="Verdana" panose="020B0604030504040204" pitchFamily="34" charset="0"/>
              </a:rPr>
              <a:t>Anonymous</a:t>
            </a:r>
          </a:p>
          <a:p>
            <a:pPr fontAlgn="ctr"/>
            <a:r>
              <a:rPr lang="en-US" sz="1013" dirty="0">
                <a:latin typeface="Verdana" panose="020B0604030504040204" pitchFamily="34" charset="0"/>
                <a:ea typeface="Verdana" panose="020B0604030504040204" pitchFamily="34" charset="0"/>
                <a:cs typeface="Verdana" panose="020B0604030504040204" pitchFamily="34" charset="0"/>
              </a:rPr>
              <a:t>Jean </a:t>
            </a:r>
            <a:r>
              <a:rPr lang="en-US" sz="1013" dirty="0" err="1">
                <a:latin typeface="Verdana" panose="020B0604030504040204" pitchFamily="34" charset="0"/>
                <a:ea typeface="Verdana" panose="020B0604030504040204" pitchFamily="34" charset="0"/>
                <a:cs typeface="Verdana" panose="020B0604030504040204" pitchFamily="34" charset="0"/>
              </a:rPr>
              <a:t>Ato</a:t>
            </a:r>
            <a:endParaRPr lang="en-US" sz="1013" dirty="0">
              <a:latin typeface="Verdana" panose="020B0604030504040204" pitchFamily="34" charset="0"/>
              <a:ea typeface="Verdana" panose="020B0604030504040204" pitchFamily="34" charset="0"/>
              <a:cs typeface="Verdana" panose="020B0604030504040204" pitchFamily="34" charset="0"/>
            </a:endParaRPr>
          </a:p>
          <a:p>
            <a:pPr fontAlgn="ctr"/>
            <a:r>
              <a:rPr lang="en-US" sz="1013" dirty="0">
                <a:latin typeface="Verdana" panose="020B0604030504040204" pitchFamily="34" charset="0"/>
                <a:ea typeface="Verdana" panose="020B0604030504040204" pitchFamily="34" charset="0"/>
                <a:cs typeface="Verdana" panose="020B0604030504040204" pitchFamily="34" charset="0"/>
              </a:rPr>
              <a:t>Bradley </a:t>
            </a:r>
            <a:r>
              <a:rPr lang="en-US" sz="1013" dirty="0" err="1">
                <a:latin typeface="Verdana" panose="020B0604030504040204" pitchFamily="34" charset="0"/>
                <a:ea typeface="Verdana" panose="020B0604030504040204" pitchFamily="34" charset="0"/>
                <a:cs typeface="Verdana" panose="020B0604030504040204" pitchFamily="34" charset="0"/>
              </a:rPr>
              <a:t>Baurain</a:t>
            </a:r>
            <a:endParaRPr lang="en-US" sz="1013" dirty="0">
              <a:latin typeface="Verdana" panose="020B0604030504040204" pitchFamily="34" charset="0"/>
              <a:ea typeface="Verdana" panose="020B0604030504040204" pitchFamily="34" charset="0"/>
              <a:cs typeface="Verdana" panose="020B0604030504040204" pitchFamily="34" charset="0"/>
            </a:endParaRPr>
          </a:p>
          <a:p>
            <a:pPr fontAlgn="ctr"/>
            <a:r>
              <a:rPr lang="en-US" sz="1013" dirty="0">
                <a:latin typeface="Verdana" panose="020B0604030504040204" pitchFamily="34" charset="0"/>
                <a:ea typeface="Verdana" panose="020B0604030504040204" pitchFamily="34" charset="0"/>
                <a:cs typeface="Verdana" panose="020B0604030504040204" pitchFamily="34" charset="0"/>
              </a:rPr>
              <a:t>Joshua Blake</a:t>
            </a:r>
          </a:p>
          <a:p>
            <a:pPr fontAlgn="ctr"/>
            <a:r>
              <a:rPr lang="en-US" sz="1013" dirty="0">
                <a:latin typeface="Verdana" panose="020B0604030504040204" pitchFamily="34" charset="0"/>
                <a:ea typeface="Verdana" panose="020B0604030504040204" pitchFamily="34" charset="0"/>
                <a:cs typeface="Verdana" panose="020B0604030504040204" pitchFamily="34" charset="0"/>
              </a:rPr>
              <a:t>Rachael Braggs</a:t>
            </a:r>
          </a:p>
          <a:p>
            <a:pPr fontAlgn="ctr"/>
            <a:r>
              <a:rPr lang="en-US" sz="1013" dirty="0">
                <a:latin typeface="Verdana" panose="020B0604030504040204" pitchFamily="34" charset="0"/>
                <a:ea typeface="Verdana" panose="020B0604030504040204" pitchFamily="34" charset="0"/>
                <a:cs typeface="Verdana" panose="020B0604030504040204" pitchFamily="34" charset="0"/>
              </a:rPr>
              <a:t>Larry Buell</a:t>
            </a:r>
          </a:p>
          <a:p>
            <a:pPr fontAlgn="ctr"/>
            <a:r>
              <a:rPr lang="en-US" sz="1013" dirty="0">
                <a:latin typeface="Verdana" panose="020B0604030504040204" pitchFamily="34" charset="0"/>
                <a:ea typeface="Verdana" panose="020B0604030504040204" pitchFamily="34" charset="0"/>
                <a:cs typeface="Verdana" panose="020B0604030504040204" pitchFamily="34" charset="0"/>
              </a:rPr>
              <a:t>Cindy Campbell</a:t>
            </a:r>
          </a:p>
          <a:p>
            <a:pPr fontAlgn="ctr"/>
            <a:r>
              <a:rPr lang="en-US" sz="1013" dirty="0">
                <a:latin typeface="Verdana" panose="020B0604030504040204" pitchFamily="34" charset="0"/>
                <a:ea typeface="Verdana" panose="020B0604030504040204" pitchFamily="34" charset="0"/>
                <a:cs typeface="Verdana" panose="020B0604030504040204" pitchFamily="34" charset="0"/>
              </a:rPr>
              <a:t>Christian Cha</a:t>
            </a:r>
          </a:p>
          <a:p>
            <a:pPr fontAlgn="ctr"/>
            <a:r>
              <a:rPr lang="en-US" sz="1013" dirty="0">
                <a:latin typeface="Verdana" panose="020B0604030504040204" pitchFamily="34" charset="0"/>
                <a:ea typeface="Verdana" panose="020B0604030504040204" pitchFamily="34" charset="0"/>
                <a:cs typeface="Verdana" panose="020B0604030504040204" pitchFamily="34" charset="0"/>
              </a:rPr>
              <a:t>Olivia Cheney</a:t>
            </a:r>
          </a:p>
          <a:p>
            <a:pPr fontAlgn="ctr"/>
            <a:r>
              <a:rPr lang="en-US" sz="1013" dirty="0">
                <a:latin typeface="Verdana" panose="020B0604030504040204" pitchFamily="34" charset="0"/>
                <a:ea typeface="Verdana" panose="020B0604030504040204" pitchFamily="34" charset="0"/>
                <a:cs typeface="Verdana" panose="020B0604030504040204" pitchFamily="34" charset="0"/>
              </a:rPr>
              <a:t>Hannah Clark</a:t>
            </a:r>
          </a:p>
          <a:p>
            <a:pPr fontAlgn="ctr"/>
            <a:r>
              <a:rPr lang="en-US" sz="1013" dirty="0">
                <a:latin typeface="Verdana" panose="020B0604030504040204" pitchFamily="34" charset="0"/>
                <a:ea typeface="Verdana" panose="020B0604030504040204" pitchFamily="34" charset="0"/>
                <a:cs typeface="Verdana" panose="020B0604030504040204" pitchFamily="34" charset="0"/>
              </a:rPr>
              <a:t>Nancy Cobb</a:t>
            </a:r>
          </a:p>
          <a:p>
            <a:pPr fontAlgn="ctr"/>
            <a:r>
              <a:rPr lang="en-US" sz="1013" dirty="0">
                <a:latin typeface="Verdana" panose="020B0604030504040204" pitchFamily="34" charset="0"/>
                <a:ea typeface="Verdana" panose="020B0604030504040204" pitchFamily="34" charset="0"/>
                <a:cs typeface="Verdana" panose="020B0604030504040204" pitchFamily="34" charset="0"/>
              </a:rPr>
              <a:t>Emily Cox</a:t>
            </a:r>
          </a:p>
          <a:p>
            <a:pPr fontAlgn="ctr"/>
            <a:r>
              <a:rPr lang="en-US" sz="1013" dirty="0">
                <a:latin typeface="Verdana" panose="020B0604030504040204" pitchFamily="34" charset="0"/>
                <a:ea typeface="Verdana" panose="020B0604030504040204" pitchFamily="34" charset="0"/>
                <a:cs typeface="Verdana" panose="020B0604030504040204" pitchFamily="34" charset="0"/>
              </a:rPr>
              <a:t>Marilyn </a:t>
            </a:r>
            <a:r>
              <a:rPr lang="en-US" sz="1013" dirty="0" err="1">
                <a:latin typeface="Verdana" panose="020B0604030504040204" pitchFamily="34" charset="0"/>
                <a:ea typeface="Verdana" panose="020B0604030504040204" pitchFamily="34" charset="0"/>
                <a:cs typeface="Verdana" panose="020B0604030504040204" pitchFamily="34" charset="0"/>
              </a:rPr>
              <a:t>Dano</a:t>
            </a:r>
            <a:endParaRPr lang="en-US" sz="1013" dirty="0">
              <a:latin typeface="Verdana" panose="020B0604030504040204" pitchFamily="34" charset="0"/>
              <a:ea typeface="Verdana" panose="020B0604030504040204" pitchFamily="34" charset="0"/>
              <a:cs typeface="Verdana" panose="020B0604030504040204" pitchFamily="34" charset="0"/>
            </a:endParaRPr>
          </a:p>
          <a:p>
            <a:pPr fontAlgn="ctr"/>
            <a:r>
              <a:rPr lang="en-US" sz="1013" dirty="0">
                <a:latin typeface="Verdana" panose="020B0604030504040204" pitchFamily="34" charset="0"/>
                <a:ea typeface="Verdana" panose="020B0604030504040204" pitchFamily="34" charset="0"/>
                <a:cs typeface="Verdana" panose="020B0604030504040204" pitchFamily="34" charset="0"/>
              </a:rPr>
              <a:t>Susanna Diallo</a:t>
            </a:r>
          </a:p>
          <a:p>
            <a:pPr fontAlgn="ctr"/>
            <a:r>
              <a:rPr lang="en-US" sz="1013" dirty="0">
                <a:latin typeface="Verdana" panose="020B0604030504040204" pitchFamily="34" charset="0"/>
                <a:ea typeface="Verdana" panose="020B0604030504040204" pitchFamily="34" charset="0"/>
                <a:cs typeface="Verdana" panose="020B0604030504040204" pitchFamily="34" charset="0"/>
              </a:rPr>
              <a:t>Alyssa </a:t>
            </a:r>
            <a:r>
              <a:rPr lang="en-US" sz="1013" dirty="0" err="1">
                <a:latin typeface="Verdana" panose="020B0604030504040204" pitchFamily="34" charset="0"/>
                <a:ea typeface="Verdana" panose="020B0604030504040204" pitchFamily="34" charset="0"/>
                <a:cs typeface="Verdana" panose="020B0604030504040204" pitchFamily="34" charset="0"/>
              </a:rPr>
              <a:t>Dokolas</a:t>
            </a:r>
            <a:endParaRPr lang="en-US" sz="1013" dirty="0">
              <a:latin typeface="Verdana" panose="020B0604030504040204" pitchFamily="34" charset="0"/>
              <a:ea typeface="Verdana" panose="020B0604030504040204" pitchFamily="34" charset="0"/>
              <a:cs typeface="Verdana" panose="020B0604030504040204" pitchFamily="34" charset="0"/>
            </a:endParaRPr>
          </a:p>
          <a:p>
            <a:pPr fontAlgn="ctr"/>
            <a:r>
              <a:rPr lang="en-US" sz="1013" dirty="0" err="1">
                <a:latin typeface="Verdana" panose="020B0604030504040204" pitchFamily="34" charset="0"/>
                <a:ea typeface="Verdana" panose="020B0604030504040204" pitchFamily="34" charset="0"/>
                <a:cs typeface="Verdana" panose="020B0604030504040204" pitchFamily="34" charset="0"/>
              </a:rPr>
              <a:t>Hephzi</a:t>
            </a:r>
            <a:r>
              <a:rPr lang="en-US" sz="1013" dirty="0">
                <a:latin typeface="Verdana" panose="020B0604030504040204" pitchFamily="34" charset="0"/>
                <a:ea typeface="Verdana" panose="020B0604030504040204" pitchFamily="34" charset="0"/>
                <a:cs typeface="Verdana" panose="020B0604030504040204" pitchFamily="34" charset="0"/>
              </a:rPr>
              <a:t> Davidson</a:t>
            </a:r>
          </a:p>
          <a:p>
            <a:endParaRPr lang="en-US" sz="1200" dirty="0">
              <a:latin typeface="Verdana" panose="020B0604030504040204" pitchFamily="34" charset="0"/>
              <a:ea typeface="Verdana" panose="020B0604030504040204" pitchFamily="34" charset="0"/>
              <a:cs typeface="Verdana" panose="020B0604030504040204" pitchFamily="34" charset="0"/>
            </a:endParaRPr>
          </a:p>
          <a:p>
            <a:endParaRPr sz="1349" dirty="0">
              <a:latin typeface="Verdana" panose="020B0604030504040204" pitchFamily="34" charset="0"/>
              <a:ea typeface="Verdana" panose="020B0604030504040204" pitchFamily="34" charset="0"/>
              <a:cs typeface="Verdana" panose="020B0604030504040204" pitchFamily="34" charset="0"/>
            </a:endParaRPr>
          </a:p>
          <a:p>
            <a:endParaRPr sz="1349" dirty="0">
              <a:solidFill>
                <a:schemeClr val="dk1"/>
              </a:solidFill>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538" name="Google Shape;538;p49"/>
          <p:cNvSpPr txBox="1"/>
          <p:nvPr/>
        </p:nvSpPr>
        <p:spPr>
          <a:xfrm>
            <a:off x="1971886" y="1553841"/>
            <a:ext cx="1593878" cy="2625667"/>
          </a:xfrm>
          <a:prstGeom prst="rect">
            <a:avLst/>
          </a:prstGeom>
          <a:noFill/>
          <a:ln>
            <a:noFill/>
          </a:ln>
        </p:spPr>
        <p:txBody>
          <a:bodyPr spcFirstLastPara="1" wrap="square" lIns="68533" tIns="34257" rIns="68533" bIns="34257" anchor="t" anchorCtr="0">
            <a:noAutofit/>
          </a:bodyPr>
          <a:lstStyle/>
          <a:p>
            <a:pPr fontAlgn="ctr"/>
            <a:r>
              <a:rPr lang="en-US" sz="1013" dirty="0" err="1">
                <a:latin typeface="Verdana" panose="020B0604030504040204" pitchFamily="34" charset="0"/>
                <a:ea typeface="Verdana" panose="020B0604030504040204" pitchFamily="34" charset="0"/>
                <a:cs typeface="Verdana" panose="020B0604030504040204" pitchFamily="34" charset="0"/>
              </a:rPr>
              <a:t>EasyReadEnglish.com</a:t>
            </a:r>
            <a:endParaRPr lang="en-US" sz="1013" dirty="0">
              <a:latin typeface="Verdana" panose="020B0604030504040204" pitchFamily="34" charset="0"/>
              <a:ea typeface="Verdana" panose="020B0604030504040204" pitchFamily="34" charset="0"/>
              <a:cs typeface="Verdana" panose="020B0604030504040204" pitchFamily="34" charset="0"/>
            </a:endParaRPr>
          </a:p>
          <a:p>
            <a:pPr fontAlgn="ctr"/>
            <a:r>
              <a:rPr lang="en-US" sz="1013" dirty="0">
                <a:latin typeface="Verdana" panose="020B0604030504040204" pitchFamily="34" charset="0"/>
              </a:rPr>
              <a:t>Don </a:t>
            </a:r>
            <a:r>
              <a:rPr lang="en-US" sz="1013" dirty="0" err="1">
                <a:latin typeface="Verdana" panose="020B0604030504040204" pitchFamily="34" charset="0"/>
              </a:rPr>
              <a:t>Edic</a:t>
            </a:r>
            <a:endParaRPr lang="en-US" sz="1013" dirty="0">
              <a:latin typeface="Verdana" panose="020B0604030504040204" pitchFamily="34" charset="0"/>
            </a:endParaRPr>
          </a:p>
          <a:p>
            <a:pPr fontAlgn="ctr"/>
            <a:r>
              <a:rPr lang="en-US" sz="1013" dirty="0">
                <a:latin typeface="Verdana" panose="020B0604030504040204" pitchFamily="34" charset="0"/>
              </a:rPr>
              <a:t>Peggy Fergus</a:t>
            </a:r>
          </a:p>
          <a:p>
            <a:pPr fontAlgn="ctr"/>
            <a:r>
              <a:rPr lang="en-US" sz="1013" dirty="0">
                <a:latin typeface="Verdana" panose="020B0604030504040204" pitchFamily="34" charset="0"/>
              </a:rPr>
              <a:t>MaryBeth Gahan</a:t>
            </a:r>
          </a:p>
          <a:p>
            <a:pPr fontAlgn="ctr"/>
            <a:r>
              <a:rPr lang="en-US" sz="1013" dirty="0">
                <a:latin typeface="Verdana" panose="020B0604030504040204" pitchFamily="34" charset="0"/>
              </a:rPr>
              <a:t>Melina Gallo</a:t>
            </a:r>
          </a:p>
          <a:p>
            <a:pPr fontAlgn="ctr"/>
            <a:r>
              <a:rPr lang="en-US" sz="1013" dirty="0">
                <a:latin typeface="Verdana" panose="020B0604030504040204" pitchFamily="34" charset="0"/>
              </a:rPr>
              <a:t>Alicia Gentile</a:t>
            </a:r>
          </a:p>
          <a:p>
            <a:pPr fontAlgn="ctr"/>
            <a:r>
              <a:rPr lang="en-US" sz="1013" dirty="0">
                <a:latin typeface="Verdana" panose="020B0604030504040204" pitchFamily="34" charset="0"/>
              </a:rPr>
              <a:t>Prakash Chandra </a:t>
            </a:r>
            <a:r>
              <a:rPr lang="en-US" sz="1013" dirty="0" err="1">
                <a:latin typeface="Verdana" panose="020B0604030504040204" pitchFamily="34" charset="0"/>
              </a:rPr>
              <a:t>Giri</a:t>
            </a:r>
            <a:endParaRPr lang="en-US" sz="1013" dirty="0">
              <a:latin typeface="Verdana" panose="020B0604030504040204" pitchFamily="34" charset="0"/>
            </a:endParaRPr>
          </a:p>
          <a:p>
            <a:pPr fontAlgn="ctr"/>
            <a:r>
              <a:rPr lang="en-US" sz="1013" dirty="0" err="1">
                <a:latin typeface="Verdana" panose="020B0604030504040204" pitchFamily="34" charset="0"/>
              </a:rPr>
              <a:t>Ellenor</a:t>
            </a:r>
            <a:r>
              <a:rPr lang="en-US" sz="1013" dirty="0">
                <a:latin typeface="Verdana" panose="020B0604030504040204" pitchFamily="34" charset="0"/>
              </a:rPr>
              <a:t> Gopal</a:t>
            </a:r>
          </a:p>
          <a:p>
            <a:pPr fontAlgn="ctr"/>
            <a:r>
              <a:rPr lang="en-US" sz="1013" dirty="0">
                <a:latin typeface="Verdana" panose="020B0604030504040204" pitchFamily="34" charset="0"/>
              </a:rPr>
              <a:t>Jill </a:t>
            </a:r>
            <a:r>
              <a:rPr lang="en-US" sz="1013" dirty="0" err="1">
                <a:latin typeface="Verdana" panose="020B0604030504040204" pitchFamily="34" charset="0"/>
              </a:rPr>
              <a:t>Gramzow</a:t>
            </a:r>
            <a:endParaRPr lang="en-US" sz="1013" dirty="0">
              <a:latin typeface="Verdana" panose="020B0604030504040204" pitchFamily="34" charset="0"/>
            </a:endParaRPr>
          </a:p>
          <a:p>
            <a:pPr fontAlgn="ctr"/>
            <a:r>
              <a:rPr lang="en-US" sz="1013" dirty="0">
                <a:latin typeface="Verdana" panose="020B0604030504040204" pitchFamily="34" charset="0"/>
              </a:rPr>
              <a:t>Rachel </a:t>
            </a:r>
            <a:r>
              <a:rPr lang="en-US" sz="1013" dirty="0" err="1">
                <a:latin typeface="Verdana" panose="020B0604030504040204" pitchFamily="34" charset="0"/>
              </a:rPr>
              <a:t>Grijincu</a:t>
            </a:r>
            <a:endParaRPr lang="en-US" sz="1013" dirty="0">
              <a:latin typeface="Verdana" panose="020B0604030504040204" pitchFamily="34" charset="0"/>
            </a:endParaRPr>
          </a:p>
          <a:p>
            <a:pPr fontAlgn="ctr"/>
            <a:r>
              <a:rPr lang="en-US" sz="1013" dirty="0">
                <a:latin typeface="Verdana" panose="020B0604030504040204" pitchFamily="34" charset="0"/>
              </a:rPr>
              <a:t>Carol Hale</a:t>
            </a:r>
          </a:p>
          <a:p>
            <a:pPr fontAlgn="ctr"/>
            <a:r>
              <a:rPr lang="en-US" sz="1013" dirty="0">
                <a:latin typeface="Verdana" panose="020B0604030504040204" pitchFamily="34" charset="0"/>
              </a:rPr>
              <a:t>Emily Hamilton</a:t>
            </a:r>
          </a:p>
          <a:p>
            <a:pPr fontAlgn="ctr"/>
            <a:r>
              <a:rPr lang="en-US" sz="1013" dirty="0">
                <a:latin typeface="Verdana" panose="020B0604030504040204" pitchFamily="34" charset="0"/>
              </a:rPr>
              <a:t>Patty Hickman</a:t>
            </a:r>
            <a:br>
              <a:rPr lang="en-US" sz="1013" dirty="0">
                <a:latin typeface="Verdana" panose="020B0604030504040204" pitchFamily="34" charset="0"/>
              </a:rPr>
            </a:br>
            <a:r>
              <a:rPr lang="en-US" sz="1013" dirty="0">
                <a:latin typeface="Verdana" panose="020B0604030504040204" pitchFamily="34" charset="0"/>
              </a:rPr>
              <a:t>Lyudmila </a:t>
            </a:r>
            <a:r>
              <a:rPr lang="en-US" sz="1013" dirty="0" err="1">
                <a:latin typeface="Verdana" panose="020B0604030504040204" pitchFamily="34" charset="0"/>
              </a:rPr>
              <a:t>Ivanyuk</a:t>
            </a:r>
            <a:endParaRPr lang="en-US" sz="1013" dirty="0">
              <a:latin typeface="Verdana" panose="020B0604030504040204" pitchFamily="34" charset="0"/>
            </a:endParaRPr>
          </a:p>
          <a:p>
            <a:pPr fontAlgn="ctr"/>
            <a:r>
              <a:rPr lang="en-US" sz="1013" dirty="0">
                <a:latin typeface="Verdana" panose="020B0604030504040204" pitchFamily="34" charset="0"/>
              </a:rPr>
              <a:t>Debbie Johnson</a:t>
            </a:r>
          </a:p>
          <a:p>
            <a:pPr fontAlgn="ctr"/>
            <a:r>
              <a:rPr lang="en-US" sz="1013" dirty="0">
                <a:latin typeface="Verdana" panose="020B0604030504040204" pitchFamily="34" charset="0"/>
              </a:rPr>
              <a:t>Carey Jo Johnston</a:t>
            </a:r>
          </a:p>
          <a:p>
            <a:pPr fontAlgn="ctr"/>
            <a:endParaRPr lang="en-US" sz="1013" dirty="0">
              <a:latin typeface="Verdana" panose="020B0604030504040204" pitchFamily="34" charset="0"/>
            </a:endParaRPr>
          </a:p>
          <a:p>
            <a:endParaRPr sz="1349" dirty="0">
              <a:latin typeface="Verdana" panose="020B0604030504040204" pitchFamily="34" charset="0"/>
              <a:ea typeface="Verdana" panose="020B0604030504040204" pitchFamily="34" charset="0"/>
              <a:cs typeface="Verdana" panose="020B0604030504040204" pitchFamily="34" charset="0"/>
            </a:endParaRPr>
          </a:p>
          <a:p>
            <a:endParaRPr sz="1349" dirty="0">
              <a:latin typeface="Verdana" panose="020B0604030504040204" pitchFamily="34" charset="0"/>
              <a:ea typeface="Verdana" panose="020B0604030504040204" pitchFamily="34" charset="0"/>
              <a:cs typeface="Verdana" panose="020B0604030504040204" pitchFamily="34" charset="0"/>
            </a:endParaRPr>
          </a:p>
          <a:p>
            <a:endParaRPr sz="1349" dirty="0">
              <a:solidFill>
                <a:schemeClr val="dk1"/>
              </a:solidFill>
              <a:latin typeface="Verdana" panose="020B0604030504040204" pitchFamily="34" charset="0"/>
              <a:ea typeface="Verdana" panose="020B0604030504040204" pitchFamily="34" charset="0"/>
              <a:cs typeface="Verdana" panose="020B0604030504040204" pitchFamily="34" charset="0"/>
              <a:sym typeface="Calibri"/>
            </a:endParaRPr>
          </a:p>
          <a:p>
            <a:endParaRPr sz="1349" dirty="0">
              <a:latin typeface="Verdana" panose="020B0604030504040204" pitchFamily="34" charset="0"/>
              <a:ea typeface="Verdana" panose="020B0604030504040204" pitchFamily="34" charset="0"/>
              <a:cs typeface="Verdana" panose="020B0604030504040204" pitchFamily="34" charset="0"/>
            </a:endParaRPr>
          </a:p>
          <a:p>
            <a:endParaRPr sz="1349" dirty="0">
              <a:latin typeface="Verdana" panose="020B0604030504040204" pitchFamily="34" charset="0"/>
              <a:ea typeface="Verdana" panose="020B0604030504040204" pitchFamily="34" charset="0"/>
              <a:cs typeface="Verdana" panose="020B0604030504040204" pitchFamily="34" charset="0"/>
            </a:endParaRPr>
          </a:p>
          <a:p>
            <a:endParaRPr sz="1349" dirty="0">
              <a:solidFill>
                <a:schemeClr val="dk1"/>
              </a:solidFill>
              <a:latin typeface="Verdana" panose="020B0604030504040204" pitchFamily="34" charset="0"/>
              <a:ea typeface="Verdana" panose="020B0604030504040204" pitchFamily="34" charset="0"/>
              <a:cs typeface="Verdana" panose="020B0604030504040204" pitchFamily="34" charset="0"/>
              <a:sym typeface="Calibri"/>
            </a:endParaRPr>
          </a:p>
          <a:p>
            <a:endParaRPr sz="1349" dirty="0">
              <a:solidFill>
                <a:schemeClr val="dk1"/>
              </a:solidFill>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539" name="Google Shape;539;p49"/>
          <p:cNvSpPr txBox="1"/>
          <p:nvPr/>
        </p:nvSpPr>
        <p:spPr>
          <a:xfrm>
            <a:off x="5541065" y="1553842"/>
            <a:ext cx="1461080" cy="2353175"/>
          </a:xfrm>
          <a:prstGeom prst="rect">
            <a:avLst/>
          </a:prstGeom>
          <a:noFill/>
          <a:ln>
            <a:noFill/>
          </a:ln>
        </p:spPr>
        <p:txBody>
          <a:bodyPr spcFirstLastPara="1" wrap="square" lIns="68533" tIns="34257" rIns="68533" bIns="34257" anchor="t" anchorCtr="0">
            <a:noAutofit/>
          </a:bodyPr>
          <a:lstStyle/>
          <a:p>
            <a:pPr fontAlgn="ctr"/>
            <a:r>
              <a:rPr lang="en-US" sz="1013" dirty="0">
                <a:latin typeface="Verdana" panose="020B0604030504040204" pitchFamily="34" charset="0"/>
                <a:ea typeface="Verdana" panose="020B0604030504040204" pitchFamily="34" charset="0"/>
                <a:cs typeface="Verdana" panose="020B0604030504040204" pitchFamily="34" charset="0"/>
              </a:rPr>
              <a:t>Ivan </a:t>
            </a:r>
            <a:r>
              <a:rPr lang="en-US" sz="1013" dirty="0" err="1">
                <a:latin typeface="Verdana" panose="020B0604030504040204" pitchFamily="34" charset="0"/>
                <a:ea typeface="Verdana" panose="020B0604030504040204" pitchFamily="34" charset="0"/>
                <a:cs typeface="Verdana" panose="020B0604030504040204" pitchFamily="34" charset="0"/>
              </a:rPr>
              <a:t>Mader</a:t>
            </a:r>
            <a:endParaRPr lang="en-US" sz="1013" dirty="0">
              <a:latin typeface="Verdana" panose="020B0604030504040204" pitchFamily="34" charset="0"/>
              <a:ea typeface="Verdana" panose="020B0604030504040204" pitchFamily="34" charset="0"/>
              <a:cs typeface="Verdana" panose="020B0604030504040204" pitchFamily="34" charset="0"/>
            </a:endParaRPr>
          </a:p>
          <a:p>
            <a:pPr fontAlgn="ctr"/>
            <a:r>
              <a:rPr lang="en-US" sz="1013" dirty="0">
                <a:latin typeface="Verdana" panose="020B0604030504040204" pitchFamily="34" charset="0"/>
                <a:ea typeface="Verdana" panose="020B0604030504040204" pitchFamily="34" charset="0"/>
                <a:cs typeface="Verdana" panose="020B0604030504040204" pitchFamily="34" charset="0"/>
              </a:rPr>
              <a:t>Amy Martin </a:t>
            </a:r>
          </a:p>
          <a:p>
            <a:pPr fontAlgn="ctr"/>
            <a:r>
              <a:rPr lang="en-US" sz="1013" dirty="0">
                <a:latin typeface="Verdana" panose="020B0604030504040204" pitchFamily="34" charset="0"/>
                <a:ea typeface="Verdana" panose="020B0604030504040204" pitchFamily="34" charset="0"/>
                <a:cs typeface="Verdana" panose="020B0604030504040204" pitchFamily="34" charset="0"/>
              </a:rPr>
              <a:t>Diana Martz</a:t>
            </a:r>
          </a:p>
          <a:p>
            <a:pPr fontAlgn="ctr"/>
            <a:r>
              <a:rPr lang="en-US" sz="1013" dirty="0">
                <a:latin typeface="Verdana" panose="020B0604030504040204" pitchFamily="34" charset="0"/>
                <a:ea typeface="Verdana" panose="020B0604030504040204" pitchFamily="34" charset="0"/>
                <a:cs typeface="Verdana" panose="020B0604030504040204" pitchFamily="34" charset="0"/>
              </a:rPr>
              <a:t>Christy McPherson</a:t>
            </a:r>
          </a:p>
          <a:p>
            <a:pPr fontAlgn="ctr"/>
            <a:r>
              <a:rPr lang="en-US" sz="1013" dirty="0">
                <a:latin typeface="Verdana" panose="020B0604030504040204" pitchFamily="34" charset="0"/>
                <a:ea typeface="Verdana" panose="020B0604030504040204" pitchFamily="34" charset="0"/>
                <a:cs typeface="Verdana" panose="020B0604030504040204" pitchFamily="34" charset="0"/>
              </a:rPr>
              <a:t>Tracy </a:t>
            </a:r>
            <a:r>
              <a:rPr lang="en-US" sz="1013" dirty="0" err="1">
                <a:latin typeface="Verdana" panose="020B0604030504040204" pitchFamily="34" charset="0"/>
                <a:ea typeface="Verdana" panose="020B0604030504040204" pitchFamily="34" charset="0"/>
                <a:cs typeface="Verdana" panose="020B0604030504040204" pitchFamily="34" charset="0"/>
              </a:rPr>
              <a:t>Meddaugh</a:t>
            </a:r>
            <a:endParaRPr lang="en-US" sz="1013" dirty="0">
              <a:latin typeface="Verdana" panose="020B0604030504040204" pitchFamily="34" charset="0"/>
              <a:ea typeface="Verdana" panose="020B0604030504040204" pitchFamily="34" charset="0"/>
              <a:cs typeface="Verdana" panose="020B0604030504040204" pitchFamily="34" charset="0"/>
            </a:endParaRPr>
          </a:p>
          <a:p>
            <a:pPr fontAlgn="ctr"/>
            <a:r>
              <a:rPr lang="en-US" sz="1013" dirty="0">
                <a:latin typeface="Verdana" panose="020B0604030504040204" pitchFamily="34" charset="0"/>
                <a:ea typeface="Verdana" panose="020B0604030504040204" pitchFamily="34" charset="0"/>
                <a:cs typeface="Verdana" panose="020B0604030504040204" pitchFamily="34" charset="0"/>
              </a:rPr>
              <a:t>Barbara Newsome</a:t>
            </a:r>
          </a:p>
          <a:p>
            <a:pPr fontAlgn="ctr"/>
            <a:r>
              <a:rPr lang="en-US" sz="1013" dirty="0">
                <a:latin typeface="Verdana" panose="020B0604030504040204" pitchFamily="34" charset="0"/>
                <a:ea typeface="Verdana" panose="020B0604030504040204" pitchFamily="34" charset="0"/>
                <a:cs typeface="Verdana" panose="020B0604030504040204" pitchFamily="34" charset="0"/>
              </a:rPr>
              <a:t>Brenda Nielsen</a:t>
            </a:r>
          </a:p>
          <a:p>
            <a:pPr fontAlgn="ctr"/>
            <a:r>
              <a:rPr lang="en-US" sz="1013" dirty="0">
                <a:latin typeface="Verdana" panose="020B0604030504040204" pitchFamily="34" charset="0"/>
                <a:ea typeface="Verdana" panose="020B0604030504040204" pitchFamily="34" charset="0"/>
                <a:cs typeface="Verdana" panose="020B0604030504040204" pitchFamily="34" charset="0"/>
              </a:rPr>
              <a:t>Danielle </a:t>
            </a:r>
            <a:r>
              <a:rPr lang="en-US" sz="1013" dirty="0" err="1">
                <a:latin typeface="Verdana" panose="020B0604030504040204" pitchFamily="34" charset="0"/>
                <a:ea typeface="Verdana" panose="020B0604030504040204" pitchFamily="34" charset="0"/>
                <a:cs typeface="Verdana" panose="020B0604030504040204" pitchFamily="34" charset="0"/>
              </a:rPr>
              <a:t>Nowe</a:t>
            </a:r>
            <a:endParaRPr lang="en-US" sz="1013" dirty="0">
              <a:latin typeface="Verdana" panose="020B0604030504040204" pitchFamily="34" charset="0"/>
              <a:ea typeface="Verdana" panose="020B0604030504040204" pitchFamily="34" charset="0"/>
              <a:cs typeface="Verdana" panose="020B0604030504040204" pitchFamily="34" charset="0"/>
            </a:endParaRPr>
          </a:p>
          <a:p>
            <a:pPr fontAlgn="ctr"/>
            <a:r>
              <a:rPr lang="en-US" sz="1013" dirty="0">
                <a:latin typeface="Verdana" panose="020B0604030504040204" pitchFamily="34" charset="0"/>
                <a:ea typeface="Verdana" panose="020B0604030504040204" pitchFamily="34" charset="0"/>
                <a:cs typeface="Verdana" panose="020B0604030504040204" pitchFamily="34" charset="0"/>
              </a:rPr>
              <a:t>Deborah O’Donnell</a:t>
            </a:r>
          </a:p>
          <a:p>
            <a:pPr fontAlgn="ctr"/>
            <a:r>
              <a:rPr lang="en-US" sz="1013" dirty="0">
                <a:latin typeface="Verdana" panose="020B0604030504040204" pitchFamily="34" charset="0"/>
                <a:ea typeface="Verdana" panose="020B0604030504040204" pitchFamily="34" charset="0"/>
                <a:cs typeface="Verdana" panose="020B0604030504040204" pitchFamily="34" charset="0"/>
              </a:rPr>
              <a:t>Georg Ort</a:t>
            </a:r>
          </a:p>
          <a:p>
            <a:pPr fontAlgn="ctr"/>
            <a:r>
              <a:rPr lang="en-US" sz="1013" dirty="0">
                <a:latin typeface="Verdana" panose="020B0604030504040204" pitchFamily="34" charset="0"/>
                <a:ea typeface="Verdana" panose="020B0604030504040204" pitchFamily="34" charset="0"/>
                <a:cs typeface="Verdana" panose="020B0604030504040204" pitchFamily="34" charset="0"/>
              </a:rPr>
              <a:t>Martha Ort</a:t>
            </a:r>
          </a:p>
          <a:p>
            <a:pPr fontAlgn="ctr"/>
            <a:r>
              <a:rPr lang="en-US" sz="1013" dirty="0">
                <a:latin typeface="Verdana" panose="020B0604030504040204" pitchFamily="34" charset="0"/>
                <a:ea typeface="Verdana" panose="020B0604030504040204" pitchFamily="34" charset="0"/>
                <a:cs typeface="Verdana" panose="020B0604030504040204" pitchFamily="34" charset="0"/>
              </a:rPr>
              <a:t>Deb Payne</a:t>
            </a:r>
          </a:p>
          <a:p>
            <a:pPr fontAlgn="ctr"/>
            <a:r>
              <a:rPr lang="en-US" sz="1013" dirty="0">
                <a:latin typeface="Verdana" panose="020B0604030504040204" pitchFamily="34" charset="0"/>
                <a:ea typeface="Verdana" panose="020B0604030504040204" pitchFamily="34" charset="0"/>
                <a:cs typeface="Verdana" panose="020B0604030504040204" pitchFamily="34" charset="0"/>
              </a:rPr>
              <a:t>Linda Petrie</a:t>
            </a:r>
          </a:p>
          <a:p>
            <a:pPr fontAlgn="ctr"/>
            <a:r>
              <a:rPr lang="en-US" sz="1013" dirty="0">
                <a:latin typeface="Verdana" panose="020B0604030504040204" pitchFamily="34" charset="0"/>
                <a:ea typeface="Verdana" panose="020B0604030504040204" pitchFamily="34" charset="0"/>
                <a:cs typeface="Verdana" panose="020B0604030504040204" pitchFamily="34" charset="0"/>
              </a:rPr>
              <a:t>Joan Phelps</a:t>
            </a:r>
          </a:p>
          <a:p>
            <a:pPr fontAlgn="ctr"/>
            <a:r>
              <a:rPr lang="en-US" sz="1013" dirty="0">
                <a:latin typeface="Verdana" panose="020B0604030504040204" pitchFamily="34" charset="0"/>
                <a:ea typeface="Verdana" panose="020B0604030504040204" pitchFamily="34" charset="0"/>
                <a:cs typeface="Verdana" panose="020B0604030504040204" pitchFamily="34" charset="0"/>
              </a:rPr>
              <a:t>Sara Scazzero</a:t>
            </a:r>
            <a:endParaRPr lang="en-US" sz="1013" dirty="0">
              <a:solidFill>
                <a:schemeClr val="dk1"/>
              </a:solidFill>
              <a:latin typeface="Verdana" panose="020B0604030504040204" pitchFamily="34" charset="0"/>
              <a:ea typeface="Verdana" panose="020B0604030504040204" pitchFamily="34" charset="0"/>
              <a:cs typeface="Verdana" panose="020B0604030504040204" pitchFamily="34" charset="0"/>
              <a:sym typeface="Calibri"/>
            </a:endParaRPr>
          </a:p>
          <a:p>
            <a:pPr fontAlgn="ctr"/>
            <a:endParaRPr lang="en-US" sz="1013" dirty="0">
              <a:latin typeface="Verdana" panose="020B0604030504040204" pitchFamily="34" charset="0"/>
              <a:ea typeface="Verdana" panose="020B0604030504040204" pitchFamily="34" charset="0"/>
              <a:cs typeface="Verdana" panose="020B0604030504040204" pitchFamily="34" charset="0"/>
            </a:endParaRPr>
          </a:p>
        </p:txBody>
      </p:sp>
      <p:sp>
        <p:nvSpPr>
          <p:cNvPr id="540" name="Google Shape;540;p49"/>
          <p:cNvSpPr txBox="1"/>
          <p:nvPr/>
        </p:nvSpPr>
        <p:spPr>
          <a:xfrm>
            <a:off x="3756475" y="1553842"/>
            <a:ext cx="1593878" cy="2353175"/>
          </a:xfrm>
          <a:prstGeom prst="rect">
            <a:avLst/>
          </a:prstGeom>
          <a:noFill/>
          <a:ln>
            <a:noFill/>
          </a:ln>
        </p:spPr>
        <p:txBody>
          <a:bodyPr spcFirstLastPara="1" wrap="square" lIns="68533" tIns="34257" rIns="68533" bIns="34257" anchor="t" anchorCtr="0">
            <a:noAutofit/>
          </a:bodyPr>
          <a:lstStyle/>
          <a:p>
            <a:pPr fontAlgn="ctr"/>
            <a:r>
              <a:rPr lang="en-US" sz="1013" dirty="0">
                <a:latin typeface="Verdana" panose="020B0604030504040204" pitchFamily="34" charset="0"/>
              </a:rPr>
              <a:t>Nancy </a:t>
            </a:r>
            <a:r>
              <a:rPr lang="en-US" sz="1013" dirty="0" err="1">
                <a:latin typeface="Verdana" panose="020B0604030504040204" pitchFamily="34" charset="0"/>
              </a:rPr>
              <a:t>Kingdon</a:t>
            </a:r>
            <a:endParaRPr lang="en-US" sz="1013" dirty="0">
              <a:latin typeface="Verdana" panose="020B0604030504040204" pitchFamily="34" charset="0"/>
            </a:endParaRPr>
          </a:p>
          <a:p>
            <a:pPr fontAlgn="ctr"/>
            <a:r>
              <a:rPr lang="en-US" sz="1013" dirty="0">
                <a:latin typeface="Verdana" panose="020B0604030504040204" pitchFamily="34" charset="0"/>
              </a:rPr>
              <a:t>Dorothy Konadu</a:t>
            </a:r>
          </a:p>
          <a:p>
            <a:pPr fontAlgn="ctr"/>
            <a:r>
              <a:rPr lang="en-US" sz="1013" dirty="0">
                <a:latin typeface="Verdana" panose="020B0604030504040204" pitchFamily="34" charset="0"/>
                <a:ea typeface="Verdana" panose="020B0604030504040204" pitchFamily="34" charset="0"/>
                <a:cs typeface="Verdana" panose="020B0604030504040204" pitchFamily="34" charset="0"/>
              </a:rPr>
              <a:t>Macy Lake</a:t>
            </a:r>
          </a:p>
          <a:p>
            <a:pPr fontAlgn="ctr"/>
            <a:r>
              <a:rPr lang="en-US" sz="1013" dirty="0">
                <a:latin typeface="Verdana" panose="020B0604030504040204" pitchFamily="34" charset="0"/>
                <a:ea typeface="Verdana" panose="020B0604030504040204" pitchFamily="34" charset="0"/>
                <a:cs typeface="Verdana" panose="020B0604030504040204" pitchFamily="34" charset="0"/>
              </a:rPr>
              <a:t>Martha Lane</a:t>
            </a:r>
          </a:p>
          <a:p>
            <a:pPr fontAlgn="ctr"/>
            <a:r>
              <a:rPr lang="en-US" sz="1013" dirty="0">
                <a:latin typeface="Verdana" panose="020B0604030504040204" pitchFamily="34" charset="0"/>
                <a:ea typeface="Verdana" panose="020B0604030504040204" pitchFamily="34" charset="0"/>
                <a:cs typeface="Verdana" panose="020B0604030504040204" pitchFamily="34" charset="0"/>
              </a:rPr>
              <a:t>Audrey Larsen</a:t>
            </a:r>
          </a:p>
          <a:p>
            <a:pPr fontAlgn="ctr"/>
            <a:r>
              <a:rPr lang="en-US" sz="1013" dirty="0">
                <a:latin typeface="Verdana" panose="020B0604030504040204" pitchFamily="34" charset="0"/>
                <a:ea typeface="Verdana" panose="020B0604030504040204" pitchFamily="34" charset="0"/>
                <a:cs typeface="Verdana" panose="020B0604030504040204" pitchFamily="34" charset="0"/>
              </a:rPr>
              <a:t>Tai Young Lee</a:t>
            </a:r>
          </a:p>
          <a:p>
            <a:pPr fontAlgn="ctr"/>
            <a:r>
              <a:rPr lang="en-US" sz="1013" dirty="0">
                <a:latin typeface="Verdana" panose="020B0604030504040204" pitchFamily="34" charset="0"/>
                <a:ea typeface="Verdana" panose="020B0604030504040204" pitchFamily="34" charset="0"/>
                <a:cs typeface="Verdana" panose="020B0604030504040204" pitchFamily="34" charset="0"/>
              </a:rPr>
              <a:t>Aden Lewis</a:t>
            </a:r>
          </a:p>
          <a:p>
            <a:pPr fontAlgn="ctr"/>
            <a:r>
              <a:rPr lang="en-US" sz="1013" dirty="0">
                <a:latin typeface="Verdana" panose="020B0604030504040204" pitchFamily="34" charset="0"/>
                <a:ea typeface="Verdana" panose="020B0604030504040204" pitchFamily="34" charset="0"/>
                <a:cs typeface="Verdana" panose="020B0604030504040204" pitchFamily="34" charset="0"/>
              </a:rPr>
              <a:t>Bruce Lewis</a:t>
            </a:r>
          </a:p>
          <a:p>
            <a:pPr fontAlgn="ctr"/>
            <a:r>
              <a:rPr lang="en-US" sz="1013" dirty="0">
                <a:latin typeface="Verdana" panose="020B0604030504040204" pitchFamily="34" charset="0"/>
                <a:ea typeface="Verdana" panose="020B0604030504040204" pitchFamily="34" charset="0"/>
                <a:cs typeface="Verdana" panose="020B0604030504040204" pitchFamily="34" charset="0"/>
              </a:rPr>
              <a:t>Elena Lewis</a:t>
            </a:r>
          </a:p>
          <a:p>
            <a:pPr fontAlgn="ctr"/>
            <a:r>
              <a:rPr lang="en-US" sz="1013" dirty="0">
                <a:latin typeface="Verdana" panose="020B0604030504040204" pitchFamily="34" charset="0"/>
                <a:ea typeface="Verdana" panose="020B0604030504040204" pitchFamily="34" charset="0"/>
                <a:cs typeface="Verdana" panose="020B0604030504040204" pitchFamily="34" charset="0"/>
              </a:rPr>
              <a:t>James Lewis</a:t>
            </a:r>
          </a:p>
          <a:p>
            <a:pPr fontAlgn="ctr"/>
            <a:r>
              <a:rPr lang="en-US" sz="1013" dirty="0">
                <a:latin typeface="Verdana" panose="020B0604030504040204" pitchFamily="34" charset="0"/>
                <a:ea typeface="Verdana" panose="020B0604030504040204" pitchFamily="34" charset="0"/>
                <a:cs typeface="Verdana" panose="020B0604030504040204" pitchFamily="34" charset="0"/>
              </a:rPr>
              <a:t>Micah Beth Lewis</a:t>
            </a:r>
          </a:p>
          <a:p>
            <a:pPr fontAlgn="ctr"/>
            <a:r>
              <a:rPr lang="en-US" sz="1013" dirty="0">
                <a:latin typeface="Verdana" panose="020B0604030504040204" pitchFamily="34" charset="0"/>
                <a:ea typeface="Verdana" panose="020B0604030504040204" pitchFamily="34" charset="0"/>
                <a:cs typeface="Verdana" panose="020B0604030504040204" pitchFamily="34" charset="0"/>
              </a:rPr>
              <a:t>Tim Lewis</a:t>
            </a:r>
          </a:p>
          <a:p>
            <a:pPr fontAlgn="ctr"/>
            <a:r>
              <a:rPr lang="en-US" sz="1013" dirty="0">
                <a:latin typeface="Verdana" panose="020B0604030504040204" pitchFamily="34" charset="0"/>
                <a:ea typeface="Verdana" panose="020B0604030504040204" pitchFamily="34" charset="0"/>
                <a:cs typeface="Verdana" panose="020B0604030504040204" pitchFamily="34" charset="0"/>
              </a:rPr>
              <a:t>Ward Lewis</a:t>
            </a:r>
          </a:p>
          <a:p>
            <a:pPr fontAlgn="ctr"/>
            <a:r>
              <a:rPr lang="en-US" sz="1013" dirty="0">
                <a:latin typeface="Verdana" panose="020B0604030504040204" pitchFamily="34" charset="0"/>
                <a:ea typeface="Verdana" panose="020B0604030504040204" pitchFamily="34" charset="0"/>
                <a:cs typeface="Verdana" panose="020B0604030504040204" pitchFamily="34" charset="0"/>
              </a:rPr>
              <a:t>Johnny Lukashevich</a:t>
            </a:r>
          </a:p>
          <a:p>
            <a:pPr fontAlgn="ctr"/>
            <a:r>
              <a:rPr lang="en-US" sz="1013" dirty="0">
                <a:latin typeface="Verdana" panose="020B0604030504040204" pitchFamily="34" charset="0"/>
                <a:ea typeface="Verdana" panose="020B0604030504040204" pitchFamily="34" charset="0"/>
                <a:cs typeface="Verdana" panose="020B0604030504040204" pitchFamily="34" charset="0"/>
              </a:rPr>
              <a:t>Gail MacMillan</a:t>
            </a:r>
          </a:p>
          <a:p>
            <a:pPr fontAlgn="ctr"/>
            <a:endParaRPr lang="en-US" sz="1013" dirty="0">
              <a:latin typeface="Verdana" panose="020B0604030504040204" pitchFamily="34" charset="0"/>
              <a:ea typeface="Verdana" panose="020B0604030504040204" pitchFamily="34" charset="0"/>
              <a:cs typeface="Verdana" panose="020B0604030504040204" pitchFamily="34" charset="0"/>
            </a:endParaRPr>
          </a:p>
          <a:p>
            <a:pPr lvl="0"/>
            <a:endParaRPr lang="en-US" sz="1013" dirty="0">
              <a:solidFill>
                <a:schemeClr val="dk1"/>
              </a:solidFill>
              <a:latin typeface="Verdana" panose="020B0604030504040204" pitchFamily="34" charset="0"/>
              <a:ea typeface="Verdana" panose="020B0604030504040204" pitchFamily="34" charset="0"/>
              <a:cs typeface="Verdana" panose="020B0604030504040204" pitchFamily="34" charset="0"/>
              <a:sym typeface="Calibri"/>
            </a:endParaRPr>
          </a:p>
          <a:p>
            <a:endParaRPr lang="en-US" sz="1013" dirty="0">
              <a:solidFill>
                <a:schemeClr val="dk1"/>
              </a:solidFill>
              <a:latin typeface="Verdana" panose="020B0604030504040204" pitchFamily="34" charset="0"/>
              <a:ea typeface="Verdana" panose="020B0604030504040204" pitchFamily="34" charset="0"/>
              <a:cs typeface="Verdana" panose="020B0604030504040204" pitchFamily="34" charset="0"/>
              <a:sym typeface="Calibri"/>
            </a:endParaRPr>
          </a:p>
          <a:p>
            <a:endParaRPr sz="1013" dirty="0">
              <a:latin typeface="Verdana" panose="020B0604030504040204" pitchFamily="34" charset="0"/>
              <a:ea typeface="Verdana" panose="020B0604030504040204" pitchFamily="34" charset="0"/>
              <a:cs typeface="Verdana" panose="020B0604030504040204" pitchFamily="34" charset="0"/>
            </a:endParaRPr>
          </a:p>
          <a:p>
            <a:endParaRPr sz="1013" dirty="0">
              <a:latin typeface="Verdana" panose="020B0604030504040204" pitchFamily="34" charset="0"/>
              <a:ea typeface="Verdana" panose="020B0604030504040204" pitchFamily="34" charset="0"/>
              <a:cs typeface="Verdana" panose="020B0604030504040204" pitchFamily="34" charset="0"/>
            </a:endParaRPr>
          </a:p>
          <a:p>
            <a:endParaRPr sz="1349" dirty="0">
              <a:solidFill>
                <a:schemeClr val="dk1"/>
              </a:solidFill>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9" name="Google Shape;423;p32">
            <a:extLst>
              <a:ext uri="{FF2B5EF4-FFF2-40B4-BE49-F238E27FC236}">
                <a16:creationId xmlns:a16="http://schemas.microsoft.com/office/drawing/2014/main" id="{8CBFB7B4-2C25-9048-B37F-8959EAC564E3}"/>
              </a:ext>
            </a:extLst>
          </p:cNvPr>
          <p:cNvSpPr txBox="1"/>
          <p:nvPr/>
        </p:nvSpPr>
        <p:spPr>
          <a:xfrm>
            <a:off x="-160121" y="4767263"/>
            <a:ext cx="3086100" cy="273844"/>
          </a:xfrm>
          <a:prstGeom prst="rect">
            <a:avLst/>
          </a:prstGeom>
          <a:noFill/>
          <a:ln>
            <a:noFill/>
          </a:ln>
        </p:spPr>
        <p:txBody>
          <a:bodyPr spcFirstLastPara="1" wrap="square" lIns="68569" tIns="34275" rIns="68569" bIns="34275" anchor="ctr" anchorCtr="0">
            <a:noAutofit/>
          </a:bodyPr>
          <a:lstStyle/>
          <a:p>
            <a:pPr algn="ctr">
              <a:buClr>
                <a:srgbClr val="898989"/>
              </a:buClr>
              <a:buSzPts val="1200"/>
            </a:pPr>
            <a:r>
              <a:rPr lang="en-US" sz="900" dirty="0">
                <a:solidFill>
                  <a:srgbClr val="898989"/>
                </a:solidFill>
                <a:latin typeface="Verdana" panose="020B0604030504040204" pitchFamily="34" charset="0"/>
                <a:ea typeface="Verdana" panose="020B0604030504040204" pitchFamily="34" charset="0"/>
                <a:cs typeface="Verdana" panose="020B0604030504040204" pitchFamily="34" charset="0"/>
                <a:sym typeface="Calibri"/>
              </a:rPr>
              <a:t>©2020-2022 Literacy International</a:t>
            </a:r>
            <a:endParaRPr sz="105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endParaRPr>
          </a:p>
        </p:txBody>
      </p:sp>
      <p:sp>
        <p:nvSpPr>
          <p:cNvPr id="10" name="Slide Number Placeholder 3">
            <a:extLst>
              <a:ext uri="{FF2B5EF4-FFF2-40B4-BE49-F238E27FC236}">
                <a16:creationId xmlns:a16="http://schemas.microsoft.com/office/drawing/2014/main" id="{D5A4094B-A7F8-AF91-00AA-0C2119F21D87}"/>
              </a:ext>
            </a:extLst>
          </p:cNvPr>
          <p:cNvSpPr>
            <a:spLocks noGrp="1"/>
          </p:cNvSpPr>
          <p:nvPr>
            <p:ph type="sldNum" idx="12"/>
          </p:nvPr>
        </p:nvSpPr>
        <p:spPr>
          <a:xfrm>
            <a:off x="6457950" y="4767263"/>
            <a:ext cx="2057400" cy="273844"/>
          </a:xfrm>
          <a:prstGeom prst="rect">
            <a:avLst/>
          </a:prstGeom>
          <a:no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Verdana"/>
                <a:ea typeface="Verdana"/>
                <a:cs typeface="Verdana"/>
                <a:sym typeface="Verdana"/>
              </a:defRPr>
            </a:lvl9pPr>
          </a:lstStyle>
          <a:p>
            <a:fld id="{00000000-1234-1234-1234-123412341234}" type="slidenum">
              <a:rPr lang="en-US" smtClean="0"/>
              <a:pPr/>
              <a:t>25</a:t>
            </a:fld>
            <a:endParaRPr lang="en-US" dirty="0"/>
          </a:p>
        </p:txBody>
      </p:sp>
      <p:sp>
        <p:nvSpPr>
          <p:cNvPr id="15" name="Google Shape;539;p49">
            <a:extLst>
              <a:ext uri="{FF2B5EF4-FFF2-40B4-BE49-F238E27FC236}">
                <a16:creationId xmlns:a16="http://schemas.microsoft.com/office/drawing/2014/main" id="{1BDC7308-985B-A1DF-8ED7-9AEAA87F7534}"/>
              </a:ext>
            </a:extLst>
          </p:cNvPr>
          <p:cNvSpPr txBox="1"/>
          <p:nvPr/>
        </p:nvSpPr>
        <p:spPr>
          <a:xfrm>
            <a:off x="7192857" y="1531038"/>
            <a:ext cx="1461080" cy="2353175"/>
          </a:xfrm>
          <a:prstGeom prst="rect">
            <a:avLst/>
          </a:prstGeom>
          <a:noFill/>
          <a:ln>
            <a:noFill/>
          </a:ln>
        </p:spPr>
        <p:txBody>
          <a:bodyPr spcFirstLastPara="1" wrap="square" lIns="68533" tIns="34257" rIns="68533" bIns="34257" anchor="t" anchorCtr="0">
            <a:noAutofit/>
          </a:bodyPr>
          <a:lstStyle/>
          <a:p>
            <a:pPr fontAlgn="ctr"/>
            <a:r>
              <a:rPr lang="en-US" sz="1013" dirty="0">
                <a:latin typeface="Verdana" panose="020B0604030504040204" pitchFamily="34" charset="0"/>
                <a:ea typeface="Verdana" panose="020B0604030504040204" pitchFamily="34" charset="0"/>
                <a:cs typeface="Verdana" panose="020B0604030504040204" pitchFamily="34" charset="0"/>
              </a:rPr>
              <a:t>Hannah </a:t>
            </a:r>
            <a:r>
              <a:rPr lang="en-US" sz="1013" dirty="0" err="1">
                <a:latin typeface="Verdana" panose="020B0604030504040204" pitchFamily="34" charset="0"/>
                <a:ea typeface="Verdana" panose="020B0604030504040204" pitchFamily="34" charset="0"/>
                <a:cs typeface="Verdana" panose="020B0604030504040204" pitchFamily="34" charset="0"/>
              </a:rPr>
              <a:t>Schmokel</a:t>
            </a:r>
            <a:endParaRPr lang="en-US" sz="1013" dirty="0">
              <a:latin typeface="Verdana" panose="020B0604030504040204" pitchFamily="34" charset="0"/>
              <a:ea typeface="Verdana" panose="020B0604030504040204" pitchFamily="34" charset="0"/>
              <a:cs typeface="Verdana" panose="020B0604030504040204" pitchFamily="34" charset="0"/>
            </a:endParaRPr>
          </a:p>
          <a:p>
            <a:pPr fontAlgn="ctr"/>
            <a:r>
              <a:rPr lang="en-US" sz="1013" dirty="0">
                <a:latin typeface="Verdana" panose="020B0604030504040204" pitchFamily="34" charset="0"/>
                <a:ea typeface="Verdana" panose="020B0604030504040204" pitchFamily="34" charset="0"/>
                <a:cs typeface="Verdana" panose="020B0604030504040204" pitchFamily="34" charset="0"/>
              </a:rPr>
              <a:t>Ashlyn </a:t>
            </a:r>
            <a:r>
              <a:rPr lang="en-US" sz="1013" dirty="0" err="1">
                <a:latin typeface="Verdana" panose="020B0604030504040204" pitchFamily="34" charset="0"/>
                <a:ea typeface="Verdana" panose="020B0604030504040204" pitchFamily="34" charset="0"/>
                <a:cs typeface="Verdana" panose="020B0604030504040204" pitchFamily="34" charset="0"/>
              </a:rPr>
              <a:t>Shrimplin</a:t>
            </a:r>
            <a:endParaRPr lang="en-US" sz="1013" dirty="0">
              <a:latin typeface="Verdana" panose="020B0604030504040204" pitchFamily="34" charset="0"/>
              <a:ea typeface="Verdana" panose="020B0604030504040204" pitchFamily="34" charset="0"/>
              <a:cs typeface="Verdana" panose="020B0604030504040204" pitchFamily="34" charset="0"/>
            </a:endParaRPr>
          </a:p>
          <a:p>
            <a:pPr fontAlgn="ctr"/>
            <a:r>
              <a:rPr lang="en-US" sz="1013" dirty="0">
                <a:latin typeface="Verdana" panose="020B0604030504040204" pitchFamily="34" charset="0"/>
                <a:ea typeface="Verdana" panose="020B0604030504040204" pitchFamily="34" charset="0"/>
                <a:cs typeface="Verdana" panose="020B0604030504040204" pitchFamily="34" charset="0"/>
              </a:rPr>
              <a:t>Macie </a:t>
            </a:r>
            <a:r>
              <a:rPr lang="en-US" sz="1013" dirty="0" err="1">
                <a:latin typeface="Verdana" panose="020B0604030504040204" pitchFamily="34" charset="0"/>
                <a:ea typeface="Verdana" panose="020B0604030504040204" pitchFamily="34" charset="0"/>
                <a:cs typeface="Verdana" panose="020B0604030504040204" pitchFamily="34" charset="0"/>
              </a:rPr>
              <a:t>Stuckman</a:t>
            </a:r>
            <a:endParaRPr lang="en-US" sz="1013" dirty="0">
              <a:latin typeface="Verdana" panose="020B0604030504040204" pitchFamily="34" charset="0"/>
              <a:ea typeface="Verdana" panose="020B0604030504040204" pitchFamily="34" charset="0"/>
              <a:cs typeface="Verdana" panose="020B0604030504040204" pitchFamily="34" charset="0"/>
            </a:endParaRPr>
          </a:p>
          <a:p>
            <a:pPr fontAlgn="ctr"/>
            <a:r>
              <a:rPr lang="en-US" sz="1013" dirty="0">
                <a:latin typeface="Verdana" panose="020B0604030504040204" pitchFamily="34" charset="0"/>
                <a:ea typeface="Verdana" panose="020B0604030504040204" pitchFamily="34" charset="0"/>
                <a:cs typeface="Verdana" panose="020B0604030504040204" pitchFamily="34" charset="0"/>
              </a:rPr>
              <a:t>Leah Sprague</a:t>
            </a:r>
          </a:p>
          <a:p>
            <a:pPr fontAlgn="ctr"/>
            <a:r>
              <a:rPr lang="en-US" sz="1013" dirty="0">
                <a:latin typeface="Verdana" panose="020B0604030504040204" pitchFamily="34" charset="0"/>
                <a:ea typeface="Verdana" panose="020B0604030504040204" pitchFamily="34" charset="0"/>
                <a:cs typeface="Verdana" panose="020B0604030504040204" pitchFamily="34" charset="0"/>
              </a:rPr>
              <a:t>Ellie </a:t>
            </a:r>
            <a:r>
              <a:rPr lang="en-US" sz="1013" dirty="0" err="1">
                <a:latin typeface="Verdana" panose="020B0604030504040204" pitchFamily="34" charset="0"/>
                <a:ea typeface="Verdana" panose="020B0604030504040204" pitchFamily="34" charset="0"/>
                <a:cs typeface="Verdana" panose="020B0604030504040204" pitchFamily="34" charset="0"/>
              </a:rPr>
              <a:t>Talalight</a:t>
            </a:r>
            <a:endParaRPr lang="en-US" sz="1013" dirty="0">
              <a:latin typeface="Verdana" panose="020B0604030504040204" pitchFamily="34" charset="0"/>
              <a:ea typeface="Verdana" panose="020B0604030504040204" pitchFamily="34" charset="0"/>
              <a:cs typeface="Verdana" panose="020B0604030504040204" pitchFamily="34" charset="0"/>
            </a:endParaRPr>
          </a:p>
          <a:p>
            <a:pPr fontAlgn="ctr"/>
            <a:r>
              <a:rPr lang="en-US" sz="1013" dirty="0">
                <a:latin typeface="Verdana" panose="020B0604030504040204" pitchFamily="34" charset="0"/>
                <a:ea typeface="Verdana" panose="020B0604030504040204" pitchFamily="34" charset="0"/>
                <a:cs typeface="Verdana" panose="020B0604030504040204" pitchFamily="34" charset="0"/>
              </a:rPr>
              <a:t>Peter </a:t>
            </a:r>
            <a:r>
              <a:rPr lang="en-US" sz="1013" dirty="0" err="1">
                <a:latin typeface="Verdana" panose="020B0604030504040204" pitchFamily="34" charset="0"/>
                <a:ea typeface="Verdana" panose="020B0604030504040204" pitchFamily="34" charset="0"/>
                <a:cs typeface="Verdana" panose="020B0604030504040204" pitchFamily="34" charset="0"/>
              </a:rPr>
              <a:t>Talalight</a:t>
            </a:r>
            <a:endParaRPr lang="en-US" sz="1013" dirty="0">
              <a:latin typeface="Verdana" panose="020B0604030504040204" pitchFamily="34" charset="0"/>
              <a:ea typeface="Verdana" panose="020B0604030504040204" pitchFamily="34" charset="0"/>
              <a:cs typeface="Verdana" panose="020B0604030504040204" pitchFamily="34" charset="0"/>
            </a:endParaRPr>
          </a:p>
          <a:p>
            <a:pPr fontAlgn="ctr"/>
            <a:r>
              <a:rPr lang="en-US" sz="1013" dirty="0">
                <a:latin typeface="Verdana" panose="020B0604030504040204" pitchFamily="34" charset="0"/>
                <a:ea typeface="Verdana" panose="020B0604030504040204" pitchFamily="34" charset="0"/>
                <a:cs typeface="Verdana" panose="020B0604030504040204" pitchFamily="34" charset="0"/>
              </a:rPr>
              <a:t>Weston </a:t>
            </a:r>
            <a:r>
              <a:rPr lang="en-US" sz="1013" dirty="0" err="1">
                <a:latin typeface="Verdana" panose="020B0604030504040204" pitchFamily="34" charset="0"/>
                <a:ea typeface="Verdana" panose="020B0604030504040204" pitchFamily="34" charset="0"/>
                <a:cs typeface="Verdana" panose="020B0604030504040204" pitchFamily="34" charset="0"/>
              </a:rPr>
              <a:t>Talalight</a:t>
            </a:r>
            <a:endParaRPr lang="en-US" sz="1013" dirty="0">
              <a:latin typeface="Verdana" panose="020B0604030504040204" pitchFamily="34" charset="0"/>
              <a:ea typeface="Verdana" panose="020B0604030504040204" pitchFamily="34" charset="0"/>
              <a:cs typeface="Verdana" panose="020B0604030504040204" pitchFamily="34" charset="0"/>
            </a:endParaRPr>
          </a:p>
          <a:p>
            <a:pPr fontAlgn="ctr"/>
            <a:r>
              <a:rPr lang="en-US" sz="1013" dirty="0">
                <a:latin typeface="Verdana" panose="020B0604030504040204" pitchFamily="34" charset="0"/>
                <a:ea typeface="Verdana" panose="020B0604030504040204" pitchFamily="34" charset="0"/>
                <a:cs typeface="Verdana" panose="020B0604030504040204" pitchFamily="34" charset="0"/>
              </a:rPr>
              <a:t>Rachel Tamang</a:t>
            </a:r>
          </a:p>
          <a:p>
            <a:pPr fontAlgn="ctr"/>
            <a:r>
              <a:rPr lang="en-US" sz="1013" dirty="0">
                <a:latin typeface="Verdana" panose="020B0604030504040204" pitchFamily="34" charset="0"/>
                <a:ea typeface="Verdana" panose="020B0604030504040204" pitchFamily="34" charset="0"/>
                <a:cs typeface="Verdana" panose="020B0604030504040204" pitchFamily="34" charset="0"/>
              </a:rPr>
              <a:t>Darrell Turner</a:t>
            </a:r>
          </a:p>
          <a:p>
            <a:pPr fontAlgn="ctr"/>
            <a:r>
              <a:rPr lang="en-US" sz="1013" dirty="0">
                <a:latin typeface="Verdana" panose="020B0604030504040204" pitchFamily="34" charset="0"/>
                <a:ea typeface="Verdana" panose="020B0604030504040204" pitchFamily="34" charset="0"/>
                <a:cs typeface="Verdana" panose="020B0604030504040204" pitchFamily="34" charset="0"/>
              </a:rPr>
              <a:t>Graham Whitmore</a:t>
            </a:r>
          </a:p>
          <a:p>
            <a:pPr fontAlgn="ctr"/>
            <a:r>
              <a:rPr lang="en-US" sz="1013" dirty="0">
                <a:latin typeface="Verdana" panose="020B0604030504040204" pitchFamily="34" charset="0"/>
                <a:ea typeface="Verdana" panose="020B0604030504040204" pitchFamily="34" charset="0"/>
                <a:cs typeface="Verdana" panose="020B0604030504040204" pitchFamily="34" charset="0"/>
              </a:rPr>
              <a:t>Cheri Wilke</a:t>
            </a:r>
          </a:p>
          <a:p>
            <a:pPr fontAlgn="ctr"/>
            <a:r>
              <a:rPr lang="en-US" sz="1013" dirty="0">
                <a:latin typeface="Verdana" panose="020B0604030504040204" pitchFamily="34" charset="0"/>
                <a:ea typeface="Verdana" panose="020B0604030504040204" pitchFamily="34" charset="0"/>
                <a:cs typeface="Verdana" panose="020B0604030504040204" pitchFamily="34" charset="0"/>
              </a:rPr>
              <a:t>Mackenzie Williams</a:t>
            </a:r>
          </a:p>
          <a:p>
            <a:pPr fontAlgn="ctr"/>
            <a:r>
              <a:rPr lang="en-US" sz="1013" dirty="0" err="1">
                <a:latin typeface="Verdana" panose="020B0604030504040204" pitchFamily="34" charset="0"/>
                <a:ea typeface="Verdana" panose="020B0604030504040204" pitchFamily="34" charset="0"/>
                <a:cs typeface="Verdana" panose="020B0604030504040204" pitchFamily="34" charset="0"/>
              </a:rPr>
              <a:t>Muchun</a:t>
            </a:r>
            <a:r>
              <a:rPr lang="en-US" sz="1013" dirty="0">
                <a:latin typeface="Verdana" panose="020B0604030504040204" pitchFamily="34" charset="0"/>
                <a:ea typeface="Verdana" panose="020B0604030504040204" pitchFamily="34" charset="0"/>
                <a:cs typeface="Verdana" panose="020B0604030504040204" pitchFamily="34" charset="0"/>
              </a:rPr>
              <a:t> Yin</a:t>
            </a:r>
          </a:p>
          <a:p>
            <a:pPr fontAlgn="ctr"/>
            <a:r>
              <a:rPr lang="en-US" sz="1013" dirty="0">
                <a:latin typeface="Verdana" panose="020B0604030504040204" pitchFamily="34" charset="0"/>
                <a:ea typeface="Verdana" panose="020B0604030504040204" pitchFamily="34" charset="0"/>
                <a:cs typeface="Verdana" panose="020B0604030504040204" pitchFamily="34" charset="0"/>
              </a:rPr>
              <a:t>Ted York</a:t>
            </a:r>
          </a:p>
          <a:p>
            <a:pPr fontAlgn="ctr"/>
            <a:r>
              <a:rPr lang="en-US" sz="1013" dirty="0">
                <a:latin typeface="Verdana" panose="020B0604030504040204" pitchFamily="34" charset="0"/>
                <a:ea typeface="Verdana" panose="020B0604030504040204" pitchFamily="34" charset="0"/>
                <a:cs typeface="Verdana" panose="020B0604030504040204" pitchFamily="34" charset="0"/>
              </a:rPr>
              <a:t>Anita </a:t>
            </a:r>
            <a:r>
              <a:rPr lang="en-US" sz="1013" dirty="0" err="1">
                <a:latin typeface="Verdana" panose="020B0604030504040204" pitchFamily="34" charset="0"/>
                <a:ea typeface="Verdana" panose="020B0604030504040204" pitchFamily="34" charset="0"/>
                <a:cs typeface="Verdana" panose="020B0604030504040204" pitchFamily="34" charset="0"/>
              </a:rPr>
              <a:t>Zeifert</a:t>
            </a:r>
            <a:endParaRPr lang="en-US" sz="1013" dirty="0">
              <a:latin typeface="Verdana" panose="020B0604030504040204" pitchFamily="34" charset="0"/>
              <a:ea typeface="Verdana" panose="020B0604030504040204" pitchFamily="34" charset="0"/>
              <a:cs typeface="Verdana" panose="020B0604030504040204" pitchFamily="34" charset="0"/>
            </a:endParaRPr>
          </a:p>
          <a:p>
            <a:endParaRPr sz="1013" dirty="0">
              <a:solidFill>
                <a:schemeClr val="dk1"/>
              </a:solidFill>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3" name="TextBox 2">
            <a:extLst>
              <a:ext uri="{FF2B5EF4-FFF2-40B4-BE49-F238E27FC236}">
                <a16:creationId xmlns:a16="http://schemas.microsoft.com/office/drawing/2014/main" id="{DAD507DB-7E1B-9C13-1CFE-D6122B8FD650}"/>
              </a:ext>
            </a:extLst>
          </p:cNvPr>
          <p:cNvSpPr txBox="1"/>
          <p:nvPr/>
        </p:nvSpPr>
        <p:spPr>
          <a:xfrm>
            <a:off x="525535" y="4302806"/>
            <a:ext cx="7248057" cy="561692"/>
          </a:xfrm>
          <a:prstGeom prst="rect">
            <a:avLst/>
          </a:prstGeom>
          <a:noFill/>
        </p:spPr>
        <p:txBody>
          <a:bodyPr wrap="square" rtlCol="0">
            <a:spAutoFit/>
          </a:bodyPr>
          <a:lstStyle/>
          <a:p>
            <a:pPr algn="ctr" defTabSz="914378">
              <a:buClr>
                <a:srgbClr val="000000"/>
              </a:buClr>
            </a:pPr>
            <a:r>
              <a:rPr lang="en-US" sz="2000" kern="0" dirty="0">
                <a:solidFill>
                  <a:srgbClr val="0070C0"/>
                </a:solidFill>
                <a:latin typeface="Verdana" panose="020B0604030504040204" pitchFamily="34" charset="0"/>
                <a:ea typeface="Verdana" panose="020B0604030504040204" pitchFamily="34" charset="0"/>
                <a:cs typeface="Verdana" panose="020B0604030504040204" pitchFamily="34" charset="0"/>
                <a:sym typeface="Verdana"/>
              </a:rPr>
              <a:t>For more information, visit LiteracyInternational.net</a:t>
            </a:r>
          </a:p>
          <a:p>
            <a:pPr algn="ctr" defTabSz="914378">
              <a:buClr>
                <a:srgbClr val="000000"/>
              </a:buClr>
            </a:pPr>
            <a:endParaRPr lang="en-US" sz="1050" kern="0"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endParaRPr>
          </a:p>
        </p:txBody>
      </p:sp>
    </p:spTree>
    <p:extLst>
      <p:ext uri="{BB962C8B-B14F-4D97-AF65-F5344CB8AC3E}">
        <p14:creationId xmlns:p14="http://schemas.microsoft.com/office/powerpoint/2010/main" val="1494958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oogle Shape;60;p14">
            <a:extLst>
              <a:ext uri="{FF2B5EF4-FFF2-40B4-BE49-F238E27FC236}">
                <a16:creationId xmlns:a16="http://schemas.microsoft.com/office/drawing/2014/main" id="{978729C8-F384-FAC0-6277-D126AA3E532E}"/>
              </a:ext>
            </a:extLst>
          </p:cNvPr>
          <p:cNvGraphicFramePr/>
          <p:nvPr>
            <p:extLst>
              <p:ext uri="{D42A27DB-BD31-4B8C-83A1-F6EECF244321}">
                <p14:modId xmlns:p14="http://schemas.microsoft.com/office/powerpoint/2010/main" val="2558611906"/>
              </p:ext>
            </p:extLst>
          </p:nvPr>
        </p:nvGraphicFramePr>
        <p:xfrm>
          <a:off x="1" y="0"/>
          <a:ext cx="9143999" cy="5143500"/>
        </p:xfrm>
        <a:graphic>
          <a:graphicData uri="http://schemas.openxmlformats.org/drawingml/2006/table">
            <a:tbl>
              <a:tblPr>
                <a:noFill/>
              </a:tblPr>
              <a:tblGrid>
                <a:gridCol w="2289831">
                  <a:extLst>
                    <a:ext uri="{9D8B030D-6E8A-4147-A177-3AD203B41FA5}">
                      <a16:colId xmlns:a16="http://schemas.microsoft.com/office/drawing/2014/main" val="20000"/>
                    </a:ext>
                  </a:extLst>
                </a:gridCol>
                <a:gridCol w="2282181">
                  <a:extLst>
                    <a:ext uri="{9D8B030D-6E8A-4147-A177-3AD203B41FA5}">
                      <a16:colId xmlns:a16="http://schemas.microsoft.com/office/drawing/2014/main" val="20001"/>
                    </a:ext>
                  </a:extLst>
                </a:gridCol>
                <a:gridCol w="2290581">
                  <a:extLst>
                    <a:ext uri="{9D8B030D-6E8A-4147-A177-3AD203B41FA5}">
                      <a16:colId xmlns:a16="http://schemas.microsoft.com/office/drawing/2014/main" val="20002"/>
                    </a:ext>
                  </a:extLst>
                </a:gridCol>
                <a:gridCol w="2281406">
                  <a:extLst>
                    <a:ext uri="{9D8B030D-6E8A-4147-A177-3AD203B41FA5}">
                      <a16:colId xmlns:a16="http://schemas.microsoft.com/office/drawing/2014/main" val="20003"/>
                    </a:ext>
                  </a:extLst>
                </a:gridCol>
              </a:tblGrid>
              <a:tr h="2571750">
                <a:tc>
                  <a:txBody>
                    <a:bodyPr/>
                    <a:lstStyle/>
                    <a:p>
                      <a:pPr marL="0" lvl="0" indent="0" algn="l" rtl="0">
                        <a:lnSpc>
                          <a:spcPct val="150000"/>
                        </a:lnSpc>
                        <a:spcBef>
                          <a:spcPts val="0"/>
                        </a:spcBef>
                        <a:spcAft>
                          <a:spcPts val="0"/>
                        </a:spcAft>
                        <a:buClr>
                          <a:schemeClr val="dk1"/>
                        </a:buClr>
                        <a:buFont typeface="Arial"/>
                        <a:buNone/>
                      </a:pPr>
                      <a:endParaRPr sz="1400" dirty="0">
                        <a:latin typeface="Verdana"/>
                        <a:ea typeface="Verdana"/>
                        <a:cs typeface="Verdana"/>
                        <a:sym typeface="Verdana"/>
                      </a:endParaRPr>
                    </a:p>
                  </a:txBody>
                  <a:tcPr marL="51427" marR="51427" marT="51427" marB="51427">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Clr>
                          <a:schemeClr val="dk1"/>
                        </a:buClr>
                        <a:buFont typeface="Arial"/>
                        <a:buNone/>
                      </a:pPr>
                      <a:endParaRPr sz="1400" b="1" dirty="0"/>
                    </a:p>
                  </a:txBody>
                  <a:tcPr marL="51427" marR="51427" marT="51427" marB="51427">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400" dirty="0">
                        <a:latin typeface="Verdana"/>
                        <a:ea typeface="Verdana"/>
                        <a:cs typeface="Verdana"/>
                        <a:sym typeface="Verdana"/>
                      </a:endParaRPr>
                    </a:p>
                  </a:txBody>
                  <a:tcPr marL="51427" marR="51427" marT="51427" marB="51427">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400" dirty="0">
                        <a:latin typeface="Verdana"/>
                        <a:ea typeface="Verdana"/>
                        <a:cs typeface="Verdana"/>
                        <a:sym typeface="Verdana"/>
                      </a:endParaRPr>
                    </a:p>
                  </a:txBody>
                  <a:tcPr marL="51427" marR="51427" marT="51427" marB="51427">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Clr>
                          <a:schemeClr val="dk1"/>
                        </a:buClr>
                        <a:buFont typeface="Arial"/>
                        <a:buNone/>
                      </a:pPr>
                      <a:endParaRPr sz="1600" dirty="0"/>
                    </a:p>
                  </a:txBody>
                  <a:tcPr marL="51427" marR="51427" marT="51427" marB="51427">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800" dirty="0"/>
                    </a:p>
                  </a:txBody>
                  <a:tcPr marL="51427" marR="51427" marT="51427" marB="51427">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800" dirty="0"/>
                    </a:p>
                  </a:txBody>
                  <a:tcPr marL="51427" marR="51427" marT="51427" marB="51427">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800" dirty="0"/>
                    </a:p>
                  </a:txBody>
                  <a:tcPr marL="51427" marR="51427" marT="51427" marB="51427">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1026" name="Picture 2">
            <a:extLst>
              <a:ext uri="{FF2B5EF4-FFF2-40B4-BE49-F238E27FC236}">
                <a16:creationId xmlns:a16="http://schemas.microsoft.com/office/drawing/2014/main" id="{F3DFE651-E1B0-45C8-DFFB-7CFE71F2963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1430" y="301067"/>
            <a:ext cx="1887167" cy="2031628"/>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58F9F59F-3417-324D-83D2-18DD9552C576}"/>
              </a:ext>
            </a:extLst>
          </p:cNvPr>
          <p:cNvGrpSpPr/>
          <p:nvPr/>
        </p:nvGrpSpPr>
        <p:grpSpPr>
          <a:xfrm>
            <a:off x="2526759" y="301067"/>
            <a:ext cx="1887166" cy="2031629"/>
            <a:chOff x="4573653" y="1195586"/>
            <a:chExt cx="2781300" cy="3644204"/>
          </a:xfrm>
        </p:grpSpPr>
        <p:grpSp>
          <p:nvGrpSpPr>
            <p:cNvPr id="12" name="Group 11">
              <a:extLst>
                <a:ext uri="{FF2B5EF4-FFF2-40B4-BE49-F238E27FC236}">
                  <a16:creationId xmlns:a16="http://schemas.microsoft.com/office/drawing/2014/main" id="{9774AF46-7B5B-8344-A9AB-B0B953F3663D}"/>
                </a:ext>
              </a:extLst>
            </p:cNvPr>
            <p:cNvGrpSpPr/>
            <p:nvPr/>
          </p:nvGrpSpPr>
          <p:grpSpPr>
            <a:xfrm>
              <a:off x="4573653" y="1195586"/>
              <a:ext cx="2781300" cy="3644204"/>
              <a:chOff x="1055914" y="1092900"/>
              <a:chExt cx="2781300" cy="3644204"/>
            </a:xfrm>
          </p:grpSpPr>
          <p:pic>
            <p:nvPicPr>
              <p:cNvPr id="14" name="Picture 13">
                <a:extLst>
                  <a:ext uri="{FF2B5EF4-FFF2-40B4-BE49-F238E27FC236}">
                    <a16:creationId xmlns:a16="http://schemas.microsoft.com/office/drawing/2014/main" id="{27F9A100-EF75-4144-932D-6875BE5AED82}"/>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055914" y="1092900"/>
                <a:ext cx="2781300" cy="3644204"/>
              </a:xfrm>
              <a:prstGeom prst="rect">
                <a:avLst/>
              </a:prstGeom>
            </p:spPr>
          </p:pic>
          <p:sp>
            <p:nvSpPr>
              <p:cNvPr id="15" name="Donut 18">
                <a:extLst>
                  <a:ext uri="{FF2B5EF4-FFF2-40B4-BE49-F238E27FC236}">
                    <a16:creationId xmlns:a16="http://schemas.microsoft.com/office/drawing/2014/main" id="{CEE64FDC-089E-7E42-AF11-C9A10AD5F968}"/>
                  </a:ext>
                </a:extLst>
              </p:cNvPr>
              <p:cNvSpPr/>
              <p:nvPr/>
            </p:nvSpPr>
            <p:spPr>
              <a:xfrm>
                <a:off x="2535363" y="3017688"/>
                <a:ext cx="483776" cy="411312"/>
              </a:xfrm>
              <a:prstGeom prst="donut">
                <a:avLst>
                  <a:gd name="adj" fmla="val 3919"/>
                </a:avLst>
              </a:prstGeom>
              <a:solidFill>
                <a:srgbClr val="FF0000">
                  <a:alpha val="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sz="1050">
                  <a:solidFill>
                    <a:schemeClr val="tx1"/>
                  </a:solidFill>
                </a:endParaRPr>
              </a:p>
            </p:txBody>
          </p:sp>
        </p:grpSp>
        <p:cxnSp>
          <p:nvCxnSpPr>
            <p:cNvPr id="13" name="Straight Arrow Connector 12">
              <a:extLst>
                <a:ext uri="{FF2B5EF4-FFF2-40B4-BE49-F238E27FC236}">
                  <a16:creationId xmlns:a16="http://schemas.microsoft.com/office/drawing/2014/main" id="{1A2A2891-F7DE-5346-B94C-8398FA99921E}"/>
                </a:ext>
              </a:extLst>
            </p:cNvPr>
            <p:cNvCxnSpPr>
              <a:cxnSpLocks/>
            </p:cNvCxnSpPr>
            <p:nvPr/>
          </p:nvCxnSpPr>
          <p:spPr>
            <a:xfrm flipH="1">
              <a:off x="5920073" y="2652936"/>
              <a:ext cx="483775" cy="524131"/>
            </a:xfrm>
            <a:prstGeom prst="straightConnector1">
              <a:avLst/>
            </a:prstGeom>
            <a:ln w="76200">
              <a:solidFill>
                <a:schemeClr val="tx1"/>
              </a:solidFill>
              <a:tailEnd type="triangle"/>
            </a:ln>
          </p:spPr>
          <p:style>
            <a:lnRef idx="1">
              <a:schemeClr val="accent2"/>
            </a:lnRef>
            <a:fillRef idx="0">
              <a:schemeClr val="accent2"/>
            </a:fillRef>
            <a:effectRef idx="0">
              <a:schemeClr val="accent2"/>
            </a:effectRef>
            <a:fontRef idx="minor">
              <a:schemeClr val="tx1"/>
            </a:fontRef>
          </p:style>
        </p:cxnSp>
      </p:grpSp>
      <p:grpSp>
        <p:nvGrpSpPr>
          <p:cNvPr id="16" name="Group 15">
            <a:extLst>
              <a:ext uri="{FF2B5EF4-FFF2-40B4-BE49-F238E27FC236}">
                <a16:creationId xmlns:a16="http://schemas.microsoft.com/office/drawing/2014/main" id="{C9E12116-F45A-5444-AD29-F62FBCCD8FE5}"/>
              </a:ext>
            </a:extLst>
          </p:cNvPr>
          <p:cNvGrpSpPr/>
          <p:nvPr/>
        </p:nvGrpSpPr>
        <p:grpSpPr>
          <a:xfrm>
            <a:off x="4792088" y="301066"/>
            <a:ext cx="1887165" cy="2031629"/>
            <a:chOff x="8091392" y="1130949"/>
            <a:chExt cx="2781300" cy="3644204"/>
          </a:xfrm>
        </p:grpSpPr>
        <p:grpSp>
          <p:nvGrpSpPr>
            <p:cNvPr id="17" name="Group 16">
              <a:extLst>
                <a:ext uri="{FF2B5EF4-FFF2-40B4-BE49-F238E27FC236}">
                  <a16:creationId xmlns:a16="http://schemas.microsoft.com/office/drawing/2014/main" id="{966E1284-02DD-074B-9B17-85936C103CEA}"/>
                </a:ext>
              </a:extLst>
            </p:cNvPr>
            <p:cNvGrpSpPr/>
            <p:nvPr/>
          </p:nvGrpSpPr>
          <p:grpSpPr>
            <a:xfrm>
              <a:off x="8091392" y="1130949"/>
              <a:ext cx="2781300" cy="3644204"/>
              <a:chOff x="1055914" y="1092900"/>
              <a:chExt cx="2781300" cy="3644204"/>
            </a:xfrm>
          </p:grpSpPr>
          <p:pic>
            <p:nvPicPr>
              <p:cNvPr id="19" name="Picture 18">
                <a:extLst>
                  <a:ext uri="{FF2B5EF4-FFF2-40B4-BE49-F238E27FC236}">
                    <a16:creationId xmlns:a16="http://schemas.microsoft.com/office/drawing/2014/main" id="{D04BDEC1-5AB5-3A41-A735-E69AB39DBEB4}"/>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055914" y="1092900"/>
                <a:ext cx="2781300" cy="3644204"/>
              </a:xfrm>
              <a:prstGeom prst="rect">
                <a:avLst/>
              </a:prstGeom>
            </p:spPr>
          </p:pic>
          <p:sp>
            <p:nvSpPr>
              <p:cNvPr id="20" name="Donut 21">
                <a:extLst>
                  <a:ext uri="{FF2B5EF4-FFF2-40B4-BE49-F238E27FC236}">
                    <a16:creationId xmlns:a16="http://schemas.microsoft.com/office/drawing/2014/main" id="{50F2CFCE-AC25-2248-9EC4-54F9EAFDCB67}"/>
                  </a:ext>
                </a:extLst>
              </p:cNvPr>
              <p:cNvSpPr/>
              <p:nvPr/>
            </p:nvSpPr>
            <p:spPr>
              <a:xfrm>
                <a:off x="2535363" y="3017688"/>
                <a:ext cx="483776" cy="411312"/>
              </a:xfrm>
              <a:prstGeom prst="donut">
                <a:avLst>
                  <a:gd name="adj" fmla="val 3919"/>
                </a:avLst>
              </a:prstGeom>
              <a:solidFill>
                <a:srgbClr val="FF0000">
                  <a:alpha val="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sz="1050">
                  <a:solidFill>
                    <a:schemeClr val="tx1"/>
                  </a:solidFill>
                </a:endParaRPr>
              </a:p>
            </p:txBody>
          </p:sp>
        </p:grpSp>
        <p:cxnSp>
          <p:nvCxnSpPr>
            <p:cNvPr id="18" name="Straight Arrow Connector 17">
              <a:extLst>
                <a:ext uri="{FF2B5EF4-FFF2-40B4-BE49-F238E27FC236}">
                  <a16:creationId xmlns:a16="http://schemas.microsoft.com/office/drawing/2014/main" id="{3C5962C6-DC31-3048-AE6A-9D4D345FD14F}"/>
                </a:ext>
              </a:extLst>
            </p:cNvPr>
            <p:cNvCxnSpPr>
              <a:cxnSpLocks/>
            </p:cNvCxnSpPr>
            <p:nvPr/>
          </p:nvCxnSpPr>
          <p:spPr>
            <a:xfrm>
              <a:off x="9812729" y="2666215"/>
              <a:ext cx="409038" cy="510852"/>
            </a:xfrm>
            <a:prstGeom prst="straightConnector1">
              <a:avLst/>
            </a:prstGeom>
            <a:ln w="76200">
              <a:solidFill>
                <a:schemeClr val="tx1"/>
              </a:solidFill>
              <a:tailEnd type="triangle"/>
            </a:ln>
          </p:spPr>
          <p:style>
            <a:lnRef idx="1">
              <a:schemeClr val="accent2"/>
            </a:lnRef>
            <a:fillRef idx="0">
              <a:schemeClr val="accent2"/>
            </a:fillRef>
            <a:effectRef idx="0">
              <a:schemeClr val="accent2"/>
            </a:effectRef>
            <a:fontRef idx="minor">
              <a:schemeClr val="tx1"/>
            </a:fontRef>
          </p:style>
        </p:cxnSp>
      </p:grpSp>
      <p:grpSp>
        <p:nvGrpSpPr>
          <p:cNvPr id="21" name="Group 20">
            <a:extLst>
              <a:ext uri="{FF2B5EF4-FFF2-40B4-BE49-F238E27FC236}">
                <a16:creationId xmlns:a16="http://schemas.microsoft.com/office/drawing/2014/main" id="{074677C1-C067-D34A-9679-2B73332B289F}"/>
              </a:ext>
            </a:extLst>
          </p:cNvPr>
          <p:cNvGrpSpPr/>
          <p:nvPr/>
        </p:nvGrpSpPr>
        <p:grpSpPr>
          <a:xfrm>
            <a:off x="7057415" y="306680"/>
            <a:ext cx="1852464" cy="2031628"/>
            <a:chOff x="2152718" y="1175656"/>
            <a:chExt cx="2460327" cy="3264738"/>
          </a:xfrm>
        </p:grpSpPr>
        <p:pic>
          <p:nvPicPr>
            <p:cNvPr id="22" name="Picture 21">
              <a:extLst>
                <a:ext uri="{FF2B5EF4-FFF2-40B4-BE49-F238E27FC236}">
                  <a16:creationId xmlns:a16="http://schemas.microsoft.com/office/drawing/2014/main" id="{AAD08187-C99C-D74E-A7E9-CCDFD39CD1C1}"/>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2152718" y="1175656"/>
              <a:ext cx="2457015" cy="3264738"/>
            </a:xfrm>
            <a:prstGeom prst="rect">
              <a:avLst/>
            </a:prstGeom>
          </p:spPr>
        </p:pic>
        <p:sp>
          <p:nvSpPr>
            <p:cNvPr id="23" name="Donut 2">
              <a:extLst>
                <a:ext uri="{FF2B5EF4-FFF2-40B4-BE49-F238E27FC236}">
                  <a16:creationId xmlns:a16="http://schemas.microsoft.com/office/drawing/2014/main" id="{D928FF3B-4C92-6F43-A44A-E0D59518DE09}"/>
                </a:ext>
              </a:extLst>
            </p:cNvPr>
            <p:cNvSpPr/>
            <p:nvPr/>
          </p:nvSpPr>
          <p:spPr>
            <a:xfrm>
              <a:off x="2152718" y="2710543"/>
              <a:ext cx="2460327" cy="538843"/>
            </a:xfrm>
            <a:prstGeom prst="donut">
              <a:avLst>
                <a:gd name="adj" fmla="val 4561"/>
              </a:avLst>
            </a:prstGeom>
            <a:solidFill>
              <a:srgbClr val="00B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sz="1050">
                <a:solidFill>
                  <a:schemeClr val="tx1"/>
                </a:solidFill>
              </a:endParaRPr>
            </a:p>
          </p:txBody>
        </p:sp>
      </p:grpSp>
      <p:sp>
        <p:nvSpPr>
          <p:cNvPr id="24" name="Donut 18">
            <a:extLst>
              <a:ext uri="{FF2B5EF4-FFF2-40B4-BE49-F238E27FC236}">
                <a16:creationId xmlns:a16="http://schemas.microsoft.com/office/drawing/2014/main" id="{8AD70BE6-87B7-BFB7-DF52-A36070CC487F}"/>
              </a:ext>
            </a:extLst>
          </p:cNvPr>
          <p:cNvSpPr/>
          <p:nvPr/>
        </p:nvSpPr>
        <p:spPr>
          <a:xfrm>
            <a:off x="1288367" y="1367443"/>
            <a:ext cx="328251" cy="229305"/>
          </a:xfrm>
          <a:prstGeom prst="donut">
            <a:avLst>
              <a:gd name="adj" fmla="val 3919"/>
            </a:avLst>
          </a:prstGeom>
          <a:solidFill>
            <a:srgbClr val="FF0000">
              <a:alpha val="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sz="1050">
              <a:solidFill>
                <a:schemeClr val="tx1"/>
              </a:solidFill>
            </a:endParaRPr>
          </a:p>
        </p:txBody>
      </p:sp>
      <p:sp>
        <p:nvSpPr>
          <p:cNvPr id="25" name="Google Shape;61;p14">
            <a:extLst>
              <a:ext uri="{FF2B5EF4-FFF2-40B4-BE49-F238E27FC236}">
                <a16:creationId xmlns:a16="http://schemas.microsoft.com/office/drawing/2014/main" id="{99E670CA-B4E4-EC82-37B5-BD0CCB739A35}"/>
              </a:ext>
            </a:extLst>
          </p:cNvPr>
          <p:cNvSpPr txBox="1"/>
          <p:nvPr/>
        </p:nvSpPr>
        <p:spPr>
          <a:xfrm>
            <a:off x="609450" y="3507274"/>
            <a:ext cx="1191126"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today</a:t>
            </a:r>
            <a:r>
              <a:rPr lang="en-US" sz="2100" dirty="0">
                <a:solidFill>
                  <a:schemeClr val="dk1"/>
                </a:solidFill>
                <a:latin typeface="Verdana"/>
                <a:ea typeface="Verdana"/>
                <a:sym typeface="Verdana"/>
              </a:rPr>
              <a:t>  </a:t>
            </a:r>
            <a:endParaRPr sz="1013" dirty="0"/>
          </a:p>
        </p:txBody>
      </p:sp>
      <p:sp>
        <p:nvSpPr>
          <p:cNvPr id="26" name="Google Shape;61;p14">
            <a:extLst>
              <a:ext uri="{FF2B5EF4-FFF2-40B4-BE49-F238E27FC236}">
                <a16:creationId xmlns:a16="http://schemas.microsoft.com/office/drawing/2014/main" id="{B57C7A9E-EE4B-57D0-45CF-ADE86ABD04DA}"/>
              </a:ext>
            </a:extLst>
          </p:cNvPr>
          <p:cNvSpPr txBox="1"/>
          <p:nvPr/>
        </p:nvSpPr>
        <p:spPr>
          <a:xfrm>
            <a:off x="2526758" y="3507276"/>
            <a:ext cx="1925971"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yesterday </a:t>
            </a:r>
            <a:r>
              <a:rPr lang="en-US" sz="2100" dirty="0">
                <a:solidFill>
                  <a:schemeClr val="dk1"/>
                </a:solidFill>
                <a:latin typeface="Verdana"/>
                <a:ea typeface="Verdana"/>
                <a:sym typeface="Verdana"/>
              </a:rPr>
              <a:t> </a:t>
            </a:r>
            <a:endParaRPr sz="1013" dirty="0"/>
          </a:p>
        </p:txBody>
      </p:sp>
      <p:sp>
        <p:nvSpPr>
          <p:cNvPr id="27" name="Google Shape;61;p14">
            <a:extLst>
              <a:ext uri="{FF2B5EF4-FFF2-40B4-BE49-F238E27FC236}">
                <a16:creationId xmlns:a16="http://schemas.microsoft.com/office/drawing/2014/main" id="{6EA08256-7474-7A18-45A2-FE62FC891AA2}"/>
              </a:ext>
            </a:extLst>
          </p:cNvPr>
          <p:cNvSpPr txBox="1"/>
          <p:nvPr/>
        </p:nvSpPr>
        <p:spPr>
          <a:xfrm>
            <a:off x="4753282" y="3507274"/>
            <a:ext cx="1925971"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tomorrow</a:t>
            </a:r>
            <a:r>
              <a:rPr lang="en-US" sz="2100" dirty="0">
                <a:solidFill>
                  <a:schemeClr val="dk1"/>
                </a:solidFill>
                <a:latin typeface="Verdana"/>
                <a:ea typeface="Verdana"/>
                <a:sym typeface="Verdana"/>
              </a:rPr>
              <a:t> </a:t>
            </a:r>
            <a:endParaRPr sz="1013" dirty="0"/>
          </a:p>
        </p:txBody>
      </p:sp>
      <p:sp>
        <p:nvSpPr>
          <p:cNvPr id="28" name="Google Shape;61;p14">
            <a:extLst>
              <a:ext uri="{FF2B5EF4-FFF2-40B4-BE49-F238E27FC236}">
                <a16:creationId xmlns:a16="http://schemas.microsoft.com/office/drawing/2014/main" id="{C688AABF-FCF5-8443-5908-280E710B9E33}"/>
              </a:ext>
            </a:extLst>
          </p:cNvPr>
          <p:cNvSpPr txBox="1"/>
          <p:nvPr/>
        </p:nvSpPr>
        <p:spPr>
          <a:xfrm>
            <a:off x="7196136" y="3507274"/>
            <a:ext cx="1430981"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a week  </a:t>
            </a:r>
            <a:endParaRPr sz="2800" dirty="0"/>
          </a:p>
        </p:txBody>
      </p:sp>
      <p:pic>
        <p:nvPicPr>
          <p:cNvPr id="2" name="today ">
            <a:hlinkClick r:id="" action="ppaction://media"/>
            <a:extLst>
              <a:ext uri="{FF2B5EF4-FFF2-40B4-BE49-F238E27FC236}">
                <a16:creationId xmlns:a16="http://schemas.microsoft.com/office/drawing/2014/main" id="{3E209CBC-BC39-4404-2442-151BF43452D6}"/>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965129" y="2771327"/>
            <a:ext cx="487363" cy="487363"/>
          </a:xfrm>
          <a:prstGeom prst="rect">
            <a:avLst/>
          </a:prstGeom>
        </p:spPr>
      </p:pic>
      <p:pic>
        <p:nvPicPr>
          <p:cNvPr id="3" name="Recorded Sound">
            <a:hlinkClick r:id="" action="ppaction://media"/>
            <a:extLst>
              <a:ext uri="{FF2B5EF4-FFF2-40B4-BE49-F238E27FC236}">
                <a16:creationId xmlns:a16="http://schemas.microsoft.com/office/drawing/2014/main" id="{37BBE553-CF5A-2E51-03AF-1AFB106879F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3226660" y="2771326"/>
            <a:ext cx="487363" cy="487363"/>
          </a:xfrm>
          <a:prstGeom prst="rect">
            <a:avLst/>
          </a:prstGeom>
        </p:spPr>
      </p:pic>
      <p:pic>
        <p:nvPicPr>
          <p:cNvPr id="4" name="tomorrow">
            <a:hlinkClick r:id="" action="ppaction://media"/>
            <a:extLst>
              <a:ext uri="{FF2B5EF4-FFF2-40B4-BE49-F238E27FC236}">
                <a16:creationId xmlns:a16="http://schemas.microsoft.com/office/drawing/2014/main" id="{5C35FC86-15D5-D7F3-D581-A39F7F3B9AC4}"/>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5552240" y="2771325"/>
            <a:ext cx="487363" cy="487363"/>
          </a:xfrm>
          <a:prstGeom prst="rect">
            <a:avLst/>
          </a:prstGeom>
        </p:spPr>
      </p:pic>
      <p:pic>
        <p:nvPicPr>
          <p:cNvPr id="6" name="a week ">
            <a:hlinkClick r:id="" action="ppaction://media"/>
            <a:extLst>
              <a:ext uri="{FF2B5EF4-FFF2-40B4-BE49-F238E27FC236}">
                <a16:creationId xmlns:a16="http://schemas.microsoft.com/office/drawing/2014/main" id="{15BF014B-E2F0-BCE8-B611-49E4F289C509}"/>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7738718" y="2771325"/>
            <a:ext cx="487363" cy="487363"/>
          </a:xfrm>
          <a:prstGeom prst="rect">
            <a:avLst/>
          </a:prstGeom>
        </p:spPr>
      </p:pic>
    </p:spTree>
    <p:extLst>
      <p:ext uri="{BB962C8B-B14F-4D97-AF65-F5344CB8AC3E}">
        <p14:creationId xmlns:p14="http://schemas.microsoft.com/office/powerpoint/2010/main" val="389010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94"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2006" fill="hold"/>
                                        <p:tgtEl>
                                          <p:spTgt spid="3"/>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10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960" fill="hold"/>
                                        <p:tgtEl>
                                          <p:spTgt spid="4"/>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2471" fill="hold"/>
                                        <p:tgtEl>
                                          <p:spTgt spid="6"/>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2"/>
                </p:tgtEl>
              </p:cMediaNode>
            </p:audio>
            <p:audio>
              <p:cMediaNode vol="80000">
                <p:cTn id="40" fill="hold" display="0">
                  <p:stCondLst>
                    <p:cond delay="indefinite"/>
                  </p:stCondLst>
                  <p:endCondLst>
                    <p:cond evt="onStopAudio" delay="0">
                      <p:tgtEl>
                        <p:sldTgt/>
                      </p:tgtEl>
                    </p:cond>
                  </p:endCondLst>
                </p:cTn>
                <p:tgtEl>
                  <p:spTgt spid="3"/>
                </p:tgtEl>
              </p:cMediaNode>
            </p:audio>
            <p:audio>
              <p:cMediaNode vol="80000">
                <p:cTn id="41" fill="hold" display="0">
                  <p:stCondLst>
                    <p:cond delay="indefinite"/>
                  </p:stCondLst>
                  <p:endCondLst>
                    <p:cond evt="onStopAudio" delay="0">
                      <p:tgtEl>
                        <p:sldTgt/>
                      </p:tgtEl>
                    </p:cond>
                  </p:endCondLst>
                </p:cTn>
                <p:tgtEl>
                  <p:spTgt spid="4"/>
                </p:tgtEl>
              </p:cMediaNode>
            </p:audio>
            <p:audio>
              <p:cMediaNode vol="80000">
                <p:cTn id="42"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oogle Shape;60;p14">
            <a:extLst>
              <a:ext uri="{FF2B5EF4-FFF2-40B4-BE49-F238E27FC236}">
                <a16:creationId xmlns:a16="http://schemas.microsoft.com/office/drawing/2014/main" id="{EBCCA439-B161-ADCF-964D-E12922B2FDF3}"/>
              </a:ext>
            </a:extLst>
          </p:cNvPr>
          <p:cNvGraphicFramePr/>
          <p:nvPr>
            <p:extLst>
              <p:ext uri="{D42A27DB-BD31-4B8C-83A1-F6EECF244321}">
                <p14:modId xmlns:p14="http://schemas.microsoft.com/office/powerpoint/2010/main" val="2641282608"/>
              </p:ext>
            </p:extLst>
          </p:nvPr>
        </p:nvGraphicFramePr>
        <p:xfrm>
          <a:off x="1" y="7296"/>
          <a:ext cx="9143999" cy="5143500"/>
        </p:xfrm>
        <a:graphic>
          <a:graphicData uri="http://schemas.openxmlformats.org/drawingml/2006/table">
            <a:tbl>
              <a:tblPr>
                <a:noFill/>
              </a:tblPr>
              <a:tblGrid>
                <a:gridCol w="2289831">
                  <a:extLst>
                    <a:ext uri="{9D8B030D-6E8A-4147-A177-3AD203B41FA5}">
                      <a16:colId xmlns:a16="http://schemas.microsoft.com/office/drawing/2014/main" val="20000"/>
                    </a:ext>
                  </a:extLst>
                </a:gridCol>
                <a:gridCol w="2282181">
                  <a:extLst>
                    <a:ext uri="{9D8B030D-6E8A-4147-A177-3AD203B41FA5}">
                      <a16:colId xmlns:a16="http://schemas.microsoft.com/office/drawing/2014/main" val="20001"/>
                    </a:ext>
                  </a:extLst>
                </a:gridCol>
                <a:gridCol w="2290581">
                  <a:extLst>
                    <a:ext uri="{9D8B030D-6E8A-4147-A177-3AD203B41FA5}">
                      <a16:colId xmlns:a16="http://schemas.microsoft.com/office/drawing/2014/main" val="20002"/>
                    </a:ext>
                  </a:extLst>
                </a:gridCol>
                <a:gridCol w="2281406">
                  <a:extLst>
                    <a:ext uri="{9D8B030D-6E8A-4147-A177-3AD203B41FA5}">
                      <a16:colId xmlns:a16="http://schemas.microsoft.com/office/drawing/2014/main" val="20003"/>
                    </a:ext>
                  </a:extLst>
                </a:gridCol>
              </a:tblGrid>
              <a:tr h="2571750">
                <a:tc>
                  <a:txBody>
                    <a:bodyPr/>
                    <a:lstStyle/>
                    <a:p>
                      <a:pPr marL="0" lvl="0" indent="0" algn="l" rtl="0">
                        <a:lnSpc>
                          <a:spcPct val="150000"/>
                        </a:lnSpc>
                        <a:spcBef>
                          <a:spcPts val="0"/>
                        </a:spcBef>
                        <a:spcAft>
                          <a:spcPts val="0"/>
                        </a:spcAft>
                        <a:buClr>
                          <a:schemeClr val="dk1"/>
                        </a:buClr>
                        <a:buFont typeface="Arial"/>
                        <a:buNone/>
                      </a:pPr>
                      <a:endParaRPr sz="1400" dirty="0">
                        <a:latin typeface="Verdana"/>
                        <a:ea typeface="Verdana"/>
                        <a:cs typeface="Verdana"/>
                        <a:sym typeface="Verdana"/>
                      </a:endParaRPr>
                    </a:p>
                  </a:txBody>
                  <a:tcPr marL="51427" marR="51427" marT="51427" marB="51427">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Clr>
                          <a:schemeClr val="dk1"/>
                        </a:buClr>
                        <a:buFont typeface="Arial"/>
                        <a:buNone/>
                      </a:pPr>
                      <a:endParaRPr sz="1400" b="1" dirty="0"/>
                    </a:p>
                  </a:txBody>
                  <a:tcPr marL="51427" marR="51427" marT="51427" marB="51427">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400" dirty="0">
                        <a:latin typeface="Verdana"/>
                        <a:ea typeface="Verdana"/>
                        <a:cs typeface="Verdana"/>
                        <a:sym typeface="Verdana"/>
                      </a:endParaRPr>
                    </a:p>
                  </a:txBody>
                  <a:tcPr marL="51427" marR="51427" marT="51427" marB="51427">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400" dirty="0">
                        <a:latin typeface="Verdana"/>
                        <a:ea typeface="Verdana"/>
                        <a:cs typeface="Verdana"/>
                        <a:sym typeface="Verdana"/>
                      </a:endParaRPr>
                    </a:p>
                  </a:txBody>
                  <a:tcPr marL="51427" marR="51427" marT="51427" marB="51427">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Clr>
                          <a:schemeClr val="dk1"/>
                        </a:buClr>
                        <a:buFont typeface="Arial"/>
                        <a:buNone/>
                      </a:pPr>
                      <a:endParaRPr sz="1600" dirty="0"/>
                    </a:p>
                  </a:txBody>
                  <a:tcPr marL="51427" marR="51427" marT="51427" marB="51427">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800" dirty="0"/>
                    </a:p>
                  </a:txBody>
                  <a:tcPr marL="51427" marR="51427" marT="51427" marB="51427">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800" dirty="0"/>
                    </a:p>
                  </a:txBody>
                  <a:tcPr marL="51427" marR="51427" marT="51427" marB="51427">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800" dirty="0"/>
                    </a:p>
                  </a:txBody>
                  <a:tcPr marL="51427" marR="51427" marT="51427" marB="51427">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5" name="Google Shape;60;p14">
            <a:extLst>
              <a:ext uri="{FF2B5EF4-FFF2-40B4-BE49-F238E27FC236}">
                <a16:creationId xmlns:a16="http://schemas.microsoft.com/office/drawing/2014/main" id="{CCE440DB-DCEF-2720-033D-8515A688DBF5}"/>
              </a:ext>
            </a:extLst>
          </p:cNvPr>
          <p:cNvGraphicFramePr/>
          <p:nvPr>
            <p:extLst>
              <p:ext uri="{D42A27DB-BD31-4B8C-83A1-F6EECF244321}">
                <p14:modId xmlns:p14="http://schemas.microsoft.com/office/powerpoint/2010/main" val="1162350481"/>
              </p:ext>
            </p:extLst>
          </p:nvPr>
        </p:nvGraphicFramePr>
        <p:xfrm>
          <a:off x="1" y="7296"/>
          <a:ext cx="9143999" cy="5143500"/>
        </p:xfrm>
        <a:graphic>
          <a:graphicData uri="http://schemas.openxmlformats.org/drawingml/2006/table">
            <a:tbl>
              <a:tblPr>
                <a:noFill/>
              </a:tblPr>
              <a:tblGrid>
                <a:gridCol w="2289831">
                  <a:extLst>
                    <a:ext uri="{9D8B030D-6E8A-4147-A177-3AD203B41FA5}">
                      <a16:colId xmlns:a16="http://schemas.microsoft.com/office/drawing/2014/main" val="20000"/>
                    </a:ext>
                  </a:extLst>
                </a:gridCol>
                <a:gridCol w="2282181">
                  <a:extLst>
                    <a:ext uri="{9D8B030D-6E8A-4147-A177-3AD203B41FA5}">
                      <a16:colId xmlns:a16="http://schemas.microsoft.com/office/drawing/2014/main" val="20001"/>
                    </a:ext>
                  </a:extLst>
                </a:gridCol>
                <a:gridCol w="2290581">
                  <a:extLst>
                    <a:ext uri="{9D8B030D-6E8A-4147-A177-3AD203B41FA5}">
                      <a16:colId xmlns:a16="http://schemas.microsoft.com/office/drawing/2014/main" val="20002"/>
                    </a:ext>
                  </a:extLst>
                </a:gridCol>
                <a:gridCol w="2281406">
                  <a:extLst>
                    <a:ext uri="{9D8B030D-6E8A-4147-A177-3AD203B41FA5}">
                      <a16:colId xmlns:a16="http://schemas.microsoft.com/office/drawing/2014/main" val="20003"/>
                    </a:ext>
                  </a:extLst>
                </a:gridCol>
              </a:tblGrid>
              <a:tr h="2571750">
                <a:tc>
                  <a:txBody>
                    <a:bodyPr/>
                    <a:lstStyle/>
                    <a:p>
                      <a:pPr marL="0" lvl="0" indent="0" algn="l" rtl="0">
                        <a:lnSpc>
                          <a:spcPct val="150000"/>
                        </a:lnSpc>
                        <a:spcBef>
                          <a:spcPts val="0"/>
                        </a:spcBef>
                        <a:spcAft>
                          <a:spcPts val="0"/>
                        </a:spcAft>
                        <a:buClr>
                          <a:schemeClr val="dk1"/>
                        </a:buClr>
                        <a:buFont typeface="Arial"/>
                        <a:buNone/>
                      </a:pPr>
                      <a:endParaRPr sz="1400" dirty="0">
                        <a:latin typeface="Verdana"/>
                        <a:ea typeface="Verdana"/>
                        <a:cs typeface="Verdana"/>
                        <a:sym typeface="Verdana"/>
                      </a:endParaRPr>
                    </a:p>
                  </a:txBody>
                  <a:tcPr marL="51427" marR="51427" marT="51427" marB="51427">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Clr>
                          <a:schemeClr val="dk1"/>
                        </a:buClr>
                        <a:buFont typeface="Arial"/>
                        <a:buNone/>
                      </a:pPr>
                      <a:endParaRPr sz="1400" b="1" dirty="0"/>
                    </a:p>
                  </a:txBody>
                  <a:tcPr marL="51427" marR="51427" marT="51427" marB="51427">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400" dirty="0">
                        <a:latin typeface="Verdana"/>
                        <a:ea typeface="Verdana"/>
                        <a:cs typeface="Verdana"/>
                        <a:sym typeface="Verdana"/>
                      </a:endParaRPr>
                    </a:p>
                  </a:txBody>
                  <a:tcPr marL="51427" marR="51427" marT="51427" marB="51427">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400" dirty="0">
                        <a:latin typeface="Verdana"/>
                        <a:ea typeface="Verdana"/>
                        <a:cs typeface="Verdana"/>
                        <a:sym typeface="Verdana"/>
                      </a:endParaRPr>
                    </a:p>
                  </a:txBody>
                  <a:tcPr marL="51427" marR="51427" marT="51427" marB="51427">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Clr>
                          <a:schemeClr val="dk1"/>
                        </a:buClr>
                        <a:buFont typeface="Arial"/>
                        <a:buNone/>
                      </a:pPr>
                      <a:endParaRPr sz="1600" dirty="0"/>
                    </a:p>
                  </a:txBody>
                  <a:tcPr marL="51427" marR="51427" marT="51427" marB="51427">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800" dirty="0"/>
                    </a:p>
                  </a:txBody>
                  <a:tcPr marL="51427" marR="51427" marT="51427" marB="51427">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800" dirty="0"/>
                    </a:p>
                  </a:txBody>
                  <a:tcPr marL="51427" marR="51427" marT="51427" marB="51427">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800" dirty="0"/>
                    </a:p>
                  </a:txBody>
                  <a:tcPr marL="51427" marR="51427" marT="51427" marB="51427">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6" name="Google Shape;60;p14">
            <a:extLst>
              <a:ext uri="{FF2B5EF4-FFF2-40B4-BE49-F238E27FC236}">
                <a16:creationId xmlns:a16="http://schemas.microsoft.com/office/drawing/2014/main" id="{A61E98B5-DD68-974D-812A-125DB655A9D3}"/>
              </a:ext>
            </a:extLst>
          </p:cNvPr>
          <p:cNvGraphicFramePr/>
          <p:nvPr>
            <p:extLst>
              <p:ext uri="{D42A27DB-BD31-4B8C-83A1-F6EECF244321}">
                <p14:modId xmlns:p14="http://schemas.microsoft.com/office/powerpoint/2010/main" val="3842671344"/>
              </p:ext>
            </p:extLst>
          </p:nvPr>
        </p:nvGraphicFramePr>
        <p:xfrm>
          <a:off x="1" y="7296"/>
          <a:ext cx="9143999" cy="5143500"/>
        </p:xfrm>
        <a:graphic>
          <a:graphicData uri="http://schemas.openxmlformats.org/drawingml/2006/table">
            <a:tbl>
              <a:tblPr>
                <a:noFill/>
              </a:tblPr>
              <a:tblGrid>
                <a:gridCol w="2289831">
                  <a:extLst>
                    <a:ext uri="{9D8B030D-6E8A-4147-A177-3AD203B41FA5}">
                      <a16:colId xmlns:a16="http://schemas.microsoft.com/office/drawing/2014/main" val="20000"/>
                    </a:ext>
                  </a:extLst>
                </a:gridCol>
                <a:gridCol w="2282181">
                  <a:extLst>
                    <a:ext uri="{9D8B030D-6E8A-4147-A177-3AD203B41FA5}">
                      <a16:colId xmlns:a16="http://schemas.microsoft.com/office/drawing/2014/main" val="20001"/>
                    </a:ext>
                  </a:extLst>
                </a:gridCol>
                <a:gridCol w="2290581">
                  <a:extLst>
                    <a:ext uri="{9D8B030D-6E8A-4147-A177-3AD203B41FA5}">
                      <a16:colId xmlns:a16="http://schemas.microsoft.com/office/drawing/2014/main" val="20002"/>
                    </a:ext>
                  </a:extLst>
                </a:gridCol>
                <a:gridCol w="2281406">
                  <a:extLst>
                    <a:ext uri="{9D8B030D-6E8A-4147-A177-3AD203B41FA5}">
                      <a16:colId xmlns:a16="http://schemas.microsoft.com/office/drawing/2014/main" val="20003"/>
                    </a:ext>
                  </a:extLst>
                </a:gridCol>
              </a:tblGrid>
              <a:tr h="2571750">
                <a:tc>
                  <a:txBody>
                    <a:bodyPr/>
                    <a:lstStyle/>
                    <a:p>
                      <a:pPr marL="0" lvl="0" indent="0" algn="l" rtl="0">
                        <a:lnSpc>
                          <a:spcPct val="150000"/>
                        </a:lnSpc>
                        <a:spcBef>
                          <a:spcPts val="0"/>
                        </a:spcBef>
                        <a:spcAft>
                          <a:spcPts val="0"/>
                        </a:spcAft>
                        <a:buClr>
                          <a:schemeClr val="dk1"/>
                        </a:buClr>
                        <a:buFont typeface="Arial"/>
                        <a:buNone/>
                      </a:pPr>
                      <a:endParaRPr sz="1400" dirty="0">
                        <a:latin typeface="Verdana"/>
                        <a:ea typeface="Verdana"/>
                        <a:cs typeface="Verdana"/>
                        <a:sym typeface="Verdana"/>
                      </a:endParaRPr>
                    </a:p>
                  </a:txBody>
                  <a:tcPr marL="51427" marR="51427" marT="51427" marB="51427">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Clr>
                          <a:schemeClr val="dk1"/>
                        </a:buClr>
                        <a:buFont typeface="Arial"/>
                        <a:buNone/>
                      </a:pPr>
                      <a:endParaRPr sz="1400" b="1" dirty="0"/>
                    </a:p>
                  </a:txBody>
                  <a:tcPr marL="51427" marR="51427" marT="51427" marB="51427">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400" dirty="0">
                        <a:latin typeface="Verdana"/>
                        <a:ea typeface="Verdana"/>
                        <a:cs typeface="Verdana"/>
                        <a:sym typeface="Verdana"/>
                      </a:endParaRPr>
                    </a:p>
                  </a:txBody>
                  <a:tcPr marL="51427" marR="51427" marT="51427" marB="51427">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400" dirty="0">
                        <a:latin typeface="Verdana"/>
                        <a:ea typeface="Verdana"/>
                        <a:cs typeface="Verdana"/>
                        <a:sym typeface="Verdana"/>
                      </a:endParaRPr>
                    </a:p>
                  </a:txBody>
                  <a:tcPr marL="51427" marR="51427" marT="51427" marB="51427">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Clr>
                          <a:schemeClr val="dk1"/>
                        </a:buClr>
                        <a:buFont typeface="Arial"/>
                        <a:buNone/>
                      </a:pPr>
                      <a:endParaRPr sz="1600" dirty="0"/>
                    </a:p>
                  </a:txBody>
                  <a:tcPr marL="51427" marR="51427" marT="51427" marB="51427">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800" dirty="0"/>
                    </a:p>
                  </a:txBody>
                  <a:tcPr marL="51427" marR="51427" marT="51427" marB="51427">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800" dirty="0"/>
                    </a:p>
                  </a:txBody>
                  <a:tcPr marL="51427" marR="51427" marT="51427" marB="51427">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800" dirty="0"/>
                    </a:p>
                  </a:txBody>
                  <a:tcPr marL="51427" marR="51427" marT="51427" marB="51427">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2" name="Picture 1">
            <a:extLst>
              <a:ext uri="{FF2B5EF4-FFF2-40B4-BE49-F238E27FC236}">
                <a16:creationId xmlns:a16="http://schemas.microsoft.com/office/drawing/2014/main" id="{7714AE98-EFDA-84E4-2095-B2A99A15E452}"/>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287860" y="110578"/>
            <a:ext cx="1755626" cy="2332772"/>
          </a:xfrm>
          <a:prstGeom prst="rect">
            <a:avLst/>
          </a:prstGeom>
        </p:spPr>
      </p:pic>
      <p:sp>
        <p:nvSpPr>
          <p:cNvPr id="3" name="Google Shape;61;p14">
            <a:extLst>
              <a:ext uri="{FF2B5EF4-FFF2-40B4-BE49-F238E27FC236}">
                <a16:creationId xmlns:a16="http://schemas.microsoft.com/office/drawing/2014/main" id="{FAE9DC20-EC47-4ABB-0194-70255159CA01}"/>
              </a:ext>
            </a:extLst>
          </p:cNvPr>
          <p:cNvSpPr txBox="1"/>
          <p:nvPr/>
        </p:nvSpPr>
        <p:spPr>
          <a:xfrm>
            <a:off x="287860" y="3507276"/>
            <a:ext cx="1755626"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a month</a:t>
            </a:r>
            <a:r>
              <a:rPr lang="en-US" sz="2100" dirty="0">
                <a:solidFill>
                  <a:schemeClr val="dk1"/>
                </a:solidFill>
                <a:latin typeface="Verdana"/>
                <a:ea typeface="Verdana"/>
                <a:sym typeface="Verdana"/>
              </a:rPr>
              <a:t>  </a:t>
            </a:r>
            <a:endParaRPr sz="1013" dirty="0"/>
          </a:p>
        </p:txBody>
      </p:sp>
      <p:sp>
        <p:nvSpPr>
          <p:cNvPr id="7" name="Google Shape;61;p14">
            <a:extLst>
              <a:ext uri="{FF2B5EF4-FFF2-40B4-BE49-F238E27FC236}">
                <a16:creationId xmlns:a16="http://schemas.microsoft.com/office/drawing/2014/main" id="{981E6DD8-F056-B83B-6DD1-891A696F2FB9}"/>
              </a:ext>
            </a:extLst>
          </p:cNvPr>
          <p:cNvSpPr txBox="1"/>
          <p:nvPr/>
        </p:nvSpPr>
        <p:spPr>
          <a:xfrm>
            <a:off x="7160217" y="3507276"/>
            <a:ext cx="1759058"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February</a:t>
            </a:r>
            <a:r>
              <a:rPr lang="en-US" sz="2100" dirty="0">
                <a:solidFill>
                  <a:schemeClr val="dk1"/>
                </a:solidFill>
                <a:latin typeface="Verdana"/>
                <a:ea typeface="Verdana"/>
                <a:sym typeface="Verdana"/>
              </a:rPr>
              <a:t>  </a:t>
            </a:r>
            <a:endParaRPr sz="1013" dirty="0"/>
          </a:p>
        </p:txBody>
      </p:sp>
      <p:sp>
        <p:nvSpPr>
          <p:cNvPr id="8" name="Google Shape;61;p14">
            <a:extLst>
              <a:ext uri="{FF2B5EF4-FFF2-40B4-BE49-F238E27FC236}">
                <a16:creationId xmlns:a16="http://schemas.microsoft.com/office/drawing/2014/main" id="{9150196A-6AFA-3F15-B85F-8FF88E147EBE}"/>
              </a:ext>
            </a:extLst>
          </p:cNvPr>
          <p:cNvSpPr txBox="1"/>
          <p:nvPr/>
        </p:nvSpPr>
        <p:spPr>
          <a:xfrm>
            <a:off x="4936210" y="3500113"/>
            <a:ext cx="1596325"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January</a:t>
            </a:r>
            <a:r>
              <a:rPr lang="en-US" sz="2100" dirty="0">
                <a:solidFill>
                  <a:schemeClr val="dk1"/>
                </a:solidFill>
                <a:latin typeface="Verdana"/>
                <a:ea typeface="Verdana"/>
                <a:sym typeface="Verdana"/>
              </a:rPr>
              <a:t>  </a:t>
            </a:r>
            <a:endParaRPr sz="1013" dirty="0"/>
          </a:p>
        </p:txBody>
      </p:sp>
      <p:sp>
        <p:nvSpPr>
          <p:cNvPr id="9" name="Google Shape;61;p14">
            <a:extLst>
              <a:ext uri="{FF2B5EF4-FFF2-40B4-BE49-F238E27FC236}">
                <a16:creationId xmlns:a16="http://schemas.microsoft.com/office/drawing/2014/main" id="{17E839E2-0073-4677-E824-303D014D7718}"/>
              </a:ext>
            </a:extLst>
          </p:cNvPr>
          <p:cNvSpPr txBox="1"/>
          <p:nvPr/>
        </p:nvSpPr>
        <p:spPr>
          <a:xfrm>
            <a:off x="2755423" y="3507276"/>
            <a:ext cx="1360735"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a year </a:t>
            </a:r>
            <a:r>
              <a:rPr lang="en-US" sz="2100" dirty="0">
                <a:solidFill>
                  <a:schemeClr val="dk1"/>
                </a:solidFill>
                <a:latin typeface="Verdana"/>
                <a:ea typeface="Verdana"/>
                <a:sym typeface="Verdana"/>
              </a:rPr>
              <a:t>  </a:t>
            </a:r>
            <a:endParaRPr sz="1013" dirty="0"/>
          </a:p>
        </p:txBody>
      </p:sp>
      <p:pic>
        <p:nvPicPr>
          <p:cNvPr id="10" name="Picture 9">
            <a:extLst>
              <a:ext uri="{FF2B5EF4-FFF2-40B4-BE49-F238E27FC236}">
                <a16:creationId xmlns:a16="http://schemas.microsoft.com/office/drawing/2014/main" id="{5ACF0953-3CA3-2602-3422-367C471AB720}"/>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2348309" y="78435"/>
            <a:ext cx="2174964" cy="2437026"/>
          </a:xfrm>
          <a:prstGeom prst="rect">
            <a:avLst/>
          </a:prstGeom>
        </p:spPr>
      </p:pic>
      <p:sp>
        <p:nvSpPr>
          <p:cNvPr id="11" name="Google Shape;61;p14">
            <a:extLst>
              <a:ext uri="{FF2B5EF4-FFF2-40B4-BE49-F238E27FC236}">
                <a16:creationId xmlns:a16="http://schemas.microsoft.com/office/drawing/2014/main" id="{AEB8A425-68A8-D243-5B73-1B5BCE261BF0}"/>
              </a:ext>
            </a:extLst>
          </p:cNvPr>
          <p:cNvSpPr txBox="1"/>
          <p:nvPr/>
        </p:nvSpPr>
        <p:spPr>
          <a:xfrm>
            <a:off x="5293448" y="899659"/>
            <a:ext cx="881847"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Jan. </a:t>
            </a:r>
            <a:r>
              <a:rPr lang="en-US" sz="2100" dirty="0">
                <a:solidFill>
                  <a:schemeClr val="dk1"/>
                </a:solidFill>
                <a:latin typeface="Verdana"/>
                <a:ea typeface="Verdana"/>
                <a:sym typeface="Verdana"/>
              </a:rPr>
              <a:t>  </a:t>
            </a:r>
            <a:endParaRPr sz="1013" dirty="0"/>
          </a:p>
        </p:txBody>
      </p:sp>
      <p:sp>
        <p:nvSpPr>
          <p:cNvPr id="12" name="Google Shape;61;p14">
            <a:extLst>
              <a:ext uri="{FF2B5EF4-FFF2-40B4-BE49-F238E27FC236}">
                <a16:creationId xmlns:a16="http://schemas.microsoft.com/office/drawing/2014/main" id="{CECBEDB2-6CB8-4DAF-63A7-8963AEEA9283}"/>
              </a:ext>
            </a:extLst>
          </p:cNvPr>
          <p:cNvSpPr txBox="1"/>
          <p:nvPr/>
        </p:nvSpPr>
        <p:spPr>
          <a:xfrm>
            <a:off x="7550391" y="899659"/>
            <a:ext cx="978709"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Feb.  </a:t>
            </a:r>
            <a:r>
              <a:rPr lang="en-US" sz="2100" dirty="0">
                <a:solidFill>
                  <a:schemeClr val="dk1"/>
                </a:solidFill>
                <a:latin typeface="Verdana"/>
                <a:ea typeface="Verdana"/>
                <a:sym typeface="Verdana"/>
              </a:rPr>
              <a:t>  </a:t>
            </a:r>
            <a:endParaRPr sz="1013" dirty="0"/>
          </a:p>
        </p:txBody>
      </p:sp>
      <p:pic>
        <p:nvPicPr>
          <p:cNvPr id="13" name="a month">
            <a:hlinkClick r:id="" action="ppaction://media"/>
            <a:extLst>
              <a:ext uri="{FF2B5EF4-FFF2-40B4-BE49-F238E27FC236}">
                <a16:creationId xmlns:a16="http://schemas.microsoft.com/office/drawing/2014/main" id="{B2E21932-9012-1E55-4A9C-D94C69E8572D}"/>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921991" y="2733998"/>
            <a:ext cx="487363" cy="487363"/>
          </a:xfrm>
          <a:prstGeom prst="rect">
            <a:avLst/>
          </a:prstGeom>
        </p:spPr>
      </p:pic>
      <p:pic>
        <p:nvPicPr>
          <p:cNvPr id="14" name="a year">
            <a:hlinkClick r:id="" action="ppaction://media"/>
            <a:extLst>
              <a:ext uri="{FF2B5EF4-FFF2-40B4-BE49-F238E27FC236}">
                <a16:creationId xmlns:a16="http://schemas.microsoft.com/office/drawing/2014/main" id="{17BF265E-FE69-3329-B229-4D0B134F9EED}"/>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3192108" y="2733998"/>
            <a:ext cx="487363" cy="487363"/>
          </a:xfrm>
          <a:prstGeom prst="rect">
            <a:avLst/>
          </a:prstGeom>
        </p:spPr>
      </p:pic>
      <p:pic>
        <p:nvPicPr>
          <p:cNvPr id="15" name="January ">
            <a:hlinkClick r:id="" action="ppaction://media"/>
            <a:extLst>
              <a:ext uri="{FF2B5EF4-FFF2-40B4-BE49-F238E27FC236}">
                <a16:creationId xmlns:a16="http://schemas.microsoft.com/office/drawing/2014/main" id="{7574555A-A133-F9EA-542C-94548861D2D1}"/>
              </a:ext>
            </a:extLst>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5490689" y="2733998"/>
            <a:ext cx="487363" cy="487363"/>
          </a:xfrm>
          <a:prstGeom prst="rect">
            <a:avLst/>
          </a:prstGeom>
        </p:spPr>
      </p:pic>
      <p:pic>
        <p:nvPicPr>
          <p:cNvPr id="16" name="February ">
            <a:hlinkClick r:id="" action="ppaction://media"/>
            <a:extLst>
              <a:ext uri="{FF2B5EF4-FFF2-40B4-BE49-F238E27FC236}">
                <a16:creationId xmlns:a16="http://schemas.microsoft.com/office/drawing/2014/main" id="{92883FD2-59A3-FDFA-4AC7-E8E789F8B8EC}"/>
              </a:ext>
            </a:extLst>
          </p:cNvPr>
          <p:cNvPicPr>
            <a:picLocks noChangeAspect="1"/>
          </p:cNvPicPr>
          <p:nvPr>
            <a:audioFile r:link="rId8"/>
            <p:extLst>
              <p:ext uri="{DAA4B4D4-6D71-4841-9C94-3DE7FCFB9230}">
                <p14:media xmlns:p14="http://schemas.microsoft.com/office/powerpoint/2010/main" r:embed="rId7"/>
              </p:ext>
            </p:extLst>
          </p:nvPr>
        </p:nvPicPr>
        <p:blipFill>
          <a:blip r:embed="rId13"/>
          <a:stretch>
            <a:fillRect/>
          </a:stretch>
        </p:blipFill>
        <p:spPr>
          <a:xfrm>
            <a:off x="7796063" y="2733998"/>
            <a:ext cx="487363" cy="487363"/>
          </a:xfrm>
          <a:prstGeom prst="rect">
            <a:avLst/>
          </a:prstGeom>
        </p:spPr>
      </p:pic>
    </p:spTree>
    <p:extLst>
      <p:ext uri="{BB962C8B-B14F-4D97-AF65-F5344CB8AC3E}">
        <p14:creationId xmlns:p14="http://schemas.microsoft.com/office/powerpoint/2010/main" val="117806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60" fill="hold"/>
                                        <p:tgtEl>
                                          <p:spTgt spid="1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2006" fill="hold"/>
                                        <p:tgtEl>
                                          <p:spTgt spid="14"/>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215" fill="hold"/>
                                        <p:tgtEl>
                                          <p:spTgt spid="15"/>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2401" fill="hold"/>
                                        <p:tgtEl>
                                          <p:spTgt spid="16"/>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13"/>
                </p:tgtEl>
              </p:cMediaNode>
            </p:audio>
            <p:audio>
              <p:cMediaNode vol="80000">
                <p:cTn id="40" fill="hold" display="0">
                  <p:stCondLst>
                    <p:cond delay="indefinite"/>
                  </p:stCondLst>
                  <p:endCondLst>
                    <p:cond evt="onStopAudio" delay="0">
                      <p:tgtEl>
                        <p:sldTgt/>
                      </p:tgtEl>
                    </p:cond>
                  </p:endCondLst>
                </p:cTn>
                <p:tgtEl>
                  <p:spTgt spid="14"/>
                </p:tgtEl>
              </p:cMediaNode>
            </p:audio>
            <p:audio>
              <p:cMediaNode vol="80000">
                <p:cTn id="41" fill="hold" display="0">
                  <p:stCondLst>
                    <p:cond delay="indefinite"/>
                  </p:stCondLst>
                  <p:endCondLst>
                    <p:cond evt="onStopAudio" delay="0">
                      <p:tgtEl>
                        <p:sldTgt/>
                      </p:tgtEl>
                    </p:cond>
                  </p:endCondLst>
                </p:cTn>
                <p:tgtEl>
                  <p:spTgt spid="15"/>
                </p:tgtEl>
              </p:cMediaNode>
            </p:audio>
            <p:audio>
              <p:cMediaNode vol="80000">
                <p:cTn id="42" fill="hold" display="0">
                  <p:stCondLst>
                    <p:cond delay="indefinite"/>
                  </p:stCondLst>
                  <p:endCondLst>
                    <p:cond evt="onStopAudio" delay="0">
                      <p:tgtEl>
                        <p:sldTgt/>
                      </p:tgtEl>
                    </p:cond>
                  </p:endCondLst>
                </p:cTn>
                <p:tgtEl>
                  <p:spTgt spid="1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oogle Shape;60;p14">
            <a:extLst>
              <a:ext uri="{FF2B5EF4-FFF2-40B4-BE49-F238E27FC236}">
                <a16:creationId xmlns:a16="http://schemas.microsoft.com/office/drawing/2014/main" id="{096C6206-CFA2-CCE9-FE32-4432BFE57BC4}"/>
              </a:ext>
            </a:extLst>
          </p:cNvPr>
          <p:cNvGraphicFramePr/>
          <p:nvPr>
            <p:extLst>
              <p:ext uri="{D42A27DB-BD31-4B8C-83A1-F6EECF244321}">
                <p14:modId xmlns:p14="http://schemas.microsoft.com/office/powerpoint/2010/main" val="2748203884"/>
              </p:ext>
            </p:extLst>
          </p:nvPr>
        </p:nvGraphicFramePr>
        <p:xfrm>
          <a:off x="1" y="0"/>
          <a:ext cx="9143999" cy="5143500"/>
        </p:xfrm>
        <a:graphic>
          <a:graphicData uri="http://schemas.openxmlformats.org/drawingml/2006/table">
            <a:tbl>
              <a:tblPr>
                <a:noFill/>
              </a:tblPr>
              <a:tblGrid>
                <a:gridCol w="2289831">
                  <a:extLst>
                    <a:ext uri="{9D8B030D-6E8A-4147-A177-3AD203B41FA5}">
                      <a16:colId xmlns:a16="http://schemas.microsoft.com/office/drawing/2014/main" val="20000"/>
                    </a:ext>
                  </a:extLst>
                </a:gridCol>
                <a:gridCol w="2282181">
                  <a:extLst>
                    <a:ext uri="{9D8B030D-6E8A-4147-A177-3AD203B41FA5}">
                      <a16:colId xmlns:a16="http://schemas.microsoft.com/office/drawing/2014/main" val="20001"/>
                    </a:ext>
                  </a:extLst>
                </a:gridCol>
                <a:gridCol w="2290581">
                  <a:extLst>
                    <a:ext uri="{9D8B030D-6E8A-4147-A177-3AD203B41FA5}">
                      <a16:colId xmlns:a16="http://schemas.microsoft.com/office/drawing/2014/main" val="20002"/>
                    </a:ext>
                  </a:extLst>
                </a:gridCol>
                <a:gridCol w="2281406">
                  <a:extLst>
                    <a:ext uri="{9D8B030D-6E8A-4147-A177-3AD203B41FA5}">
                      <a16:colId xmlns:a16="http://schemas.microsoft.com/office/drawing/2014/main" val="20003"/>
                    </a:ext>
                  </a:extLst>
                </a:gridCol>
              </a:tblGrid>
              <a:tr h="2571750">
                <a:tc>
                  <a:txBody>
                    <a:bodyPr/>
                    <a:lstStyle/>
                    <a:p>
                      <a:pPr marL="0" lvl="0" indent="0" algn="l" rtl="0">
                        <a:lnSpc>
                          <a:spcPct val="150000"/>
                        </a:lnSpc>
                        <a:spcBef>
                          <a:spcPts val="0"/>
                        </a:spcBef>
                        <a:spcAft>
                          <a:spcPts val="0"/>
                        </a:spcAft>
                        <a:buClr>
                          <a:schemeClr val="dk1"/>
                        </a:buClr>
                        <a:buFont typeface="Arial"/>
                        <a:buNone/>
                      </a:pPr>
                      <a:endParaRPr sz="1400" dirty="0">
                        <a:latin typeface="Verdana"/>
                        <a:ea typeface="Verdana"/>
                        <a:cs typeface="Verdana"/>
                        <a:sym typeface="Verdana"/>
                      </a:endParaRPr>
                    </a:p>
                  </a:txBody>
                  <a:tcPr marL="51427" marR="51427" marT="51427" marB="51427">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Clr>
                          <a:schemeClr val="dk1"/>
                        </a:buClr>
                        <a:buFont typeface="Arial"/>
                        <a:buNone/>
                      </a:pPr>
                      <a:endParaRPr sz="1400" b="1" dirty="0"/>
                    </a:p>
                  </a:txBody>
                  <a:tcPr marL="51427" marR="51427" marT="51427" marB="51427">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400" dirty="0">
                        <a:latin typeface="Verdana"/>
                        <a:ea typeface="Verdana"/>
                        <a:cs typeface="Verdana"/>
                        <a:sym typeface="Verdana"/>
                      </a:endParaRPr>
                    </a:p>
                  </a:txBody>
                  <a:tcPr marL="51427" marR="51427" marT="51427" marB="51427">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400" dirty="0">
                        <a:latin typeface="Verdana"/>
                        <a:ea typeface="Verdana"/>
                        <a:cs typeface="Verdana"/>
                        <a:sym typeface="Verdana"/>
                      </a:endParaRPr>
                    </a:p>
                  </a:txBody>
                  <a:tcPr marL="51427" marR="51427" marT="51427" marB="51427">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Clr>
                          <a:schemeClr val="dk1"/>
                        </a:buClr>
                        <a:buFont typeface="Arial"/>
                        <a:buNone/>
                      </a:pPr>
                      <a:endParaRPr sz="1600" dirty="0"/>
                    </a:p>
                  </a:txBody>
                  <a:tcPr marL="51427" marR="51427" marT="51427" marB="51427">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800" dirty="0"/>
                    </a:p>
                  </a:txBody>
                  <a:tcPr marL="51427" marR="51427" marT="51427" marB="51427">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800" dirty="0"/>
                    </a:p>
                  </a:txBody>
                  <a:tcPr marL="51427" marR="51427" marT="51427" marB="51427">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800" dirty="0"/>
                    </a:p>
                  </a:txBody>
                  <a:tcPr marL="51427" marR="51427" marT="51427" marB="51427">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 name="Google Shape;61;p14">
            <a:extLst>
              <a:ext uri="{FF2B5EF4-FFF2-40B4-BE49-F238E27FC236}">
                <a16:creationId xmlns:a16="http://schemas.microsoft.com/office/drawing/2014/main" id="{815A94B4-5928-B972-E97E-E39C6C05AC7D}"/>
              </a:ext>
            </a:extLst>
          </p:cNvPr>
          <p:cNvSpPr txBox="1"/>
          <p:nvPr/>
        </p:nvSpPr>
        <p:spPr>
          <a:xfrm>
            <a:off x="5275372" y="3500113"/>
            <a:ext cx="881848"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May</a:t>
            </a:r>
            <a:r>
              <a:rPr lang="en-US" sz="2100" dirty="0">
                <a:solidFill>
                  <a:schemeClr val="dk1"/>
                </a:solidFill>
                <a:latin typeface="Verdana"/>
                <a:ea typeface="Verdana"/>
                <a:sym typeface="Verdana"/>
              </a:rPr>
              <a:t>  </a:t>
            </a:r>
            <a:endParaRPr sz="1013" dirty="0"/>
          </a:p>
        </p:txBody>
      </p:sp>
      <p:sp>
        <p:nvSpPr>
          <p:cNvPr id="3" name="Google Shape;61;p14">
            <a:extLst>
              <a:ext uri="{FF2B5EF4-FFF2-40B4-BE49-F238E27FC236}">
                <a16:creationId xmlns:a16="http://schemas.microsoft.com/office/drawing/2014/main" id="{F35C49D7-4CD8-EC3E-6143-85E1CD8A1FC5}"/>
              </a:ext>
            </a:extLst>
          </p:cNvPr>
          <p:cNvSpPr txBox="1"/>
          <p:nvPr/>
        </p:nvSpPr>
        <p:spPr>
          <a:xfrm>
            <a:off x="477863" y="3500113"/>
            <a:ext cx="1257947"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March</a:t>
            </a:r>
            <a:r>
              <a:rPr lang="en-US" sz="2100" dirty="0">
                <a:solidFill>
                  <a:schemeClr val="dk1"/>
                </a:solidFill>
                <a:latin typeface="Verdana"/>
                <a:ea typeface="Verdana"/>
                <a:sym typeface="Verdana"/>
              </a:rPr>
              <a:t>  </a:t>
            </a:r>
            <a:endParaRPr sz="1013" dirty="0"/>
          </a:p>
        </p:txBody>
      </p:sp>
      <p:sp>
        <p:nvSpPr>
          <p:cNvPr id="5" name="Google Shape;61;p14">
            <a:extLst>
              <a:ext uri="{FF2B5EF4-FFF2-40B4-BE49-F238E27FC236}">
                <a16:creationId xmlns:a16="http://schemas.microsoft.com/office/drawing/2014/main" id="{640B7986-12EB-358F-65FA-13DE4BF8B324}"/>
              </a:ext>
            </a:extLst>
          </p:cNvPr>
          <p:cNvSpPr txBox="1"/>
          <p:nvPr/>
        </p:nvSpPr>
        <p:spPr>
          <a:xfrm>
            <a:off x="7501180" y="3500113"/>
            <a:ext cx="1043551"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June</a:t>
            </a:r>
            <a:endParaRPr sz="1013" dirty="0"/>
          </a:p>
        </p:txBody>
      </p:sp>
      <p:sp>
        <p:nvSpPr>
          <p:cNvPr id="6" name="Google Shape;61;p14">
            <a:extLst>
              <a:ext uri="{FF2B5EF4-FFF2-40B4-BE49-F238E27FC236}">
                <a16:creationId xmlns:a16="http://schemas.microsoft.com/office/drawing/2014/main" id="{69FDB72E-5FC3-B71C-D778-7B79DD4A5472}"/>
              </a:ext>
            </a:extLst>
          </p:cNvPr>
          <p:cNvSpPr txBox="1"/>
          <p:nvPr/>
        </p:nvSpPr>
        <p:spPr>
          <a:xfrm>
            <a:off x="2832826" y="3500113"/>
            <a:ext cx="1035804"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April </a:t>
            </a:r>
            <a:r>
              <a:rPr lang="en-US" sz="2100" dirty="0">
                <a:solidFill>
                  <a:schemeClr val="dk1"/>
                </a:solidFill>
                <a:latin typeface="Verdana"/>
                <a:ea typeface="Verdana"/>
                <a:sym typeface="Verdana"/>
              </a:rPr>
              <a:t>  </a:t>
            </a:r>
            <a:endParaRPr sz="1013" dirty="0"/>
          </a:p>
        </p:txBody>
      </p:sp>
      <p:sp>
        <p:nvSpPr>
          <p:cNvPr id="7" name="Google Shape;61;p14">
            <a:extLst>
              <a:ext uri="{FF2B5EF4-FFF2-40B4-BE49-F238E27FC236}">
                <a16:creationId xmlns:a16="http://schemas.microsoft.com/office/drawing/2014/main" id="{12BE45DB-E95A-AE0A-C9CA-6883FDD5811C}"/>
              </a:ext>
            </a:extLst>
          </p:cNvPr>
          <p:cNvSpPr txBox="1"/>
          <p:nvPr/>
        </p:nvSpPr>
        <p:spPr>
          <a:xfrm>
            <a:off x="5293448" y="899659"/>
            <a:ext cx="881847"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May</a:t>
            </a:r>
            <a:endParaRPr sz="1013" dirty="0"/>
          </a:p>
        </p:txBody>
      </p:sp>
      <p:sp>
        <p:nvSpPr>
          <p:cNvPr id="8" name="Google Shape;61;p14">
            <a:extLst>
              <a:ext uri="{FF2B5EF4-FFF2-40B4-BE49-F238E27FC236}">
                <a16:creationId xmlns:a16="http://schemas.microsoft.com/office/drawing/2014/main" id="{881A0BA6-E4C2-05E0-80C8-F535E935AD7C}"/>
              </a:ext>
            </a:extLst>
          </p:cNvPr>
          <p:cNvSpPr txBox="1"/>
          <p:nvPr/>
        </p:nvSpPr>
        <p:spPr>
          <a:xfrm>
            <a:off x="757610" y="895797"/>
            <a:ext cx="978200"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Mar. </a:t>
            </a:r>
            <a:r>
              <a:rPr lang="en-US" sz="2100" dirty="0">
                <a:solidFill>
                  <a:schemeClr val="dk1"/>
                </a:solidFill>
                <a:latin typeface="Verdana"/>
                <a:ea typeface="Verdana"/>
                <a:sym typeface="Verdana"/>
              </a:rPr>
              <a:t>  </a:t>
            </a:r>
            <a:endParaRPr sz="1013" dirty="0"/>
          </a:p>
        </p:txBody>
      </p:sp>
      <p:sp>
        <p:nvSpPr>
          <p:cNvPr id="9" name="Google Shape;61;p14">
            <a:extLst>
              <a:ext uri="{FF2B5EF4-FFF2-40B4-BE49-F238E27FC236}">
                <a16:creationId xmlns:a16="http://schemas.microsoft.com/office/drawing/2014/main" id="{D6D21384-22FB-B9AF-6BDF-295855F9CE1D}"/>
              </a:ext>
            </a:extLst>
          </p:cNvPr>
          <p:cNvSpPr txBox="1"/>
          <p:nvPr/>
        </p:nvSpPr>
        <p:spPr>
          <a:xfrm>
            <a:off x="7582033" y="895797"/>
            <a:ext cx="881847"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Jun. </a:t>
            </a:r>
            <a:r>
              <a:rPr lang="en-US" sz="2100" dirty="0">
                <a:solidFill>
                  <a:schemeClr val="dk1"/>
                </a:solidFill>
                <a:latin typeface="Verdana"/>
                <a:ea typeface="Verdana"/>
                <a:sym typeface="Verdana"/>
              </a:rPr>
              <a:t>  </a:t>
            </a:r>
            <a:endParaRPr sz="1013" dirty="0"/>
          </a:p>
        </p:txBody>
      </p:sp>
      <p:sp>
        <p:nvSpPr>
          <p:cNvPr id="10" name="Google Shape;61;p14">
            <a:extLst>
              <a:ext uri="{FF2B5EF4-FFF2-40B4-BE49-F238E27FC236}">
                <a16:creationId xmlns:a16="http://schemas.microsoft.com/office/drawing/2014/main" id="{1A7165F9-6AA4-8160-FD3D-51865BB0E977}"/>
              </a:ext>
            </a:extLst>
          </p:cNvPr>
          <p:cNvSpPr txBox="1"/>
          <p:nvPr/>
        </p:nvSpPr>
        <p:spPr>
          <a:xfrm>
            <a:off x="2986783" y="895797"/>
            <a:ext cx="881847"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Apr. </a:t>
            </a:r>
            <a:r>
              <a:rPr lang="en-US" sz="2100" dirty="0">
                <a:solidFill>
                  <a:schemeClr val="dk1"/>
                </a:solidFill>
                <a:latin typeface="Verdana"/>
                <a:ea typeface="Verdana"/>
                <a:sym typeface="Verdana"/>
              </a:rPr>
              <a:t>  </a:t>
            </a:r>
            <a:endParaRPr sz="1013" dirty="0"/>
          </a:p>
        </p:txBody>
      </p:sp>
      <p:pic>
        <p:nvPicPr>
          <p:cNvPr id="11" name="March ">
            <a:hlinkClick r:id="" action="ppaction://media"/>
            <a:extLst>
              <a:ext uri="{FF2B5EF4-FFF2-40B4-BE49-F238E27FC236}">
                <a16:creationId xmlns:a16="http://schemas.microsoft.com/office/drawing/2014/main" id="{63DBBF47-1D8F-8DEA-59E9-9755FF45026D}"/>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63154" y="2737981"/>
            <a:ext cx="487363" cy="487363"/>
          </a:xfrm>
          <a:prstGeom prst="rect">
            <a:avLst/>
          </a:prstGeom>
        </p:spPr>
      </p:pic>
      <p:pic>
        <p:nvPicPr>
          <p:cNvPr id="12" name="April ">
            <a:hlinkClick r:id="" action="ppaction://media"/>
            <a:extLst>
              <a:ext uri="{FF2B5EF4-FFF2-40B4-BE49-F238E27FC236}">
                <a16:creationId xmlns:a16="http://schemas.microsoft.com/office/drawing/2014/main" id="{C20804A7-1115-A438-AD63-482EC768C408}"/>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3184024" y="2737980"/>
            <a:ext cx="487363" cy="487363"/>
          </a:xfrm>
          <a:prstGeom prst="rect">
            <a:avLst/>
          </a:prstGeom>
        </p:spPr>
      </p:pic>
      <p:pic>
        <p:nvPicPr>
          <p:cNvPr id="13" name="May ">
            <a:hlinkClick r:id="" action="ppaction://media"/>
            <a:extLst>
              <a:ext uri="{FF2B5EF4-FFF2-40B4-BE49-F238E27FC236}">
                <a16:creationId xmlns:a16="http://schemas.microsoft.com/office/drawing/2014/main" id="{C93F51E1-B146-94BB-562A-0B8F5E3625E6}"/>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5472614" y="2737980"/>
            <a:ext cx="487363" cy="487363"/>
          </a:xfrm>
          <a:prstGeom prst="rect">
            <a:avLst/>
          </a:prstGeom>
        </p:spPr>
      </p:pic>
      <p:pic>
        <p:nvPicPr>
          <p:cNvPr id="14" name="June ">
            <a:hlinkClick r:id="" action="ppaction://media"/>
            <a:extLst>
              <a:ext uri="{FF2B5EF4-FFF2-40B4-BE49-F238E27FC236}">
                <a16:creationId xmlns:a16="http://schemas.microsoft.com/office/drawing/2014/main" id="{63ADD77C-B8C7-6850-50CF-12BBFD877DD2}"/>
              </a:ext>
            </a:extLst>
          </p:cNvPr>
          <p:cNvPicPr>
            <a:picLocks noChangeAspect="1"/>
          </p:cNvPicPr>
          <p:nvPr>
            <a:audioFile r:link="rId8"/>
            <p:extLst>
              <p:ext uri="{DAA4B4D4-6D71-4841-9C94-3DE7FCFB9230}">
                <p14:media xmlns:p14="http://schemas.microsoft.com/office/powerpoint/2010/main" r:embed="rId7"/>
              </p:ext>
            </p:extLst>
          </p:nvPr>
        </p:nvPicPr>
        <p:blipFill>
          <a:blip r:embed="rId10"/>
          <a:stretch>
            <a:fillRect/>
          </a:stretch>
        </p:blipFill>
        <p:spPr>
          <a:xfrm>
            <a:off x="7784940" y="2737980"/>
            <a:ext cx="487363" cy="487363"/>
          </a:xfrm>
          <a:prstGeom prst="rect">
            <a:avLst/>
          </a:prstGeom>
        </p:spPr>
      </p:pic>
    </p:spTree>
    <p:extLst>
      <p:ext uri="{BB962C8B-B14F-4D97-AF65-F5344CB8AC3E}">
        <p14:creationId xmlns:p14="http://schemas.microsoft.com/office/powerpoint/2010/main" val="2780676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15"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2030" fill="hold"/>
                                        <p:tgtEl>
                                          <p:spTgt spid="12"/>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401" fill="hold"/>
                                        <p:tgtEl>
                                          <p:spTgt spid="13"/>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2703" fill="hold"/>
                                        <p:tgtEl>
                                          <p:spTgt spid="14"/>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11"/>
                </p:tgtEl>
              </p:cMediaNode>
            </p:audio>
            <p:audio>
              <p:cMediaNode vol="80000">
                <p:cTn id="40" fill="hold" display="0">
                  <p:stCondLst>
                    <p:cond delay="indefinite"/>
                  </p:stCondLst>
                  <p:endCondLst>
                    <p:cond evt="onStopAudio" delay="0">
                      <p:tgtEl>
                        <p:sldTgt/>
                      </p:tgtEl>
                    </p:cond>
                  </p:endCondLst>
                </p:cTn>
                <p:tgtEl>
                  <p:spTgt spid="12"/>
                </p:tgtEl>
              </p:cMediaNode>
            </p:audio>
            <p:audio>
              <p:cMediaNode vol="80000">
                <p:cTn id="41" fill="hold" display="0">
                  <p:stCondLst>
                    <p:cond delay="indefinite"/>
                  </p:stCondLst>
                  <p:endCondLst>
                    <p:cond evt="onStopAudio" delay="0">
                      <p:tgtEl>
                        <p:sldTgt/>
                      </p:tgtEl>
                    </p:cond>
                  </p:endCondLst>
                </p:cTn>
                <p:tgtEl>
                  <p:spTgt spid="13"/>
                </p:tgtEl>
              </p:cMediaNode>
            </p:audio>
            <p:audio>
              <p:cMediaNode vol="80000">
                <p:cTn id="42" fill="hold" display="0">
                  <p:stCondLst>
                    <p:cond delay="indefinite"/>
                  </p:stCondLst>
                  <p:endCondLst>
                    <p:cond evt="onStopAudio" delay="0">
                      <p:tgtEl>
                        <p:sldTgt/>
                      </p:tgtEl>
                    </p:cond>
                  </p:endCondLst>
                </p:cTn>
                <p:tgtEl>
                  <p:spTgt spid="1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oogle Shape;60;p14">
            <a:extLst>
              <a:ext uri="{FF2B5EF4-FFF2-40B4-BE49-F238E27FC236}">
                <a16:creationId xmlns:a16="http://schemas.microsoft.com/office/drawing/2014/main" id="{C0F5E425-BE48-D653-03AD-52DCF42B40CA}"/>
              </a:ext>
            </a:extLst>
          </p:cNvPr>
          <p:cNvGraphicFramePr/>
          <p:nvPr>
            <p:extLst>
              <p:ext uri="{D42A27DB-BD31-4B8C-83A1-F6EECF244321}">
                <p14:modId xmlns:p14="http://schemas.microsoft.com/office/powerpoint/2010/main" val="4268163340"/>
              </p:ext>
            </p:extLst>
          </p:nvPr>
        </p:nvGraphicFramePr>
        <p:xfrm>
          <a:off x="1" y="0"/>
          <a:ext cx="9143999" cy="5143500"/>
        </p:xfrm>
        <a:graphic>
          <a:graphicData uri="http://schemas.openxmlformats.org/drawingml/2006/table">
            <a:tbl>
              <a:tblPr>
                <a:noFill/>
              </a:tblPr>
              <a:tblGrid>
                <a:gridCol w="2289831">
                  <a:extLst>
                    <a:ext uri="{9D8B030D-6E8A-4147-A177-3AD203B41FA5}">
                      <a16:colId xmlns:a16="http://schemas.microsoft.com/office/drawing/2014/main" val="20000"/>
                    </a:ext>
                  </a:extLst>
                </a:gridCol>
                <a:gridCol w="2282181">
                  <a:extLst>
                    <a:ext uri="{9D8B030D-6E8A-4147-A177-3AD203B41FA5}">
                      <a16:colId xmlns:a16="http://schemas.microsoft.com/office/drawing/2014/main" val="20001"/>
                    </a:ext>
                  </a:extLst>
                </a:gridCol>
                <a:gridCol w="2290581">
                  <a:extLst>
                    <a:ext uri="{9D8B030D-6E8A-4147-A177-3AD203B41FA5}">
                      <a16:colId xmlns:a16="http://schemas.microsoft.com/office/drawing/2014/main" val="20002"/>
                    </a:ext>
                  </a:extLst>
                </a:gridCol>
                <a:gridCol w="2281406">
                  <a:extLst>
                    <a:ext uri="{9D8B030D-6E8A-4147-A177-3AD203B41FA5}">
                      <a16:colId xmlns:a16="http://schemas.microsoft.com/office/drawing/2014/main" val="20003"/>
                    </a:ext>
                  </a:extLst>
                </a:gridCol>
              </a:tblGrid>
              <a:tr h="2571750">
                <a:tc>
                  <a:txBody>
                    <a:bodyPr/>
                    <a:lstStyle/>
                    <a:p>
                      <a:pPr marL="0" lvl="0" indent="0" algn="l" rtl="0">
                        <a:lnSpc>
                          <a:spcPct val="150000"/>
                        </a:lnSpc>
                        <a:spcBef>
                          <a:spcPts val="0"/>
                        </a:spcBef>
                        <a:spcAft>
                          <a:spcPts val="0"/>
                        </a:spcAft>
                        <a:buClr>
                          <a:schemeClr val="dk1"/>
                        </a:buClr>
                        <a:buFont typeface="Arial"/>
                        <a:buNone/>
                      </a:pPr>
                      <a:endParaRPr sz="1400" dirty="0">
                        <a:latin typeface="Verdana"/>
                        <a:ea typeface="Verdana"/>
                        <a:cs typeface="Verdana"/>
                        <a:sym typeface="Verdana"/>
                      </a:endParaRPr>
                    </a:p>
                  </a:txBody>
                  <a:tcPr marL="51427" marR="51427" marT="51427" marB="51427">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Clr>
                          <a:schemeClr val="dk1"/>
                        </a:buClr>
                        <a:buFont typeface="Arial"/>
                        <a:buNone/>
                      </a:pPr>
                      <a:endParaRPr sz="1400" b="1" dirty="0"/>
                    </a:p>
                  </a:txBody>
                  <a:tcPr marL="51427" marR="51427" marT="51427" marB="51427">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400" dirty="0">
                        <a:latin typeface="Verdana"/>
                        <a:ea typeface="Verdana"/>
                        <a:cs typeface="Verdana"/>
                        <a:sym typeface="Verdana"/>
                      </a:endParaRPr>
                    </a:p>
                  </a:txBody>
                  <a:tcPr marL="51427" marR="51427" marT="51427" marB="51427">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400" dirty="0">
                        <a:latin typeface="Verdana"/>
                        <a:ea typeface="Verdana"/>
                        <a:cs typeface="Verdana"/>
                        <a:sym typeface="Verdana"/>
                      </a:endParaRPr>
                    </a:p>
                  </a:txBody>
                  <a:tcPr marL="51427" marR="51427" marT="51427" marB="51427">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Clr>
                          <a:schemeClr val="dk1"/>
                        </a:buClr>
                        <a:buFont typeface="Arial"/>
                        <a:buNone/>
                      </a:pPr>
                      <a:endParaRPr sz="1600" dirty="0"/>
                    </a:p>
                  </a:txBody>
                  <a:tcPr marL="51427" marR="51427" marT="51427" marB="51427">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800" dirty="0"/>
                    </a:p>
                  </a:txBody>
                  <a:tcPr marL="51427" marR="51427" marT="51427" marB="51427">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800" dirty="0"/>
                    </a:p>
                  </a:txBody>
                  <a:tcPr marL="51427" marR="51427" marT="51427" marB="51427">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800" dirty="0"/>
                    </a:p>
                  </a:txBody>
                  <a:tcPr marL="51427" marR="51427" marT="51427" marB="51427">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 name="Google Shape;61;p14">
            <a:extLst>
              <a:ext uri="{FF2B5EF4-FFF2-40B4-BE49-F238E27FC236}">
                <a16:creationId xmlns:a16="http://schemas.microsoft.com/office/drawing/2014/main" id="{F7092DE9-87BB-D1BA-B06E-E6F2C6C8F31F}"/>
              </a:ext>
            </a:extLst>
          </p:cNvPr>
          <p:cNvSpPr txBox="1"/>
          <p:nvPr/>
        </p:nvSpPr>
        <p:spPr>
          <a:xfrm>
            <a:off x="771426" y="3500113"/>
            <a:ext cx="893737"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July </a:t>
            </a:r>
            <a:r>
              <a:rPr lang="en-US" sz="2100" dirty="0">
                <a:solidFill>
                  <a:schemeClr val="dk1"/>
                </a:solidFill>
                <a:latin typeface="Verdana"/>
                <a:ea typeface="Verdana"/>
                <a:sym typeface="Verdana"/>
              </a:rPr>
              <a:t>  </a:t>
            </a:r>
            <a:endParaRPr sz="1013" dirty="0"/>
          </a:p>
        </p:txBody>
      </p:sp>
      <p:sp>
        <p:nvSpPr>
          <p:cNvPr id="3" name="Google Shape;61;p14">
            <a:extLst>
              <a:ext uri="{FF2B5EF4-FFF2-40B4-BE49-F238E27FC236}">
                <a16:creationId xmlns:a16="http://schemas.microsoft.com/office/drawing/2014/main" id="{66BBD035-9974-763A-2DAF-200B295CD0EE}"/>
              </a:ext>
            </a:extLst>
          </p:cNvPr>
          <p:cNvSpPr txBox="1"/>
          <p:nvPr/>
        </p:nvSpPr>
        <p:spPr>
          <a:xfrm>
            <a:off x="7212719" y="3500113"/>
            <a:ext cx="1611433"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October</a:t>
            </a:r>
            <a:r>
              <a:rPr lang="en-US" sz="2100" dirty="0">
                <a:solidFill>
                  <a:schemeClr val="dk1"/>
                </a:solidFill>
                <a:latin typeface="Verdana"/>
                <a:ea typeface="Verdana"/>
                <a:sym typeface="Verdana"/>
              </a:rPr>
              <a:t>  </a:t>
            </a:r>
            <a:endParaRPr sz="1013" dirty="0"/>
          </a:p>
        </p:txBody>
      </p:sp>
      <p:sp>
        <p:nvSpPr>
          <p:cNvPr id="5" name="Google Shape;61;p14">
            <a:extLst>
              <a:ext uri="{FF2B5EF4-FFF2-40B4-BE49-F238E27FC236}">
                <a16:creationId xmlns:a16="http://schemas.microsoft.com/office/drawing/2014/main" id="{096AB54E-B891-5C20-9075-D80C8BEFADB8}"/>
              </a:ext>
            </a:extLst>
          </p:cNvPr>
          <p:cNvSpPr txBox="1"/>
          <p:nvPr/>
        </p:nvSpPr>
        <p:spPr>
          <a:xfrm>
            <a:off x="4707610" y="3500113"/>
            <a:ext cx="2185261"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September</a:t>
            </a:r>
            <a:r>
              <a:rPr lang="en-US" sz="2100" dirty="0">
                <a:solidFill>
                  <a:schemeClr val="dk1"/>
                </a:solidFill>
                <a:latin typeface="Verdana"/>
                <a:ea typeface="Verdana"/>
                <a:sym typeface="Verdana"/>
              </a:rPr>
              <a:t>  </a:t>
            </a:r>
            <a:endParaRPr sz="1013" dirty="0"/>
          </a:p>
        </p:txBody>
      </p:sp>
      <p:sp>
        <p:nvSpPr>
          <p:cNvPr id="6" name="Google Shape;61;p14">
            <a:extLst>
              <a:ext uri="{FF2B5EF4-FFF2-40B4-BE49-F238E27FC236}">
                <a16:creationId xmlns:a16="http://schemas.microsoft.com/office/drawing/2014/main" id="{D1966388-513E-94BD-6049-2C8F22205B35}"/>
              </a:ext>
            </a:extLst>
          </p:cNvPr>
          <p:cNvSpPr txBox="1"/>
          <p:nvPr/>
        </p:nvSpPr>
        <p:spPr>
          <a:xfrm>
            <a:off x="2704846" y="3500113"/>
            <a:ext cx="1487446"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August</a:t>
            </a:r>
            <a:endParaRPr sz="1013" dirty="0"/>
          </a:p>
        </p:txBody>
      </p:sp>
      <p:sp>
        <p:nvSpPr>
          <p:cNvPr id="7" name="Google Shape;61;p14">
            <a:extLst>
              <a:ext uri="{FF2B5EF4-FFF2-40B4-BE49-F238E27FC236}">
                <a16:creationId xmlns:a16="http://schemas.microsoft.com/office/drawing/2014/main" id="{09A6DBBF-E1BE-86A6-B48D-C7784833F75D}"/>
              </a:ext>
            </a:extLst>
          </p:cNvPr>
          <p:cNvSpPr txBox="1"/>
          <p:nvPr/>
        </p:nvSpPr>
        <p:spPr>
          <a:xfrm>
            <a:off x="799841" y="895797"/>
            <a:ext cx="978200"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Jul. </a:t>
            </a:r>
            <a:r>
              <a:rPr lang="en-US" sz="2100" dirty="0">
                <a:solidFill>
                  <a:schemeClr val="dk1"/>
                </a:solidFill>
                <a:latin typeface="Verdana"/>
                <a:ea typeface="Verdana"/>
                <a:sym typeface="Verdana"/>
              </a:rPr>
              <a:t>  </a:t>
            </a:r>
            <a:endParaRPr sz="1013" dirty="0"/>
          </a:p>
        </p:txBody>
      </p:sp>
      <p:sp>
        <p:nvSpPr>
          <p:cNvPr id="8" name="Google Shape;61;p14">
            <a:extLst>
              <a:ext uri="{FF2B5EF4-FFF2-40B4-BE49-F238E27FC236}">
                <a16:creationId xmlns:a16="http://schemas.microsoft.com/office/drawing/2014/main" id="{57A0C114-1A34-5A05-53DC-0119A4064951}"/>
              </a:ext>
            </a:extLst>
          </p:cNvPr>
          <p:cNvSpPr txBox="1"/>
          <p:nvPr/>
        </p:nvSpPr>
        <p:spPr>
          <a:xfrm>
            <a:off x="7607077" y="895797"/>
            <a:ext cx="978200"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Oct. </a:t>
            </a:r>
            <a:r>
              <a:rPr lang="en-US" sz="2100" dirty="0">
                <a:solidFill>
                  <a:schemeClr val="dk1"/>
                </a:solidFill>
                <a:latin typeface="Verdana"/>
                <a:ea typeface="Verdana"/>
                <a:sym typeface="Verdana"/>
              </a:rPr>
              <a:t>  </a:t>
            </a:r>
            <a:endParaRPr sz="1013" dirty="0"/>
          </a:p>
        </p:txBody>
      </p:sp>
      <p:sp>
        <p:nvSpPr>
          <p:cNvPr id="9" name="Google Shape;61;p14">
            <a:extLst>
              <a:ext uri="{FF2B5EF4-FFF2-40B4-BE49-F238E27FC236}">
                <a16:creationId xmlns:a16="http://schemas.microsoft.com/office/drawing/2014/main" id="{DA02D3B4-9F19-0BEB-8A3D-8FF9144E73B6}"/>
              </a:ext>
            </a:extLst>
          </p:cNvPr>
          <p:cNvSpPr txBox="1"/>
          <p:nvPr/>
        </p:nvSpPr>
        <p:spPr>
          <a:xfrm>
            <a:off x="5278848" y="895797"/>
            <a:ext cx="978200"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Sep. </a:t>
            </a:r>
            <a:r>
              <a:rPr lang="en-US" sz="2100" dirty="0">
                <a:solidFill>
                  <a:schemeClr val="dk1"/>
                </a:solidFill>
                <a:latin typeface="Verdana"/>
                <a:ea typeface="Verdana"/>
                <a:sym typeface="Verdana"/>
              </a:rPr>
              <a:t>  </a:t>
            </a:r>
            <a:endParaRPr sz="1013" dirty="0"/>
          </a:p>
        </p:txBody>
      </p:sp>
      <p:sp>
        <p:nvSpPr>
          <p:cNvPr id="10" name="Google Shape;61;p14">
            <a:extLst>
              <a:ext uri="{FF2B5EF4-FFF2-40B4-BE49-F238E27FC236}">
                <a16:creationId xmlns:a16="http://schemas.microsoft.com/office/drawing/2014/main" id="{42B75CFD-A67C-8194-008C-ECF0EEBA4334}"/>
              </a:ext>
            </a:extLst>
          </p:cNvPr>
          <p:cNvSpPr txBox="1"/>
          <p:nvPr/>
        </p:nvSpPr>
        <p:spPr>
          <a:xfrm>
            <a:off x="2950619" y="895797"/>
            <a:ext cx="978200"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Aug. </a:t>
            </a:r>
            <a:r>
              <a:rPr lang="en-US" sz="2100" dirty="0">
                <a:solidFill>
                  <a:schemeClr val="dk1"/>
                </a:solidFill>
                <a:latin typeface="Verdana"/>
                <a:ea typeface="Verdana"/>
                <a:sym typeface="Verdana"/>
              </a:rPr>
              <a:t>  </a:t>
            </a:r>
            <a:endParaRPr sz="1013" dirty="0"/>
          </a:p>
        </p:txBody>
      </p:sp>
      <p:pic>
        <p:nvPicPr>
          <p:cNvPr id="11" name="July ">
            <a:hlinkClick r:id="" action="ppaction://media"/>
            <a:extLst>
              <a:ext uri="{FF2B5EF4-FFF2-40B4-BE49-F238E27FC236}">
                <a16:creationId xmlns:a16="http://schemas.microsoft.com/office/drawing/2014/main" id="{F8DBCCB0-91AF-2268-343D-7898ECBF62AC}"/>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74612" y="2816967"/>
            <a:ext cx="487363" cy="487363"/>
          </a:xfrm>
          <a:prstGeom prst="rect">
            <a:avLst/>
          </a:prstGeom>
        </p:spPr>
      </p:pic>
      <p:pic>
        <p:nvPicPr>
          <p:cNvPr id="12" name="August">
            <a:hlinkClick r:id="" action="ppaction://media"/>
            <a:extLst>
              <a:ext uri="{FF2B5EF4-FFF2-40B4-BE49-F238E27FC236}">
                <a16:creationId xmlns:a16="http://schemas.microsoft.com/office/drawing/2014/main" id="{6E54DFC2-11B3-F3EB-0C17-E39B8A742D49}"/>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3204887" y="2816966"/>
            <a:ext cx="487363" cy="487363"/>
          </a:xfrm>
          <a:prstGeom prst="rect">
            <a:avLst/>
          </a:prstGeom>
        </p:spPr>
      </p:pic>
      <p:pic>
        <p:nvPicPr>
          <p:cNvPr id="13" name="September">
            <a:hlinkClick r:id="" action="ppaction://media"/>
            <a:extLst>
              <a:ext uri="{FF2B5EF4-FFF2-40B4-BE49-F238E27FC236}">
                <a16:creationId xmlns:a16="http://schemas.microsoft.com/office/drawing/2014/main" id="{9CF6D052-C0DF-EF8D-0FCA-DE3DCADB4E85}"/>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5524266" y="2816966"/>
            <a:ext cx="487363" cy="487363"/>
          </a:xfrm>
          <a:prstGeom prst="rect">
            <a:avLst/>
          </a:prstGeom>
        </p:spPr>
      </p:pic>
      <p:pic>
        <p:nvPicPr>
          <p:cNvPr id="14" name="October">
            <a:hlinkClick r:id="" action="ppaction://media"/>
            <a:extLst>
              <a:ext uri="{FF2B5EF4-FFF2-40B4-BE49-F238E27FC236}">
                <a16:creationId xmlns:a16="http://schemas.microsoft.com/office/drawing/2014/main" id="{5FB3774C-3289-338F-AA6E-AFBAF2E415A8}"/>
              </a:ext>
            </a:extLst>
          </p:cNvPr>
          <p:cNvPicPr>
            <a:picLocks noChangeAspect="1"/>
          </p:cNvPicPr>
          <p:nvPr>
            <a:audioFile r:link="rId8"/>
            <p:extLst>
              <p:ext uri="{DAA4B4D4-6D71-4841-9C94-3DE7FCFB9230}">
                <p14:media xmlns:p14="http://schemas.microsoft.com/office/powerpoint/2010/main" r:embed="rId7"/>
              </p:ext>
            </p:extLst>
          </p:nvPr>
        </p:nvPicPr>
        <p:blipFill>
          <a:blip r:embed="rId10"/>
          <a:stretch>
            <a:fillRect/>
          </a:stretch>
        </p:blipFill>
        <p:spPr>
          <a:xfrm>
            <a:off x="7774753" y="2816965"/>
            <a:ext cx="487363" cy="487363"/>
          </a:xfrm>
          <a:prstGeom prst="rect">
            <a:avLst/>
          </a:prstGeom>
        </p:spPr>
      </p:pic>
    </p:spTree>
    <p:extLst>
      <p:ext uri="{BB962C8B-B14F-4D97-AF65-F5344CB8AC3E}">
        <p14:creationId xmlns:p14="http://schemas.microsoft.com/office/powerpoint/2010/main" val="100883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21"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821" fill="hold"/>
                                        <p:tgtEl>
                                          <p:spTgt spid="12"/>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914" fill="hold"/>
                                        <p:tgtEl>
                                          <p:spTgt spid="13"/>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890" fill="hold"/>
                                        <p:tgtEl>
                                          <p:spTgt spid="14"/>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11"/>
                </p:tgtEl>
              </p:cMediaNode>
            </p:audio>
            <p:audio>
              <p:cMediaNode vol="80000">
                <p:cTn id="40" fill="hold" display="0">
                  <p:stCondLst>
                    <p:cond delay="indefinite"/>
                  </p:stCondLst>
                  <p:endCondLst>
                    <p:cond evt="onStopAudio" delay="0">
                      <p:tgtEl>
                        <p:sldTgt/>
                      </p:tgtEl>
                    </p:cond>
                  </p:endCondLst>
                </p:cTn>
                <p:tgtEl>
                  <p:spTgt spid="12"/>
                </p:tgtEl>
              </p:cMediaNode>
            </p:audio>
            <p:audio>
              <p:cMediaNode vol="80000">
                <p:cTn id="41" fill="hold" display="0">
                  <p:stCondLst>
                    <p:cond delay="indefinite"/>
                  </p:stCondLst>
                  <p:endCondLst>
                    <p:cond evt="onStopAudio" delay="0">
                      <p:tgtEl>
                        <p:sldTgt/>
                      </p:tgtEl>
                    </p:cond>
                  </p:endCondLst>
                </p:cTn>
                <p:tgtEl>
                  <p:spTgt spid="13"/>
                </p:tgtEl>
              </p:cMediaNode>
            </p:audio>
            <p:audio>
              <p:cMediaNode vol="80000">
                <p:cTn id="42" fill="hold" display="0">
                  <p:stCondLst>
                    <p:cond delay="indefinite"/>
                  </p:stCondLst>
                  <p:endCondLst>
                    <p:cond evt="onStopAudio" delay="0">
                      <p:tgtEl>
                        <p:sldTgt/>
                      </p:tgtEl>
                    </p:cond>
                  </p:endCondLst>
                </p:cTn>
                <p:tgtEl>
                  <p:spTgt spid="1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oogle Shape;60;p14">
            <a:extLst>
              <a:ext uri="{FF2B5EF4-FFF2-40B4-BE49-F238E27FC236}">
                <a16:creationId xmlns:a16="http://schemas.microsoft.com/office/drawing/2014/main" id="{835C3C49-B5DF-4EC5-52A0-979A6E3C5DCF}"/>
              </a:ext>
            </a:extLst>
          </p:cNvPr>
          <p:cNvGraphicFramePr/>
          <p:nvPr>
            <p:extLst>
              <p:ext uri="{D42A27DB-BD31-4B8C-83A1-F6EECF244321}">
                <p14:modId xmlns:p14="http://schemas.microsoft.com/office/powerpoint/2010/main" val="4268163340"/>
              </p:ext>
            </p:extLst>
          </p:nvPr>
        </p:nvGraphicFramePr>
        <p:xfrm>
          <a:off x="1" y="0"/>
          <a:ext cx="9143999" cy="5143500"/>
        </p:xfrm>
        <a:graphic>
          <a:graphicData uri="http://schemas.openxmlformats.org/drawingml/2006/table">
            <a:tbl>
              <a:tblPr>
                <a:noFill/>
              </a:tblPr>
              <a:tblGrid>
                <a:gridCol w="2289831">
                  <a:extLst>
                    <a:ext uri="{9D8B030D-6E8A-4147-A177-3AD203B41FA5}">
                      <a16:colId xmlns:a16="http://schemas.microsoft.com/office/drawing/2014/main" val="20000"/>
                    </a:ext>
                  </a:extLst>
                </a:gridCol>
                <a:gridCol w="2282181">
                  <a:extLst>
                    <a:ext uri="{9D8B030D-6E8A-4147-A177-3AD203B41FA5}">
                      <a16:colId xmlns:a16="http://schemas.microsoft.com/office/drawing/2014/main" val="20001"/>
                    </a:ext>
                  </a:extLst>
                </a:gridCol>
                <a:gridCol w="2290581">
                  <a:extLst>
                    <a:ext uri="{9D8B030D-6E8A-4147-A177-3AD203B41FA5}">
                      <a16:colId xmlns:a16="http://schemas.microsoft.com/office/drawing/2014/main" val="20002"/>
                    </a:ext>
                  </a:extLst>
                </a:gridCol>
                <a:gridCol w="2281406">
                  <a:extLst>
                    <a:ext uri="{9D8B030D-6E8A-4147-A177-3AD203B41FA5}">
                      <a16:colId xmlns:a16="http://schemas.microsoft.com/office/drawing/2014/main" val="20003"/>
                    </a:ext>
                  </a:extLst>
                </a:gridCol>
              </a:tblGrid>
              <a:tr h="2571750">
                <a:tc>
                  <a:txBody>
                    <a:bodyPr/>
                    <a:lstStyle/>
                    <a:p>
                      <a:pPr marL="0" lvl="0" indent="0" algn="l" rtl="0">
                        <a:lnSpc>
                          <a:spcPct val="150000"/>
                        </a:lnSpc>
                        <a:spcBef>
                          <a:spcPts val="0"/>
                        </a:spcBef>
                        <a:spcAft>
                          <a:spcPts val="0"/>
                        </a:spcAft>
                        <a:buClr>
                          <a:schemeClr val="dk1"/>
                        </a:buClr>
                        <a:buFont typeface="Arial"/>
                        <a:buNone/>
                      </a:pPr>
                      <a:endParaRPr sz="1400" dirty="0">
                        <a:latin typeface="Verdana"/>
                        <a:ea typeface="Verdana"/>
                        <a:cs typeface="Verdana"/>
                        <a:sym typeface="Verdana"/>
                      </a:endParaRPr>
                    </a:p>
                  </a:txBody>
                  <a:tcPr marL="51427" marR="51427" marT="51427" marB="51427">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Clr>
                          <a:schemeClr val="dk1"/>
                        </a:buClr>
                        <a:buFont typeface="Arial"/>
                        <a:buNone/>
                      </a:pPr>
                      <a:endParaRPr sz="1400" b="1" dirty="0"/>
                    </a:p>
                  </a:txBody>
                  <a:tcPr marL="51427" marR="51427" marT="51427" marB="51427">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400" dirty="0">
                        <a:latin typeface="Verdana"/>
                        <a:ea typeface="Verdana"/>
                        <a:cs typeface="Verdana"/>
                        <a:sym typeface="Verdana"/>
                      </a:endParaRPr>
                    </a:p>
                  </a:txBody>
                  <a:tcPr marL="51427" marR="51427" marT="51427" marB="51427">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400" dirty="0">
                        <a:latin typeface="Verdana"/>
                        <a:ea typeface="Verdana"/>
                        <a:cs typeface="Verdana"/>
                        <a:sym typeface="Verdana"/>
                      </a:endParaRPr>
                    </a:p>
                  </a:txBody>
                  <a:tcPr marL="51427" marR="51427" marT="51427" marB="51427">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Clr>
                          <a:schemeClr val="dk1"/>
                        </a:buClr>
                        <a:buFont typeface="Arial"/>
                        <a:buNone/>
                      </a:pPr>
                      <a:endParaRPr sz="1600" dirty="0"/>
                    </a:p>
                  </a:txBody>
                  <a:tcPr marL="51427" marR="51427" marT="51427" marB="51427">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800" dirty="0"/>
                    </a:p>
                  </a:txBody>
                  <a:tcPr marL="51427" marR="51427" marT="51427" marB="51427">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800" dirty="0"/>
                    </a:p>
                  </a:txBody>
                  <a:tcPr marL="51427" marR="51427" marT="51427" marB="51427">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800" dirty="0"/>
                    </a:p>
                  </a:txBody>
                  <a:tcPr marL="51427" marR="51427" marT="51427" marB="51427">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 name="Google Shape;61;p14">
            <a:extLst>
              <a:ext uri="{FF2B5EF4-FFF2-40B4-BE49-F238E27FC236}">
                <a16:creationId xmlns:a16="http://schemas.microsoft.com/office/drawing/2014/main" id="{792C9567-0CB5-F8E3-E1A3-426150C445B2}"/>
              </a:ext>
            </a:extLst>
          </p:cNvPr>
          <p:cNvSpPr txBox="1"/>
          <p:nvPr/>
        </p:nvSpPr>
        <p:spPr>
          <a:xfrm>
            <a:off x="2471979" y="3500113"/>
            <a:ext cx="1976033"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December</a:t>
            </a:r>
            <a:endParaRPr sz="1013" dirty="0"/>
          </a:p>
        </p:txBody>
      </p:sp>
      <p:sp>
        <p:nvSpPr>
          <p:cNvPr id="3" name="Google Shape;61;p14">
            <a:extLst>
              <a:ext uri="{FF2B5EF4-FFF2-40B4-BE49-F238E27FC236}">
                <a16:creationId xmlns:a16="http://schemas.microsoft.com/office/drawing/2014/main" id="{2E8DFB89-252A-98AD-FFBB-7185B851CCEE}"/>
              </a:ext>
            </a:extLst>
          </p:cNvPr>
          <p:cNvSpPr txBox="1"/>
          <p:nvPr/>
        </p:nvSpPr>
        <p:spPr>
          <a:xfrm>
            <a:off x="7201936" y="3497892"/>
            <a:ext cx="1594642"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Monday</a:t>
            </a:r>
            <a:endParaRPr sz="1013" dirty="0"/>
          </a:p>
        </p:txBody>
      </p:sp>
      <p:sp>
        <p:nvSpPr>
          <p:cNvPr id="5" name="Google Shape;61;p14">
            <a:extLst>
              <a:ext uri="{FF2B5EF4-FFF2-40B4-BE49-F238E27FC236}">
                <a16:creationId xmlns:a16="http://schemas.microsoft.com/office/drawing/2014/main" id="{E30DDBB9-DCCF-EF61-E294-FCA4A45641CA}"/>
              </a:ext>
            </a:extLst>
          </p:cNvPr>
          <p:cNvSpPr txBox="1"/>
          <p:nvPr/>
        </p:nvSpPr>
        <p:spPr>
          <a:xfrm>
            <a:off x="4953390" y="3497892"/>
            <a:ext cx="1594643"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Sunday</a:t>
            </a:r>
            <a:endParaRPr sz="1013" dirty="0"/>
          </a:p>
        </p:txBody>
      </p:sp>
      <p:sp>
        <p:nvSpPr>
          <p:cNvPr id="6" name="Google Shape;61;p14">
            <a:extLst>
              <a:ext uri="{FF2B5EF4-FFF2-40B4-BE49-F238E27FC236}">
                <a16:creationId xmlns:a16="http://schemas.microsoft.com/office/drawing/2014/main" id="{29C6AF2A-D649-3C40-BC04-050F07F11530}"/>
              </a:ext>
            </a:extLst>
          </p:cNvPr>
          <p:cNvSpPr txBox="1"/>
          <p:nvPr/>
        </p:nvSpPr>
        <p:spPr>
          <a:xfrm>
            <a:off x="154983" y="3497892"/>
            <a:ext cx="1976034"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November</a:t>
            </a:r>
            <a:endParaRPr sz="1013" dirty="0"/>
          </a:p>
        </p:txBody>
      </p:sp>
      <p:sp>
        <p:nvSpPr>
          <p:cNvPr id="7" name="Google Shape;61;p14">
            <a:extLst>
              <a:ext uri="{FF2B5EF4-FFF2-40B4-BE49-F238E27FC236}">
                <a16:creationId xmlns:a16="http://schemas.microsoft.com/office/drawing/2014/main" id="{75D315E9-A5D7-60A7-0760-1812156AC5D5}"/>
              </a:ext>
            </a:extLst>
          </p:cNvPr>
          <p:cNvSpPr txBox="1"/>
          <p:nvPr/>
        </p:nvSpPr>
        <p:spPr>
          <a:xfrm>
            <a:off x="653900" y="894900"/>
            <a:ext cx="978200"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Nov. </a:t>
            </a:r>
            <a:r>
              <a:rPr lang="en-US" sz="2100" dirty="0">
                <a:solidFill>
                  <a:schemeClr val="dk1"/>
                </a:solidFill>
                <a:latin typeface="Verdana"/>
                <a:ea typeface="Verdana"/>
                <a:sym typeface="Verdana"/>
              </a:rPr>
              <a:t>  </a:t>
            </a:r>
            <a:endParaRPr sz="1013" dirty="0"/>
          </a:p>
        </p:txBody>
      </p:sp>
      <p:sp>
        <p:nvSpPr>
          <p:cNvPr id="8" name="Google Shape;61;p14">
            <a:extLst>
              <a:ext uri="{FF2B5EF4-FFF2-40B4-BE49-F238E27FC236}">
                <a16:creationId xmlns:a16="http://schemas.microsoft.com/office/drawing/2014/main" id="{08AA404D-C7D4-DB40-F7E8-899A34E8CA0F}"/>
              </a:ext>
            </a:extLst>
          </p:cNvPr>
          <p:cNvSpPr txBox="1"/>
          <p:nvPr/>
        </p:nvSpPr>
        <p:spPr>
          <a:xfrm>
            <a:off x="2959469" y="895797"/>
            <a:ext cx="978200"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Dec. </a:t>
            </a:r>
            <a:r>
              <a:rPr lang="en-US" sz="2100" dirty="0">
                <a:solidFill>
                  <a:schemeClr val="dk1"/>
                </a:solidFill>
                <a:latin typeface="Verdana"/>
                <a:ea typeface="Verdana"/>
                <a:sym typeface="Verdana"/>
              </a:rPr>
              <a:t>  </a:t>
            </a:r>
            <a:endParaRPr sz="1013" dirty="0"/>
          </a:p>
        </p:txBody>
      </p:sp>
      <p:sp>
        <p:nvSpPr>
          <p:cNvPr id="9" name="Google Shape;61;p14">
            <a:extLst>
              <a:ext uri="{FF2B5EF4-FFF2-40B4-BE49-F238E27FC236}">
                <a16:creationId xmlns:a16="http://schemas.microsoft.com/office/drawing/2014/main" id="{D9ED9E7E-1AA7-40B5-A46F-C424AA8D318A}"/>
              </a:ext>
            </a:extLst>
          </p:cNvPr>
          <p:cNvSpPr txBox="1"/>
          <p:nvPr/>
        </p:nvSpPr>
        <p:spPr>
          <a:xfrm>
            <a:off x="7510157" y="894900"/>
            <a:ext cx="1038450"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Mon. </a:t>
            </a:r>
            <a:r>
              <a:rPr lang="en-US" sz="2100" dirty="0">
                <a:solidFill>
                  <a:schemeClr val="dk1"/>
                </a:solidFill>
                <a:latin typeface="Verdana"/>
                <a:ea typeface="Verdana"/>
                <a:sym typeface="Verdana"/>
              </a:rPr>
              <a:t>  </a:t>
            </a:r>
            <a:endParaRPr sz="1013" dirty="0"/>
          </a:p>
        </p:txBody>
      </p:sp>
      <p:sp>
        <p:nvSpPr>
          <p:cNvPr id="10" name="Google Shape;61;p14">
            <a:extLst>
              <a:ext uri="{FF2B5EF4-FFF2-40B4-BE49-F238E27FC236}">
                <a16:creationId xmlns:a16="http://schemas.microsoft.com/office/drawing/2014/main" id="{46DCA38F-133E-9266-CDEC-1925B9BDFE71}"/>
              </a:ext>
            </a:extLst>
          </p:cNvPr>
          <p:cNvSpPr txBox="1"/>
          <p:nvPr/>
        </p:nvSpPr>
        <p:spPr>
          <a:xfrm>
            <a:off x="5261611" y="894900"/>
            <a:ext cx="1038450"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Sun. </a:t>
            </a:r>
            <a:r>
              <a:rPr lang="en-US" sz="2100" dirty="0">
                <a:solidFill>
                  <a:schemeClr val="dk1"/>
                </a:solidFill>
                <a:latin typeface="Verdana"/>
                <a:ea typeface="Verdana"/>
                <a:sym typeface="Verdana"/>
              </a:rPr>
              <a:t>  </a:t>
            </a:r>
            <a:endParaRPr sz="1013" dirty="0"/>
          </a:p>
        </p:txBody>
      </p:sp>
      <p:pic>
        <p:nvPicPr>
          <p:cNvPr id="11" name="November">
            <a:hlinkClick r:id="" action="ppaction://media"/>
            <a:extLst>
              <a:ext uri="{FF2B5EF4-FFF2-40B4-BE49-F238E27FC236}">
                <a16:creationId xmlns:a16="http://schemas.microsoft.com/office/drawing/2014/main" id="{6489123D-2094-7486-AA8C-8DFA7B776A25}"/>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899318" y="2768977"/>
            <a:ext cx="487363" cy="487363"/>
          </a:xfrm>
          <a:prstGeom prst="rect">
            <a:avLst/>
          </a:prstGeom>
        </p:spPr>
      </p:pic>
      <p:pic>
        <p:nvPicPr>
          <p:cNvPr id="12" name="December">
            <a:hlinkClick r:id="" action="ppaction://media"/>
            <a:extLst>
              <a:ext uri="{FF2B5EF4-FFF2-40B4-BE49-F238E27FC236}">
                <a16:creationId xmlns:a16="http://schemas.microsoft.com/office/drawing/2014/main" id="{0AE3408E-AD0D-E0FB-56B7-4B63C07EA30F}"/>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3204887" y="2768977"/>
            <a:ext cx="487363" cy="487363"/>
          </a:xfrm>
          <a:prstGeom prst="rect">
            <a:avLst/>
          </a:prstGeom>
        </p:spPr>
      </p:pic>
      <p:pic>
        <p:nvPicPr>
          <p:cNvPr id="13" name="Sunday ">
            <a:hlinkClick r:id="" action="ppaction://media"/>
            <a:extLst>
              <a:ext uri="{FF2B5EF4-FFF2-40B4-BE49-F238E27FC236}">
                <a16:creationId xmlns:a16="http://schemas.microsoft.com/office/drawing/2014/main" id="{D7C013F9-DDC3-1D41-1213-3387F32E7B4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5510456" y="2768977"/>
            <a:ext cx="487363" cy="487363"/>
          </a:xfrm>
          <a:prstGeom prst="rect">
            <a:avLst/>
          </a:prstGeom>
        </p:spPr>
      </p:pic>
      <p:pic>
        <p:nvPicPr>
          <p:cNvPr id="14" name="Monday">
            <a:hlinkClick r:id="" action="ppaction://media"/>
            <a:extLst>
              <a:ext uri="{FF2B5EF4-FFF2-40B4-BE49-F238E27FC236}">
                <a16:creationId xmlns:a16="http://schemas.microsoft.com/office/drawing/2014/main" id="{F6848C65-413E-54EB-E78F-7FFFAD1928FB}"/>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7755575" y="2768977"/>
            <a:ext cx="487363" cy="487363"/>
          </a:xfrm>
          <a:prstGeom prst="rect">
            <a:avLst/>
          </a:prstGeom>
        </p:spPr>
      </p:pic>
    </p:spTree>
    <p:extLst>
      <p:ext uri="{BB962C8B-B14F-4D97-AF65-F5344CB8AC3E}">
        <p14:creationId xmlns:p14="http://schemas.microsoft.com/office/powerpoint/2010/main" val="262168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97"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960" fill="hold"/>
                                        <p:tgtEl>
                                          <p:spTgt spid="12"/>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821" fill="hold"/>
                                        <p:tgtEl>
                                          <p:spTgt spid="13"/>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890" fill="hold"/>
                                        <p:tgtEl>
                                          <p:spTgt spid="14"/>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11"/>
                </p:tgtEl>
              </p:cMediaNode>
            </p:audio>
            <p:audio>
              <p:cMediaNode vol="80000">
                <p:cTn id="40" fill="hold" display="0">
                  <p:stCondLst>
                    <p:cond delay="indefinite"/>
                  </p:stCondLst>
                  <p:endCondLst>
                    <p:cond evt="onStopAudio" delay="0">
                      <p:tgtEl>
                        <p:sldTgt/>
                      </p:tgtEl>
                    </p:cond>
                  </p:endCondLst>
                </p:cTn>
                <p:tgtEl>
                  <p:spTgt spid="12"/>
                </p:tgtEl>
              </p:cMediaNode>
            </p:audio>
            <p:audio>
              <p:cMediaNode vol="80000">
                <p:cTn id="41" fill="hold" display="0">
                  <p:stCondLst>
                    <p:cond delay="indefinite"/>
                  </p:stCondLst>
                  <p:endCondLst>
                    <p:cond evt="onStopAudio" delay="0">
                      <p:tgtEl>
                        <p:sldTgt/>
                      </p:tgtEl>
                    </p:cond>
                  </p:endCondLst>
                </p:cTn>
                <p:tgtEl>
                  <p:spTgt spid="13"/>
                </p:tgtEl>
              </p:cMediaNode>
            </p:audio>
            <p:audio>
              <p:cMediaNode vol="80000">
                <p:cTn id="42" fill="hold" display="0">
                  <p:stCondLst>
                    <p:cond delay="indefinite"/>
                  </p:stCondLst>
                  <p:endCondLst>
                    <p:cond evt="onStopAudio" delay="0">
                      <p:tgtEl>
                        <p:sldTgt/>
                      </p:tgtEl>
                    </p:cond>
                  </p:endCondLst>
                </p:cTn>
                <p:tgtEl>
                  <p:spTgt spid="1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oogle Shape;60;p14">
            <a:extLst>
              <a:ext uri="{FF2B5EF4-FFF2-40B4-BE49-F238E27FC236}">
                <a16:creationId xmlns:a16="http://schemas.microsoft.com/office/drawing/2014/main" id="{B8E3F06C-E752-740A-BBA6-25ECF39EB056}"/>
              </a:ext>
            </a:extLst>
          </p:cNvPr>
          <p:cNvGraphicFramePr/>
          <p:nvPr>
            <p:extLst>
              <p:ext uri="{D42A27DB-BD31-4B8C-83A1-F6EECF244321}">
                <p14:modId xmlns:p14="http://schemas.microsoft.com/office/powerpoint/2010/main" val="4268163340"/>
              </p:ext>
            </p:extLst>
          </p:nvPr>
        </p:nvGraphicFramePr>
        <p:xfrm>
          <a:off x="1" y="0"/>
          <a:ext cx="9143999" cy="5143500"/>
        </p:xfrm>
        <a:graphic>
          <a:graphicData uri="http://schemas.openxmlformats.org/drawingml/2006/table">
            <a:tbl>
              <a:tblPr>
                <a:noFill/>
              </a:tblPr>
              <a:tblGrid>
                <a:gridCol w="2289831">
                  <a:extLst>
                    <a:ext uri="{9D8B030D-6E8A-4147-A177-3AD203B41FA5}">
                      <a16:colId xmlns:a16="http://schemas.microsoft.com/office/drawing/2014/main" val="20000"/>
                    </a:ext>
                  </a:extLst>
                </a:gridCol>
                <a:gridCol w="2282181">
                  <a:extLst>
                    <a:ext uri="{9D8B030D-6E8A-4147-A177-3AD203B41FA5}">
                      <a16:colId xmlns:a16="http://schemas.microsoft.com/office/drawing/2014/main" val="20001"/>
                    </a:ext>
                  </a:extLst>
                </a:gridCol>
                <a:gridCol w="2290581">
                  <a:extLst>
                    <a:ext uri="{9D8B030D-6E8A-4147-A177-3AD203B41FA5}">
                      <a16:colId xmlns:a16="http://schemas.microsoft.com/office/drawing/2014/main" val="20002"/>
                    </a:ext>
                  </a:extLst>
                </a:gridCol>
                <a:gridCol w="2281406">
                  <a:extLst>
                    <a:ext uri="{9D8B030D-6E8A-4147-A177-3AD203B41FA5}">
                      <a16:colId xmlns:a16="http://schemas.microsoft.com/office/drawing/2014/main" val="20003"/>
                    </a:ext>
                  </a:extLst>
                </a:gridCol>
              </a:tblGrid>
              <a:tr h="2571750">
                <a:tc>
                  <a:txBody>
                    <a:bodyPr/>
                    <a:lstStyle/>
                    <a:p>
                      <a:pPr marL="0" lvl="0" indent="0" algn="l" rtl="0">
                        <a:lnSpc>
                          <a:spcPct val="150000"/>
                        </a:lnSpc>
                        <a:spcBef>
                          <a:spcPts val="0"/>
                        </a:spcBef>
                        <a:spcAft>
                          <a:spcPts val="0"/>
                        </a:spcAft>
                        <a:buClr>
                          <a:schemeClr val="dk1"/>
                        </a:buClr>
                        <a:buFont typeface="Arial"/>
                        <a:buNone/>
                      </a:pPr>
                      <a:endParaRPr sz="1400" dirty="0">
                        <a:latin typeface="Verdana"/>
                        <a:ea typeface="Verdana"/>
                        <a:cs typeface="Verdana"/>
                        <a:sym typeface="Verdana"/>
                      </a:endParaRPr>
                    </a:p>
                  </a:txBody>
                  <a:tcPr marL="51427" marR="51427" marT="51427" marB="51427">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Clr>
                          <a:schemeClr val="dk1"/>
                        </a:buClr>
                        <a:buFont typeface="Arial"/>
                        <a:buNone/>
                      </a:pPr>
                      <a:endParaRPr sz="1400" b="1" dirty="0"/>
                    </a:p>
                  </a:txBody>
                  <a:tcPr marL="51427" marR="51427" marT="51427" marB="51427">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400" dirty="0">
                        <a:latin typeface="Verdana"/>
                        <a:ea typeface="Verdana"/>
                        <a:cs typeface="Verdana"/>
                        <a:sym typeface="Verdana"/>
                      </a:endParaRPr>
                    </a:p>
                  </a:txBody>
                  <a:tcPr marL="51427" marR="51427" marT="51427" marB="51427">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400" dirty="0">
                        <a:latin typeface="Verdana"/>
                        <a:ea typeface="Verdana"/>
                        <a:cs typeface="Verdana"/>
                        <a:sym typeface="Verdana"/>
                      </a:endParaRPr>
                    </a:p>
                  </a:txBody>
                  <a:tcPr marL="51427" marR="51427" marT="51427" marB="51427">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Clr>
                          <a:schemeClr val="dk1"/>
                        </a:buClr>
                        <a:buFont typeface="Arial"/>
                        <a:buNone/>
                      </a:pPr>
                      <a:endParaRPr sz="1600" dirty="0"/>
                    </a:p>
                  </a:txBody>
                  <a:tcPr marL="51427" marR="51427" marT="51427" marB="51427">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800" dirty="0"/>
                    </a:p>
                  </a:txBody>
                  <a:tcPr marL="51427" marR="51427" marT="51427" marB="51427">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800" dirty="0"/>
                    </a:p>
                  </a:txBody>
                  <a:tcPr marL="51427" marR="51427" marT="51427" marB="51427">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800" dirty="0"/>
                    </a:p>
                  </a:txBody>
                  <a:tcPr marL="51427" marR="51427" marT="51427" marB="51427">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 name="Google Shape;61;p14">
            <a:extLst>
              <a:ext uri="{FF2B5EF4-FFF2-40B4-BE49-F238E27FC236}">
                <a16:creationId xmlns:a16="http://schemas.microsoft.com/office/drawing/2014/main" id="{B5D9EFE6-5070-A76D-3084-B511659183B6}"/>
              </a:ext>
            </a:extLst>
          </p:cNvPr>
          <p:cNvSpPr txBox="1"/>
          <p:nvPr/>
        </p:nvSpPr>
        <p:spPr>
          <a:xfrm>
            <a:off x="4845580" y="3496843"/>
            <a:ext cx="1853108"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Thursday</a:t>
            </a:r>
            <a:endParaRPr sz="1013" dirty="0"/>
          </a:p>
        </p:txBody>
      </p:sp>
      <p:sp>
        <p:nvSpPr>
          <p:cNvPr id="3" name="Google Shape;61;p14">
            <a:extLst>
              <a:ext uri="{FF2B5EF4-FFF2-40B4-BE49-F238E27FC236}">
                <a16:creationId xmlns:a16="http://schemas.microsoft.com/office/drawing/2014/main" id="{6923B52F-B0A9-A31A-C843-BAFB957C3583}"/>
              </a:ext>
            </a:extLst>
          </p:cNvPr>
          <p:cNvSpPr txBox="1"/>
          <p:nvPr/>
        </p:nvSpPr>
        <p:spPr>
          <a:xfrm>
            <a:off x="376449" y="3497892"/>
            <a:ext cx="1651469"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Tuesday</a:t>
            </a:r>
            <a:endParaRPr sz="1013" dirty="0"/>
          </a:p>
        </p:txBody>
      </p:sp>
      <p:sp>
        <p:nvSpPr>
          <p:cNvPr id="5" name="Google Shape;61;p14">
            <a:extLst>
              <a:ext uri="{FF2B5EF4-FFF2-40B4-BE49-F238E27FC236}">
                <a16:creationId xmlns:a16="http://schemas.microsoft.com/office/drawing/2014/main" id="{99D62905-BA79-17BE-AE21-7E68F644B3B7}"/>
              </a:ext>
            </a:extLst>
          </p:cNvPr>
          <p:cNvSpPr txBox="1"/>
          <p:nvPr/>
        </p:nvSpPr>
        <p:spPr>
          <a:xfrm>
            <a:off x="7322014" y="3496843"/>
            <a:ext cx="1374245"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Friday</a:t>
            </a:r>
            <a:endParaRPr sz="1013" dirty="0"/>
          </a:p>
        </p:txBody>
      </p:sp>
      <p:sp>
        <p:nvSpPr>
          <p:cNvPr id="6" name="Google Shape;61;p14">
            <a:extLst>
              <a:ext uri="{FF2B5EF4-FFF2-40B4-BE49-F238E27FC236}">
                <a16:creationId xmlns:a16="http://schemas.microsoft.com/office/drawing/2014/main" id="{8C9BD001-3315-5542-DDCE-BF898FF91DCA}"/>
              </a:ext>
            </a:extLst>
          </p:cNvPr>
          <p:cNvSpPr txBox="1"/>
          <p:nvPr/>
        </p:nvSpPr>
        <p:spPr>
          <a:xfrm>
            <a:off x="2301498" y="3497892"/>
            <a:ext cx="2270502"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Wednesday</a:t>
            </a:r>
            <a:endParaRPr sz="1013" dirty="0"/>
          </a:p>
        </p:txBody>
      </p:sp>
      <p:sp>
        <p:nvSpPr>
          <p:cNvPr id="7" name="Google Shape;61;p14">
            <a:extLst>
              <a:ext uri="{FF2B5EF4-FFF2-40B4-BE49-F238E27FC236}">
                <a16:creationId xmlns:a16="http://schemas.microsoft.com/office/drawing/2014/main" id="{23E0E141-02BA-4CAF-C162-2F4D32AB11F7}"/>
              </a:ext>
            </a:extLst>
          </p:cNvPr>
          <p:cNvSpPr txBox="1"/>
          <p:nvPr/>
        </p:nvSpPr>
        <p:spPr>
          <a:xfrm>
            <a:off x="653900" y="894900"/>
            <a:ext cx="1096568"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Tue. </a:t>
            </a:r>
            <a:r>
              <a:rPr lang="en-US" sz="2100" dirty="0">
                <a:solidFill>
                  <a:schemeClr val="dk1"/>
                </a:solidFill>
                <a:latin typeface="Verdana"/>
                <a:ea typeface="Verdana"/>
                <a:sym typeface="Verdana"/>
              </a:rPr>
              <a:t>  </a:t>
            </a:r>
            <a:endParaRPr sz="1013" dirty="0"/>
          </a:p>
        </p:txBody>
      </p:sp>
      <p:sp>
        <p:nvSpPr>
          <p:cNvPr id="8" name="Google Shape;61;p14">
            <a:extLst>
              <a:ext uri="{FF2B5EF4-FFF2-40B4-BE49-F238E27FC236}">
                <a16:creationId xmlns:a16="http://schemas.microsoft.com/office/drawing/2014/main" id="{9A1292E4-D5D5-1223-AEA3-D39CDF4F5DF9}"/>
              </a:ext>
            </a:extLst>
          </p:cNvPr>
          <p:cNvSpPr txBox="1"/>
          <p:nvPr/>
        </p:nvSpPr>
        <p:spPr>
          <a:xfrm>
            <a:off x="7638857" y="894900"/>
            <a:ext cx="740560"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Fri. </a:t>
            </a:r>
            <a:r>
              <a:rPr lang="en-US" sz="2100" dirty="0">
                <a:solidFill>
                  <a:schemeClr val="dk1"/>
                </a:solidFill>
                <a:latin typeface="Verdana"/>
                <a:ea typeface="Verdana"/>
                <a:sym typeface="Verdana"/>
              </a:rPr>
              <a:t>  </a:t>
            </a:r>
            <a:endParaRPr sz="1013" dirty="0"/>
          </a:p>
        </p:txBody>
      </p:sp>
      <p:sp>
        <p:nvSpPr>
          <p:cNvPr id="9" name="Google Shape;61;p14">
            <a:extLst>
              <a:ext uri="{FF2B5EF4-FFF2-40B4-BE49-F238E27FC236}">
                <a16:creationId xmlns:a16="http://schemas.microsoft.com/office/drawing/2014/main" id="{E866E15D-68E0-4264-7925-61824FD24D41}"/>
              </a:ext>
            </a:extLst>
          </p:cNvPr>
          <p:cNvSpPr txBox="1"/>
          <p:nvPr/>
        </p:nvSpPr>
        <p:spPr>
          <a:xfrm>
            <a:off x="5352791" y="894900"/>
            <a:ext cx="978200"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Thu. </a:t>
            </a:r>
            <a:r>
              <a:rPr lang="en-US" sz="2100" dirty="0">
                <a:solidFill>
                  <a:schemeClr val="dk1"/>
                </a:solidFill>
                <a:latin typeface="Verdana"/>
                <a:ea typeface="Verdana"/>
                <a:sym typeface="Verdana"/>
              </a:rPr>
              <a:t>  </a:t>
            </a:r>
            <a:endParaRPr sz="1013" dirty="0"/>
          </a:p>
        </p:txBody>
      </p:sp>
      <p:sp>
        <p:nvSpPr>
          <p:cNvPr id="10" name="Google Shape;61;p14">
            <a:extLst>
              <a:ext uri="{FF2B5EF4-FFF2-40B4-BE49-F238E27FC236}">
                <a16:creationId xmlns:a16="http://schemas.microsoft.com/office/drawing/2014/main" id="{138F4EDF-71A0-1341-2429-88FDB453CC8B}"/>
              </a:ext>
            </a:extLst>
          </p:cNvPr>
          <p:cNvSpPr txBox="1"/>
          <p:nvPr/>
        </p:nvSpPr>
        <p:spPr>
          <a:xfrm>
            <a:off x="3037603" y="894900"/>
            <a:ext cx="1096567"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Wed. </a:t>
            </a:r>
            <a:r>
              <a:rPr lang="en-US" sz="2100" dirty="0">
                <a:solidFill>
                  <a:schemeClr val="dk1"/>
                </a:solidFill>
                <a:latin typeface="Verdana"/>
                <a:ea typeface="Verdana"/>
                <a:sym typeface="Verdana"/>
              </a:rPr>
              <a:t>  </a:t>
            </a:r>
            <a:endParaRPr sz="1013" dirty="0"/>
          </a:p>
        </p:txBody>
      </p:sp>
      <p:pic>
        <p:nvPicPr>
          <p:cNvPr id="11" name="Tuesday ">
            <a:hlinkClick r:id="" action="ppaction://media"/>
            <a:extLst>
              <a:ext uri="{FF2B5EF4-FFF2-40B4-BE49-F238E27FC236}">
                <a16:creationId xmlns:a16="http://schemas.microsoft.com/office/drawing/2014/main" id="{49339A23-2AB0-E4FD-B0BB-9DEEF8D494B2}"/>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58501" y="2768977"/>
            <a:ext cx="487363" cy="487363"/>
          </a:xfrm>
          <a:prstGeom prst="rect">
            <a:avLst/>
          </a:prstGeom>
        </p:spPr>
      </p:pic>
      <p:pic>
        <p:nvPicPr>
          <p:cNvPr id="12" name="Wedneady ">
            <a:hlinkClick r:id="" action="ppaction://media"/>
            <a:extLst>
              <a:ext uri="{FF2B5EF4-FFF2-40B4-BE49-F238E27FC236}">
                <a16:creationId xmlns:a16="http://schemas.microsoft.com/office/drawing/2014/main" id="{41ABCB3B-6A46-D1DA-30DD-A176CED0D641}"/>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3193067" y="2768977"/>
            <a:ext cx="487363" cy="487363"/>
          </a:xfrm>
          <a:prstGeom prst="rect">
            <a:avLst/>
          </a:prstGeom>
        </p:spPr>
      </p:pic>
      <p:pic>
        <p:nvPicPr>
          <p:cNvPr id="13" name="Thursday ">
            <a:hlinkClick r:id="" action="ppaction://media"/>
            <a:extLst>
              <a:ext uri="{FF2B5EF4-FFF2-40B4-BE49-F238E27FC236}">
                <a16:creationId xmlns:a16="http://schemas.microsoft.com/office/drawing/2014/main" id="{82138B3B-B65D-ED5D-144A-23219E83A7B5}"/>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5528452" y="2768977"/>
            <a:ext cx="487363" cy="487363"/>
          </a:xfrm>
          <a:prstGeom prst="rect">
            <a:avLst/>
          </a:prstGeom>
        </p:spPr>
      </p:pic>
      <p:pic>
        <p:nvPicPr>
          <p:cNvPr id="14" name="Friday ">
            <a:hlinkClick r:id="" action="ppaction://media"/>
            <a:extLst>
              <a:ext uri="{FF2B5EF4-FFF2-40B4-BE49-F238E27FC236}">
                <a16:creationId xmlns:a16="http://schemas.microsoft.com/office/drawing/2014/main" id="{7845A4A7-37A5-0034-EF7F-4AD4CCD265FA}"/>
              </a:ext>
            </a:extLst>
          </p:cNvPr>
          <p:cNvPicPr>
            <a:picLocks noChangeAspect="1"/>
          </p:cNvPicPr>
          <p:nvPr>
            <a:audioFile r:link="rId8"/>
            <p:extLst>
              <p:ext uri="{DAA4B4D4-6D71-4841-9C94-3DE7FCFB9230}">
                <p14:media xmlns:p14="http://schemas.microsoft.com/office/powerpoint/2010/main" r:embed="rId7"/>
              </p:ext>
            </p:extLst>
          </p:nvPr>
        </p:nvPicPr>
        <p:blipFill>
          <a:blip r:embed="rId10"/>
          <a:stretch>
            <a:fillRect/>
          </a:stretch>
        </p:blipFill>
        <p:spPr>
          <a:xfrm>
            <a:off x="7765454" y="2768977"/>
            <a:ext cx="487363" cy="487363"/>
          </a:xfrm>
          <a:prstGeom prst="rect">
            <a:avLst/>
          </a:prstGeom>
        </p:spPr>
      </p:pic>
    </p:spTree>
    <p:extLst>
      <p:ext uri="{BB962C8B-B14F-4D97-AF65-F5344CB8AC3E}">
        <p14:creationId xmlns:p14="http://schemas.microsoft.com/office/powerpoint/2010/main" val="382444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37"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914" fill="hold"/>
                                        <p:tgtEl>
                                          <p:spTgt spid="12"/>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774" fill="hold"/>
                                        <p:tgtEl>
                                          <p:spTgt spid="13"/>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681" fill="hold"/>
                                        <p:tgtEl>
                                          <p:spTgt spid="14"/>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11"/>
                </p:tgtEl>
              </p:cMediaNode>
            </p:audio>
            <p:audio>
              <p:cMediaNode vol="80000">
                <p:cTn id="40" fill="hold" display="0">
                  <p:stCondLst>
                    <p:cond delay="indefinite"/>
                  </p:stCondLst>
                  <p:endCondLst>
                    <p:cond evt="onStopAudio" delay="0">
                      <p:tgtEl>
                        <p:sldTgt/>
                      </p:tgtEl>
                    </p:cond>
                  </p:endCondLst>
                </p:cTn>
                <p:tgtEl>
                  <p:spTgt spid="12"/>
                </p:tgtEl>
              </p:cMediaNode>
            </p:audio>
            <p:audio>
              <p:cMediaNode vol="80000">
                <p:cTn id="41" fill="hold" display="0">
                  <p:stCondLst>
                    <p:cond delay="indefinite"/>
                  </p:stCondLst>
                  <p:endCondLst>
                    <p:cond evt="onStopAudio" delay="0">
                      <p:tgtEl>
                        <p:sldTgt/>
                      </p:tgtEl>
                    </p:cond>
                  </p:endCondLst>
                </p:cTn>
                <p:tgtEl>
                  <p:spTgt spid="13"/>
                </p:tgtEl>
              </p:cMediaNode>
            </p:audio>
            <p:audio>
              <p:cMediaNode vol="80000">
                <p:cTn id="42" fill="hold" display="0">
                  <p:stCondLst>
                    <p:cond delay="indefinite"/>
                  </p:stCondLst>
                  <p:endCondLst>
                    <p:cond evt="onStopAudio" delay="0">
                      <p:tgtEl>
                        <p:sldTgt/>
                      </p:tgtEl>
                    </p:cond>
                  </p:endCondLst>
                </p:cTn>
                <p:tgtEl>
                  <p:spTgt spid="1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oogle Shape;60;p14">
            <a:extLst>
              <a:ext uri="{FF2B5EF4-FFF2-40B4-BE49-F238E27FC236}">
                <a16:creationId xmlns:a16="http://schemas.microsoft.com/office/drawing/2014/main" id="{37B55EE3-3B63-5B8C-0E70-4A76D7B2CA70}"/>
              </a:ext>
            </a:extLst>
          </p:cNvPr>
          <p:cNvGraphicFramePr/>
          <p:nvPr>
            <p:extLst>
              <p:ext uri="{D42A27DB-BD31-4B8C-83A1-F6EECF244321}">
                <p14:modId xmlns:p14="http://schemas.microsoft.com/office/powerpoint/2010/main" val="4268163340"/>
              </p:ext>
            </p:extLst>
          </p:nvPr>
        </p:nvGraphicFramePr>
        <p:xfrm>
          <a:off x="1" y="0"/>
          <a:ext cx="9143999" cy="5143500"/>
        </p:xfrm>
        <a:graphic>
          <a:graphicData uri="http://schemas.openxmlformats.org/drawingml/2006/table">
            <a:tbl>
              <a:tblPr>
                <a:noFill/>
              </a:tblPr>
              <a:tblGrid>
                <a:gridCol w="2289831">
                  <a:extLst>
                    <a:ext uri="{9D8B030D-6E8A-4147-A177-3AD203B41FA5}">
                      <a16:colId xmlns:a16="http://schemas.microsoft.com/office/drawing/2014/main" val="20000"/>
                    </a:ext>
                  </a:extLst>
                </a:gridCol>
                <a:gridCol w="2282181">
                  <a:extLst>
                    <a:ext uri="{9D8B030D-6E8A-4147-A177-3AD203B41FA5}">
                      <a16:colId xmlns:a16="http://schemas.microsoft.com/office/drawing/2014/main" val="20001"/>
                    </a:ext>
                  </a:extLst>
                </a:gridCol>
                <a:gridCol w="2290581">
                  <a:extLst>
                    <a:ext uri="{9D8B030D-6E8A-4147-A177-3AD203B41FA5}">
                      <a16:colId xmlns:a16="http://schemas.microsoft.com/office/drawing/2014/main" val="20002"/>
                    </a:ext>
                  </a:extLst>
                </a:gridCol>
                <a:gridCol w="2281406">
                  <a:extLst>
                    <a:ext uri="{9D8B030D-6E8A-4147-A177-3AD203B41FA5}">
                      <a16:colId xmlns:a16="http://schemas.microsoft.com/office/drawing/2014/main" val="20003"/>
                    </a:ext>
                  </a:extLst>
                </a:gridCol>
              </a:tblGrid>
              <a:tr h="2571750">
                <a:tc>
                  <a:txBody>
                    <a:bodyPr/>
                    <a:lstStyle/>
                    <a:p>
                      <a:pPr marL="0" lvl="0" indent="0" algn="l" rtl="0">
                        <a:lnSpc>
                          <a:spcPct val="150000"/>
                        </a:lnSpc>
                        <a:spcBef>
                          <a:spcPts val="0"/>
                        </a:spcBef>
                        <a:spcAft>
                          <a:spcPts val="0"/>
                        </a:spcAft>
                        <a:buClr>
                          <a:schemeClr val="dk1"/>
                        </a:buClr>
                        <a:buFont typeface="Arial"/>
                        <a:buNone/>
                      </a:pPr>
                      <a:endParaRPr sz="1400" dirty="0">
                        <a:latin typeface="Verdana"/>
                        <a:ea typeface="Verdana"/>
                        <a:cs typeface="Verdana"/>
                        <a:sym typeface="Verdana"/>
                      </a:endParaRPr>
                    </a:p>
                  </a:txBody>
                  <a:tcPr marL="51427" marR="51427" marT="51427" marB="51427">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Clr>
                          <a:schemeClr val="dk1"/>
                        </a:buClr>
                        <a:buFont typeface="Arial"/>
                        <a:buNone/>
                      </a:pPr>
                      <a:endParaRPr sz="1400" b="1" dirty="0"/>
                    </a:p>
                  </a:txBody>
                  <a:tcPr marL="51427" marR="51427" marT="51427" marB="51427">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400" dirty="0">
                        <a:latin typeface="Verdana"/>
                        <a:ea typeface="Verdana"/>
                        <a:cs typeface="Verdana"/>
                        <a:sym typeface="Verdana"/>
                      </a:endParaRPr>
                    </a:p>
                  </a:txBody>
                  <a:tcPr marL="51427" marR="51427" marT="51427" marB="51427">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1400" dirty="0">
                        <a:latin typeface="Verdana"/>
                        <a:ea typeface="Verdana"/>
                        <a:cs typeface="Verdana"/>
                        <a:sym typeface="Verdana"/>
                      </a:endParaRPr>
                    </a:p>
                  </a:txBody>
                  <a:tcPr marL="51427" marR="51427" marT="51427" marB="51427">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0"/>
                  </a:ext>
                </a:extLst>
              </a:tr>
              <a:tr h="2571750">
                <a:tc>
                  <a:txBody>
                    <a:bodyPr/>
                    <a:lstStyle/>
                    <a:p>
                      <a:pPr marL="0" lvl="0" indent="0" algn="l" rtl="0">
                        <a:spcBef>
                          <a:spcPts val="0"/>
                        </a:spcBef>
                        <a:spcAft>
                          <a:spcPts val="0"/>
                        </a:spcAft>
                        <a:buClr>
                          <a:schemeClr val="dk1"/>
                        </a:buClr>
                        <a:buFont typeface="Arial"/>
                        <a:buNone/>
                      </a:pPr>
                      <a:endParaRPr sz="1600" dirty="0"/>
                    </a:p>
                  </a:txBody>
                  <a:tcPr marL="51427" marR="51427" marT="51427" marB="51427">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800" dirty="0"/>
                    </a:p>
                  </a:txBody>
                  <a:tcPr marL="51427" marR="51427" marT="51427" marB="51427">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800" dirty="0"/>
                    </a:p>
                  </a:txBody>
                  <a:tcPr marL="51427" marR="51427" marT="51427" marB="51427">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tc>
                  <a:txBody>
                    <a:bodyPr/>
                    <a:lstStyle/>
                    <a:p>
                      <a:pPr marL="0" lvl="0" indent="0" algn="l" rtl="0">
                        <a:spcBef>
                          <a:spcPts val="0"/>
                        </a:spcBef>
                        <a:spcAft>
                          <a:spcPts val="0"/>
                        </a:spcAft>
                        <a:buNone/>
                      </a:pPr>
                      <a:endParaRPr sz="800" dirty="0"/>
                    </a:p>
                  </a:txBody>
                  <a:tcPr marL="51427" marR="51427" marT="51427" marB="51427">
                    <a:lnL w="9525" cap="flat" cmpd="sng">
                      <a:solidFill>
                        <a:srgbClr val="4472C4"/>
                      </a:solidFill>
                      <a:prstDash val="solid"/>
                      <a:round/>
                      <a:headEnd type="none" w="sm" len="sm"/>
                      <a:tailEnd type="none" w="sm" len="sm"/>
                    </a:lnL>
                    <a:lnR w="9525" cap="flat" cmpd="sng">
                      <a:solidFill>
                        <a:srgbClr val="4472C4"/>
                      </a:solidFill>
                      <a:prstDash val="solid"/>
                      <a:round/>
                      <a:headEnd type="none" w="sm" len="sm"/>
                      <a:tailEnd type="none" w="sm" len="sm"/>
                    </a:lnR>
                    <a:lnT w="9525" cap="flat" cmpd="sng">
                      <a:solidFill>
                        <a:srgbClr val="4472C4"/>
                      </a:solidFill>
                      <a:prstDash val="solid"/>
                      <a:round/>
                      <a:headEnd type="none" w="sm" len="sm"/>
                      <a:tailEnd type="none" w="sm" len="sm"/>
                    </a:lnT>
                    <a:lnB w="9525" cap="flat" cmpd="sng">
                      <a:solidFill>
                        <a:srgbClr val="4472C4"/>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2" name="Google Shape;212;p6">
            <a:extLst>
              <a:ext uri="{FF2B5EF4-FFF2-40B4-BE49-F238E27FC236}">
                <a16:creationId xmlns:a16="http://schemas.microsoft.com/office/drawing/2014/main" id="{6E369162-43AD-B793-9F6A-9272C0E07132}"/>
              </a:ext>
            </a:extLst>
          </p:cNvPr>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2640666" y="111318"/>
            <a:ext cx="1423050" cy="2366198"/>
          </a:xfrm>
          <a:prstGeom prst="rect">
            <a:avLst/>
          </a:prstGeom>
          <a:noFill/>
          <a:ln>
            <a:noFill/>
          </a:ln>
        </p:spPr>
      </p:pic>
      <p:pic>
        <p:nvPicPr>
          <p:cNvPr id="3" name="Google Shape;213;p6">
            <a:extLst>
              <a:ext uri="{FF2B5EF4-FFF2-40B4-BE49-F238E27FC236}">
                <a16:creationId xmlns:a16="http://schemas.microsoft.com/office/drawing/2014/main" id="{219CAF2F-0CE4-2A4B-8437-4935ED5B6744}"/>
              </a:ext>
            </a:extLst>
          </p:cNvPr>
          <p:cNvPicPr preferRelativeResize="0"/>
          <p:nvPr/>
        </p:nvPicPr>
        <p:blipFill>
          <a:blip r:embed="rId11" cstate="screen">
            <a:alphaModFix/>
            <a:extLst>
              <a:ext uri="{28A0092B-C50C-407E-A947-70E740481C1C}">
                <a14:useLocalDpi xmlns:a14="http://schemas.microsoft.com/office/drawing/2010/main"/>
              </a:ext>
            </a:extLst>
          </a:blip>
          <a:stretch>
            <a:fillRect/>
          </a:stretch>
        </p:blipFill>
        <p:spPr>
          <a:xfrm>
            <a:off x="4651576" y="365760"/>
            <a:ext cx="2147388" cy="2041908"/>
          </a:xfrm>
          <a:prstGeom prst="rect">
            <a:avLst/>
          </a:prstGeom>
          <a:noFill/>
          <a:ln>
            <a:noFill/>
          </a:ln>
        </p:spPr>
      </p:pic>
      <p:pic>
        <p:nvPicPr>
          <p:cNvPr id="5" name="Google Shape;214;p6">
            <a:extLst>
              <a:ext uri="{FF2B5EF4-FFF2-40B4-BE49-F238E27FC236}">
                <a16:creationId xmlns:a16="http://schemas.microsoft.com/office/drawing/2014/main" id="{F9E7531B-9DC3-B151-ADD4-F29BBC9C4C5B}"/>
              </a:ext>
            </a:extLst>
          </p:cNvPr>
          <p:cNvPicPr preferRelativeResize="0"/>
          <p:nvPr/>
        </p:nvPicPr>
        <p:blipFill>
          <a:blip r:embed="rId12" cstate="screen">
            <a:alphaModFix/>
            <a:extLst>
              <a:ext uri="{28A0092B-C50C-407E-A947-70E740481C1C}">
                <a14:useLocalDpi xmlns:a14="http://schemas.microsoft.com/office/drawing/2010/main"/>
              </a:ext>
            </a:extLst>
          </a:blip>
          <a:stretch>
            <a:fillRect/>
          </a:stretch>
        </p:blipFill>
        <p:spPr>
          <a:xfrm>
            <a:off x="7231614" y="273463"/>
            <a:ext cx="1645606" cy="2041907"/>
          </a:xfrm>
          <a:prstGeom prst="rect">
            <a:avLst/>
          </a:prstGeom>
          <a:noFill/>
          <a:ln>
            <a:noFill/>
          </a:ln>
        </p:spPr>
      </p:pic>
      <p:sp>
        <p:nvSpPr>
          <p:cNvPr id="7" name="Google Shape;61;p14">
            <a:extLst>
              <a:ext uri="{FF2B5EF4-FFF2-40B4-BE49-F238E27FC236}">
                <a16:creationId xmlns:a16="http://schemas.microsoft.com/office/drawing/2014/main" id="{1398CB21-C107-A11E-E729-B3560E3D5D99}"/>
              </a:ext>
            </a:extLst>
          </p:cNvPr>
          <p:cNvSpPr txBox="1"/>
          <p:nvPr/>
        </p:nvSpPr>
        <p:spPr>
          <a:xfrm>
            <a:off x="2586385" y="3507276"/>
            <a:ext cx="1755626"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a doctor  </a:t>
            </a:r>
            <a:endParaRPr sz="2800" dirty="0"/>
          </a:p>
        </p:txBody>
      </p:sp>
      <p:sp>
        <p:nvSpPr>
          <p:cNvPr id="8" name="Google Shape;61;p14">
            <a:extLst>
              <a:ext uri="{FF2B5EF4-FFF2-40B4-BE49-F238E27FC236}">
                <a16:creationId xmlns:a16="http://schemas.microsoft.com/office/drawing/2014/main" id="{477B4FD0-B7AF-6A38-2E38-D8C02F28F398}"/>
              </a:ext>
            </a:extLst>
          </p:cNvPr>
          <p:cNvSpPr txBox="1"/>
          <p:nvPr/>
        </p:nvSpPr>
        <p:spPr>
          <a:xfrm>
            <a:off x="4847457" y="3507276"/>
            <a:ext cx="1755626"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a farmer  </a:t>
            </a:r>
            <a:endParaRPr sz="2800" dirty="0"/>
          </a:p>
        </p:txBody>
      </p:sp>
      <p:sp>
        <p:nvSpPr>
          <p:cNvPr id="9" name="Google Shape;61;p14">
            <a:extLst>
              <a:ext uri="{FF2B5EF4-FFF2-40B4-BE49-F238E27FC236}">
                <a16:creationId xmlns:a16="http://schemas.microsoft.com/office/drawing/2014/main" id="{FFDD6BA2-BBD0-1B2A-04CC-C05AAA21179B}"/>
              </a:ext>
            </a:extLst>
          </p:cNvPr>
          <p:cNvSpPr txBox="1"/>
          <p:nvPr/>
        </p:nvSpPr>
        <p:spPr>
          <a:xfrm>
            <a:off x="7176604" y="3507276"/>
            <a:ext cx="1755626"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a pastor  </a:t>
            </a:r>
            <a:endParaRPr sz="2800" dirty="0"/>
          </a:p>
        </p:txBody>
      </p:sp>
      <p:sp>
        <p:nvSpPr>
          <p:cNvPr id="11" name="Google Shape;61;p14">
            <a:extLst>
              <a:ext uri="{FF2B5EF4-FFF2-40B4-BE49-F238E27FC236}">
                <a16:creationId xmlns:a16="http://schemas.microsoft.com/office/drawing/2014/main" id="{B51C5DDC-66E1-01C8-33CD-1E9F989EE14A}"/>
              </a:ext>
            </a:extLst>
          </p:cNvPr>
          <p:cNvSpPr txBox="1"/>
          <p:nvPr/>
        </p:nvSpPr>
        <p:spPr>
          <a:xfrm>
            <a:off x="294198" y="3497892"/>
            <a:ext cx="1837877"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Saturday</a:t>
            </a:r>
            <a:endParaRPr sz="1013" dirty="0"/>
          </a:p>
        </p:txBody>
      </p:sp>
      <p:sp>
        <p:nvSpPr>
          <p:cNvPr id="12" name="Google Shape;61;p14">
            <a:extLst>
              <a:ext uri="{FF2B5EF4-FFF2-40B4-BE49-F238E27FC236}">
                <a16:creationId xmlns:a16="http://schemas.microsoft.com/office/drawing/2014/main" id="{CB95360C-F520-9428-94F5-AE1C77084C76}"/>
              </a:ext>
            </a:extLst>
          </p:cNvPr>
          <p:cNvSpPr txBox="1"/>
          <p:nvPr/>
        </p:nvSpPr>
        <p:spPr>
          <a:xfrm>
            <a:off x="744955" y="894900"/>
            <a:ext cx="936361" cy="569364"/>
          </a:xfrm>
          <a:prstGeom prst="rect">
            <a:avLst/>
          </a:prstGeom>
          <a:noFill/>
          <a:ln>
            <a:noFill/>
          </a:ln>
        </p:spPr>
        <p:txBody>
          <a:bodyPr spcFirstLastPara="1" wrap="square" lIns="68569" tIns="68569" rIns="68569" bIns="68569" anchor="t" anchorCtr="0">
            <a:spAutoFit/>
          </a:bodyPr>
          <a:lstStyle/>
          <a:p>
            <a:r>
              <a:rPr lang="en-US" sz="2800" dirty="0">
                <a:solidFill>
                  <a:schemeClr val="dk1"/>
                </a:solidFill>
                <a:latin typeface="Verdana"/>
                <a:ea typeface="Verdana"/>
                <a:sym typeface="Verdana"/>
              </a:rPr>
              <a:t>Sat. </a:t>
            </a:r>
            <a:r>
              <a:rPr lang="en-US" sz="2100" dirty="0">
                <a:solidFill>
                  <a:schemeClr val="dk1"/>
                </a:solidFill>
                <a:latin typeface="Verdana"/>
                <a:ea typeface="Verdana"/>
                <a:sym typeface="Verdana"/>
              </a:rPr>
              <a:t>  </a:t>
            </a:r>
            <a:endParaRPr sz="1013" dirty="0"/>
          </a:p>
        </p:txBody>
      </p:sp>
      <p:pic>
        <p:nvPicPr>
          <p:cNvPr id="6" name="SAturday ">
            <a:hlinkClick r:id="" action="ppaction://media"/>
            <a:extLst>
              <a:ext uri="{FF2B5EF4-FFF2-40B4-BE49-F238E27FC236}">
                <a16:creationId xmlns:a16="http://schemas.microsoft.com/office/drawing/2014/main" id="{0CB275C6-C87F-F523-5E0A-3327AB222193}"/>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969453" y="2799974"/>
            <a:ext cx="487363" cy="487363"/>
          </a:xfrm>
          <a:prstGeom prst="rect">
            <a:avLst/>
          </a:prstGeom>
        </p:spPr>
      </p:pic>
      <p:pic>
        <p:nvPicPr>
          <p:cNvPr id="10" name="a doctor ">
            <a:hlinkClick r:id="" action="ppaction://media"/>
            <a:extLst>
              <a:ext uri="{FF2B5EF4-FFF2-40B4-BE49-F238E27FC236}">
                <a16:creationId xmlns:a16="http://schemas.microsoft.com/office/drawing/2014/main" id="{9CD801BE-16CA-4C00-81C4-D6872F10EAA0}"/>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3220516" y="2799974"/>
            <a:ext cx="487363" cy="487363"/>
          </a:xfrm>
          <a:prstGeom prst="rect">
            <a:avLst/>
          </a:prstGeom>
        </p:spPr>
      </p:pic>
      <p:pic>
        <p:nvPicPr>
          <p:cNvPr id="13" name="a farmer ">
            <a:hlinkClick r:id="" action="ppaction://media"/>
            <a:extLst>
              <a:ext uri="{FF2B5EF4-FFF2-40B4-BE49-F238E27FC236}">
                <a16:creationId xmlns:a16="http://schemas.microsoft.com/office/drawing/2014/main" id="{33B8BDF2-2358-B8E9-62FA-86A3A7854472}"/>
              </a:ext>
            </a:extLst>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5481588" y="2799974"/>
            <a:ext cx="487363" cy="487363"/>
          </a:xfrm>
          <a:prstGeom prst="rect">
            <a:avLst/>
          </a:prstGeom>
        </p:spPr>
      </p:pic>
      <p:pic>
        <p:nvPicPr>
          <p:cNvPr id="14" name="a pastor ">
            <a:hlinkClick r:id="" action="ppaction://media"/>
            <a:extLst>
              <a:ext uri="{FF2B5EF4-FFF2-40B4-BE49-F238E27FC236}">
                <a16:creationId xmlns:a16="http://schemas.microsoft.com/office/drawing/2014/main" id="{D58DC603-E878-D6E7-FF08-CD87BB4AB8B0}"/>
              </a:ext>
            </a:extLst>
          </p:cNvPr>
          <p:cNvPicPr>
            <a:picLocks noChangeAspect="1"/>
          </p:cNvPicPr>
          <p:nvPr>
            <a:audioFile r:link="rId8"/>
            <p:extLst>
              <p:ext uri="{DAA4B4D4-6D71-4841-9C94-3DE7FCFB9230}">
                <p14:media xmlns:p14="http://schemas.microsoft.com/office/powerpoint/2010/main" r:embed="rId7"/>
              </p:ext>
            </p:extLst>
          </p:nvPr>
        </p:nvPicPr>
        <p:blipFill>
          <a:blip r:embed="rId13"/>
          <a:stretch>
            <a:fillRect/>
          </a:stretch>
        </p:blipFill>
        <p:spPr>
          <a:xfrm>
            <a:off x="7742660" y="2799974"/>
            <a:ext cx="487363" cy="487363"/>
          </a:xfrm>
          <a:prstGeom prst="rect">
            <a:avLst/>
          </a:prstGeom>
        </p:spPr>
      </p:pic>
    </p:spTree>
    <p:extLst>
      <p:ext uri="{BB962C8B-B14F-4D97-AF65-F5344CB8AC3E}">
        <p14:creationId xmlns:p14="http://schemas.microsoft.com/office/powerpoint/2010/main" val="4482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44"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2169" fill="hold"/>
                                        <p:tgtEl>
                                          <p:spTgt spid="10"/>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262" fill="hold"/>
                                        <p:tgtEl>
                                          <p:spTgt spid="13"/>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960" fill="hold"/>
                                        <p:tgtEl>
                                          <p:spTgt spid="14"/>
                                        </p:tgtEl>
                                      </p:cBhvr>
                                    </p:cmd>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6"/>
                </p:tgtEl>
              </p:cMediaNode>
            </p:audio>
            <p:audio>
              <p:cMediaNode vol="80000">
                <p:cTn id="40" fill="hold" display="0">
                  <p:stCondLst>
                    <p:cond delay="indefinite"/>
                  </p:stCondLst>
                  <p:endCondLst>
                    <p:cond evt="onStopAudio" delay="0">
                      <p:tgtEl>
                        <p:sldTgt/>
                      </p:tgtEl>
                    </p:cond>
                  </p:endCondLst>
                </p:cTn>
                <p:tgtEl>
                  <p:spTgt spid="10"/>
                </p:tgtEl>
              </p:cMediaNode>
            </p:audio>
            <p:audio>
              <p:cMediaNode vol="80000">
                <p:cTn id="41" fill="hold" display="0">
                  <p:stCondLst>
                    <p:cond delay="indefinite"/>
                  </p:stCondLst>
                  <p:endCondLst>
                    <p:cond evt="onStopAudio" delay="0">
                      <p:tgtEl>
                        <p:sldTgt/>
                      </p:tgtEl>
                    </p:cond>
                  </p:endCondLst>
                </p:cTn>
                <p:tgtEl>
                  <p:spTgt spid="13"/>
                </p:tgtEl>
              </p:cMediaNode>
            </p:audio>
            <p:audio>
              <p:cMediaNode vol="80000">
                <p:cTn id="42" fill="hold" display="0">
                  <p:stCondLst>
                    <p:cond delay="indefinite"/>
                  </p:stCondLst>
                  <p:endCondLst>
                    <p:cond evt="onStopAudio" delay="0">
                      <p:tgtEl>
                        <p:sldTgt/>
                      </p:tgtEl>
                    </p:cond>
                  </p:endCondLst>
                </p:cTn>
                <p:tgtEl>
                  <p:spTgt spid="14"/>
                </p:tgtEl>
              </p:cMediaNode>
            </p:audio>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5784</TotalTime>
  <Words>514</Words>
  <Application>Microsoft Macintosh PowerPoint</Application>
  <PresentationFormat>On-screen Show (16:9)</PresentationFormat>
  <Paragraphs>213</Paragraphs>
  <Slides>25</Slides>
  <Notes>5</Notes>
  <HiddenSlides>0</HiddenSlides>
  <MMClips>85</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25</vt:i4>
      </vt:variant>
    </vt:vector>
  </HeadingPairs>
  <TitlesOfParts>
    <vt:vector size="30" baseType="lpstr">
      <vt:lpstr>Arial</vt:lpstr>
      <vt:lpstr>Calibri</vt:lpstr>
      <vt:lpstr>Verdana</vt:lpstr>
      <vt:lpstr>Simple Light</vt:lpstr>
      <vt:lpstr>1_Simple Light</vt:lpstr>
      <vt:lpstr>PowerPoint Presentation</vt:lpstr>
      <vt:lpstr>How to Use the Flashcards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jill.bultemeier@gmail.com</dc:creator>
  <cp:lastModifiedBy>Microsoft Office User</cp:lastModifiedBy>
  <cp:revision>9</cp:revision>
  <dcterms:created xsi:type="dcterms:W3CDTF">2022-10-25T01:53:37Z</dcterms:created>
  <dcterms:modified xsi:type="dcterms:W3CDTF">2022-11-10T22:30:16Z</dcterms:modified>
</cp:coreProperties>
</file>