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5" r:id="rId2"/>
    <p:sldId id="286" r:id="rId3"/>
    <p:sldId id="25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41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0812" autoAdjust="0"/>
  </p:normalViewPr>
  <p:slideViewPr>
    <p:cSldViewPr snapToGrid="0">
      <p:cViewPr varScale="1">
        <p:scale>
          <a:sx n="158" d="100"/>
          <a:sy n="158"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DA2CB-86E0-4D3A-9CBA-3E76C13B383B}" type="datetimeFigureOut">
              <a:rPr lang="en-US" smtClean="0"/>
              <a:t>11/19/22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4B921-9252-47AD-BE09-F978D7E55098}" type="slidenum">
              <a:rPr lang="en-US" smtClean="0"/>
              <a:t>‹#›</a:t>
            </a:fld>
            <a:endParaRPr lang="en-US"/>
          </a:p>
        </p:txBody>
      </p:sp>
    </p:spTree>
    <p:extLst>
      <p:ext uri="{BB962C8B-B14F-4D97-AF65-F5344CB8AC3E}">
        <p14:creationId xmlns:p14="http://schemas.microsoft.com/office/powerpoint/2010/main" val="57018069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6:notes"/>
          <p:cNvSpPr txBox="1">
            <a:spLocks noGrp="1"/>
          </p:cNvSpPr>
          <p:nvPr>
            <p:ph type="body" idx="1"/>
          </p:nvPr>
        </p:nvSpPr>
        <p:spPr>
          <a:xfrm>
            <a:off x="731520" y="4620578"/>
            <a:ext cx="5852160" cy="3780474"/>
          </a:xfrm>
          <a:prstGeom prst="rect">
            <a:avLst/>
          </a:prstGeom>
          <a:noFill/>
          <a:ln>
            <a:noFill/>
          </a:ln>
        </p:spPr>
        <p:txBody>
          <a:bodyPr spcFirstLastPara="1" wrap="square" lIns="96645" tIns="48309" rIns="96645" bIns="48309" anchor="t" anchorCtr="0">
            <a:noAutofit/>
          </a:bodyPr>
          <a:lstStyle/>
          <a:p>
            <a:pPr marL="0"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6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1958D4-DC1D-44AB-9D09-68E273FF8E8F}"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66641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958D4-DC1D-44AB-9D09-68E273FF8E8F}"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15946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958D4-DC1D-44AB-9D09-68E273FF8E8F}"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134276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958D4-DC1D-44AB-9D09-68E273FF8E8F}"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2942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958D4-DC1D-44AB-9D09-68E273FF8E8F}"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9625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1958D4-DC1D-44AB-9D09-68E273FF8E8F}"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247050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1958D4-DC1D-44AB-9D09-68E273FF8E8F}" type="datetimeFigureOut">
              <a:rPr lang="en-US" smtClean="0"/>
              <a:t>11/19/22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383401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1958D4-DC1D-44AB-9D09-68E273FF8E8F}" type="datetimeFigureOut">
              <a:rPr lang="en-US" smtClean="0"/>
              <a:t>11/19/22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332349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958D4-DC1D-44AB-9D09-68E273FF8E8F}" type="datetimeFigureOut">
              <a:rPr lang="en-US" smtClean="0"/>
              <a:t>11/19/22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22284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1958D4-DC1D-44AB-9D09-68E273FF8E8F}"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323066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1958D4-DC1D-44AB-9D09-68E273FF8E8F}"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BDDA9-55FC-4B26-AC09-EABA55A8555A}" type="slidenum">
              <a:rPr lang="en-US" smtClean="0"/>
              <a:t>‹#›</a:t>
            </a:fld>
            <a:endParaRPr lang="en-US"/>
          </a:p>
        </p:txBody>
      </p:sp>
    </p:spTree>
    <p:extLst>
      <p:ext uri="{BB962C8B-B14F-4D97-AF65-F5344CB8AC3E}">
        <p14:creationId xmlns:p14="http://schemas.microsoft.com/office/powerpoint/2010/main" val="423598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1958D4-DC1D-44AB-9D09-68E273FF8E8F}" type="datetimeFigureOut">
              <a:rPr lang="en-US" smtClean="0"/>
              <a:t>11/19/22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1BBDDA9-55FC-4B26-AC09-EABA55A8555A}" type="slidenum">
              <a:rPr lang="en-US" smtClean="0"/>
              <a:t>‹#›</a:t>
            </a:fld>
            <a:endParaRPr lang="en-US"/>
          </a:p>
        </p:txBody>
      </p:sp>
    </p:spTree>
    <p:extLst>
      <p:ext uri="{BB962C8B-B14F-4D97-AF65-F5344CB8AC3E}">
        <p14:creationId xmlns:p14="http://schemas.microsoft.com/office/powerpoint/2010/main" val="2832392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media32.m4a"/><Relationship Id="rId13" Type="http://schemas.openxmlformats.org/officeDocument/2006/relationships/image" Target="../media/image28.png"/><Relationship Id="rId3" Type="http://schemas.microsoft.com/office/2007/relationships/media" Target="../media/media30.m4a"/><Relationship Id="rId7" Type="http://schemas.microsoft.com/office/2007/relationships/media" Target="../media/media32.m4a"/><Relationship Id="rId12" Type="http://schemas.openxmlformats.org/officeDocument/2006/relationships/image" Target="../media/image27.png"/><Relationship Id="rId2" Type="http://schemas.openxmlformats.org/officeDocument/2006/relationships/audio" Target="../media/media29.m4a"/><Relationship Id="rId16" Type="http://schemas.openxmlformats.org/officeDocument/2006/relationships/image" Target="../media/image6.png"/><Relationship Id="rId1" Type="http://schemas.microsoft.com/office/2007/relationships/media" Target="../media/media29.m4a"/><Relationship Id="rId6" Type="http://schemas.openxmlformats.org/officeDocument/2006/relationships/audio" Target="../media/media31.m4a"/><Relationship Id="rId11" Type="http://schemas.microsoft.com/office/2007/relationships/hdphoto" Target="../media/hdphoto1.wdp"/><Relationship Id="rId5" Type="http://schemas.microsoft.com/office/2007/relationships/media" Target="../media/media31.m4a"/><Relationship Id="rId15" Type="http://schemas.openxmlformats.org/officeDocument/2006/relationships/image" Target="../media/image30.jpeg"/><Relationship Id="rId10" Type="http://schemas.openxmlformats.org/officeDocument/2006/relationships/image" Target="../media/image26.png"/><Relationship Id="rId4" Type="http://schemas.openxmlformats.org/officeDocument/2006/relationships/audio" Target="../media/media30.m4a"/><Relationship Id="rId9" Type="http://schemas.openxmlformats.org/officeDocument/2006/relationships/slideLayout" Target="../slideLayouts/slideLayout7.xml"/><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audio" Target="../media/media36.m4a"/><Relationship Id="rId13" Type="http://schemas.openxmlformats.org/officeDocument/2006/relationships/image" Target="../media/image34.jpeg"/><Relationship Id="rId3" Type="http://schemas.microsoft.com/office/2007/relationships/media" Target="../media/media34.m4a"/><Relationship Id="rId7" Type="http://schemas.microsoft.com/office/2007/relationships/media" Target="../media/media36.m4a"/><Relationship Id="rId12" Type="http://schemas.openxmlformats.org/officeDocument/2006/relationships/image" Target="../media/image33.pn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11" Type="http://schemas.openxmlformats.org/officeDocument/2006/relationships/image" Target="../media/image32.png"/><Relationship Id="rId5" Type="http://schemas.microsoft.com/office/2007/relationships/media" Target="../media/media35.m4a"/><Relationship Id="rId10" Type="http://schemas.openxmlformats.org/officeDocument/2006/relationships/image" Target="../media/image31.png"/><Relationship Id="rId4" Type="http://schemas.openxmlformats.org/officeDocument/2006/relationships/audio" Target="../media/media3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audio" Target="../media/media40.m4a"/><Relationship Id="rId13" Type="http://schemas.openxmlformats.org/officeDocument/2006/relationships/image" Target="../media/image38.jpeg"/><Relationship Id="rId3" Type="http://schemas.microsoft.com/office/2007/relationships/media" Target="../media/media38.m4a"/><Relationship Id="rId7" Type="http://schemas.microsoft.com/office/2007/relationships/media" Target="../media/media40.m4a"/><Relationship Id="rId12" Type="http://schemas.openxmlformats.org/officeDocument/2006/relationships/image" Target="../media/image37.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36.png"/><Relationship Id="rId5" Type="http://schemas.microsoft.com/office/2007/relationships/media" Target="../media/media39.m4a"/><Relationship Id="rId10" Type="http://schemas.openxmlformats.org/officeDocument/2006/relationships/image" Target="../media/image35.png"/><Relationship Id="rId4" Type="http://schemas.openxmlformats.org/officeDocument/2006/relationships/audio" Target="../media/media38.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audio" Target="../media/media44.m4a"/><Relationship Id="rId13" Type="http://schemas.openxmlformats.org/officeDocument/2006/relationships/image" Target="../media/image42.png"/><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41.pn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40.png"/><Relationship Id="rId5" Type="http://schemas.microsoft.com/office/2007/relationships/media" Target="../media/media43.m4a"/><Relationship Id="rId10" Type="http://schemas.openxmlformats.org/officeDocument/2006/relationships/image" Target="../media/image39.jpeg"/><Relationship Id="rId4" Type="http://schemas.openxmlformats.org/officeDocument/2006/relationships/audio" Target="../media/media4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audio" Target="../media/media48.m4a"/><Relationship Id="rId13" Type="http://schemas.openxmlformats.org/officeDocument/2006/relationships/image" Target="../media/image46.svg"/><Relationship Id="rId3" Type="http://schemas.microsoft.com/office/2007/relationships/media" Target="../media/media46.m4a"/><Relationship Id="rId7" Type="http://schemas.microsoft.com/office/2007/relationships/media" Target="../media/media48.m4a"/><Relationship Id="rId12" Type="http://schemas.openxmlformats.org/officeDocument/2006/relationships/image" Target="../media/image45.png"/><Relationship Id="rId2" Type="http://schemas.openxmlformats.org/officeDocument/2006/relationships/audio" Target="../media/media45.m4a"/><Relationship Id="rId16" Type="http://schemas.openxmlformats.org/officeDocument/2006/relationships/image" Target="../media/image6.png"/><Relationship Id="rId1" Type="http://schemas.microsoft.com/office/2007/relationships/media" Target="../media/media45.m4a"/><Relationship Id="rId6" Type="http://schemas.openxmlformats.org/officeDocument/2006/relationships/audio" Target="../media/media47.m4a"/><Relationship Id="rId11" Type="http://schemas.openxmlformats.org/officeDocument/2006/relationships/image" Target="../media/image44.jpeg"/><Relationship Id="rId5" Type="http://schemas.microsoft.com/office/2007/relationships/media" Target="../media/media47.m4a"/><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audio" Target="../media/media46.m4a"/><Relationship Id="rId9" Type="http://schemas.openxmlformats.org/officeDocument/2006/relationships/slideLayout" Target="../slideLayouts/slideLayout7.xml"/><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audio" Target="../media/media52.m4a"/><Relationship Id="rId13" Type="http://schemas.openxmlformats.org/officeDocument/2006/relationships/image" Target="../media/image6.png"/><Relationship Id="rId3" Type="http://schemas.microsoft.com/office/2007/relationships/media" Target="../media/media50.m4a"/><Relationship Id="rId7" Type="http://schemas.microsoft.com/office/2007/relationships/media" Target="../media/media52.m4a"/><Relationship Id="rId12" Type="http://schemas.openxmlformats.org/officeDocument/2006/relationships/image" Target="../media/image51.pn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audio" Target="../media/media51.m4a"/><Relationship Id="rId11" Type="http://schemas.openxmlformats.org/officeDocument/2006/relationships/image" Target="../media/image50.png"/><Relationship Id="rId5" Type="http://schemas.microsoft.com/office/2007/relationships/media" Target="../media/media51.m4a"/><Relationship Id="rId10" Type="http://schemas.openxmlformats.org/officeDocument/2006/relationships/image" Target="../media/image49.png"/><Relationship Id="rId4" Type="http://schemas.openxmlformats.org/officeDocument/2006/relationships/audio" Target="../media/media50.m4a"/><Relationship Id="rId9" Type="http://schemas.openxmlformats.org/officeDocument/2006/relationships/slideLayout" Target="../slideLayouts/slideLayout7.xml"/><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audio" Target="../media/media56.m4a"/><Relationship Id="rId13" Type="http://schemas.openxmlformats.org/officeDocument/2006/relationships/image" Target="../media/image56.jpeg"/><Relationship Id="rId3" Type="http://schemas.microsoft.com/office/2007/relationships/media" Target="../media/media54.m4a"/><Relationship Id="rId7" Type="http://schemas.microsoft.com/office/2007/relationships/media" Target="../media/media56.m4a"/><Relationship Id="rId12" Type="http://schemas.openxmlformats.org/officeDocument/2006/relationships/image" Target="../media/image55.pn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audio" Target="../media/media55.m4a"/><Relationship Id="rId11" Type="http://schemas.openxmlformats.org/officeDocument/2006/relationships/image" Target="../media/image54.png"/><Relationship Id="rId5" Type="http://schemas.microsoft.com/office/2007/relationships/media" Target="../media/media55.m4a"/><Relationship Id="rId10" Type="http://schemas.openxmlformats.org/officeDocument/2006/relationships/image" Target="../media/image53.png"/><Relationship Id="rId4" Type="http://schemas.openxmlformats.org/officeDocument/2006/relationships/audio" Target="../media/media5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audio" Target="../media/media60.m4a"/><Relationship Id="rId13" Type="http://schemas.openxmlformats.org/officeDocument/2006/relationships/image" Target="../media/image60.png"/><Relationship Id="rId3" Type="http://schemas.microsoft.com/office/2007/relationships/media" Target="../media/media58.m4a"/><Relationship Id="rId7" Type="http://schemas.microsoft.com/office/2007/relationships/media" Target="../media/media60.m4a"/><Relationship Id="rId12" Type="http://schemas.openxmlformats.org/officeDocument/2006/relationships/image" Target="../media/image59.png"/><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audio" Target="../media/media59.m4a"/><Relationship Id="rId11" Type="http://schemas.openxmlformats.org/officeDocument/2006/relationships/image" Target="../media/image58.png"/><Relationship Id="rId5" Type="http://schemas.microsoft.com/office/2007/relationships/media" Target="../media/media59.m4a"/><Relationship Id="rId10" Type="http://schemas.openxmlformats.org/officeDocument/2006/relationships/image" Target="../media/image57.png"/><Relationship Id="rId4" Type="http://schemas.openxmlformats.org/officeDocument/2006/relationships/audio" Target="../media/media58.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audio" Target="../media/media64.m4a"/><Relationship Id="rId13" Type="http://schemas.openxmlformats.org/officeDocument/2006/relationships/image" Target="../media/image64.jpeg"/><Relationship Id="rId3" Type="http://schemas.microsoft.com/office/2007/relationships/media" Target="../media/media62.m4a"/><Relationship Id="rId7" Type="http://schemas.microsoft.com/office/2007/relationships/media" Target="../media/media64.m4a"/><Relationship Id="rId12" Type="http://schemas.openxmlformats.org/officeDocument/2006/relationships/image" Target="../media/image63.jpe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audio" Target="../media/media63.m4a"/><Relationship Id="rId11" Type="http://schemas.openxmlformats.org/officeDocument/2006/relationships/image" Target="../media/image62.png"/><Relationship Id="rId5" Type="http://schemas.microsoft.com/office/2007/relationships/media" Target="../media/media63.m4a"/><Relationship Id="rId10" Type="http://schemas.openxmlformats.org/officeDocument/2006/relationships/image" Target="../media/image61.png"/><Relationship Id="rId4" Type="http://schemas.openxmlformats.org/officeDocument/2006/relationships/audio" Target="../media/media6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audio" Target="../media/media68.m4a"/><Relationship Id="rId13" Type="http://schemas.openxmlformats.org/officeDocument/2006/relationships/image" Target="../media/image68.jpeg"/><Relationship Id="rId3" Type="http://schemas.microsoft.com/office/2007/relationships/media" Target="../media/media66.m4a"/><Relationship Id="rId7" Type="http://schemas.microsoft.com/office/2007/relationships/media" Target="../media/media68.m4a"/><Relationship Id="rId12" Type="http://schemas.openxmlformats.org/officeDocument/2006/relationships/image" Target="../media/image67.jpeg"/><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audio" Target="../media/media67.m4a"/><Relationship Id="rId11" Type="http://schemas.openxmlformats.org/officeDocument/2006/relationships/image" Target="../media/image66.png"/><Relationship Id="rId5" Type="http://schemas.microsoft.com/office/2007/relationships/media" Target="../media/media67.m4a"/><Relationship Id="rId10" Type="http://schemas.openxmlformats.org/officeDocument/2006/relationships/image" Target="../media/image65.jpeg"/><Relationship Id="rId4" Type="http://schemas.openxmlformats.org/officeDocument/2006/relationships/audio" Target="../media/media66.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media72.m4a"/><Relationship Id="rId13" Type="http://schemas.openxmlformats.org/officeDocument/2006/relationships/image" Target="../media/image72.jpeg"/><Relationship Id="rId3" Type="http://schemas.microsoft.com/office/2007/relationships/media" Target="../media/media70.m4a"/><Relationship Id="rId7" Type="http://schemas.microsoft.com/office/2007/relationships/media" Target="../media/media72.m4a"/><Relationship Id="rId12" Type="http://schemas.openxmlformats.org/officeDocument/2006/relationships/image" Target="../media/image71.png"/><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audio" Target="../media/media71.m4a"/><Relationship Id="rId11" Type="http://schemas.openxmlformats.org/officeDocument/2006/relationships/image" Target="../media/image70.png"/><Relationship Id="rId5" Type="http://schemas.microsoft.com/office/2007/relationships/media" Target="../media/media71.m4a"/><Relationship Id="rId10" Type="http://schemas.openxmlformats.org/officeDocument/2006/relationships/image" Target="../media/image69.png"/><Relationship Id="rId4" Type="http://schemas.openxmlformats.org/officeDocument/2006/relationships/audio" Target="../media/media7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5.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3.png"/><Relationship Id="rId5" Type="http://schemas.microsoft.com/office/2007/relationships/media" Target="../media/media3.m4a"/><Relationship Id="rId10" Type="http://schemas.openxmlformats.org/officeDocument/2006/relationships/image" Target="../media/image2.png"/><Relationship Id="rId4" Type="http://schemas.openxmlformats.org/officeDocument/2006/relationships/audio" Target="../media/media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13" Type="http://schemas.openxmlformats.org/officeDocument/2006/relationships/image" Target="../media/image10.jpg"/><Relationship Id="rId3" Type="http://schemas.microsoft.com/office/2007/relationships/media" Target="../media/media6.m4a"/><Relationship Id="rId7" Type="http://schemas.microsoft.com/office/2007/relationships/media" Target="../media/media8.m4a"/><Relationship Id="rId12"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8.png"/><Relationship Id="rId5" Type="http://schemas.microsoft.com/office/2007/relationships/media" Target="../media/media7.m4a"/><Relationship Id="rId10" Type="http://schemas.openxmlformats.org/officeDocument/2006/relationships/image" Target="../media/image7.png"/><Relationship Id="rId4" Type="http://schemas.openxmlformats.org/officeDocument/2006/relationships/audio" Target="../media/media6.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13" Type="http://schemas.openxmlformats.org/officeDocument/2006/relationships/image" Target="../media/image14.png"/><Relationship Id="rId3" Type="http://schemas.microsoft.com/office/2007/relationships/media" Target="../media/media10.m4a"/><Relationship Id="rId7" Type="http://schemas.microsoft.com/office/2007/relationships/media" Target="../media/media12.m4a"/><Relationship Id="rId12" Type="http://schemas.openxmlformats.org/officeDocument/2006/relationships/image" Target="../media/image1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11" Type="http://schemas.openxmlformats.org/officeDocument/2006/relationships/image" Target="../media/image12.png"/><Relationship Id="rId5" Type="http://schemas.microsoft.com/office/2007/relationships/media" Target="../media/media11.m4a"/><Relationship Id="rId10" Type="http://schemas.openxmlformats.org/officeDocument/2006/relationships/image" Target="../media/image11.png"/><Relationship Id="rId4" Type="http://schemas.openxmlformats.org/officeDocument/2006/relationships/audio" Target="../media/media1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audio" Target="../media/media16.m4a"/><Relationship Id="rId13" Type="http://schemas.openxmlformats.org/officeDocument/2006/relationships/image" Target="../media/image6.png"/><Relationship Id="rId3" Type="http://schemas.microsoft.com/office/2007/relationships/media" Target="../media/media14.m4a"/><Relationship Id="rId7" Type="http://schemas.microsoft.com/office/2007/relationships/media" Target="../media/media16.m4a"/><Relationship Id="rId12" Type="http://schemas.openxmlformats.org/officeDocument/2006/relationships/image" Target="../media/image17.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16.png"/><Relationship Id="rId5" Type="http://schemas.microsoft.com/office/2007/relationships/media" Target="../media/media15.m4a"/><Relationship Id="rId10" Type="http://schemas.openxmlformats.org/officeDocument/2006/relationships/image" Target="../media/image15.jpg"/><Relationship Id="rId4" Type="http://schemas.openxmlformats.org/officeDocument/2006/relationships/audio" Target="../media/media14.m4a"/><Relationship Id="rId9"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audio" Target="../media/media20.m4a"/><Relationship Id="rId13" Type="http://schemas.openxmlformats.org/officeDocument/2006/relationships/image" Target="../media/image6.png"/><Relationship Id="rId3" Type="http://schemas.microsoft.com/office/2007/relationships/media" Target="../media/media18.m4a"/><Relationship Id="rId7" Type="http://schemas.microsoft.com/office/2007/relationships/media" Target="../media/media20.m4a"/><Relationship Id="rId12" Type="http://schemas.openxmlformats.org/officeDocument/2006/relationships/image" Target="../media/image19.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18.png"/><Relationship Id="rId5" Type="http://schemas.microsoft.com/office/2007/relationships/media" Target="../media/media19.m4a"/><Relationship Id="rId10" Type="http://schemas.openxmlformats.org/officeDocument/2006/relationships/image" Target="../media/image15.jpg"/><Relationship Id="rId4" Type="http://schemas.openxmlformats.org/officeDocument/2006/relationships/audio" Target="../media/media18.m4a"/><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audio" Target="../media/media24.m4a"/><Relationship Id="rId13" Type="http://schemas.openxmlformats.org/officeDocument/2006/relationships/image" Target="../media/image16.png"/><Relationship Id="rId3" Type="http://schemas.microsoft.com/office/2007/relationships/media" Target="../media/media22.m4a"/><Relationship Id="rId7" Type="http://schemas.microsoft.com/office/2007/relationships/media" Target="../media/media24.m4a"/><Relationship Id="rId12" Type="http://schemas.openxmlformats.org/officeDocument/2006/relationships/image" Target="../media/image17.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11" Type="http://schemas.openxmlformats.org/officeDocument/2006/relationships/image" Target="../media/image21.png"/><Relationship Id="rId5" Type="http://schemas.microsoft.com/office/2007/relationships/media" Target="../media/media23.m4a"/><Relationship Id="rId10" Type="http://schemas.openxmlformats.org/officeDocument/2006/relationships/image" Target="../media/image20.png"/><Relationship Id="rId4" Type="http://schemas.openxmlformats.org/officeDocument/2006/relationships/audio" Target="../media/media2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audio" Target="../media/media28.m4a"/><Relationship Id="rId13" Type="http://schemas.openxmlformats.org/officeDocument/2006/relationships/image" Target="../media/image25.png"/><Relationship Id="rId3" Type="http://schemas.microsoft.com/office/2007/relationships/media" Target="../media/media26.m4a"/><Relationship Id="rId7" Type="http://schemas.microsoft.com/office/2007/relationships/media" Target="../media/media28.m4a"/><Relationship Id="rId12" Type="http://schemas.openxmlformats.org/officeDocument/2006/relationships/image" Target="../media/image24.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audio" Target="../media/media27.m4a"/><Relationship Id="rId11" Type="http://schemas.openxmlformats.org/officeDocument/2006/relationships/image" Target="../media/image23.jpeg"/><Relationship Id="rId5" Type="http://schemas.microsoft.com/office/2007/relationships/media" Target="../media/media27.m4a"/><Relationship Id="rId10" Type="http://schemas.openxmlformats.org/officeDocument/2006/relationships/image" Target="../media/image22.png"/><Relationship Id="rId4" Type="http://schemas.openxmlformats.org/officeDocument/2006/relationships/audio" Target="../media/media26.m4a"/><Relationship Id="rId9" Type="http://schemas.openxmlformats.org/officeDocument/2006/relationships/slideLayout" Target="../slideLayouts/slideLayout7.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a:picLocks noGrp="1"/>
          </p:cNvPicPr>
          <p:nvPr>
            <p:ph idx="1"/>
          </p:nvPr>
        </p:nvPicPr>
        <p:blipFill rotWithShape="1">
          <a:blip r:embed="rId3" cstate="print">
            <a:alphaModFix/>
            <a:extLst>
              <a:ext uri="{28A0092B-C50C-407E-A947-70E740481C1C}">
                <a14:useLocalDpi xmlns:a14="http://schemas.microsoft.com/office/drawing/2010/main"/>
              </a:ext>
            </a:extLst>
          </a:blip>
          <a:srcRect l="291" t="257" r="410" b="204"/>
          <a:stretch/>
        </p:blipFill>
        <p:spPr>
          <a:xfrm>
            <a:off x="1" y="-19765"/>
            <a:ext cx="9159716" cy="5183029"/>
          </a:xfrm>
          <a:prstGeom prst="rect">
            <a:avLst/>
          </a:prstGeom>
          <a:noFill/>
          <a:ln>
            <a:noFill/>
          </a:ln>
        </p:spPr>
      </p:pic>
      <p:sp>
        <p:nvSpPr>
          <p:cNvPr id="84" name="Google Shape;84;p1"/>
          <p:cNvSpPr txBox="1"/>
          <p:nvPr/>
        </p:nvSpPr>
        <p:spPr>
          <a:xfrm>
            <a:off x="59532" y="4737737"/>
            <a:ext cx="9025414" cy="294799"/>
          </a:xfrm>
          <a:prstGeom prst="rect">
            <a:avLst/>
          </a:prstGeom>
          <a:noFill/>
          <a:ln>
            <a:noFill/>
          </a:ln>
        </p:spPr>
        <p:txBody>
          <a:bodyPr spcFirstLastPara="1" wrap="square" lIns="68569" tIns="34275" rIns="68569" bIns="34275" anchor="t" anchorCtr="0">
            <a:noAutofit/>
          </a:bodyPr>
          <a:lstStyle/>
          <a:p>
            <a:pPr algn="ctr" defTabSz="914355">
              <a:lnSpc>
                <a:spcPct val="80000"/>
              </a:lnSpc>
              <a:buClr>
                <a:srgbClr val="000000"/>
              </a:buClr>
              <a:buSzPts val="2312"/>
            </a:pPr>
            <a:r>
              <a:rPr lang="en-US" sz="1050" kern="0" dirty="0">
                <a:solidFill>
                  <a:srgbClr val="000000"/>
                </a:solidFill>
                <a:latin typeface="Verdana"/>
                <a:ea typeface="Verdana"/>
                <a:cs typeface="Verdana"/>
                <a:sym typeface="Verdana"/>
              </a:rPr>
              <a:t>©2020-2022 Literacy International</a:t>
            </a:r>
            <a:endParaRPr sz="1050" i="1" kern="0" dirty="0">
              <a:solidFill>
                <a:srgbClr val="000000"/>
              </a:solidFill>
              <a:latin typeface="Verdana"/>
              <a:ea typeface="Verdana"/>
              <a:cs typeface="Verdana"/>
              <a:sym typeface="Verdana"/>
            </a:endParaRPr>
          </a:p>
        </p:txBody>
      </p:sp>
      <p:grpSp>
        <p:nvGrpSpPr>
          <p:cNvPr id="85" name="Google Shape;85;p1"/>
          <p:cNvGrpSpPr/>
          <p:nvPr/>
        </p:nvGrpSpPr>
        <p:grpSpPr>
          <a:xfrm>
            <a:off x="309968" y="11091"/>
            <a:ext cx="8569923" cy="523119"/>
            <a:chOff x="8033" y="9135"/>
            <a:chExt cx="3123" cy="472"/>
          </a:xfrm>
        </p:grpSpPr>
        <p:sp>
          <p:nvSpPr>
            <p:cNvPr id="86" name="Google Shape;86;p1"/>
            <p:cNvSpPr/>
            <p:nvPr/>
          </p:nvSpPr>
          <p:spPr>
            <a:xfrm>
              <a:off x="8033" y="9135"/>
              <a:ext cx="3123" cy="472"/>
            </a:xfrm>
            <a:prstGeom prst="plaque">
              <a:avLst>
                <a:gd name="adj" fmla="val 16667"/>
              </a:avLst>
            </a:prstGeom>
            <a:solidFill>
              <a:schemeClr val="accent1">
                <a:lumMod val="20000"/>
                <a:lumOff val="80000"/>
              </a:schemeClr>
            </a:solidFill>
            <a:ln w="5715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defTabSz="914355">
                <a:buClr>
                  <a:srgbClr val="000000"/>
                </a:buClr>
                <a:buSzPts val="1400"/>
              </a:pPr>
              <a:endParaRPr sz="1050" kern="0">
                <a:solidFill>
                  <a:srgbClr val="000000"/>
                </a:solidFill>
                <a:latin typeface="Verdana"/>
                <a:ea typeface="Verdana"/>
                <a:cs typeface="Verdana"/>
                <a:sym typeface="Verdana"/>
              </a:endParaRPr>
            </a:p>
          </p:txBody>
        </p:sp>
        <p:sp>
          <p:nvSpPr>
            <p:cNvPr id="87" name="Google Shape;87;p1"/>
            <p:cNvSpPr txBox="1"/>
            <p:nvPr/>
          </p:nvSpPr>
          <p:spPr>
            <a:xfrm>
              <a:off x="8104" y="9135"/>
              <a:ext cx="3035" cy="451"/>
            </a:xfrm>
            <a:prstGeom prst="rect">
              <a:avLst/>
            </a:prstGeom>
            <a:noFill/>
            <a:ln>
              <a:noFill/>
            </a:ln>
          </p:spPr>
          <p:txBody>
            <a:bodyPr spcFirstLastPara="1" wrap="square" lIns="68569" tIns="34275" rIns="68569" bIns="34275" anchor="t" anchorCtr="0">
              <a:spAutoFit/>
            </a:bodyPr>
            <a:lstStyle/>
            <a:p>
              <a:pPr defTabSz="914355">
                <a:buClr>
                  <a:srgbClr val="000000"/>
                </a:buClr>
                <a:buSzPts val="2000"/>
              </a:pPr>
              <a:r>
                <a:rPr lang="en-US" sz="2800" kern="0" dirty="0">
                  <a:solidFill>
                    <a:srgbClr val="000000"/>
                  </a:solidFill>
                  <a:latin typeface="Verdana"/>
                  <a:ea typeface="Verdana"/>
                  <a:cs typeface="Verdana"/>
                  <a:sym typeface="Verdana"/>
                </a:rPr>
                <a:t>Vocabulary Flashcards Units A1-22 to A1-28</a:t>
              </a:r>
              <a:endParaRPr sz="2800" kern="0" dirty="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9" name="Picture 8">
            <a:extLst>
              <a:ext uri="{FF2B5EF4-FFF2-40B4-BE49-F238E27FC236}">
                <a16:creationId xmlns:a16="http://schemas.microsoft.com/office/drawing/2014/main" id="{9AEFF450-C4F8-AC4A-261D-0463D22078B3}"/>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a:stretch/>
        </p:blipFill>
        <p:spPr>
          <a:xfrm>
            <a:off x="2552058" y="613568"/>
            <a:ext cx="1724374" cy="1592086"/>
          </a:xfrm>
          <a:prstGeom prst="rect">
            <a:avLst/>
          </a:prstGeom>
        </p:spPr>
      </p:pic>
      <p:pic>
        <p:nvPicPr>
          <p:cNvPr id="10" name="Picture 9">
            <a:extLst>
              <a:ext uri="{FF2B5EF4-FFF2-40B4-BE49-F238E27FC236}">
                <a16:creationId xmlns:a16="http://schemas.microsoft.com/office/drawing/2014/main" id="{7F70EFC2-1797-C3E8-F313-EA4E9BC362D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42372" y="646882"/>
            <a:ext cx="1602242" cy="1525458"/>
          </a:xfrm>
          <a:prstGeom prst="rect">
            <a:avLst/>
          </a:prstGeom>
        </p:spPr>
      </p:pic>
      <p:pic>
        <p:nvPicPr>
          <p:cNvPr id="11" name="Graphic 10">
            <a:extLst>
              <a:ext uri="{FF2B5EF4-FFF2-40B4-BE49-F238E27FC236}">
                <a16:creationId xmlns:a16="http://schemas.microsoft.com/office/drawing/2014/main" id="{CC42C0FB-17FB-F55C-1F3F-B3C3FFC66437}"/>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478774" y="695237"/>
            <a:ext cx="1428748" cy="1428748"/>
          </a:xfrm>
          <a:prstGeom prst="rect">
            <a:avLst/>
          </a:prstGeom>
        </p:spPr>
      </p:pic>
      <p:pic>
        <p:nvPicPr>
          <p:cNvPr id="12" name="Picture 4" descr="Man relaxed sitting on chair with his hands on head with laptop and coffee illustration. freelancer and passive income concept Premium Vector">
            <a:extLst>
              <a:ext uri="{FF2B5EF4-FFF2-40B4-BE49-F238E27FC236}">
                <a16:creationId xmlns:a16="http://schemas.microsoft.com/office/drawing/2014/main" id="{3134A34E-D5C3-BC5F-A39E-F00E88907EDA}"/>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4764894" y="533222"/>
            <a:ext cx="1812764" cy="1752778"/>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61;p14">
            <a:extLst>
              <a:ext uri="{FF2B5EF4-FFF2-40B4-BE49-F238E27FC236}">
                <a16:creationId xmlns:a16="http://schemas.microsoft.com/office/drawing/2014/main" id="{9FDB4F79-156E-6B31-EE2B-6896F7F4F0A4}"/>
              </a:ext>
            </a:extLst>
          </p:cNvPr>
          <p:cNvSpPr txBox="1"/>
          <p:nvPr/>
        </p:nvSpPr>
        <p:spPr>
          <a:xfrm>
            <a:off x="373380" y="3464121"/>
            <a:ext cx="154765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percent</a:t>
            </a:r>
            <a:endParaRPr sz="2800" dirty="0"/>
          </a:p>
        </p:txBody>
      </p:sp>
      <p:sp>
        <p:nvSpPr>
          <p:cNvPr id="14" name="Google Shape;61;p14">
            <a:extLst>
              <a:ext uri="{FF2B5EF4-FFF2-40B4-BE49-F238E27FC236}">
                <a16:creationId xmlns:a16="http://schemas.microsoft.com/office/drawing/2014/main" id="{E302ACFF-8525-E678-4227-8D96FF5FF4E3}"/>
              </a:ext>
            </a:extLst>
          </p:cNvPr>
          <p:cNvSpPr txBox="1"/>
          <p:nvPr/>
        </p:nvSpPr>
        <p:spPr>
          <a:xfrm>
            <a:off x="2820194" y="3464121"/>
            <a:ext cx="118810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afraid</a:t>
            </a:r>
            <a:endParaRPr sz="2800" dirty="0"/>
          </a:p>
        </p:txBody>
      </p:sp>
      <p:sp>
        <p:nvSpPr>
          <p:cNvPr id="15" name="Google Shape;61;p14">
            <a:extLst>
              <a:ext uri="{FF2B5EF4-FFF2-40B4-BE49-F238E27FC236}">
                <a16:creationId xmlns:a16="http://schemas.microsoft.com/office/drawing/2014/main" id="{7C9692D7-2F72-804F-7804-81F25EB6DF96}"/>
              </a:ext>
            </a:extLst>
          </p:cNvPr>
          <p:cNvSpPr txBox="1"/>
          <p:nvPr/>
        </p:nvSpPr>
        <p:spPr>
          <a:xfrm>
            <a:off x="4891876" y="3464121"/>
            <a:ext cx="168578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peaceful</a:t>
            </a:r>
            <a:endParaRPr sz="2800" dirty="0"/>
          </a:p>
        </p:txBody>
      </p:sp>
      <p:sp>
        <p:nvSpPr>
          <p:cNvPr id="16" name="Google Shape;61;p14">
            <a:extLst>
              <a:ext uri="{FF2B5EF4-FFF2-40B4-BE49-F238E27FC236}">
                <a16:creationId xmlns:a16="http://schemas.microsoft.com/office/drawing/2014/main" id="{84217F92-5353-B703-A919-E80A9A1A4F41}"/>
              </a:ext>
            </a:extLst>
          </p:cNvPr>
          <p:cNvSpPr txBox="1"/>
          <p:nvPr/>
        </p:nvSpPr>
        <p:spPr>
          <a:xfrm>
            <a:off x="7365247" y="3464121"/>
            <a:ext cx="1306313"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to pay </a:t>
            </a:r>
            <a:endParaRPr sz="2800" dirty="0">
              <a:latin typeface="Verdana" panose="020B0604030504040204" pitchFamily="34" charset="0"/>
              <a:ea typeface="Verdana" panose="020B0604030504040204" pitchFamily="34" charset="0"/>
            </a:endParaRPr>
          </a:p>
        </p:txBody>
      </p:sp>
      <p:pic>
        <p:nvPicPr>
          <p:cNvPr id="4" name="percent">
            <a:hlinkClick r:id="" action="ppaction://media"/>
            <a:extLst>
              <a:ext uri="{FF2B5EF4-FFF2-40B4-BE49-F238E27FC236}">
                <a16:creationId xmlns:a16="http://schemas.microsoft.com/office/drawing/2014/main" id="{CFB2A06B-4489-ED26-B2C8-FF53786DB87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03527" y="2716474"/>
            <a:ext cx="487363" cy="487363"/>
          </a:xfrm>
          <a:prstGeom prst="rect">
            <a:avLst/>
          </a:prstGeom>
        </p:spPr>
      </p:pic>
      <p:pic>
        <p:nvPicPr>
          <p:cNvPr id="5" name="afraid">
            <a:hlinkClick r:id="" action="ppaction://media"/>
            <a:extLst>
              <a:ext uri="{FF2B5EF4-FFF2-40B4-BE49-F238E27FC236}">
                <a16:creationId xmlns:a16="http://schemas.microsoft.com/office/drawing/2014/main" id="{3AFE54E0-8E2A-1E5A-C592-1EB32C6B865D}"/>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170563" y="2716474"/>
            <a:ext cx="487363" cy="487363"/>
          </a:xfrm>
          <a:prstGeom prst="rect">
            <a:avLst/>
          </a:prstGeom>
        </p:spPr>
      </p:pic>
      <p:pic>
        <p:nvPicPr>
          <p:cNvPr id="6" name="peaceful ">
            <a:hlinkClick r:id="" action="ppaction://media"/>
            <a:extLst>
              <a:ext uri="{FF2B5EF4-FFF2-40B4-BE49-F238E27FC236}">
                <a16:creationId xmlns:a16="http://schemas.microsoft.com/office/drawing/2014/main" id="{7BCC65BC-01AB-3A8C-39AA-AB0EEBF948E8}"/>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5491085" y="2716474"/>
            <a:ext cx="487363" cy="487363"/>
          </a:xfrm>
          <a:prstGeom prst="rect">
            <a:avLst/>
          </a:prstGeom>
        </p:spPr>
      </p:pic>
      <p:pic>
        <p:nvPicPr>
          <p:cNvPr id="7" name="to pay ">
            <a:hlinkClick r:id="" action="ppaction://media"/>
            <a:extLst>
              <a:ext uri="{FF2B5EF4-FFF2-40B4-BE49-F238E27FC236}">
                <a16:creationId xmlns:a16="http://schemas.microsoft.com/office/drawing/2014/main" id="{079FA5A3-0038-87D2-D332-3F423CFC56AE}"/>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7774721" y="2712448"/>
            <a:ext cx="487363" cy="487363"/>
          </a:xfrm>
          <a:prstGeom prst="rect">
            <a:avLst/>
          </a:prstGeom>
        </p:spPr>
      </p:pic>
    </p:spTree>
    <p:extLst>
      <p:ext uri="{BB962C8B-B14F-4D97-AF65-F5344CB8AC3E}">
        <p14:creationId xmlns:p14="http://schemas.microsoft.com/office/powerpoint/2010/main" val="21278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542" fill="hold"/>
                                        <p:tgtEl>
                                          <p:spTgt spid="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90"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12" fill="hold"/>
                                        <p:tgtEl>
                                          <p:spTgt spid="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5"/>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7AD29AC5-C498-FC07-A77E-C0917A16E4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36198" y="502211"/>
            <a:ext cx="1332142" cy="1885610"/>
          </a:xfrm>
          <a:prstGeom prst="rect">
            <a:avLst/>
          </a:prstGeom>
        </p:spPr>
      </p:pic>
      <p:pic>
        <p:nvPicPr>
          <p:cNvPr id="5" name="Picture 4">
            <a:extLst>
              <a:ext uri="{FF2B5EF4-FFF2-40B4-BE49-F238E27FC236}">
                <a16:creationId xmlns:a16="http://schemas.microsoft.com/office/drawing/2014/main" id="{BBE2D3AD-5038-ABD6-B7ED-5AEDB231952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78685" y="716358"/>
            <a:ext cx="1824768" cy="1457316"/>
          </a:xfrm>
          <a:prstGeom prst="rect">
            <a:avLst/>
          </a:prstGeom>
        </p:spPr>
      </p:pic>
      <p:pic>
        <p:nvPicPr>
          <p:cNvPr id="6" name="Picture 5">
            <a:extLst>
              <a:ext uri="{FF2B5EF4-FFF2-40B4-BE49-F238E27FC236}">
                <a16:creationId xmlns:a16="http://schemas.microsoft.com/office/drawing/2014/main" id="{AF4ADD79-C79A-F0EC-96C0-00C2004B94B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13413" y="647093"/>
            <a:ext cx="1457316" cy="1457316"/>
          </a:xfrm>
          <a:prstGeom prst="rect">
            <a:avLst/>
          </a:prstGeom>
        </p:spPr>
      </p:pic>
      <p:pic>
        <p:nvPicPr>
          <p:cNvPr id="7" name="Picture 4" descr="Baby swaddle step by step. order correct movements. Premium Vector">
            <a:extLst>
              <a:ext uri="{FF2B5EF4-FFF2-40B4-BE49-F238E27FC236}">
                <a16:creationId xmlns:a16="http://schemas.microsoft.com/office/drawing/2014/main" id="{E3D19D07-C788-1194-D90E-F330DE6BDB3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93887" y="502211"/>
            <a:ext cx="1497238" cy="188561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61;p14">
            <a:extLst>
              <a:ext uri="{FF2B5EF4-FFF2-40B4-BE49-F238E27FC236}">
                <a16:creationId xmlns:a16="http://schemas.microsoft.com/office/drawing/2014/main" id="{717E008B-0A7E-47A6-3366-62AB0AB4AFE5}"/>
              </a:ext>
            </a:extLst>
          </p:cNvPr>
          <p:cNvSpPr txBox="1"/>
          <p:nvPr/>
        </p:nvSpPr>
        <p:spPr>
          <a:xfrm>
            <a:off x="373380" y="3464121"/>
            <a:ext cx="154765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wrap </a:t>
            </a:r>
            <a:endParaRPr sz="2800" dirty="0"/>
          </a:p>
        </p:txBody>
      </p:sp>
      <p:sp>
        <p:nvSpPr>
          <p:cNvPr id="13" name="Google Shape;61;p14">
            <a:extLst>
              <a:ext uri="{FF2B5EF4-FFF2-40B4-BE49-F238E27FC236}">
                <a16:creationId xmlns:a16="http://schemas.microsoft.com/office/drawing/2014/main" id="{9CBB0516-DB92-9F29-C504-52FEACA9674A}"/>
              </a:ext>
            </a:extLst>
          </p:cNvPr>
          <p:cNvSpPr txBox="1"/>
          <p:nvPr/>
        </p:nvSpPr>
        <p:spPr>
          <a:xfrm>
            <a:off x="2820194" y="3464121"/>
            <a:ext cx="133214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little</a:t>
            </a:r>
            <a:endParaRPr sz="2800" dirty="0"/>
          </a:p>
        </p:txBody>
      </p:sp>
      <p:sp>
        <p:nvSpPr>
          <p:cNvPr id="14" name="Google Shape;61;p14">
            <a:extLst>
              <a:ext uri="{FF2B5EF4-FFF2-40B4-BE49-F238E27FC236}">
                <a16:creationId xmlns:a16="http://schemas.microsoft.com/office/drawing/2014/main" id="{1D14675F-317F-849B-A934-C007811676C9}"/>
              </a:ext>
            </a:extLst>
          </p:cNvPr>
          <p:cNvSpPr txBox="1"/>
          <p:nvPr/>
        </p:nvSpPr>
        <p:spPr>
          <a:xfrm>
            <a:off x="5147629" y="3464121"/>
            <a:ext cx="118888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few</a:t>
            </a:r>
            <a:endParaRPr sz="2800" dirty="0"/>
          </a:p>
        </p:txBody>
      </p:sp>
      <p:sp>
        <p:nvSpPr>
          <p:cNvPr id="16" name="Google Shape;61;p14">
            <a:extLst>
              <a:ext uri="{FF2B5EF4-FFF2-40B4-BE49-F238E27FC236}">
                <a16:creationId xmlns:a16="http://schemas.microsoft.com/office/drawing/2014/main" id="{90236232-3A19-42E4-CFAE-E73BCFC5F808}"/>
              </a:ext>
            </a:extLst>
          </p:cNvPr>
          <p:cNvSpPr txBox="1"/>
          <p:nvPr/>
        </p:nvSpPr>
        <p:spPr>
          <a:xfrm>
            <a:off x="7447004" y="3464121"/>
            <a:ext cx="1088129"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a lot</a:t>
            </a:r>
            <a:endParaRPr sz="2800" dirty="0">
              <a:latin typeface="Verdana" panose="020B0604030504040204" pitchFamily="34" charset="0"/>
              <a:ea typeface="Verdana" panose="020B0604030504040204" pitchFamily="34" charset="0"/>
            </a:endParaRPr>
          </a:p>
        </p:txBody>
      </p:sp>
      <p:pic>
        <p:nvPicPr>
          <p:cNvPr id="8" name="to wrap ">
            <a:hlinkClick r:id="" action="ppaction://media"/>
            <a:extLst>
              <a:ext uri="{FF2B5EF4-FFF2-40B4-BE49-F238E27FC236}">
                <a16:creationId xmlns:a16="http://schemas.microsoft.com/office/drawing/2014/main" id="{C90EB76B-F3D2-C9F6-F623-D46AD31A0BC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03527" y="2736629"/>
            <a:ext cx="487363" cy="487363"/>
          </a:xfrm>
          <a:prstGeom prst="rect">
            <a:avLst/>
          </a:prstGeom>
        </p:spPr>
      </p:pic>
      <p:pic>
        <p:nvPicPr>
          <p:cNvPr id="9" name="a little ">
            <a:hlinkClick r:id="" action="ppaction://media"/>
            <a:extLst>
              <a:ext uri="{FF2B5EF4-FFF2-40B4-BE49-F238E27FC236}">
                <a16:creationId xmlns:a16="http://schemas.microsoft.com/office/drawing/2014/main" id="{0FC7FD61-D7FB-E2A0-C995-045B25F4F92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58587" y="2736628"/>
            <a:ext cx="487363" cy="487363"/>
          </a:xfrm>
          <a:prstGeom prst="rect">
            <a:avLst/>
          </a:prstGeom>
        </p:spPr>
      </p:pic>
      <p:pic>
        <p:nvPicPr>
          <p:cNvPr id="10" name="a few ">
            <a:hlinkClick r:id="" action="ppaction://media"/>
            <a:extLst>
              <a:ext uri="{FF2B5EF4-FFF2-40B4-BE49-F238E27FC236}">
                <a16:creationId xmlns:a16="http://schemas.microsoft.com/office/drawing/2014/main" id="{6A95DB76-667A-159B-43F1-EB142B9EBAE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98389" y="2736628"/>
            <a:ext cx="487363" cy="487363"/>
          </a:xfrm>
          <a:prstGeom prst="rect">
            <a:avLst/>
          </a:prstGeom>
        </p:spPr>
      </p:pic>
      <p:pic>
        <p:nvPicPr>
          <p:cNvPr id="11" name="a lot ">
            <a:hlinkClick r:id="" action="ppaction://media"/>
            <a:extLst>
              <a:ext uri="{FF2B5EF4-FFF2-40B4-BE49-F238E27FC236}">
                <a16:creationId xmlns:a16="http://schemas.microsoft.com/office/drawing/2014/main" id="{4787113E-9AE9-1EA7-FD62-3A415D2C986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47386" y="2736628"/>
            <a:ext cx="487363" cy="487363"/>
          </a:xfrm>
          <a:prstGeom prst="rect">
            <a:avLst/>
          </a:prstGeom>
        </p:spPr>
      </p:pic>
    </p:spTree>
    <p:extLst>
      <p:ext uri="{BB962C8B-B14F-4D97-AF65-F5344CB8AC3E}">
        <p14:creationId xmlns:p14="http://schemas.microsoft.com/office/powerpoint/2010/main" val="172324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58"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90" fill="hold"/>
                                        <p:tgtEl>
                                          <p:spTgt spid="10"/>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11"/>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extLst>
              <p:ext uri="{D42A27DB-BD31-4B8C-83A1-F6EECF244321}">
                <p14:modId xmlns:p14="http://schemas.microsoft.com/office/powerpoint/2010/main" val="2277747298"/>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D26F72BC-91D0-6204-9F09-C4DB928EDB8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59980" y="831644"/>
            <a:ext cx="1702010" cy="1343450"/>
          </a:xfrm>
          <a:prstGeom prst="rect">
            <a:avLst/>
          </a:prstGeom>
        </p:spPr>
      </p:pic>
      <p:pic>
        <p:nvPicPr>
          <p:cNvPr id="5" name="Picture 4">
            <a:extLst>
              <a:ext uri="{FF2B5EF4-FFF2-40B4-BE49-F238E27FC236}">
                <a16:creationId xmlns:a16="http://schemas.microsoft.com/office/drawing/2014/main" id="{947A4BFC-7AB7-30AB-7307-51658A2ECDC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22509" y="742066"/>
            <a:ext cx="1828510" cy="1522606"/>
          </a:xfrm>
          <a:prstGeom prst="rect">
            <a:avLst/>
          </a:prstGeom>
        </p:spPr>
      </p:pic>
      <p:pic>
        <p:nvPicPr>
          <p:cNvPr id="6" name="Picture 5">
            <a:extLst>
              <a:ext uri="{FF2B5EF4-FFF2-40B4-BE49-F238E27FC236}">
                <a16:creationId xmlns:a16="http://schemas.microsoft.com/office/drawing/2014/main" id="{4586E293-468D-52ED-648F-05B16E27922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92982" y="532710"/>
            <a:ext cx="1828510" cy="1828510"/>
          </a:xfrm>
          <a:prstGeom prst="rect">
            <a:avLst/>
          </a:prstGeom>
        </p:spPr>
      </p:pic>
      <p:pic>
        <p:nvPicPr>
          <p:cNvPr id="7" name="Picture 6">
            <a:extLst>
              <a:ext uri="{FF2B5EF4-FFF2-40B4-BE49-F238E27FC236}">
                <a16:creationId xmlns:a16="http://schemas.microsoft.com/office/drawing/2014/main" id="{78CE57CA-14C4-BF8F-8E27-992759D6B02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12555" y="532710"/>
            <a:ext cx="1717292" cy="1884914"/>
          </a:xfrm>
          <a:prstGeom prst="rect">
            <a:avLst/>
          </a:prstGeom>
        </p:spPr>
      </p:pic>
      <p:sp>
        <p:nvSpPr>
          <p:cNvPr id="8" name="Google Shape;61;p14">
            <a:extLst>
              <a:ext uri="{FF2B5EF4-FFF2-40B4-BE49-F238E27FC236}">
                <a16:creationId xmlns:a16="http://schemas.microsoft.com/office/drawing/2014/main" id="{4966A90D-2CFF-79AA-E203-95F94FD13195}"/>
              </a:ext>
            </a:extLst>
          </p:cNvPr>
          <p:cNvSpPr txBox="1"/>
          <p:nvPr/>
        </p:nvSpPr>
        <p:spPr>
          <a:xfrm>
            <a:off x="373379" y="3464121"/>
            <a:ext cx="165922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brush</a:t>
            </a:r>
            <a:endParaRPr sz="2800" dirty="0"/>
          </a:p>
        </p:txBody>
      </p:sp>
      <p:sp>
        <p:nvSpPr>
          <p:cNvPr id="9" name="Google Shape;61;p14">
            <a:extLst>
              <a:ext uri="{FF2B5EF4-FFF2-40B4-BE49-F238E27FC236}">
                <a16:creationId xmlns:a16="http://schemas.microsoft.com/office/drawing/2014/main" id="{B0ABAB4C-3F61-54F0-C8B9-0063CAAA5174}"/>
              </a:ext>
            </a:extLst>
          </p:cNvPr>
          <p:cNvSpPr txBox="1"/>
          <p:nvPr/>
        </p:nvSpPr>
        <p:spPr>
          <a:xfrm>
            <a:off x="2592901" y="3464121"/>
            <a:ext cx="175811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watch</a:t>
            </a:r>
            <a:endParaRPr sz="2800" dirty="0"/>
          </a:p>
        </p:txBody>
      </p:sp>
      <p:sp>
        <p:nvSpPr>
          <p:cNvPr id="10" name="Google Shape;61;p14">
            <a:extLst>
              <a:ext uri="{FF2B5EF4-FFF2-40B4-BE49-F238E27FC236}">
                <a16:creationId xmlns:a16="http://schemas.microsoft.com/office/drawing/2014/main" id="{87CD4C12-DC89-FF3F-0CB1-4D7A33B44117}"/>
              </a:ext>
            </a:extLst>
          </p:cNvPr>
          <p:cNvSpPr txBox="1"/>
          <p:nvPr/>
        </p:nvSpPr>
        <p:spPr>
          <a:xfrm>
            <a:off x="4891876" y="3464121"/>
            <a:ext cx="168578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work</a:t>
            </a:r>
            <a:endParaRPr sz="2800" dirty="0"/>
          </a:p>
        </p:txBody>
      </p:sp>
      <p:sp>
        <p:nvSpPr>
          <p:cNvPr id="11" name="Google Shape;61;p14">
            <a:extLst>
              <a:ext uri="{FF2B5EF4-FFF2-40B4-BE49-F238E27FC236}">
                <a16:creationId xmlns:a16="http://schemas.microsoft.com/office/drawing/2014/main" id="{BA253197-BD24-F8AC-1ECD-A557C556347C}"/>
              </a:ext>
            </a:extLst>
          </p:cNvPr>
          <p:cNvSpPr txBox="1"/>
          <p:nvPr/>
        </p:nvSpPr>
        <p:spPr>
          <a:xfrm>
            <a:off x="7181372" y="3464121"/>
            <a:ext cx="1659225"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to sleep</a:t>
            </a:r>
            <a:endParaRPr sz="2800" dirty="0">
              <a:latin typeface="Verdana" panose="020B0604030504040204" pitchFamily="34" charset="0"/>
              <a:ea typeface="Verdana" panose="020B0604030504040204" pitchFamily="34" charset="0"/>
            </a:endParaRPr>
          </a:p>
        </p:txBody>
      </p:sp>
      <p:pic>
        <p:nvPicPr>
          <p:cNvPr id="12" name="to brush ">
            <a:hlinkClick r:id="" action="ppaction://media"/>
            <a:extLst>
              <a:ext uri="{FF2B5EF4-FFF2-40B4-BE49-F238E27FC236}">
                <a16:creationId xmlns:a16="http://schemas.microsoft.com/office/drawing/2014/main" id="{B9201026-AD0B-4466-DCD3-30911C21577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27519" y="2725877"/>
            <a:ext cx="487363" cy="487363"/>
          </a:xfrm>
          <a:prstGeom prst="rect">
            <a:avLst/>
          </a:prstGeom>
        </p:spPr>
      </p:pic>
      <p:pic>
        <p:nvPicPr>
          <p:cNvPr id="13" name="to watch ">
            <a:hlinkClick r:id="" action="ppaction://media"/>
            <a:extLst>
              <a:ext uri="{FF2B5EF4-FFF2-40B4-BE49-F238E27FC236}">
                <a16:creationId xmlns:a16="http://schemas.microsoft.com/office/drawing/2014/main" id="{EE911764-B01A-2A47-9B61-C261C966B5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3082" y="2725876"/>
            <a:ext cx="487363" cy="487363"/>
          </a:xfrm>
          <a:prstGeom prst="rect">
            <a:avLst/>
          </a:prstGeom>
        </p:spPr>
      </p:pic>
      <p:pic>
        <p:nvPicPr>
          <p:cNvPr id="14" name="to work ">
            <a:hlinkClick r:id="" action="ppaction://media"/>
            <a:extLst>
              <a:ext uri="{FF2B5EF4-FFF2-40B4-BE49-F238E27FC236}">
                <a16:creationId xmlns:a16="http://schemas.microsoft.com/office/drawing/2014/main" id="{B175E685-21E8-58D3-6FC3-24629E25BE4E}"/>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3555" y="2725875"/>
            <a:ext cx="487363" cy="487363"/>
          </a:xfrm>
          <a:prstGeom prst="rect">
            <a:avLst/>
          </a:prstGeom>
        </p:spPr>
      </p:pic>
      <p:pic>
        <p:nvPicPr>
          <p:cNvPr id="15" name="to sleep ">
            <a:hlinkClick r:id="" action="ppaction://media"/>
            <a:extLst>
              <a:ext uri="{FF2B5EF4-FFF2-40B4-BE49-F238E27FC236}">
                <a16:creationId xmlns:a16="http://schemas.microsoft.com/office/drawing/2014/main" id="{9A9F2BB4-237E-3235-1880-86D6FADFAF9A}"/>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7302" y="2725875"/>
            <a:ext cx="487363" cy="487363"/>
          </a:xfrm>
          <a:prstGeom prst="rect">
            <a:avLst/>
          </a:prstGeom>
        </p:spPr>
      </p:pic>
    </p:spTree>
    <p:extLst>
      <p:ext uri="{BB962C8B-B14F-4D97-AF65-F5344CB8AC3E}">
        <p14:creationId xmlns:p14="http://schemas.microsoft.com/office/powerpoint/2010/main" val="29747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9"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4"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96"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81"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Google Shape;162;p18" descr="Girl cooking fried egg for breakfast in kitchen Premium Vector">
            <a:extLst>
              <a:ext uri="{FF2B5EF4-FFF2-40B4-BE49-F238E27FC236}">
                <a16:creationId xmlns:a16="http://schemas.microsoft.com/office/drawing/2014/main" id="{BAB8B45C-484B-6D9E-F49F-77D4BBC193C0}"/>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4845538" y="403129"/>
            <a:ext cx="1720570" cy="1688582"/>
          </a:xfrm>
          <a:prstGeom prst="rect">
            <a:avLst/>
          </a:prstGeom>
          <a:noFill/>
          <a:ln>
            <a:noFill/>
          </a:ln>
        </p:spPr>
      </p:pic>
      <p:pic>
        <p:nvPicPr>
          <p:cNvPr id="5" name="Picture 4">
            <a:extLst>
              <a:ext uri="{FF2B5EF4-FFF2-40B4-BE49-F238E27FC236}">
                <a16:creationId xmlns:a16="http://schemas.microsoft.com/office/drawing/2014/main" id="{BD210B34-1C1B-952A-1930-DA08CE6B73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123" y="403129"/>
            <a:ext cx="1788050" cy="1788050"/>
          </a:xfrm>
          <a:prstGeom prst="rect">
            <a:avLst/>
          </a:prstGeom>
        </p:spPr>
      </p:pic>
      <p:pic>
        <p:nvPicPr>
          <p:cNvPr id="6" name="Picture 5">
            <a:extLst>
              <a:ext uri="{FF2B5EF4-FFF2-40B4-BE49-F238E27FC236}">
                <a16:creationId xmlns:a16="http://schemas.microsoft.com/office/drawing/2014/main" id="{E831363D-2ED3-239C-B854-20219225178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05029" y="582628"/>
            <a:ext cx="1720570" cy="1429052"/>
          </a:xfrm>
          <a:prstGeom prst="rect">
            <a:avLst/>
          </a:prstGeom>
        </p:spPr>
      </p:pic>
      <p:pic>
        <p:nvPicPr>
          <p:cNvPr id="7" name="Picture 6">
            <a:extLst>
              <a:ext uri="{FF2B5EF4-FFF2-40B4-BE49-F238E27FC236}">
                <a16:creationId xmlns:a16="http://schemas.microsoft.com/office/drawing/2014/main" id="{B77F5408-C8D9-986D-4843-CB03D193917E}"/>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020687" y="477721"/>
            <a:ext cx="1824190" cy="1713458"/>
          </a:xfrm>
          <a:prstGeom prst="rect">
            <a:avLst/>
          </a:prstGeom>
        </p:spPr>
      </p:pic>
      <p:sp>
        <p:nvSpPr>
          <p:cNvPr id="8" name="Google Shape;61;p14">
            <a:extLst>
              <a:ext uri="{FF2B5EF4-FFF2-40B4-BE49-F238E27FC236}">
                <a16:creationId xmlns:a16="http://schemas.microsoft.com/office/drawing/2014/main" id="{E6499638-349E-873E-95F5-21A66012D0CA}"/>
              </a:ext>
            </a:extLst>
          </p:cNvPr>
          <p:cNvSpPr txBox="1"/>
          <p:nvPr/>
        </p:nvSpPr>
        <p:spPr>
          <a:xfrm>
            <a:off x="76200" y="3464121"/>
            <a:ext cx="213359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wake up </a:t>
            </a:r>
            <a:endParaRPr sz="2800" dirty="0"/>
          </a:p>
        </p:txBody>
      </p:sp>
      <p:sp>
        <p:nvSpPr>
          <p:cNvPr id="9" name="Google Shape;61;p14">
            <a:extLst>
              <a:ext uri="{FF2B5EF4-FFF2-40B4-BE49-F238E27FC236}">
                <a16:creationId xmlns:a16="http://schemas.microsoft.com/office/drawing/2014/main" id="{EC2A4CC1-F290-E13E-1C29-8D80D361B357}"/>
              </a:ext>
            </a:extLst>
          </p:cNvPr>
          <p:cNvSpPr txBox="1"/>
          <p:nvPr/>
        </p:nvSpPr>
        <p:spPr>
          <a:xfrm>
            <a:off x="2592901" y="3464121"/>
            <a:ext cx="175811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study</a:t>
            </a:r>
            <a:endParaRPr sz="2800" dirty="0"/>
          </a:p>
        </p:txBody>
      </p:sp>
      <p:sp>
        <p:nvSpPr>
          <p:cNvPr id="10" name="Google Shape;61;p14">
            <a:extLst>
              <a:ext uri="{FF2B5EF4-FFF2-40B4-BE49-F238E27FC236}">
                <a16:creationId xmlns:a16="http://schemas.microsoft.com/office/drawing/2014/main" id="{0B838CF5-3994-FF49-8438-94BE7214A915}"/>
              </a:ext>
            </a:extLst>
          </p:cNvPr>
          <p:cNvSpPr txBox="1"/>
          <p:nvPr/>
        </p:nvSpPr>
        <p:spPr>
          <a:xfrm>
            <a:off x="4891876" y="3464121"/>
            <a:ext cx="168578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make</a:t>
            </a:r>
            <a:endParaRPr sz="2800" dirty="0"/>
          </a:p>
        </p:txBody>
      </p:sp>
      <p:sp>
        <p:nvSpPr>
          <p:cNvPr id="11" name="Google Shape;61;p14">
            <a:extLst>
              <a:ext uri="{FF2B5EF4-FFF2-40B4-BE49-F238E27FC236}">
                <a16:creationId xmlns:a16="http://schemas.microsoft.com/office/drawing/2014/main" id="{ED0DE7F2-93CC-9E57-CA6D-3A692C2A7F58}"/>
              </a:ext>
            </a:extLst>
          </p:cNvPr>
          <p:cNvSpPr txBox="1"/>
          <p:nvPr/>
        </p:nvSpPr>
        <p:spPr>
          <a:xfrm>
            <a:off x="7118515" y="3464121"/>
            <a:ext cx="1824190"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a garage</a:t>
            </a:r>
            <a:endParaRPr sz="2800" dirty="0">
              <a:latin typeface="Verdana" panose="020B0604030504040204" pitchFamily="34" charset="0"/>
              <a:ea typeface="Verdana" panose="020B0604030504040204" pitchFamily="34" charset="0"/>
            </a:endParaRPr>
          </a:p>
        </p:txBody>
      </p:sp>
      <p:pic>
        <p:nvPicPr>
          <p:cNvPr id="12" name="to wake up ">
            <a:hlinkClick r:id="" action="ppaction://media"/>
            <a:extLst>
              <a:ext uri="{FF2B5EF4-FFF2-40B4-BE49-F238E27FC236}">
                <a16:creationId xmlns:a16="http://schemas.microsoft.com/office/drawing/2014/main" id="{A058DDB9-B2C2-DA7D-CD9D-10ABAA89E52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99317" y="2708640"/>
            <a:ext cx="487363" cy="487363"/>
          </a:xfrm>
          <a:prstGeom prst="rect">
            <a:avLst/>
          </a:prstGeom>
        </p:spPr>
      </p:pic>
      <p:pic>
        <p:nvPicPr>
          <p:cNvPr id="13" name="to study ">
            <a:hlinkClick r:id="" action="ppaction://media"/>
            <a:extLst>
              <a:ext uri="{FF2B5EF4-FFF2-40B4-BE49-F238E27FC236}">
                <a16:creationId xmlns:a16="http://schemas.microsoft.com/office/drawing/2014/main" id="{67A79E0D-B974-B7D2-D582-67BD82DB2540}"/>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28278" y="2708640"/>
            <a:ext cx="487363" cy="487363"/>
          </a:xfrm>
          <a:prstGeom prst="rect">
            <a:avLst/>
          </a:prstGeom>
        </p:spPr>
      </p:pic>
      <p:pic>
        <p:nvPicPr>
          <p:cNvPr id="14" name="to make ">
            <a:hlinkClick r:id="" action="ppaction://media"/>
            <a:extLst>
              <a:ext uri="{FF2B5EF4-FFF2-40B4-BE49-F238E27FC236}">
                <a16:creationId xmlns:a16="http://schemas.microsoft.com/office/drawing/2014/main" id="{C67DE7DE-0A87-C6F0-1CB9-6D62F6A6735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28361" y="2708640"/>
            <a:ext cx="487363" cy="487363"/>
          </a:xfrm>
          <a:prstGeom prst="rect">
            <a:avLst/>
          </a:prstGeom>
        </p:spPr>
      </p:pic>
      <p:pic>
        <p:nvPicPr>
          <p:cNvPr id="15" name="a garage ">
            <a:hlinkClick r:id="" action="ppaction://media"/>
            <a:extLst>
              <a:ext uri="{FF2B5EF4-FFF2-40B4-BE49-F238E27FC236}">
                <a16:creationId xmlns:a16="http://schemas.microsoft.com/office/drawing/2014/main" id="{BA5FA8FA-64F7-79AA-F10C-A9E1EAB30085}"/>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6526" y="2713034"/>
            <a:ext cx="487363" cy="487363"/>
          </a:xfrm>
          <a:prstGeom prst="rect">
            <a:avLst/>
          </a:prstGeom>
        </p:spPr>
      </p:pic>
    </p:spTree>
    <p:extLst>
      <p:ext uri="{BB962C8B-B14F-4D97-AF65-F5344CB8AC3E}">
        <p14:creationId xmlns:p14="http://schemas.microsoft.com/office/powerpoint/2010/main" val="12371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03"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51"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B566758B-6C5B-F070-4484-EB166C80286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3698" y="594342"/>
            <a:ext cx="1631350" cy="1631350"/>
          </a:xfrm>
          <a:prstGeom prst="rect">
            <a:avLst/>
          </a:prstGeom>
        </p:spPr>
      </p:pic>
      <p:pic>
        <p:nvPicPr>
          <p:cNvPr id="5" name="Picture 2" descr="Tv screen lcd monitor electronic device technology digital size diagonal display and video modern plasma home computer set Premium Vector">
            <a:extLst>
              <a:ext uri="{FF2B5EF4-FFF2-40B4-BE49-F238E27FC236}">
                <a16:creationId xmlns:a16="http://schemas.microsoft.com/office/drawing/2014/main" id="{5F585F64-EF32-2A97-8970-25AAC9E6201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590828" y="653747"/>
            <a:ext cx="1714562" cy="1242758"/>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0C6C12DA-AB0C-4094-1759-4DE5D710CAFB}"/>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4838612" y="459451"/>
            <a:ext cx="1631350" cy="1631350"/>
          </a:xfrm>
          <a:prstGeom prst="rect">
            <a:avLst/>
          </a:prstGeom>
        </p:spPr>
      </p:pic>
      <p:pic>
        <p:nvPicPr>
          <p:cNvPr id="7" name="Graphic 6">
            <a:extLst>
              <a:ext uri="{FF2B5EF4-FFF2-40B4-BE49-F238E27FC236}">
                <a16:creationId xmlns:a16="http://schemas.microsoft.com/office/drawing/2014/main" id="{0EEAF1A1-CBF5-C669-421E-AAC1E7463428}"/>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7215260" y="465759"/>
            <a:ext cx="1625042" cy="1625042"/>
          </a:xfrm>
          <a:prstGeom prst="rect">
            <a:avLst/>
          </a:prstGeom>
        </p:spPr>
      </p:pic>
      <p:sp>
        <p:nvSpPr>
          <p:cNvPr id="8" name="Google Shape;61;p14">
            <a:extLst>
              <a:ext uri="{FF2B5EF4-FFF2-40B4-BE49-F238E27FC236}">
                <a16:creationId xmlns:a16="http://schemas.microsoft.com/office/drawing/2014/main" id="{C0E1AFE3-6405-35D7-B885-3B3067E21E1E}"/>
              </a:ext>
            </a:extLst>
          </p:cNvPr>
          <p:cNvSpPr txBox="1"/>
          <p:nvPr/>
        </p:nvSpPr>
        <p:spPr>
          <a:xfrm>
            <a:off x="349753" y="3464121"/>
            <a:ext cx="153924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tooth</a:t>
            </a:r>
            <a:endParaRPr sz="2800" dirty="0"/>
          </a:p>
        </p:txBody>
      </p:sp>
      <p:sp>
        <p:nvSpPr>
          <p:cNvPr id="9" name="Google Shape;61;p14">
            <a:extLst>
              <a:ext uri="{FF2B5EF4-FFF2-40B4-BE49-F238E27FC236}">
                <a16:creationId xmlns:a16="http://schemas.microsoft.com/office/drawing/2014/main" id="{C3EC8000-4EDC-0A1C-EA45-A73D281CE0D2}"/>
              </a:ext>
            </a:extLst>
          </p:cNvPr>
          <p:cNvSpPr txBox="1"/>
          <p:nvPr/>
        </p:nvSpPr>
        <p:spPr>
          <a:xfrm>
            <a:off x="2358308" y="3464121"/>
            <a:ext cx="2263140"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television (TV)</a:t>
            </a:r>
            <a:endParaRPr sz="2800" dirty="0"/>
          </a:p>
        </p:txBody>
      </p:sp>
      <p:sp>
        <p:nvSpPr>
          <p:cNvPr id="10" name="Google Shape;61;p14">
            <a:extLst>
              <a:ext uri="{FF2B5EF4-FFF2-40B4-BE49-F238E27FC236}">
                <a16:creationId xmlns:a16="http://schemas.microsoft.com/office/drawing/2014/main" id="{1A70B16B-633C-292B-8730-4036A1F84D51}"/>
              </a:ext>
            </a:extLst>
          </p:cNvPr>
          <p:cNvSpPr txBox="1"/>
          <p:nvPr/>
        </p:nvSpPr>
        <p:spPr>
          <a:xfrm>
            <a:off x="5155095" y="3464121"/>
            <a:ext cx="99838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loud</a:t>
            </a:r>
            <a:endParaRPr sz="2800" dirty="0"/>
          </a:p>
        </p:txBody>
      </p:sp>
      <p:sp>
        <p:nvSpPr>
          <p:cNvPr id="11" name="Google Shape;61;p14">
            <a:extLst>
              <a:ext uri="{FF2B5EF4-FFF2-40B4-BE49-F238E27FC236}">
                <a16:creationId xmlns:a16="http://schemas.microsoft.com/office/drawing/2014/main" id="{90771997-8CA2-95B6-8BE3-DFAA62B047FA}"/>
              </a:ext>
            </a:extLst>
          </p:cNvPr>
          <p:cNvSpPr txBox="1"/>
          <p:nvPr/>
        </p:nvSpPr>
        <p:spPr>
          <a:xfrm>
            <a:off x="7460808" y="3464121"/>
            <a:ext cx="1133945"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quiet</a:t>
            </a:r>
            <a:endParaRPr sz="2800" dirty="0">
              <a:latin typeface="Verdana" panose="020B0604030504040204" pitchFamily="34" charset="0"/>
              <a:ea typeface="Verdana" panose="020B0604030504040204" pitchFamily="34" charset="0"/>
            </a:endParaRPr>
          </a:p>
        </p:txBody>
      </p:sp>
      <p:pic>
        <p:nvPicPr>
          <p:cNvPr id="12" name="a tooth ">
            <a:hlinkClick r:id="" action="ppaction://media"/>
            <a:extLst>
              <a:ext uri="{FF2B5EF4-FFF2-40B4-BE49-F238E27FC236}">
                <a16:creationId xmlns:a16="http://schemas.microsoft.com/office/drawing/2014/main" id="{17B538D8-896D-D91E-8655-BD0EFB3847D0}"/>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49466" y="2674127"/>
            <a:ext cx="487363" cy="487363"/>
          </a:xfrm>
          <a:prstGeom prst="rect">
            <a:avLst/>
          </a:prstGeom>
        </p:spPr>
      </p:pic>
      <p:pic>
        <p:nvPicPr>
          <p:cNvPr id="14" name="a television ">
            <a:hlinkClick r:id="" action="ppaction://media"/>
            <a:extLst>
              <a:ext uri="{FF2B5EF4-FFF2-40B4-BE49-F238E27FC236}">
                <a16:creationId xmlns:a16="http://schemas.microsoft.com/office/drawing/2014/main" id="{2FC9410C-3E37-E9C4-9A77-26FDA32964F3}"/>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204427" y="2674126"/>
            <a:ext cx="487363" cy="487363"/>
          </a:xfrm>
          <a:prstGeom prst="rect">
            <a:avLst/>
          </a:prstGeom>
        </p:spPr>
      </p:pic>
      <p:pic>
        <p:nvPicPr>
          <p:cNvPr id="15" name="loud ">
            <a:hlinkClick r:id="" action="ppaction://media"/>
            <a:extLst>
              <a:ext uri="{FF2B5EF4-FFF2-40B4-BE49-F238E27FC236}">
                <a16:creationId xmlns:a16="http://schemas.microsoft.com/office/drawing/2014/main" id="{6D720B5E-0C84-3865-02E1-9C7AF6CC4FD6}"/>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5410605" y="2674126"/>
            <a:ext cx="487363" cy="487363"/>
          </a:xfrm>
          <a:prstGeom prst="rect">
            <a:avLst/>
          </a:prstGeom>
        </p:spPr>
      </p:pic>
      <p:pic>
        <p:nvPicPr>
          <p:cNvPr id="16" name="quiet ">
            <a:hlinkClick r:id="" action="ppaction://media"/>
            <a:extLst>
              <a:ext uri="{FF2B5EF4-FFF2-40B4-BE49-F238E27FC236}">
                <a16:creationId xmlns:a16="http://schemas.microsoft.com/office/drawing/2014/main" id="{9853D0FD-219C-506B-2B84-110C5AC6C49A}"/>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7784098" y="2674126"/>
            <a:ext cx="487363" cy="487363"/>
          </a:xfrm>
          <a:prstGeom prst="rect">
            <a:avLst/>
          </a:prstGeom>
        </p:spPr>
      </p:pic>
    </p:spTree>
    <p:extLst>
      <p:ext uri="{BB962C8B-B14F-4D97-AF65-F5344CB8AC3E}">
        <p14:creationId xmlns:p14="http://schemas.microsoft.com/office/powerpoint/2010/main" val="39755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3237" fill="hold"/>
                                        <p:tgtEl>
                                          <p:spTgt spid="1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12"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96"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B5F3B427-98A1-9244-AEDA-E79D63ED608C}"/>
              </a:ext>
            </a:extLst>
          </p:cNvPr>
          <p:cNvPicPr>
            <a:picLocks noChangeAspect="1"/>
          </p:cNvPicPr>
          <p:nvPr/>
        </p:nvPicPr>
        <p:blipFill>
          <a:blip r:embed="rId10"/>
          <a:stretch>
            <a:fillRect/>
          </a:stretch>
        </p:blipFill>
        <p:spPr>
          <a:xfrm>
            <a:off x="4761381" y="469584"/>
            <a:ext cx="1907462" cy="1956832"/>
          </a:xfrm>
          <a:prstGeom prst="rect">
            <a:avLst/>
          </a:prstGeom>
        </p:spPr>
      </p:pic>
      <p:pic>
        <p:nvPicPr>
          <p:cNvPr id="5" name="Picture 4">
            <a:extLst>
              <a:ext uri="{FF2B5EF4-FFF2-40B4-BE49-F238E27FC236}">
                <a16:creationId xmlns:a16="http://schemas.microsoft.com/office/drawing/2014/main" id="{347A1136-B404-BFF4-0C0A-8BE362C2796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586" y="706040"/>
            <a:ext cx="1907462" cy="1483920"/>
          </a:xfrm>
          <a:prstGeom prst="rect">
            <a:avLst/>
          </a:prstGeom>
        </p:spPr>
      </p:pic>
      <p:pic>
        <p:nvPicPr>
          <p:cNvPr id="6" name="Picture 5">
            <a:extLst>
              <a:ext uri="{FF2B5EF4-FFF2-40B4-BE49-F238E27FC236}">
                <a16:creationId xmlns:a16="http://schemas.microsoft.com/office/drawing/2014/main" id="{994DF291-2495-957C-05EC-44850002E52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57950" y="384820"/>
            <a:ext cx="1862930" cy="1862930"/>
          </a:xfrm>
          <a:prstGeom prst="rect">
            <a:avLst/>
          </a:prstGeom>
        </p:spPr>
      </p:pic>
      <p:sp>
        <p:nvSpPr>
          <p:cNvPr id="8" name="Google Shape;61;p14">
            <a:extLst>
              <a:ext uri="{FF2B5EF4-FFF2-40B4-BE49-F238E27FC236}">
                <a16:creationId xmlns:a16="http://schemas.microsoft.com/office/drawing/2014/main" id="{FB2F846C-9FF6-78FF-2247-B5052CEA9141}"/>
              </a:ext>
            </a:extLst>
          </p:cNvPr>
          <p:cNvSpPr txBox="1"/>
          <p:nvPr/>
        </p:nvSpPr>
        <p:spPr>
          <a:xfrm>
            <a:off x="312307" y="3464121"/>
            <a:ext cx="168402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house</a:t>
            </a:r>
            <a:endParaRPr sz="2800" dirty="0"/>
          </a:p>
        </p:txBody>
      </p:sp>
      <p:sp>
        <p:nvSpPr>
          <p:cNvPr id="9" name="Google Shape;61;p14">
            <a:extLst>
              <a:ext uri="{FF2B5EF4-FFF2-40B4-BE49-F238E27FC236}">
                <a16:creationId xmlns:a16="http://schemas.microsoft.com/office/drawing/2014/main" id="{5E32138E-1EED-1455-8B03-BCAB0105E87E}"/>
              </a:ext>
            </a:extLst>
          </p:cNvPr>
          <p:cNvSpPr txBox="1"/>
          <p:nvPr/>
        </p:nvSpPr>
        <p:spPr>
          <a:xfrm>
            <a:off x="2851981" y="3464121"/>
            <a:ext cx="132377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candy</a:t>
            </a:r>
            <a:endParaRPr sz="2800" dirty="0"/>
          </a:p>
        </p:txBody>
      </p:sp>
      <p:sp>
        <p:nvSpPr>
          <p:cNvPr id="10" name="Google Shape;61;p14">
            <a:extLst>
              <a:ext uri="{FF2B5EF4-FFF2-40B4-BE49-F238E27FC236}">
                <a16:creationId xmlns:a16="http://schemas.microsoft.com/office/drawing/2014/main" id="{A67674F6-64C6-FD87-01B3-EB7035402852}"/>
              </a:ext>
            </a:extLst>
          </p:cNvPr>
          <p:cNvSpPr txBox="1"/>
          <p:nvPr/>
        </p:nvSpPr>
        <p:spPr>
          <a:xfrm>
            <a:off x="4979700" y="3464121"/>
            <a:ext cx="147082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heal </a:t>
            </a:r>
            <a:endParaRPr sz="2800" dirty="0"/>
          </a:p>
        </p:txBody>
      </p:sp>
      <p:sp>
        <p:nvSpPr>
          <p:cNvPr id="11" name="Google Shape;61;p14">
            <a:extLst>
              <a:ext uri="{FF2B5EF4-FFF2-40B4-BE49-F238E27FC236}">
                <a16:creationId xmlns:a16="http://schemas.microsoft.com/office/drawing/2014/main" id="{31D07483-97F6-AC9B-56C4-6771B66AB33D}"/>
              </a:ext>
            </a:extLst>
          </p:cNvPr>
          <p:cNvSpPr txBox="1"/>
          <p:nvPr/>
        </p:nvSpPr>
        <p:spPr>
          <a:xfrm>
            <a:off x="7048541" y="3464121"/>
            <a:ext cx="1955165"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to forgive</a:t>
            </a:r>
            <a:endParaRPr sz="2800" dirty="0">
              <a:latin typeface="Verdana" panose="020B0604030504040204" pitchFamily="34" charset="0"/>
              <a:ea typeface="Verdana" panose="020B0604030504040204" pitchFamily="34" charset="0"/>
            </a:endParaRPr>
          </a:p>
        </p:txBody>
      </p:sp>
      <p:pic>
        <p:nvPicPr>
          <p:cNvPr id="12" name="a house ">
            <a:hlinkClick r:id="" action="ppaction://media"/>
            <a:extLst>
              <a:ext uri="{FF2B5EF4-FFF2-40B4-BE49-F238E27FC236}">
                <a16:creationId xmlns:a16="http://schemas.microsoft.com/office/drawing/2014/main" id="{5D45A5B0-CF32-859F-C496-1CD8F7472C2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10635" y="2709859"/>
            <a:ext cx="487363" cy="487363"/>
          </a:xfrm>
          <a:prstGeom prst="rect">
            <a:avLst/>
          </a:prstGeom>
        </p:spPr>
      </p:pic>
      <p:pic>
        <p:nvPicPr>
          <p:cNvPr id="13" name="candy ">
            <a:hlinkClick r:id="" action="ppaction://media"/>
            <a:extLst>
              <a:ext uri="{FF2B5EF4-FFF2-40B4-BE49-F238E27FC236}">
                <a16:creationId xmlns:a16="http://schemas.microsoft.com/office/drawing/2014/main" id="{471BBD74-21F2-F9B8-7CC2-5BFB957DBE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45733" y="2709859"/>
            <a:ext cx="487363" cy="487363"/>
          </a:xfrm>
          <a:prstGeom prst="rect">
            <a:avLst/>
          </a:prstGeom>
        </p:spPr>
      </p:pic>
      <p:pic>
        <p:nvPicPr>
          <p:cNvPr id="14" name="to heal ">
            <a:hlinkClick r:id="" action="ppaction://media"/>
            <a:extLst>
              <a:ext uri="{FF2B5EF4-FFF2-40B4-BE49-F238E27FC236}">
                <a16:creationId xmlns:a16="http://schemas.microsoft.com/office/drawing/2014/main" id="{403BCB8F-9293-50F4-5CA7-C528AA493A3E}"/>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510906" y="2717085"/>
            <a:ext cx="487363" cy="487363"/>
          </a:xfrm>
          <a:prstGeom prst="rect">
            <a:avLst/>
          </a:prstGeom>
        </p:spPr>
      </p:pic>
      <p:pic>
        <p:nvPicPr>
          <p:cNvPr id="15" name="to forgive ">
            <a:hlinkClick r:id="" action="ppaction://media"/>
            <a:extLst>
              <a:ext uri="{FF2B5EF4-FFF2-40B4-BE49-F238E27FC236}">
                <a16:creationId xmlns:a16="http://schemas.microsoft.com/office/drawing/2014/main" id="{72192FD9-8C3C-C47C-478B-5B48E85A55EE}"/>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82441" y="2709858"/>
            <a:ext cx="487363" cy="487363"/>
          </a:xfrm>
          <a:prstGeom prst="rect">
            <a:avLst/>
          </a:prstGeom>
        </p:spPr>
      </p:pic>
      <p:grpSp>
        <p:nvGrpSpPr>
          <p:cNvPr id="17" name="Group 16">
            <a:extLst>
              <a:ext uri="{FF2B5EF4-FFF2-40B4-BE49-F238E27FC236}">
                <a16:creationId xmlns:a16="http://schemas.microsoft.com/office/drawing/2014/main" id="{36A3CAC8-1240-F3CC-D025-623E7BF33DEE}"/>
              </a:ext>
            </a:extLst>
          </p:cNvPr>
          <p:cNvGrpSpPr/>
          <p:nvPr/>
        </p:nvGrpSpPr>
        <p:grpSpPr>
          <a:xfrm>
            <a:off x="6929232" y="202684"/>
            <a:ext cx="2074474" cy="2200454"/>
            <a:chOff x="6929232" y="202684"/>
            <a:chExt cx="2074474" cy="2200454"/>
          </a:xfrm>
        </p:grpSpPr>
        <p:pic>
          <p:nvPicPr>
            <p:cNvPr id="7" name="Picture 6">
              <a:extLst>
                <a:ext uri="{FF2B5EF4-FFF2-40B4-BE49-F238E27FC236}">
                  <a16:creationId xmlns:a16="http://schemas.microsoft.com/office/drawing/2014/main" id="{5B1B33EE-F002-746D-525A-C95F9620726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29232" y="469584"/>
              <a:ext cx="2074474" cy="1933554"/>
            </a:xfrm>
            <a:prstGeom prst="rect">
              <a:avLst/>
            </a:prstGeom>
          </p:spPr>
        </p:pic>
        <p:sp>
          <p:nvSpPr>
            <p:cNvPr id="16" name="Rounded Rectangular Callout 15">
              <a:extLst>
                <a:ext uri="{FF2B5EF4-FFF2-40B4-BE49-F238E27FC236}">
                  <a16:creationId xmlns:a16="http://schemas.microsoft.com/office/drawing/2014/main" id="{939E75DD-B754-6B38-4606-66FF825E91E6}"/>
                </a:ext>
              </a:extLst>
            </p:cNvPr>
            <p:cNvSpPr/>
            <p:nvPr/>
          </p:nvSpPr>
          <p:spPr>
            <a:xfrm>
              <a:off x="7201912" y="202684"/>
              <a:ext cx="1319001" cy="503356"/>
            </a:xfrm>
            <a:prstGeom prst="wedgeRoundRectCallout">
              <a:avLst>
                <a:gd name="adj1" fmla="val 1577"/>
                <a:gd name="adj2" fmla="val 775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 forgive you.</a:t>
              </a:r>
            </a:p>
          </p:txBody>
        </p:sp>
      </p:grpSp>
    </p:spTree>
    <p:extLst>
      <p:ext uri="{BB962C8B-B14F-4D97-AF65-F5344CB8AC3E}">
        <p14:creationId xmlns:p14="http://schemas.microsoft.com/office/powerpoint/2010/main" val="281584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72"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7"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88D059F1-3BD9-8206-899C-6331E571C1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2306" y="487680"/>
            <a:ext cx="1816180" cy="1816180"/>
          </a:xfrm>
          <a:prstGeom prst="rect">
            <a:avLst/>
          </a:prstGeom>
        </p:spPr>
      </p:pic>
      <p:pic>
        <p:nvPicPr>
          <p:cNvPr id="5" name="Picture 4">
            <a:extLst>
              <a:ext uri="{FF2B5EF4-FFF2-40B4-BE49-F238E27FC236}">
                <a16:creationId xmlns:a16="http://schemas.microsoft.com/office/drawing/2014/main" id="{DBFEE125-6867-4377-70A2-AFA10FF05C8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76701" y="434028"/>
            <a:ext cx="1697050" cy="1697048"/>
          </a:xfrm>
          <a:prstGeom prst="rect">
            <a:avLst/>
          </a:prstGeom>
        </p:spPr>
      </p:pic>
      <p:pic>
        <p:nvPicPr>
          <p:cNvPr id="6" name="Picture 5">
            <a:extLst>
              <a:ext uri="{FF2B5EF4-FFF2-40B4-BE49-F238E27FC236}">
                <a16:creationId xmlns:a16="http://schemas.microsoft.com/office/drawing/2014/main" id="{EDB8B105-CEF3-86B4-8CFD-BD5EC2DE16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12806" y="426948"/>
            <a:ext cx="1937646" cy="1937644"/>
          </a:xfrm>
          <a:prstGeom prst="rect">
            <a:avLst/>
          </a:prstGeom>
        </p:spPr>
      </p:pic>
      <p:pic>
        <p:nvPicPr>
          <p:cNvPr id="7" name="Picture 6">
            <a:extLst>
              <a:ext uri="{FF2B5EF4-FFF2-40B4-BE49-F238E27FC236}">
                <a16:creationId xmlns:a16="http://schemas.microsoft.com/office/drawing/2014/main" id="{4A6DE198-D5A5-B599-6DD2-220D2370A20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08140" y="374462"/>
            <a:ext cx="1470242" cy="1816180"/>
          </a:xfrm>
          <a:prstGeom prst="rect">
            <a:avLst/>
          </a:prstGeom>
        </p:spPr>
      </p:pic>
      <p:sp>
        <p:nvSpPr>
          <p:cNvPr id="8" name="Google Shape;61;p14">
            <a:extLst>
              <a:ext uri="{FF2B5EF4-FFF2-40B4-BE49-F238E27FC236}">
                <a16:creationId xmlns:a16="http://schemas.microsoft.com/office/drawing/2014/main" id="{8F30E31C-DD1F-5CD3-20BE-D4A56281A005}"/>
              </a:ext>
            </a:extLst>
          </p:cNvPr>
          <p:cNvSpPr txBox="1"/>
          <p:nvPr/>
        </p:nvSpPr>
        <p:spPr>
          <a:xfrm>
            <a:off x="314088" y="3464121"/>
            <a:ext cx="175811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clean </a:t>
            </a:r>
            <a:endParaRPr sz="2800" dirty="0"/>
          </a:p>
        </p:txBody>
      </p:sp>
      <p:sp>
        <p:nvSpPr>
          <p:cNvPr id="9" name="Google Shape;61;p14">
            <a:extLst>
              <a:ext uri="{FF2B5EF4-FFF2-40B4-BE49-F238E27FC236}">
                <a16:creationId xmlns:a16="http://schemas.microsoft.com/office/drawing/2014/main" id="{4FD2D14D-A70B-7A94-B7F7-6EC0F99A26D8}"/>
              </a:ext>
            </a:extLst>
          </p:cNvPr>
          <p:cNvSpPr txBox="1"/>
          <p:nvPr/>
        </p:nvSpPr>
        <p:spPr>
          <a:xfrm>
            <a:off x="2476701" y="3464121"/>
            <a:ext cx="190801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pick up</a:t>
            </a:r>
            <a:endParaRPr sz="2800" dirty="0"/>
          </a:p>
        </p:txBody>
      </p:sp>
      <p:sp>
        <p:nvSpPr>
          <p:cNvPr id="10" name="Google Shape;61;p14">
            <a:extLst>
              <a:ext uri="{FF2B5EF4-FFF2-40B4-BE49-F238E27FC236}">
                <a16:creationId xmlns:a16="http://schemas.microsoft.com/office/drawing/2014/main" id="{B96A9326-E477-C709-B74A-FD3FFB097B5B}"/>
              </a:ext>
            </a:extLst>
          </p:cNvPr>
          <p:cNvSpPr txBox="1"/>
          <p:nvPr/>
        </p:nvSpPr>
        <p:spPr>
          <a:xfrm>
            <a:off x="4965267" y="3464121"/>
            <a:ext cx="143272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rest</a:t>
            </a:r>
            <a:endParaRPr sz="2800" dirty="0"/>
          </a:p>
        </p:txBody>
      </p:sp>
      <p:sp>
        <p:nvSpPr>
          <p:cNvPr id="11" name="Google Shape;61;p14">
            <a:extLst>
              <a:ext uri="{FF2B5EF4-FFF2-40B4-BE49-F238E27FC236}">
                <a16:creationId xmlns:a16="http://schemas.microsoft.com/office/drawing/2014/main" id="{6A9A99DF-F59B-C5A4-40B2-F383710F8B07}"/>
              </a:ext>
            </a:extLst>
          </p:cNvPr>
          <p:cNvSpPr txBox="1"/>
          <p:nvPr/>
        </p:nvSpPr>
        <p:spPr>
          <a:xfrm>
            <a:off x="7208140" y="3464121"/>
            <a:ext cx="1559867"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to think</a:t>
            </a:r>
            <a:endParaRPr sz="2800" dirty="0">
              <a:latin typeface="Verdana" panose="020B0604030504040204" pitchFamily="34" charset="0"/>
              <a:ea typeface="Verdana" panose="020B0604030504040204" pitchFamily="34" charset="0"/>
            </a:endParaRPr>
          </a:p>
        </p:txBody>
      </p:sp>
      <p:pic>
        <p:nvPicPr>
          <p:cNvPr id="12" name="to celan ">
            <a:hlinkClick r:id="" action="ppaction://media"/>
            <a:extLst>
              <a:ext uri="{FF2B5EF4-FFF2-40B4-BE49-F238E27FC236}">
                <a16:creationId xmlns:a16="http://schemas.microsoft.com/office/drawing/2014/main" id="{B01CA0B1-9CD8-3299-4388-26ECA9548F6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96714" y="2757892"/>
            <a:ext cx="487363" cy="487363"/>
          </a:xfrm>
          <a:prstGeom prst="rect">
            <a:avLst/>
          </a:prstGeom>
        </p:spPr>
      </p:pic>
      <p:pic>
        <p:nvPicPr>
          <p:cNvPr id="13" name="to pick up ">
            <a:hlinkClick r:id="" action="ppaction://media"/>
            <a:extLst>
              <a:ext uri="{FF2B5EF4-FFF2-40B4-BE49-F238E27FC236}">
                <a16:creationId xmlns:a16="http://schemas.microsoft.com/office/drawing/2014/main" id="{DDC41CF2-3F25-81A6-6683-42CBA52158DA}"/>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7024" y="2756942"/>
            <a:ext cx="487363" cy="487363"/>
          </a:xfrm>
          <a:prstGeom prst="rect">
            <a:avLst/>
          </a:prstGeom>
        </p:spPr>
      </p:pic>
      <p:pic>
        <p:nvPicPr>
          <p:cNvPr id="14" name="to rest ">
            <a:hlinkClick r:id="" action="ppaction://media"/>
            <a:extLst>
              <a:ext uri="{FF2B5EF4-FFF2-40B4-BE49-F238E27FC236}">
                <a16:creationId xmlns:a16="http://schemas.microsoft.com/office/drawing/2014/main" id="{54652518-61AE-75F3-4BAB-2DB096718410}"/>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9615" y="2756941"/>
            <a:ext cx="487363" cy="487363"/>
          </a:xfrm>
          <a:prstGeom prst="rect">
            <a:avLst/>
          </a:prstGeom>
        </p:spPr>
      </p:pic>
      <p:pic>
        <p:nvPicPr>
          <p:cNvPr id="15" name="to think ">
            <a:hlinkClick r:id="" action="ppaction://media"/>
            <a:extLst>
              <a:ext uri="{FF2B5EF4-FFF2-40B4-BE49-F238E27FC236}">
                <a16:creationId xmlns:a16="http://schemas.microsoft.com/office/drawing/2014/main" id="{29838C2F-C032-5EEE-E780-1833784F050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699579" y="2756941"/>
            <a:ext cx="487363" cy="487363"/>
          </a:xfrm>
          <a:prstGeom prst="rect">
            <a:avLst/>
          </a:prstGeom>
        </p:spPr>
      </p:pic>
    </p:spTree>
    <p:extLst>
      <p:ext uri="{BB962C8B-B14F-4D97-AF65-F5344CB8AC3E}">
        <p14:creationId xmlns:p14="http://schemas.microsoft.com/office/powerpoint/2010/main" val="71186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15"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7"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262"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203AE99E-0D96-3DE5-FC50-9A5472408FB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9564" y="696492"/>
            <a:ext cx="1657494" cy="1202080"/>
          </a:xfrm>
          <a:prstGeom prst="rect">
            <a:avLst/>
          </a:prstGeom>
        </p:spPr>
      </p:pic>
      <p:pic>
        <p:nvPicPr>
          <p:cNvPr id="5" name="Picture 4">
            <a:extLst>
              <a:ext uri="{FF2B5EF4-FFF2-40B4-BE49-F238E27FC236}">
                <a16:creationId xmlns:a16="http://schemas.microsoft.com/office/drawing/2014/main" id="{64142CCC-380F-F666-4995-BC7F14A79F9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99710" y="696492"/>
            <a:ext cx="1825906" cy="1458390"/>
          </a:xfrm>
          <a:prstGeom prst="rect">
            <a:avLst/>
          </a:prstGeom>
        </p:spPr>
      </p:pic>
      <p:pic>
        <p:nvPicPr>
          <p:cNvPr id="6" name="Picture 5">
            <a:extLst>
              <a:ext uri="{FF2B5EF4-FFF2-40B4-BE49-F238E27FC236}">
                <a16:creationId xmlns:a16="http://schemas.microsoft.com/office/drawing/2014/main" id="{ABA3C0B3-4E88-9D89-0570-037CBDEC264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53795" y="560246"/>
            <a:ext cx="1354812" cy="1714076"/>
          </a:xfrm>
          <a:prstGeom prst="rect">
            <a:avLst/>
          </a:prstGeom>
        </p:spPr>
      </p:pic>
      <p:pic>
        <p:nvPicPr>
          <p:cNvPr id="7" name="Picture 6">
            <a:extLst>
              <a:ext uri="{FF2B5EF4-FFF2-40B4-BE49-F238E27FC236}">
                <a16:creationId xmlns:a16="http://schemas.microsoft.com/office/drawing/2014/main" id="{AD2C4765-169F-B7CC-3551-608FB5AD4C4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18386" y="560246"/>
            <a:ext cx="1837138" cy="1837138"/>
          </a:xfrm>
          <a:prstGeom prst="rect">
            <a:avLst/>
          </a:prstGeom>
        </p:spPr>
      </p:pic>
      <p:sp>
        <p:nvSpPr>
          <p:cNvPr id="8" name="Google Shape;61;p14">
            <a:extLst>
              <a:ext uri="{FF2B5EF4-FFF2-40B4-BE49-F238E27FC236}">
                <a16:creationId xmlns:a16="http://schemas.microsoft.com/office/drawing/2014/main" id="{2DC2284A-7456-5897-0366-388FFE1415D9}"/>
              </a:ext>
            </a:extLst>
          </p:cNvPr>
          <p:cNvSpPr txBox="1"/>
          <p:nvPr/>
        </p:nvSpPr>
        <p:spPr>
          <a:xfrm>
            <a:off x="720651" y="3464121"/>
            <a:ext cx="94499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fast</a:t>
            </a:r>
            <a:endParaRPr sz="2800" dirty="0"/>
          </a:p>
        </p:txBody>
      </p:sp>
      <p:sp>
        <p:nvSpPr>
          <p:cNvPr id="9" name="Google Shape;61;p14">
            <a:extLst>
              <a:ext uri="{FF2B5EF4-FFF2-40B4-BE49-F238E27FC236}">
                <a16:creationId xmlns:a16="http://schemas.microsoft.com/office/drawing/2014/main" id="{872E287B-F4FA-712E-A005-F454A053432B}"/>
              </a:ext>
            </a:extLst>
          </p:cNvPr>
          <p:cNvSpPr txBox="1"/>
          <p:nvPr/>
        </p:nvSpPr>
        <p:spPr>
          <a:xfrm>
            <a:off x="2958661" y="3464121"/>
            <a:ext cx="102659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slow</a:t>
            </a:r>
            <a:endParaRPr sz="2800" dirty="0"/>
          </a:p>
        </p:txBody>
      </p:sp>
      <p:sp>
        <p:nvSpPr>
          <p:cNvPr id="10" name="Google Shape;61;p14">
            <a:extLst>
              <a:ext uri="{FF2B5EF4-FFF2-40B4-BE49-F238E27FC236}">
                <a16:creationId xmlns:a16="http://schemas.microsoft.com/office/drawing/2014/main" id="{015BDCD0-2473-EE1D-0676-2023F6F769CA}"/>
              </a:ext>
            </a:extLst>
          </p:cNvPr>
          <p:cNvSpPr txBox="1"/>
          <p:nvPr/>
        </p:nvSpPr>
        <p:spPr>
          <a:xfrm>
            <a:off x="5278277" y="3464121"/>
            <a:ext cx="91818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sick</a:t>
            </a:r>
            <a:endParaRPr sz="2800" dirty="0"/>
          </a:p>
        </p:txBody>
      </p:sp>
      <p:sp>
        <p:nvSpPr>
          <p:cNvPr id="11" name="Google Shape;61;p14">
            <a:extLst>
              <a:ext uri="{FF2B5EF4-FFF2-40B4-BE49-F238E27FC236}">
                <a16:creationId xmlns:a16="http://schemas.microsoft.com/office/drawing/2014/main" id="{C18A6F99-8394-94B1-B702-8291A8D5E0F6}"/>
              </a:ext>
            </a:extLst>
          </p:cNvPr>
          <p:cNvSpPr txBox="1"/>
          <p:nvPr/>
        </p:nvSpPr>
        <p:spPr>
          <a:xfrm>
            <a:off x="7489474" y="3464121"/>
            <a:ext cx="918181"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well</a:t>
            </a:r>
            <a:endParaRPr sz="2800" dirty="0">
              <a:latin typeface="Verdana" panose="020B0604030504040204" pitchFamily="34" charset="0"/>
              <a:ea typeface="Verdana" panose="020B0604030504040204" pitchFamily="34" charset="0"/>
            </a:endParaRPr>
          </a:p>
        </p:txBody>
      </p:sp>
      <p:pic>
        <p:nvPicPr>
          <p:cNvPr id="12" name="fsat">
            <a:hlinkClick r:id="" action="ppaction://media"/>
            <a:extLst>
              <a:ext uri="{FF2B5EF4-FFF2-40B4-BE49-F238E27FC236}">
                <a16:creationId xmlns:a16="http://schemas.microsoft.com/office/drawing/2014/main" id="{62459302-2834-F71E-1DC6-96A57086A2B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64629" y="2757566"/>
            <a:ext cx="487363" cy="487363"/>
          </a:xfrm>
          <a:prstGeom prst="rect">
            <a:avLst/>
          </a:prstGeom>
        </p:spPr>
      </p:pic>
      <p:pic>
        <p:nvPicPr>
          <p:cNvPr id="13" name="slow ">
            <a:hlinkClick r:id="" action="ppaction://media"/>
            <a:extLst>
              <a:ext uri="{FF2B5EF4-FFF2-40B4-BE49-F238E27FC236}">
                <a16:creationId xmlns:a16="http://schemas.microsoft.com/office/drawing/2014/main" id="{227A64C8-E911-0F4A-B003-09DA5CB442A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68981" y="2734554"/>
            <a:ext cx="487363" cy="487363"/>
          </a:xfrm>
          <a:prstGeom prst="rect">
            <a:avLst/>
          </a:prstGeom>
        </p:spPr>
      </p:pic>
      <p:pic>
        <p:nvPicPr>
          <p:cNvPr id="14" name="sick ">
            <a:hlinkClick r:id="" action="ppaction://media"/>
            <a:extLst>
              <a:ext uri="{FF2B5EF4-FFF2-40B4-BE49-F238E27FC236}">
                <a16:creationId xmlns:a16="http://schemas.microsoft.com/office/drawing/2014/main" id="{69D8410A-6D01-C780-78BA-6A599FED100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87658" y="2757565"/>
            <a:ext cx="487363" cy="487363"/>
          </a:xfrm>
          <a:prstGeom prst="rect">
            <a:avLst/>
          </a:prstGeom>
        </p:spPr>
      </p:pic>
      <p:pic>
        <p:nvPicPr>
          <p:cNvPr id="15" name="well">
            <a:hlinkClick r:id="" action="ppaction://media"/>
            <a:extLst>
              <a:ext uri="{FF2B5EF4-FFF2-40B4-BE49-F238E27FC236}">
                <a16:creationId xmlns:a16="http://schemas.microsoft.com/office/drawing/2014/main" id="{93A18BBD-E2D2-6B58-AFE7-E701DD1C7C5A}"/>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692008" y="2757565"/>
            <a:ext cx="487363" cy="487363"/>
          </a:xfrm>
          <a:prstGeom prst="rect">
            <a:avLst/>
          </a:prstGeom>
        </p:spPr>
      </p:pic>
    </p:spTree>
    <p:extLst>
      <p:ext uri="{BB962C8B-B14F-4D97-AF65-F5344CB8AC3E}">
        <p14:creationId xmlns:p14="http://schemas.microsoft.com/office/powerpoint/2010/main" val="29484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9"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69"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79"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65"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Google Shape;158;p5">
            <a:extLst>
              <a:ext uri="{FF2B5EF4-FFF2-40B4-BE49-F238E27FC236}">
                <a16:creationId xmlns:a16="http://schemas.microsoft.com/office/drawing/2014/main" id="{C76AED57-12A6-EE6E-9551-DBF870D5E599}"/>
              </a:ext>
            </a:extLst>
          </p:cNvPr>
          <p:cNvPicPr preferRelativeResize="0"/>
          <p:nvPr/>
        </p:nvPicPr>
        <p:blipFill rotWithShape="1">
          <a:blip r:embed="rId10">
            <a:alphaModFix/>
          </a:blip>
          <a:srcRect/>
          <a:stretch/>
        </p:blipFill>
        <p:spPr>
          <a:xfrm>
            <a:off x="4923360" y="435681"/>
            <a:ext cx="1571758" cy="1737750"/>
          </a:xfrm>
          <a:prstGeom prst="rect">
            <a:avLst/>
          </a:prstGeom>
          <a:noFill/>
          <a:ln>
            <a:noFill/>
          </a:ln>
        </p:spPr>
      </p:pic>
      <p:pic>
        <p:nvPicPr>
          <p:cNvPr id="5" name="Google Shape;159;p5">
            <a:extLst>
              <a:ext uri="{FF2B5EF4-FFF2-40B4-BE49-F238E27FC236}">
                <a16:creationId xmlns:a16="http://schemas.microsoft.com/office/drawing/2014/main" id="{039EA031-F4B8-8169-9E50-D96ABDF0217D}"/>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88884" y="501505"/>
            <a:ext cx="1728416" cy="1606102"/>
          </a:xfrm>
          <a:prstGeom prst="rect">
            <a:avLst/>
          </a:prstGeom>
          <a:noFill/>
          <a:ln>
            <a:noFill/>
          </a:ln>
        </p:spPr>
      </p:pic>
      <p:grpSp>
        <p:nvGrpSpPr>
          <p:cNvPr id="6" name="Group 5">
            <a:extLst>
              <a:ext uri="{FF2B5EF4-FFF2-40B4-BE49-F238E27FC236}">
                <a16:creationId xmlns:a16="http://schemas.microsoft.com/office/drawing/2014/main" id="{3A4A4FDE-2317-7C0A-D15A-9BFA4A34842E}"/>
              </a:ext>
            </a:extLst>
          </p:cNvPr>
          <p:cNvGrpSpPr/>
          <p:nvPr/>
        </p:nvGrpSpPr>
        <p:grpSpPr>
          <a:xfrm>
            <a:off x="128255" y="501505"/>
            <a:ext cx="1962278" cy="1893468"/>
            <a:chOff x="634265" y="1770068"/>
            <a:chExt cx="2428538" cy="2343381"/>
          </a:xfrm>
        </p:grpSpPr>
        <p:pic>
          <p:nvPicPr>
            <p:cNvPr id="7" name="Picture 6">
              <a:extLst>
                <a:ext uri="{FF2B5EF4-FFF2-40B4-BE49-F238E27FC236}">
                  <a16:creationId xmlns:a16="http://schemas.microsoft.com/office/drawing/2014/main" id="{4CCA9749-3EC4-1310-8AD1-EDAA572ACFC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34265" y="1770068"/>
              <a:ext cx="2428538" cy="2343381"/>
            </a:xfrm>
            <a:prstGeom prst="rect">
              <a:avLst/>
            </a:prstGeom>
          </p:spPr>
        </p:pic>
        <p:sp>
          <p:nvSpPr>
            <p:cNvPr id="8" name="TextBox 7">
              <a:extLst>
                <a:ext uri="{FF2B5EF4-FFF2-40B4-BE49-F238E27FC236}">
                  <a16:creationId xmlns:a16="http://schemas.microsoft.com/office/drawing/2014/main" id="{984EAA1E-8694-AF88-CAA9-42C78EC34253}"/>
                </a:ext>
              </a:extLst>
            </p:cNvPr>
            <p:cNvSpPr txBox="1"/>
            <p:nvPr/>
          </p:nvSpPr>
          <p:spPr>
            <a:xfrm>
              <a:off x="2229627" y="2081823"/>
              <a:ext cx="728893" cy="647544"/>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Hi</a:t>
              </a:r>
            </a:p>
          </p:txBody>
        </p:sp>
      </p:grpSp>
      <p:pic>
        <p:nvPicPr>
          <p:cNvPr id="9" name="Picture 2" descr="Stop sign set. Premium Vector">
            <a:extLst>
              <a:ext uri="{FF2B5EF4-FFF2-40B4-BE49-F238E27FC236}">
                <a16:creationId xmlns:a16="http://schemas.microsoft.com/office/drawing/2014/main" id="{A608C438-33EF-919B-7BE8-E3FE9753716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639077" y="655320"/>
            <a:ext cx="1515374" cy="149277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61;p14">
            <a:extLst>
              <a:ext uri="{FF2B5EF4-FFF2-40B4-BE49-F238E27FC236}">
                <a16:creationId xmlns:a16="http://schemas.microsoft.com/office/drawing/2014/main" id="{B3606FAF-B770-416C-3D3A-CCB820AB6F2A}"/>
              </a:ext>
            </a:extLst>
          </p:cNvPr>
          <p:cNvSpPr txBox="1"/>
          <p:nvPr/>
        </p:nvSpPr>
        <p:spPr>
          <a:xfrm>
            <a:off x="314088" y="3464121"/>
            <a:ext cx="175811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speak </a:t>
            </a:r>
            <a:endParaRPr sz="2800" dirty="0"/>
          </a:p>
        </p:txBody>
      </p:sp>
      <p:sp>
        <p:nvSpPr>
          <p:cNvPr id="11" name="Google Shape;61;p14">
            <a:extLst>
              <a:ext uri="{FF2B5EF4-FFF2-40B4-BE49-F238E27FC236}">
                <a16:creationId xmlns:a16="http://schemas.microsoft.com/office/drawing/2014/main" id="{32E1C867-4843-29BD-3E5B-BE9B696FA0CB}"/>
              </a:ext>
            </a:extLst>
          </p:cNvPr>
          <p:cNvSpPr txBox="1"/>
          <p:nvPr/>
        </p:nvSpPr>
        <p:spPr>
          <a:xfrm>
            <a:off x="2680401" y="3464121"/>
            <a:ext cx="143272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stop </a:t>
            </a:r>
            <a:endParaRPr sz="2800" dirty="0"/>
          </a:p>
        </p:txBody>
      </p:sp>
      <p:sp>
        <p:nvSpPr>
          <p:cNvPr id="12" name="Google Shape;61;p14">
            <a:extLst>
              <a:ext uri="{FF2B5EF4-FFF2-40B4-BE49-F238E27FC236}">
                <a16:creationId xmlns:a16="http://schemas.microsoft.com/office/drawing/2014/main" id="{DA90FDB5-74E4-09D7-166B-4C2B9FFE2960}"/>
              </a:ext>
            </a:extLst>
          </p:cNvPr>
          <p:cNvSpPr txBox="1"/>
          <p:nvPr/>
        </p:nvSpPr>
        <p:spPr>
          <a:xfrm>
            <a:off x="5075292" y="3464121"/>
            <a:ext cx="126789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call</a:t>
            </a:r>
            <a:endParaRPr sz="2800" dirty="0"/>
          </a:p>
        </p:txBody>
      </p:sp>
      <p:sp>
        <p:nvSpPr>
          <p:cNvPr id="13" name="Google Shape;61;p14">
            <a:extLst>
              <a:ext uri="{FF2B5EF4-FFF2-40B4-BE49-F238E27FC236}">
                <a16:creationId xmlns:a16="http://schemas.microsoft.com/office/drawing/2014/main" id="{B7399AAD-99A1-F8CC-9625-629CE357DB4C}"/>
              </a:ext>
            </a:extLst>
          </p:cNvPr>
          <p:cNvSpPr txBox="1"/>
          <p:nvPr/>
        </p:nvSpPr>
        <p:spPr>
          <a:xfrm>
            <a:off x="7355672" y="3464121"/>
            <a:ext cx="1394840"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to text</a:t>
            </a:r>
            <a:endParaRPr sz="2800" dirty="0">
              <a:latin typeface="Verdana" panose="020B0604030504040204" pitchFamily="34" charset="0"/>
              <a:ea typeface="Verdana" panose="020B0604030504040204" pitchFamily="34" charset="0"/>
            </a:endParaRPr>
          </a:p>
        </p:txBody>
      </p:sp>
      <p:pic>
        <p:nvPicPr>
          <p:cNvPr id="14" name="to speak ">
            <a:hlinkClick r:id="" action="ppaction://media"/>
            <a:extLst>
              <a:ext uri="{FF2B5EF4-FFF2-40B4-BE49-F238E27FC236}">
                <a16:creationId xmlns:a16="http://schemas.microsoft.com/office/drawing/2014/main" id="{EF931B6D-943A-EE73-3A71-CC412AEE544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465" y="2777829"/>
            <a:ext cx="487363" cy="487363"/>
          </a:xfrm>
          <a:prstGeom prst="rect">
            <a:avLst/>
          </a:prstGeom>
        </p:spPr>
      </p:pic>
      <p:pic>
        <p:nvPicPr>
          <p:cNvPr id="15" name="to stop ">
            <a:hlinkClick r:id="" action="ppaction://media"/>
            <a:extLst>
              <a:ext uri="{FF2B5EF4-FFF2-40B4-BE49-F238E27FC236}">
                <a16:creationId xmlns:a16="http://schemas.microsoft.com/office/drawing/2014/main" id="{9123E823-7EFF-FEC2-4E1A-703F71C7CA1B}"/>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53081" y="2751729"/>
            <a:ext cx="487363" cy="487363"/>
          </a:xfrm>
          <a:prstGeom prst="rect">
            <a:avLst/>
          </a:prstGeom>
        </p:spPr>
      </p:pic>
      <p:pic>
        <p:nvPicPr>
          <p:cNvPr id="16" name="to call ">
            <a:hlinkClick r:id="" action="ppaction://media"/>
            <a:extLst>
              <a:ext uri="{FF2B5EF4-FFF2-40B4-BE49-F238E27FC236}">
                <a16:creationId xmlns:a16="http://schemas.microsoft.com/office/drawing/2014/main" id="{0245D968-EE0C-D1AB-FEE3-1160B027DA15}"/>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5556" y="2726388"/>
            <a:ext cx="487363" cy="487363"/>
          </a:xfrm>
          <a:prstGeom prst="rect">
            <a:avLst/>
          </a:prstGeom>
        </p:spPr>
      </p:pic>
      <p:pic>
        <p:nvPicPr>
          <p:cNvPr id="17" name="to text ">
            <a:hlinkClick r:id="" action="ppaction://media"/>
            <a:extLst>
              <a:ext uri="{FF2B5EF4-FFF2-40B4-BE49-F238E27FC236}">
                <a16:creationId xmlns:a16="http://schemas.microsoft.com/office/drawing/2014/main" id="{47F0C9EE-FBE3-A728-0999-80CC4FAEA964}"/>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8031" y="2780845"/>
            <a:ext cx="487363" cy="487363"/>
          </a:xfrm>
          <a:prstGeom prst="rect">
            <a:avLst/>
          </a:prstGeom>
        </p:spPr>
      </p:pic>
    </p:spTree>
    <p:extLst>
      <p:ext uri="{BB962C8B-B14F-4D97-AF65-F5344CB8AC3E}">
        <p14:creationId xmlns:p14="http://schemas.microsoft.com/office/powerpoint/2010/main" val="36500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81"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58"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35"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Google Shape;169;p6" descr="Popular social media circular logo collection">
            <a:extLst>
              <a:ext uri="{FF2B5EF4-FFF2-40B4-BE49-F238E27FC236}">
                <a16:creationId xmlns:a16="http://schemas.microsoft.com/office/drawing/2014/main" id="{822A91FF-267D-6491-1CD4-9CCFCC634D3C}"/>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116408" y="681130"/>
            <a:ext cx="1717532" cy="1533838"/>
          </a:xfrm>
          <a:prstGeom prst="rect">
            <a:avLst/>
          </a:prstGeom>
          <a:noFill/>
          <a:ln>
            <a:noFill/>
          </a:ln>
        </p:spPr>
      </p:pic>
      <p:pic>
        <p:nvPicPr>
          <p:cNvPr id="5" name="Google Shape;172;p6">
            <a:extLst>
              <a:ext uri="{FF2B5EF4-FFF2-40B4-BE49-F238E27FC236}">
                <a16:creationId xmlns:a16="http://schemas.microsoft.com/office/drawing/2014/main" id="{56117CFA-C7E5-D870-0614-66C30883076C}"/>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52400" y="447816"/>
            <a:ext cx="2012314" cy="1858198"/>
          </a:xfrm>
          <a:prstGeom prst="rect">
            <a:avLst/>
          </a:prstGeom>
          <a:noFill/>
          <a:ln>
            <a:noFill/>
          </a:ln>
        </p:spPr>
      </p:pic>
      <p:grpSp>
        <p:nvGrpSpPr>
          <p:cNvPr id="6" name="Group 5">
            <a:extLst>
              <a:ext uri="{FF2B5EF4-FFF2-40B4-BE49-F238E27FC236}">
                <a16:creationId xmlns:a16="http://schemas.microsoft.com/office/drawing/2014/main" id="{7705C5FE-4E11-D119-DDCF-B93EE8BDE8EA}"/>
              </a:ext>
            </a:extLst>
          </p:cNvPr>
          <p:cNvGrpSpPr/>
          <p:nvPr/>
        </p:nvGrpSpPr>
        <p:grpSpPr>
          <a:xfrm>
            <a:off x="2514616" y="772176"/>
            <a:ext cx="1861830" cy="1533838"/>
            <a:chOff x="3424828" y="2312125"/>
            <a:chExt cx="2453458" cy="2021241"/>
          </a:xfrm>
        </p:grpSpPr>
        <p:pic>
          <p:nvPicPr>
            <p:cNvPr id="7" name="Picture 6">
              <a:extLst>
                <a:ext uri="{FF2B5EF4-FFF2-40B4-BE49-F238E27FC236}">
                  <a16:creationId xmlns:a16="http://schemas.microsoft.com/office/drawing/2014/main" id="{EFAFEDD9-DE04-C729-E8C6-DB9C7AE8D0E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424828" y="2312125"/>
              <a:ext cx="2453458" cy="2021241"/>
            </a:xfrm>
            <a:prstGeom prst="rect">
              <a:avLst/>
            </a:prstGeom>
          </p:spPr>
        </p:pic>
        <p:sp>
          <p:nvSpPr>
            <p:cNvPr id="8" name="TextBox 7">
              <a:extLst>
                <a:ext uri="{FF2B5EF4-FFF2-40B4-BE49-F238E27FC236}">
                  <a16:creationId xmlns:a16="http://schemas.microsoft.com/office/drawing/2014/main" id="{010E123E-E6F9-94F2-8EFE-6E1BD4575F56}"/>
                </a:ext>
              </a:extLst>
            </p:cNvPr>
            <p:cNvSpPr txBox="1"/>
            <p:nvPr/>
          </p:nvSpPr>
          <p:spPr>
            <a:xfrm>
              <a:off x="5222677" y="2493953"/>
              <a:ext cx="65560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a:t>
              </a:r>
            </a:p>
          </p:txBody>
        </p:sp>
      </p:grpSp>
      <p:pic>
        <p:nvPicPr>
          <p:cNvPr id="9" name="Picture 4" descr="Video player interface set Free Vector">
            <a:extLst>
              <a:ext uri="{FF2B5EF4-FFF2-40B4-BE49-F238E27FC236}">
                <a16:creationId xmlns:a16="http://schemas.microsoft.com/office/drawing/2014/main" id="{C2E439CE-2A1F-9DED-26D6-50571109B6A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767556" y="812138"/>
            <a:ext cx="1824644" cy="127182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61;p14">
            <a:extLst>
              <a:ext uri="{FF2B5EF4-FFF2-40B4-BE49-F238E27FC236}">
                <a16:creationId xmlns:a16="http://schemas.microsoft.com/office/drawing/2014/main" id="{21BAA1BF-C65F-3512-AECE-410C8974FDDA}"/>
              </a:ext>
            </a:extLst>
          </p:cNvPr>
          <p:cNvSpPr txBox="1"/>
          <p:nvPr/>
        </p:nvSpPr>
        <p:spPr>
          <a:xfrm>
            <a:off x="405011" y="3464121"/>
            <a:ext cx="150709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type </a:t>
            </a:r>
            <a:endParaRPr sz="2800" dirty="0"/>
          </a:p>
        </p:txBody>
      </p:sp>
      <p:sp>
        <p:nvSpPr>
          <p:cNvPr id="11" name="Google Shape;61;p14">
            <a:extLst>
              <a:ext uri="{FF2B5EF4-FFF2-40B4-BE49-F238E27FC236}">
                <a16:creationId xmlns:a16="http://schemas.microsoft.com/office/drawing/2014/main" id="{D601BEB4-DE70-402E-1C46-30AA17EEA22B}"/>
              </a:ext>
            </a:extLst>
          </p:cNvPr>
          <p:cNvSpPr txBox="1"/>
          <p:nvPr/>
        </p:nvSpPr>
        <p:spPr>
          <a:xfrm>
            <a:off x="2680401" y="3464121"/>
            <a:ext cx="143272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ask </a:t>
            </a:r>
            <a:endParaRPr sz="2800" dirty="0"/>
          </a:p>
        </p:txBody>
      </p:sp>
      <p:sp>
        <p:nvSpPr>
          <p:cNvPr id="12" name="Google Shape;61;p14">
            <a:extLst>
              <a:ext uri="{FF2B5EF4-FFF2-40B4-BE49-F238E27FC236}">
                <a16:creationId xmlns:a16="http://schemas.microsoft.com/office/drawing/2014/main" id="{8EA75FA9-755F-6EB4-A361-E7400D423FC2}"/>
              </a:ext>
            </a:extLst>
          </p:cNvPr>
          <p:cNvSpPr txBox="1"/>
          <p:nvPr/>
        </p:nvSpPr>
        <p:spPr>
          <a:xfrm>
            <a:off x="5030876" y="3464121"/>
            <a:ext cx="143925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video</a:t>
            </a:r>
            <a:endParaRPr sz="2800" dirty="0"/>
          </a:p>
        </p:txBody>
      </p:sp>
      <p:sp>
        <p:nvSpPr>
          <p:cNvPr id="13" name="Google Shape;61;p14">
            <a:extLst>
              <a:ext uri="{FF2B5EF4-FFF2-40B4-BE49-F238E27FC236}">
                <a16:creationId xmlns:a16="http://schemas.microsoft.com/office/drawing/2014/main" id="{2459B42F-4CC7-7FF1-B011-F3C83648B1FA}"/>
              </a:ext>
            </a:extLst>
          </p:cNvPr>
          <p:cNvSpPr txBox="1"/>
          <p:nvPr/>
        </p:nvSpPr>
        <p:spPr>
          <a:xfrm>
            <a:off x="7306264" y="3462118"/>
            <a:ext cx="1432725" cy="1000252"/>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social media </a:t>
            </a:r>
            <a:endParaRPr sz="2800" dirty="0">
              <a:latin typeface="Verdana" panose="020B0604030504040204" pitchFamily="34" charset="0"/>
              <a:ea typeface="Verdana" panose="020B0604030504040204" pitchFamily="34" charset="0"/>
            </a:endParaRPr>
          </a:p>
        </p:txBody>
      </p:sp>
      <p:pic>
        <p:nvPicPr>
          <p:cNvPr id="14" name="to type ">
            <a:hlinkClick r:id="" action="ppaction://media"/>
            <a:extLst>
              <a:ext uri="{FF2B5EF4-FFF2-40B4-BE49-F238E27FC236}">
                <a16:creationId xmlns:a16="http://schemas.microsoft.com/office/drawing/2014/main" id="{EF3854C3-AF1E-0D0C-CD93-D2B45D8E94A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4875" y="2760444"/>
            <a:ext cx="487363" cy="487363"/>
          </a:xfrm>
          <a:prstGeom prst="rect">
            <a:avLst/>
          </a:prstGeom>
        </p:spPr>
      </p:pic>
      <p:pic>
        <p:nvPicPr>
          <p:cNvPr id="15" name="to ask ">
            <a:hlinkClick r:id="" action="ppaction://media"/>
            <a:extLst>
              <a:ext uri="{FF2B5EF4-FFF2-40B4-BE49-F238E27FC236}">
                <a16:creationId xmlns:a16="http://schemas.microsoft.com/office/drawing/2014/main" id="{FF755495-799C-8154-7C2D-C1F8042AB505}"/>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53081" y="2759494"/>
            <a:ext cx="487363" cy="487363"/>
          </a:xfrm>
          <a:prstGeom prst="rect">
            <a:avLst/>
          </a:prstGeom>
        </p:spPr>
      </p:pic>
      <p:pic>
        <p:nvPicPr>
          <p:cNvPr id="16" name="a video ">
            <a:hlinkClick r:id="" action="ppaction://media"/>
            <a:extLst>
              <a:ext uri="{FF2B5EF4-FFF2-40B4-BE49-F238E27FC236}">
                <a16:creationId xmlns:a16="http://schemas.microsoft.com/office/drawing/2014/main" id="{50D2284A-4716-3A87-7CD6-C987FF5C5778}"/>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36196" y="2758544"/>
            <a:ext cx="487363" cy="487363"/>
          </a:xfrm>
          <a:prstGeom prst="rect">
            <a:avLst/>
          </a:prstGeom>
        </p:spPr>
      </p:pic>
      <p:pic>
        <p:nvPicPr>
          <p:cNvPr id="17" name="social media ">
            <a:hlinkClick r:id="" action="ppaction://media"/>
            <a:extLst>
              <a:ext uri="{FF2B5EF4-FFF2-40B4-BE49-F238E27FC236}">
                <a16:creationId xmlns:a16="http://schemas.microsoft.com/office/drawing/2014/main" id="{3481468A-4B71-D478-CA5B-4BBCAD22D9A4}"/>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1492" y="2758543"/>
            <a:ext cx="487363" cy="487363"/>
          </a:xfrm>
          <a:prstGeom prst="rect">
            <a:avLst/>
          </a:prstGeom>
        </p:spPr>
      </p:pic>
    </p:spTree>
    <p:extLst>
      <p:ext uri="{BB962C8B-B14F-4D97-AF65-F5344CB8AC3E}">
        <p14:creationId xmlns:p14="http://schemas.microsoft.com/office/powerpoint/2010/main" val="41429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12" fill="hold"/>
                                        <p:tgtEl>
                                          <p:spTgt spid="1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60" fill="hold"/>
                                        <p:tgtEl>
                                          <p:spTgt spid="1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982" fill="hold"/>
                                        <p:tgtEl>
                                          <p:spTgt spid="1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4"/>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496"/>
            <a:ext cx="8520600" cy="6849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a:latin typeface="Verdana"/>
                <a:ea typeface="Verdana"/>
                <a:cs typeface="Verdana"/>
                <a:sym typeface="Verdana"/>
              </a:rPr>
              <a:t>How to Use the </a:t>
            </a:r>
            <a:r>
              <a:rPr lang="en" sz="4400" dirty="0">
                <a:latin typeface="Verdana"/>
                <a:ea typeface="Verdana"/>
                <a:cs typeface="Verdana"/>
                <a:sym typeface="Verdana"/>
              </a:rPr>
              <a:t>Flashcards </a:t>
            </a:r>
            <a:endParaRPr sz="4400" dirty="0">
              <a:latin typeface="Verdana"/>
              <a:ea typeface="Verdana"/>
              <a:cs typeface="Verdana"/>
              <a:sym typeface="Verdana"/>
            </a:endParaRPr>
          </a:p>
        </p:txBody>
      </p:sp>
      <p:sp>
        <p:nvSpPr>
          <p:cNvPr id="55" name="Google Shape;55;p13"/>
          <p:cNvSpPr txBox="1">
            <a:spLocks noGrp="1"/>
          </p:cNvSpPr>
          <p:nvPr>
            <p:ph type="subTitle" idx="1"/>
          </p:nvPr>
        </p:nvSpPr>
        <p:spPr>
          <a:xfrm>
            <a:off x="311700" y="722376"/>
            <a:ext cx="8520600" cy="4114800"/>
          </a:xfrm>
          <a:prstGeom prst="rect">
            <a:avLst/>
          </a:prstGeom>
        </p:spPr>
        <p:txBody>
          <a:bodyPr spcFirstLastPara="1" wrap="square" lIns="91425" tIns="91425" rIns="91425" bIns="91425" anchor="t" anchorCtr="0">
            <a:noAutofit/>
          </a:bodyPr>
          <a:lstStyle/>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Download file in PowerPoint.</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Play in Slide Show mode.</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Click once to hear the audio.</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Click again to see the word.</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Try to say the words without listening.</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Try to spell the words without reading.</a:t>
            </a:r>
          </a:p>
          <a:p>
            <a:pPr marL="514350" lvl="0" indent="-514350" algn="l" rtl="0">
              <a:spcBef>
                <a:spcPts val="0"/>
              </a:spcBef>
              <a:spcAft>
                <a:spcPts val="0"/>
              </a:spcAf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You may also print, cut, and fold to make paper flashcards. </a:t>
            </a:r>
            <a:r>
              <a:rPr lang="en-US" sz="2000" dirty="0">
                <a:latin typeface="Verdana" panose="020B0604030504040204" pitchFamily="34" charset="0"/>
                <a:ea typeface="Verdana" panose="020B0604030504040204" pitchFamily="34" charset="0"/>
                <a:cs typeface="Verdana" panose="020B0604030504040204" pitchFamily="34" charset="0"/>
              </a:rPr>
              <a:t>(Print 1 slide per page, landscape).</a:t>
            </a:r>
          </a:p>
          <a:p>
            <a:pPr marL="514350" lvl="0" indent="-514350" algn="l" rtl="0">
              <a:lnSpc>
                <a:spcPts val="2260"/>
              </a:lnSpc>
              <a:spcBef>
                <a:spcPts val="0"/>
              </a:spcBef>
              <a:spcAft>
                <a:spcPts val="0"/>
              </a:spcAft>
              <a:buAutoNum type="arabicPeriod"/>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lvl="0" indent="0" rtl="0">
              <a:spcBef>
                <a:spcPts val="0"/>
              </a:spcBef>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Have fun, and may the Lord bless you!</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97;p2">
            <a:extLst>
              <a:ext uri="{FF2B5EF4-FFF2-40B4-BE49-F238E27FC236}">
                <a16:creationId xmlns:a16="http://schemas.microsoft.com/office/drawing/2014/main" id="{7ACECF31-FE71-D1D2-7069-F9662CD59E86}"/>
              </a:ext>
            </a:extLst>
          </p:cNvPr>
          <p:cNvSpPr txBox="1">
            <a:spLocks/>
          </p:cNvSpPr>
          <p:nvPr/>
        </p:nvSpPr>
        <p:spPr>
          <a:xfrm>
            <a:off x="603068" y="6393299"/>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©2020-2022 Literacy International</a:t>
            </a:r>
          </a:p>
        </p:txBody>
      </p:sp>
      <p:sp>
        <p:nvSpPr>
          <p:cNvPr id="6" name="Google Shape;423;p32">
            <a:extLst>
              <a:ext uri="{FF2B5EF4-FFF2-40B4-BE49-F238E27FC236}">
                <a16:creationId xmlns:a16="http://schemas.microsoft.com/office/drawing/2014/main" id="{15C84FD1-9E4D-80CC-6AA4-D4F2E38A551B}"/>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Google Shape;182;p7">
            <a:extLst>
              <a:ext uri="{FF2B5EF4-FFF2-40B4-BE49-F238E27FC236}">
                <a16:creationId xmlns:a16="http://schemas.microsoft.com/office/drawing/2014/main" id="{FAC11B50-0A28-A49C-4779-7691372681CE}"/>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312916" y="586602"/>
            <a:ext cx="1433678" cy="1500624"/>
          </a:xfrm>
          <a:prstGeom prst="rect">
            <a:avLst/>
          </a:prstGeom>
          <a:noFill/>
          <a:ln>
            <a:noFill/>
          </a:ln>
        </p:spPr>
      </p:pic>
      <p:pic>
        <p:nvPicPr>
          <p:cNvPr id="5" name="Google Shape;183;p7">
            <a:extLst>
              <a:ext uri="{FF2B5EF4-FFF2-40B4-BE49-F238E27FC236}">
                <a16:creationId xmlns:a16="http://schemas.microsoft.com/office/drawing/2014/main" id="{5CADB223-EC37-5885-333D-86D4B025D5A6}"/>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08719" y="266701"/>
            <a:ext cx="1606270" cy="1980846"/>
          </a:xfrm>
          <a:prstGeom prst="rect">
            <a:avLst/>
          </a:prstGeom>
          <a:noFill/>
          <a:ln>
            <a:noFill/>
          </a:ln>
        </p:spPr>
      </p:pic>
      <p:pic>
        <p:nvPicPr>
          <p:cNvPr id="6" name="Google Shape;184;p7">
            <a:extLst>
              <a:ext uri="{FF2B5EF4-FFF2-40B4-BE49-F238E27FC236}">
                <a16:creationId xmlns:a16="http://schemas.microsoft.com/office/drawing/2014/main" id="{9B4DB824-637F-AD25-63F8-E1C9A2DD231B}"/>
              </a:ext>
            </a:extLst>
          </p:cNvPr>
          <p:cNvPicPr preferRelativeResize="0"/>
          <p:nvPr/>
        </p:nvPicPr>
        <p:blipFill rotWithShape="1">
          <a:blip r:embed="rId12">
            <a:alphaModFix/>
          </a:blip>
          <a:srcRect/>
          <a:stretch/>
        </p:blipFill>
        <p:spPr>
          <a:xfrm>
            <a:off x="2565201" y="491818"/>
            <a:ext cx="1690660" cy="1866750"/>
          </a:xfrm>
          <a:prstGeom prst="rect">
            <a:avLst/>
          </a:prstGeom>
          <a:noFill/>
          <a:ln>
            <a:noFill/>
          </a:ln>
        </p:spPr>
      </p:pic>
      <p:pic>
        <p:nvPicPr>
          <p:cNvPr id="7" name="Picture 2" descr="Mail graphic design template vector illustration Premium Vector">
            <a:extLst>
              <a:ext uri="{FF2B5EF4-FFF2-40B4-BE49-F238E27FC236}">
                <a16:creationId xmlns:a16="http://schemas.microsoft.com/office/drawing/2014/main" id="{B024E18D-63E0-CD18-3D24-91B752AD8E5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906073" y="289260"/>
            <a:ext cx="1826830" cy="198084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1;p14">
            <a:extLst>
              <a:ext uri="{FF2B5EF4-FFF2-40B4-BE49-F238E27FC236}">
                <a16:creationId xmlns:a16="http://schemas.microsoft.com/office/drawing/2014/main" id="{CC40A914-8C3C-FF48-89C1-44B1483AD11C}"/>
              </a:ext>
            </a:extLst>
          </p:cNvPr>
          <p:cNvSpPr txBox="1"/>
          <p:nvPr/>
        </p:nvSpPr>
        <p:spPr>
          <a:xfrm>
            <a:off x="308720" y="3464121"/>
            <a:ext cx="176392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the news</a:t>
            </a:r>
            <a:endParaRPr sz="2800" dirty="0"/>
          </a:p>
        </p:txBody>
      </p:sp>
      <p:sp>
        <p:nvSpPr>
          <p:cNvPr id="9" name="Google Shape;61;p14">
            <a:extLst>
              <a:ext uri="{FF2B5EF4-FFF2-40B4-BE49-F238E27FC236}">
                <a16:creationId xmlns:a16="http://schemas.microsoft.com/office/drawing/2014/main" id="{6FBE7F99-F5A3-AA48-0358-C205BCA546D6}"/>
              </a:ext>
            </a:extLst>
          </p:cNvPr>
          <p:cNvSpPr txBox="1"/>
          <p:nvPr/>
        </p:nvSpPr>
        <p:spPr>
          <a:xfrm>
            <a:off x="2680401" y="3464121"/>
            <a:ext cx="143272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radio </a:t>
            </a:r>
            <a:endParaRPr sz="2800" dirty="0"/>
          </a:p>
        </p:txBody>
      </p:sp>
      <p:sp>
        <p:nvSpPr>
          <p:cNvPr id="10" name="Google Shape;61;p14">
            <a:extLst>
              <a:ext uri="{FF2B5EF4-FFF2-40B4-BE49-F238E27FC236}">
                <a16:creationId xmlns:a16="http://schemas.microsoft.com/office/drawing/2014/main" id="{6F45EFF8-796F-D8D7-0824-4962AB61623F}"/>
              </a:ext>
            </a:extLst>
          </p:cNvPr>
          <p:cNvSpPr txBox="1"/>
          <p:nvPr/>
        </p:nvSpPr>
        <p:spPr>
          <a:xfrm>
            <a:off x="5030876" y="3464121"/>
            <a:ext cx="143925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letter</a:t>
            </a:r>
            <a:endParaRPr sz="2800" dirty="0"/>
          </a:p>
        </p:txBody>
      </p:sp>
      <p:sp>
        <p:nvSpPr>
          <p:cNvPr id="11" name="Google Shape;61;p14">
            <a:extLst>
              <a:ext uri="{FF2B5EF4-FFF2-40B4-BE49-F238E27FC236}">
                <a16:creationId xmlns:a16="http://schemas.microsoft.com/office/drawing/2014/main" id="{7CE70699-4A26-B1B4-BAE6-B7C401BE777D}"/>
              </a:ext>
            </a:extLst>
          </p:cNvPr>
          <p:cNvSpPr txBox="1"/>
          <p:nvPr/>
        </p:nvSpPr>
        <p:spPr>
          <a:xfrm>
            <a:off x="6924855" y="3464121"/>
            <a:ext cx="2209800" cy="1000252"/>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a newspaper</a:t>
            </a:r>
            <a:endParaRPr sz="2800" dirty="0">
              <a:latin typeface="Verdana" panose="020B0604030504040204" pitchFamily="34" charset="0"/>
              <a:ea typeface="Verdana" panose="020B0604030504040204" pitchFamily="34" charset="0"/>
            </a:endParaRPr>
          </a:p>
        </p:txBody>
      </p:sp>
      <p:pic>
        <p:nvPicPr>
          <p:cNvPr id="12" name="the news ">
            <a:hlinkClick r:id="" action="ppaction://media"/>
            <a:extLst>
              <a:ext uri="{FF2B5EF4-FFF2-40B4-BE49-F238E27FC236}">
                <a16:creationId xmlns:a16="http://schemas.microsoft.com/office/drawing/2014/main" id="{84D5FEB1-DAD9-2ACA-30DE-3C5A5B59229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68172" y="2738755"/>
            <a:ext cx="487363" cy="487363"/>
          </a:xfrm>
          <a:prstGeom prst="rect">
            <a:avLst/>
          </a:prstGeom>
        </p:spPr>
      </p:pic>
      <p:pic>
        <p:nvPicPr>
          <p:cNvPr id="13" name="a radio ">
            <a:hlinkClick r:id="" action="ppaction://media"/>
            <a:extLst>
              <a:ext uri="{FF2B5EF4-FFF2-40B4-BE49-F238E27FC236}">
                <a16:creationId xmlns:a16="http://schemas.microsoft.com/office/drawing/2014/main" id="{8650170F-0E4C-FFCD-6B72-FF632D041AE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66849" y="2744867"/>
            <a:ext cx="487363" cy="487363"/>
          </a:xfrm>
          <a:prstGeom prst="rect">
            <a:avLst/>
          </a:prstGeom>
        </p:spPr>
      </p:pic>
      <p:pic>
        <p:nvPicPr>
          <p:cNvPr id="14" name="a letter ">
            <a:hlinkClick r:id="" action="ppaction://media"/>
            <a:extLst>
              <a:ext uri="{FF2B5EF4-FFF2-40B4-BE49-F238E27FC236}">
                <a16:creationId xmlns:a16="http://schemas.microsoft.com/office/drawing/2014/main" id="{FFF46008-E7B0-CFE3-8504-BEE0604E27BB}"/>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06822" y="2753045"/>
            <a:ext cx="487363" cy="487363"/>
          </a:xfrm>
          <a:prstGeom prst="rect">
            <a:avLst/>
          </a:prstGeom>
        </p:spPr>
      </p:pic>
      <p:pic>
        <p:nvPicPr>
          <p:cNvPr id="15" name="a newspaper ">
            <a:hlinkClick r:id="" action="ppaction://media"/>
            <a:extLst>
              <a:ext uri="{FF2B5EF4-FFF2-40B4-BE49-F238E27FC236}">
                <a16:creationId xmlns:a16="http://schemas.microsoft.com/office/drawing/2014/main" id="{6E272F3D-6CE5-7843-5B31-317226CB7ED4}"/>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86073" y="2753045"/>
            <a:ext cx="487363" cy="487363"/>
          </a:xfrm>
          <a:prstGeom prst="rect">
            <a:avLst/>
          </a:prstGeom>
        </p:spPr>
      </p:pic>
    </p:spTree>
    <p:extLst>
      <p:ext uri="{BB962C8B-B14F-4D97-AF65-F5344CB8AC3E}">
        <p14:creationId xmlns:p14="http://schemas.microsoft.com/office/powerpoint/2010/main" val="27063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12"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58"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51"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756005" y="-167091"/>
            <a:ext cx="7882593" cy="764900"/>
          </a:xfrm>
          <a:prstGeom prst="rect">
            <a:avLst/>
          </a:prstGeom>
          <a:noFill/>
          <a:ln>
            <a:noFill/>
          </a:ln>
        </p:spPr>
        <p:txBody>
          <a:bodyPr spcFirstLastPara="1" vert="horz" wrap="square" lIns="68533" tIns="34257" rIns="68533" bIns="34257" rtlCol="0" anchor="b" anchorCtr="0">
            <a:noAutofit/>
          </a:bodyPr>
          <a:lstStyle/>
          <a:p>
            <a:pPr algn="ctr">
              <a:buSzPts val="4400"/>
            </a:pPr>
            <a:r>
              <a:rPr lang="en-US" sz="3300" dirty="0">
                <a:latin typeface="Verdana" panose="020B0604030504040204" pitchFamily="34" charset="0"/>
                <a:ea typeface="Verdana" panose="020B0604030504040204" pitchFamily="34" charset="0"/>
                <a:cs typeface="Verdana" panose="020B0604030504040204" pitchFamily="34" charset="0"/>
              </a:rPr>
              <a:t>Acknowledgements</a:t>
            </a:r>
            <a:endParaRPr sz="3300" dirty="0">
              <a:latin typeface="Verdana" panose="020B0604030504040204" pitchFamily="34" charset="0"/>
              <a:ea typeface="Verdana" panose="020B0604030504040204" pitchFamily="34" charset="0"/>
              <a:cs typeface="Verdana" panose="020B0604030504040204" pitchFamily="34" charset="0"/>
            </a:endParaRPr>
          </a:p>
        </p:txBody>
      </p:sp>
      <p:sp>
        <p:nvSpPr>
          <p:cNvPr id="536" name="Google Shape;536;p49"/>
          <p:cNvSpPr txBox="1"/>
          <p:nvPr/>
        </p:nvSpPr>
        <p:spPr>
          <a:xfrm>
            <a:off x="525534" y="618413"/>
            <a:ext cx="7961678" cy="1107419"/>
          </a:xfrm>
          <a:prstGeom prst="rect">
            <a:avLst/>
          </a:prstGeom>
          <a:noFill/>
          <a:ln>
            <a:noFill/>
          </a:ln>
        </p:spPr>
        <p:txBody>
          <a:bodyPr spcFirstLastPara="1" wrap="square" lIns="68533" tIns="34257" rIns="68533" bIns="34257" anchor="t" anchorCtr="0">
            <a:noAutofit/>
          </a:bodyPr>
          <a:lstStyle/>
          <a:p>
            <a:r>
              <a:rPr lang="en-US" sz="12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sz="120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7" name="Google Shape;537;p49"/>
          <p:cNvSpPr txBox="1"/>
          <p:nvPr/>
        </p:nvSpPr>
        <p:spPr>
          <a:xfrm>
            <a:off x="538275" y="1492835"/>
            <a:ext cx="1836168" cy="2625668"/>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Anonymous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Jean </a:t>
            </a:r>
            <a:r>
              <a:rPr lang="en-US" sz="1050" dirty="0" err="1">
                <a:latin typeface="Verdana" panose="020B0604030504040204" pitchFamily="34" charset="0"/>
                <a:ea typeface="Verdana" panose="020B0604030504040204" pitchFamily="34" charset="0"/>
                <a:cs typeface="Verdana" panose="020B0604030504040204" pitchFamily="34" charset="0"/>
              </a:rPr>
              <a:t>Ato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Bradley </a:t>
            </a:r>
            <a:r>
              <a:rPr lang="en-US" sz="1050" dirty="0" err="1">
                <a:latin typeface="Verdana" panose="020B0604030504040204" pitchFamily="34" charset="0"/>
                <a:ea typeface="Verdana" panose="020B0604030504040204" pitchFamily="34" charset="0"/>
                <a:cs typeface="Verdana" panose="020B0604030504040204" pitchFamily="34" charset="0"/>
              </a:rPr>
              <a:t>Baurain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Joshua Blake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Rachael Braggs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Larry Buell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Cindy Campbell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Christian Cha</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Olivia Cheney</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Clark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Nancy Cobb</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Emily Cox</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Marilyn </a:t>
            </a:r>
            <a:r>
              <a:rPr lang="en-US" sz="1050" dirty="0" err="1">
                <a:latin typeface="Verdana" panose="020B0604030504040204" pitchFamily="34" charset="0"/>
                <a:ea typeface="Verdana" panose="020B0604030504040204" pitchFamily="34" charset="0"/>
                <a:cs typeface="Verdana" panose="020B0604030504040204" pitchFamily="34" charset="0"/>
              </a:rPr>
              <a:t>Dano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Susanna Diallo</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Alyssa </a:t>
            </a:r>
            <a:r>
              <a:rPr lang="en-US" sz="1050" dirty="0" err="1">
                <a:latin typeface="Verdana" panose="020B0604030504040204" pitchFamily="34" charset="0"/>
                <a:ea typeface="Verdana" panose="020B0604030504040204" pitchFamily="34" charset="0"/>
                <a:cs typeface="Verdana" panose="020B0604030504040204" pitchFamily="34" charset="0"/>
              </a:rPr>
              <a:t>Dokolas</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8" name="Google Shape;538;p49"/>
          <p:cNvSpPr txBox="1"/>
          <p:nvPr/>
        </p:nvSpPr>
        <p:spPr>
          <a:xfrm>
            <a:off x="2273689" y="1492835"/>
            <a:ext cx="1836168" cy="2625667"/>
          </a:xfrm>
          <a:prstGeom prst="rect">
            <a:avLst/>
          </a:prstGeom>
          <a:noFill/>
          <a:ln>
            <a:noFill/>
          </a:ln>
        </p:spPr>
        <p:txBody>
          <a:bodyPr spcFirstLastPara="1" wrap="square" lIns="68533" tIns="34257" rIns="68533" bIns="34257" anchor="t" anchorCtr="0">
            <a:noAutofit/>
          </a:bodyPr>
          <a:lstStyle/>
          <a:p>
            <a:pPr fontAlgn="ctr"/>
            <a:r>
              <a:rPr lang="en-US" sz="1050" dirty="0" err="1">
                <a:latin typeface="Verdana" panose="020B0604030504040204" pitchFamily="34" charset="0"/>
                <a:ea typeface="Verdana" panose="020B0604030504040204" pitchFamily="34" charset="0"/>
                <a:cs typeface="Verdana" panose="020B0604030504040204" pitchFamily="34" charset="0"/>
              </a:rPr>
              <a:t>EasyReadEnglish.com</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rPr>
              <a:t>Don </a:t>
            </a:r>
            <a:r>
              <a:rPr lang="en-US" sz="1050" dirty="0" err="1">
                <a:latin typeface="Verdana" panose="020B0604030504040204" pitchFamily="34" charset="0"/>
              </a:rPr>
              <a:t>Edic</a:t>
            </a:r>
            <a:endParaRPr lang="en-US" sz="1050" dirty="0">
              <a:latin typeface="Verdana" panose="020B0604030504040204" pitchFamily="34" charset="0"/>
            </a:endParaRPr>
          </a:p>
          <a:p>
            <a:pPr fontAlgn="ctr"/>
            <a:r>
              <a:rPr lang="en-US" sz="1050" dirty="0">
                <a:latin typeface="Verdana" panose="020B0604030504040204" pitchFamily="34" charset="0"/>
              </a:rPr>
              <a:t>Peggy Fergus</a:t>
            </a:r>
          </a:p>
          <a:p>
            <a:pPr fontAlgn="ctr"/>
            <a:r>
              <a:rPr lang="en-US" sz="1050" dirty="0">
                <a:latin typeface="Verdana" panose="020B0604030504040204" pitchFamily="34" charset="0"/>
              </a:rPr>
              <a:t>MaryBeth Gahan</a:t>
            </a:r>
          </a:p>
          <a:p>
            <a:pPr fontAlgn="ctr"/>
            <a:r>
              <a:rPr lang="en-US" sz="1050" dirty="0">
                <a:latin typeface="Verdana" panose="020B0604030504040204" pitchFamily="34" charset="0"/>
              </a:rPr>
              <a:t>Melina Gallo</a:t>
            </a:r>
          </a:p>
          <a:p>
            <a:pPr fontAlgn="ctr"/>
            <a:r>
              <a:rPr lang="en-US" sz="1050" dirty="0">
                <a:latin typeface="Verdana" panose="020B0604030504040204" pitchFamily="34" charset="0"/>
              </a:rPr>
              <a:t>Alicia Gentile</a:t>
            </a:r>
          </a:p>
          <a:p>
            <a:pPr fontAlgn="ctr"/>
            <a:r>
              <a:rPr lang="en-US" sz="1050" dirty="0">
                <a:latin typeface="Verdana" panose="020B0604030504040204" pitchFamily="34" charset="0"/>
              </a:rPr>
              <a:t>Prakash Chandra </a:t>
            </a:r>
            <a:r>
              <a:rPr lang="en-US" sz="1050" dirty="0" err="1">
                <a:latin typeface="Verdana" panose="020B0604030504040204" pitchFamily="34" charset="0"/>
              </a:rPr>
              <a:t>Giri</a:t>
            </a:r>
            <a:endParaRPr lang="en-US" sz="1050" dirty="0">
              <a:latin typeface="Verdana" panose="020B0604030504040204" pitchFamily="34" charset="0"/>
            </a:endParaRPr>
          </a:p>
          <a:p>
            <a:pPr fontAlgn="ctr"/>
            <a:r>
              <a:rPr lang="en-US" sz="1050" dirty="0" err="1">
                <a:latin typeface="Verdana" panose="020B0604030504040204" pitchFamily="34" charset="0"/>
              </a:rPr>
              <a:t>Ellenor</a:t>
            </a:r>
            <a:r>
              <a:rPr lang="en-US" sz="1050" dirty="0">
                <a:latin typeface="Verdana" panose="020B0604030504040204" pitchFamily="34" charset="0"/>
              </a:rPr>
              <a:t> Gopal</a:t>
            </a:r>
          </a:p>
          <a:p>
            <a:pPr fontAlgn="ctr"/>
            <a:r>
              <a:rPr lang="en-US" sz="1050" dirty="0">
                <a:latin typeface="Verdana" panose="020B0604030504040204" pitchFamily="34" charset="0"/>
              </a:rPr>
              <a:t>Jill </a:t>
            </a:r>
            <a:r>
              <a:rPr lang="en-US" sz="1050" dirty="0" err="1">
                <a:latin typeface="Verdana" panose="020B0604030504040204" pitchFamily="34" charset="0"/>
              </a:rPr>
              <a:t>Gramzow</a:t>
            </a:r>
            <a:endParaRPr lang="en-US" sz="1050" dirty="0">
              <a:latin typeface="Verdana" panose="020B0604030504040204" pitchFamily="34" charset="0"/>
            </a:endParaRPr>
          </a:p>
          <a:p>
            <a:pPr fontAlgn="ctr"/>
            <a:r>
              <a:rPr lang="en-US" sz="1050" dirty="0">
                <a:latin typeface="Verdana" panose="020B0604030504040204" pitchFamily="34" charset="0"/>
              </a:rPr>
              <a:t>Rachel </a:t>
            </a:r>
            <a:r>
              <a:rPr lang="en-US" sz="1050" dirty="0" err="1">
                <a:latin typeface="Verdana" panose="020B0604030504040204" pitchFamily="34" charset="0"/>
              </a:rPr>
              <a:t>Grijincu</a:t>
            </a:r>
            <a:endParaRPr lang="en-US" sz="1050" dirty="0">
              <a:latin typeface="Verdana" panose="020B0604030504040204" pitchFamily="34" charset="0"/>
            </a:endParaRPr>
          </a:p>
          <a:p>
            <a:pPr fontAlgn="ctr"/>
            <a:r>
              <a:rPr lang="en-US" sz="1050" dirty="0">
                <a:latin typeface="Verdana" panose="020B0604030504040204" pitchFamily="34" charset="0"/>
              </a:rPr>
              <a:t>Carol Hale</a:t>
            </a:r>
          </a:p>
          <a:p>
            <a:pPr fontAlgn="ctr"/>
            <a:r>
              <a:rPr lang="en-US" sz="1050" dirty="0">
                <a:latin typeface="Verdana" panose="020B0604030504040204" pitchFamily="34" charset="0"/>
              </a:rPr>
              <a:t>Emily Hamilton</a:t>
            </a:r>
          </a:p>
          <a:p>
            <a:pPr fontAlgn="ctr"/>
            <a:r>
              <a:rPr lang="en-US" sz="1050" dirty="0">
                <a:latin typeface="Verdana" panose="020B0604030504040204" pitchFamily="34" charset="0"/>
              </a:rPr>
              <a:t>Patty Hickman</a:t>
            </a:r>
            <a:br>
              <a:rPr lang="en-US" sz="1050" dirty="0">
                <a:latin typeface="Verdana" panose="020B0604030504040204" pitchFamily="34" charset="0"/>
              </a:rPr>
            </a:br>
            <a:r>
              <a:rPr lang="en-US" sz="1050" dirty="0">
                <a:latin typeface="Verdana" panose="020B0604030504040204" pitchFamily="34" charset="0"/>
              </a:rPr>
              <a:t>Lyudmila </a:t>
            </a:r>
            <a:r>
              <a:rPr lang="en-US" sz="1050" dirty="0" err="1">
                <a:latin typeface="Verdana" panose="020B0604030504040204" pitchFamily="34" charset="0"/>
              </a:rPr>
              <a:t>Ivanyuk</a:t>
            </a:r>
            <a:endParaRPr lang="en-US" sz="1050" dirty="0">
              <a:latin typeface="Verdana" panose="020B0604030504040204" pitchFamily="34" charset="0"/>
            </a:endParaRPr>
          </a:p>
          <a:p>
            <a:pPr fontAlgn="ctr"/>
            <a:r>
              <a:rPr lang="en-US" sz="1050" dirty="0">
                <a:latin typeface="Verdana" panose="020B0604030504040204" pitchFamily="34" charset="0"/>
              </a:rPr>
              <a:t>Debbie Johnson</a:t>
            </a: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9" name="Google Shape;539;p49"/>
          <p:cNvSpPr txBox="1"/>
          <p:nvPr/>
        </p:nvSpPr>
        <p:spPr>
          <a:xfrm>
            <a:off x="5744518" y="1492835"/>
            <a:ext cx="1461080"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Gail MacMillan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Ivan </a:t>
            </a:r>
            <a:r>
              <a:rPr lang="en-US" sz="1050" dirty="0" err="1">
                <a:latin typeface="Verdana" panose="020B0604030504040204" pitchFamily="34" charset="0"/>
                <a:ea typeface="Verdana" panose="020B0604030504040204" pitchFamily="34" charset="0"/>
                <a:cs typeface="Verdana" panose="020B0604030504040204" pitchFamily="34" charset="0"/>
              </a:rPr>
              <a:t>Mader</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Amy Martin </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Diana Martz</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Christy McPherson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Tracy </a:t>
            </a:r>
            <a:r>
              <a:rPr lang="en-US" sz="1050" dirty="0" err="1">
                <a:latin typeface="Verdana" panose="020B0604030504040204" pitchFamily="34" charset="0"/>
                <a:ea typeface="Verdana" panose="020B0604030504040204" pitchFamily="34" charset="0"/>
                <a:cs typeface="Verdana" panose="020B0604030504040204" pitchFamily="34" charset="0"/>
              </a:rPr>
              <a:t>Meddaugh</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Barbara Newsome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Brenda Nielsen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Danielle </a:t>
            </a:r>
            <a:r>
              <a:rPr lang="en-US" sz="1050" dirty="0" err="1">
                <a:latin typeface="Verdana" panose="020B0604030504040204" pitchFamily="34" charset="0"/>
                <a:ea typeface="Verdana" panose="020B0604030504040204" pitchFamily="34" charset="0"/>
                <a:cs typeface="Verdana" panose="020B0604030504040204" pitchFamily="34" charset="0"/>
              </a:rPr>
              <a:t>Nowe</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Deborah O’Donnell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Georg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Deb Payne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Linda Petrie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Joan Phelps</a:t>
            </a:r>
          </a:p>
        </p:txBody>
      </p:sp>
      <p:sp>
        <p:nvSpPr>
          <p:cNvPr id="540" name="Google Shape;540;p49"/>
          <p:cNvSpPr txBox="1"/>
          <p:nvPr/>
        </p:nvSpPr>
        <p:spPr>
          <a:xfrm>
            <a:off x="4009103" y="1492835"/>
            <a:ext cx="1836168"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rPr>
              <a:t>Carey Jo Johnston</a:t>
            </a:r>
          </a:p>
          <a:p>
            <a:pPr fontAlgn="ctr"/>
            <a:r>
              <a:rPr lang="en-US" sz="1050" dirty="0">
                <a:latin typeface="Verdana" panose="020B0604030504040204" pitchFamily="34" charset="0"/>
              </a:rPr>
              <a:t>Nancy </a:t>
            </a:r>
            <a:r>
              <a:rPr lang="en-US" sz="1050" dirty="0" err="1">
                <a:latin typeface="Verdana" panose="020B0604030504040204" pitchFamily="34" charset="0"/>
              </a:rPr>
              <a:t>Kingdon</a:t>
            </a:r>
            <a:endParaRPr lang="en-US" sz="1050" dirty="0">
              <a:latin typeface="Verdana" panose="020B0604030504040204" pitchFamily="34" charset="0"/>
            </a:endParaRPr>
          </a:p>
          <a:p>
            <a:pPr fontAlgn="ctr"/>
            <a:r>
              <a:rPr lang="en-US" sz="1050" dirty="0">
                <a:latin typeface="Verdana" panose="020B0604030504040204" pitchFamily="34" charset="0"/>
              </a:rPr>
              <a:t>Dorothy Konadu</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Macy 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Lane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Audrey Larsen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Tai Young Lee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Aden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Bruce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Elena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James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Micah Beth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Tim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Ward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Johnny Lukashevich</a:t>
            </a:r>
          </a:p>
          <a:p>
            <a:pPr lvl="0"/>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TextBox 1">
            <a:extLst>
              <a:ext uri="{FF2B5EF4-FFF2-40B4-BE49-F238E27FC236}">
                <a16:creationId xmlns:a16="http://schemas.microsoft.com/office/drawing/2014/main" id="{F6723F40-F566-BE4F-89A5-E2757CA5D422}"/>
              </a:ext>
            </a:extLst>
          </p:cNvPr>
          <p:cNvSpPr txBox="1"/>
          <p:nvPr/>
        </p:nvSpPr>
        <p:spPr>
          <a:xfrm>
            <a:off x="525534" y="4302806"/>
            <a:ext cx="7248057" cy="561692"/>
          </a:xfrm>
          <a:prstGeom prst="rect">
            <a:avLst/>
          </a:prstGeom>
          <a:noFill/>
        </p:spPr>
        <p:txBody>
          <a:bodyPr wrap="square" rtlCol="0">
            <a:spAutoFit/>
          </a:bodyPr>
          <a:lstStyle/>
          <a:p>
            <a:pPr algn="ct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sym typeface="Verdana"/>
              </a:rPr>
              <a:t>For more information, visit LiteracyInternational.net</a:t>
            </a:r>
          </a:p>
          <a:p>
            <a:pPr algn="ct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Google Shape;423;p32">
            <a:extLst>
              <a:ext uri="{FF2B5EF4-FFF2-40B4-BE49-F238E27FC236}">
                <a16:creationId xmlns:a16="http://schemas.microsoft.com/office/drawing/2014/main" id="{8CBFB7B4-2C25-9048-B37F-8959EAC564E3}"/>
              </a:ext>
            </a:extLst>
          </p:cNvPr>
          <p:cNvSpPr txBox="1"/>
          <p:nvPr/>
        </p:nvSpPr>
        <p:spPr>
          <a:xfrm>
            <a:off x="-160121" y="4767263"/>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3">
            <a:extLst>
              <a:ext uri="{FF2B5EF4-FFF2-40B4-BE49-F238E27FC236}">
                <a16:creationId xmlns:a16="http://schemas.microsoft.com/office/drawing/2014/main" id="{D5A4094B-A7F8-AF91-00AA-0C2119F21D87}"/>
              </a:ext>
            </a:extLst>
          </p:cNvPr>
          <p:cNvSpPr>
            <a:spLocks noGrp="1"/>
          </p:cNvSpPr>
          <p:nvPr>
            <p:ph type="sldNum" idx="12"/>
          </p:nvPr>
        </p:nvSpPr>
        <p:spPr>
          <a:xfrm>
            <a:off x="6457950" y="4767263"/>
            <a:ext cx="2057400" cy="273844"/>
          </a:xfrm>
        </p:spPr>
        <p:txBody>
          <a:bodyPr/>
          <a:lstStyle/>
          <a:p>
            <a:fld id="{00000000-1234-1234-1234-123412341234}" type="slidenum">
              <a:rPr lang="en-US" smtClean="0"/>
              <a:pPr/>
              <a:t>21</a:t>
            </a:fld>
            <a:endParaRPr lang="en-US" dirty="0"/>
          </a:p>
        </p:txBody>
      </p:sp>
      <p:sp>
        <p:nvSpPr>
          <p:cNvPr id="15" name="Google Shape;539;p49">
            <a:extLst>
              <a:ext uri="{FF2B5EF4-FFF2-40B4-BE49-F238E27FC236}">
                <a16:creationId xmlns:a16="http://schemas.microsoft.com/office/drawing/2014/main" id="{1BDC7308-985B-A1DF-8ED7-9AEAA87F7534}"/>
              </a:ext>
            </a:extLst>
          </p:cNvPr>
          <p:cNvSpPr txBox="1"/>
          <p:nvPr/>
        </p:nvSpPr>
        <p:spPr>
          <a:xfrm>
            <a:off x="7379178" y="1323665"/>
            <a:ext cx="1461080" cy="2353175"/>
          </a:xfrm>
          <a:prstGeom prst="rect">
            <a:avLst/>
          </a:prstGeom>
          <a:noFill/>
          <a:ln>
            <a:noFill/>
          </a:ln>
        </p:spPr>
        <p:txBody>
          <a:bodyPr spcFirstLastPara="1" wrap="square" lIns="68533" tIns="34257" rIns="68533" bIns="34257" anchor="t" anchorCtr="0">
            <a:noAutofit/>
          </a:bodyPr>
          <a:lstStyle/>
          <a:p>
            <a:pPr fontAlgn="ct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Sara Scazzero</a:t>
            </a:r>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a:t>
            </a:r>
            <a:r>
              <a:rPr lang="en-US" sz="1050" dirty="0" err="1">
                <a:latin typeface="Verdana" panose="020B0604030504040204" pitchFamily="34" charset="0"/>
                <a:ea typeface="Verdana" panose="020B0604030504040204" pitchFamily="34" charset="0"/>
                <a:cs typeface="Verdana" panose="020B0604030504040204" pitchFamily="34" charset="0"/>
              </a:rPr>
              <a:t>Schmokel</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Ashlyn </a:t>
            </a:r>
            <a:r>
              <a:rPr lang="en-US" sz="1050" dirty="0" err="1">
                <a:latin typeface="Verdana" panose="020B0604030504040204" pitchFamily="34" charset="0"/>
                <a:ea typeface="Verdana" panose="020B0604030504040204" pitchFamily="34" charset="0"/>
                <a:cs typeface="Verdana" panose="020B0604030504040204" pitchFamily="34" charset="0"/>
              </a:rPr>
              <a:t>Shrimplin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Macie </a:t>
            </a:r>
            <a:r>
              <a:rPr lang="en-US" sz="1050" dirty="0" err="1">
                <a:latin typeface="Verdana" panose="020B0604030504040204" pitchFamily="34" charset="0"/>
                <a:ea typeface="Verdana" panose="020B0604030504040204" pitchFamily="34" charset="0"/>
                <a:cs typeface="Verdana" panose="020B0604030504040204" pitchFamily="34" charset="0"/>
              </a:rPr>
              <a:t>Stuckman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Leah Sprague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Ellie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Peter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Weston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Rachel Tamang</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Darrell Turner</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Graham Whitmore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Cheri Wilke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Mackenzie Williams</a:t>
            </a:r>
          </a:p>
          <a:p>
            <a:pPr fontAlgn="ctr"/>
            <a:r>
              <a:rPr lang="en-US" sz="1050" dirty="0" err="1">
                <a:latin typeface="Verdana" panose="020B0604030504040204" pitchFamily="34" charset="0"/>
                <a:ea typeface="Verdana" panose="020B0604030504040204" pitchFamily="34" charset="0"/>
                <a:cs typeface="Verdana" panose="020B0604030504040204" pitchFamily="34" charset="0"/>
              </a:rPr>
              <a:t>Muchun</a:t>
            </a:r>
            <a:r>
              <a:rPr lang="en-US" sz="1050" dirty="0">
                <a:latin typeface="Verdana" panose="020B0604030504040204" pitchFamily="34" charset="0"/>
                <a:ea typeface="Verdana" panose="020B0604030504040204" pitchFamily="34" charset="0"/>
                <a:cs typeface="Verdana" panose="020B0604030504040204" pitchFamily="34" charset="0"/>
              </a:rPr>
              <a:t> Yin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Ted York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Anita </a:t>
            </a:r>
            <a:r>
              <a:rPr lang="en-US" sz="1050" dirty="0" err="1">
                <a:latin typeface="Verdana" panose="020B0604030504040204" pitchFamily="34" charset="0"/>
                <a:ea typeface="Verdana" panose="020B0604030504040204" pitchFamily="34" charset="0"/>
                <a:cs typeface="Verdana" panose="020B0604030504040204" pitchFamily="34" charset="0"/>
              </a:rPr>
              <a:t>Zeifert</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2807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71;p15">
            <a:extLst>
              <a:ext uri="{FF2B5EF4-FFF2-40B4-BE49-F238E27FC236}">
                <a16:creationId xmlns:a16="http://schemas.microsoft.com/office/drawing/2014/main" id="{22BC5399-076D-D46A-0C8F-36B2E9BB7B1E}"/>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4" name="Google Shape;236;p5">
            <a:extLst>
              <a:ext uri="{FF2B5EF4-FFF2-40B4-BE49-F238E27FC236}">
                <a16:creationId xmlns:a16="http://schemas.microsoft.com/office/drawing/2014/main" id="{7C1B453C-C9BD-A6C6-6B98-383BBE567ED3}"/>
              </a:ext>
            </a:extLst>
          </p:cNvPr>
          <p:cNvPicPr preferRelativeResize="0"/>
          <p:nvPr/>
        </p:nvPicPr>
        <p:blipFill rotWithShape="1">
          <a:blip r:embed="rId10">
            <a:alphaModFix/>
          </a:blip>
          <a:srcRect/>
          <a:stretch/>
        </p:blipFill>
        <p:spPr>
          <a:xfrm>
            <a:off x="495300" y="449581"/>
            <a:ext cx="1203376" cy="1805252"/>
          </a:xfrm>
          <a:prstGeom prst="rect">
            <a:avLst/>
          </a:prstGeom>
          <a:noFill/>
          <a:ln>
            <a:noFill/>
          </a:ln>
        </p:spPr>
      </p:pic>
      <p:pic>
        <p:nvPicPr>
          <p:cNvPr id="15" name="Google Shape;237;p5">
            <a:extLst>
              <a:ext uri="{FF2B5EF4-FFF2-40B4-BE49-F238E27FC236}">
                <a16:creationId xmlns:a16="http://schemas.microsoft.com/office/drawing/2014/main" id="{DC27F83C-259D-936A-83F4-136F7FF147EF}"/>
              </a:ext>
            </a:extLst>
          </p:cNvPr>
          <p:cNvPicPr preferRelativeResize="0"/>
          <p:nvPr/>
        </p:nvPicPr>
        <p:blipFill rotWithShape="1">
          <a:blip r:embed="rId11">
            <a:alphaModFix/>
          </a:blip>
          <a:srcRect t="35393"/>
          <a:stretch/>
        </p:blipFill>
        <p:spPr>
          <a:xfrm>
            <a:off x="2361239" y="808576"/>
            <a:ext cx="1942521" cy="1446257"/>
          </a:xfrm>
          <a:prstGeom prst="rect">
            <a:avLst/>
          </a:prstGeom>
          <a:noFill/>
          <a:ln>
            <a:noFill/>
          </a:ln>
        </p:spPr>
      </p:pic>
      <p:pic>
        <p:nvPicPr>
          <p:cNvPr id="16" name="Google Shape;238;p5">
            <a:extLst>
              <a:ext uri="{FF2B5EF4-FFF2-40B4-BE49-F238E27FC236}">
                <a16:creationId xmlns:a16="http://schemas.microsoft.com/office/drawing/2014/main" id="{8E08A2E7-2AB8-08E7-8200-2926F6AE6107}"/>
              </a:ext>
            </a:extLst>
          </p:cNvPr>
          <p:cNvPicPr preferRelativeResize="0"/>
          <p:nvPr/>
        </p:nvPicPr>
        <p:blipFill rotWithShape="1">
          <a:blip r:embed="rId12">
            <a:alphaModFix/>
          </a:blip>
          <a:srcRect/>
          <a:stretch/>
        </p:blipFill>
        <p:spPr>
          <a:xfrm>
            <a:off x="4840241" y="323790"/>
            <a:ext cx="1784766" cy="2056834"/>
          </a:xfrm>
          <a:prstGeom prst="rect">
            <a:avLst/>
          </a:prstGeom>
          <a:noFill/>
          <a:ln>
            <a:noFill/>
          </a:ln>
        </p:spPr>
      </p:pic>
      <p:pic>
        <p:nvPicPr>
          <p:cNvPr id="17" name="Google Shape;239;p5">
            <a:extLst>
              <a:ext uri="{FF2B5EF4-FFF2-40B4-BE49-F238E27FC236}">
                <a16:creationId xmlns:a16="http://schemas.microsoft.com/office/drawing/2014/main" id="{44684500-8452-3EB5-7FB3-32BCD42BAA11}"/>
              </a:ext>
            </a:extLst>
          </p:cNvPr>
          <p:cNvPicPr preferRelativeResize="0"/>
          <p:nvPr/>
        </p:nvPicPr>
        <p:blipFill rotWithShape="1">
          <a:blip r:embed="rId13">
            <a:alphaModFix/>
          </a:blip>
          <a:srcRect/>
          <a:stretch/>
        </p:blipFill>
        <p:spPr>
          <a:xfrm>
            <a:off x="7245503" y="575490"/>
            <a:ext cx="1555338" cy="1683060"/>
          </a:xfrm>
          <a:prstGeom prst="rect">
            <a:avLst/>
          </a:prstGeom>
          <a:noFill/>
          <a:ln>
            <a:noFill/>
          </a:ln>
        </p:spPr>
      </p:pic>
      <p:sp>
        <p:nvSpPr>
          <p:cNvPr id="18" name="Google Shape;61;p14">
            <a:extLst>
              <a:ext uri="{FF2B5EF4-FFF2-40B4-BE49-F238E27FC236}">
                <a16:creationId xmlns:a16="http://schemas.microsoft.com/office/drawing/2014/main" id="{5AC707C0-F4C0-970C-2833-37BA210470E9}"/>
              </a:ext>
            </a:extLst>
          </p:cNvPr>
          <p:cNvSpPr txBox="1"/>
          <p:nvPr/>
        </p:nvSpPr>
        <p:spPr>
          <a:xfrm>
            <a:off x="2321273" y="3515228"/>
            <a:ext cx="225072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vegetable  </a:t>
            </a:r>
            <a:endParaRPr sz="2800" dirty="0"/>
          </a:p>
        </p:txBody>
      </p:sp>
      <p:sp>
        <p:nvSpPr>
          <p:cNvPr id="19" name="Google Shape;61;p14">
            <a:extLst>
              <a:ext uri="{FF2B5EF4-FFF2-40B4-BE49-F238E27FC236}">
                <a16:creationId xmlns:a16="http://schemas.microsoft.com/office/drawing/2014/main" id="{EDDB2BBC-F548-E4E6-A279-D5C22B43141E}"/>
              </a:ext>
            </a:extLst>
          </p:cNvPr>
          <p:cNvSpPr txBox="1"/>
          <p:nvPr/>
        </p:nvSpPr>
        <p:spPr>
          <a:xfrm>
            <a:off x="7158200" y="3515228"/>
            <a:ext cx="172994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noodle  </a:t>
            </a:r>
            <a:endParaRPr sz="2800" dirty="0"/>
          </a:p>
        </p:txBody>
      </p:sp>
      <p:sp>
        <p:nvSpPr>
          <p:cNvPr id="20" name="Google Shape;61;p14">
            <a:extLst>
              <a:ext uri="{FF2B5EF4-FFF2-40B4-BE49-F238E27FC236}">
                <a16:creationId xmlns:a16="http://schemas.microsoft.com/office/drawing/2014/main" id="{BE97BDF7-AB49-DFC0-A0F3-67C92C7BAA75}"/>
              </a:ext>
            </a:extLst>
          </p:cNvPr>
          <p:cNvSpPr txBox="1"/>
          <p:nvPr/>
        </p:nvSpPr>
        <p:spPr>
          <a:xfrm>
            <a:off x="4913639" y="3553600"/>
            <a:ext cx="163796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pizza  </a:t>
            </a:r>
            <a:endParaRPr sz="2800" dirty="0"/>
          </a:p>
        </p:txBody>
      </p:sp>
      <p:sp>
        <p:nvSpPr>
          <p:cNvPr id="21" name="Google Shape;61;p14">
            <a:extLst>
              <a:ext uri="{FF2B5EF4-FFF2-40B4-BE49-F238E27FC236}">
                <a16:creationId xmlns:a16="http://schemas.microsoft.com/office/drawing/2014/main" id="{8F7110EA-7E97-E0E8-F6CC-05C31353BA9A}"/>
              </a:ext>
            </a:extLst>
          </p:cNvPr>
          <p:cNvSpPr txBox="1"/>
          <p:nvPr/>
        </p:nvSpPr>
        <p:spPr>
          <a:xfrm>
            <a:off x="495300" y="3515228"/>
            <a:ext cx="144038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egg</a:t>
            </a:r>
            <a:endParaRPr sz="2800" dirty="0"/>
          </a:p>
        </p:txBody>
      </p:sp>
      <p:sp>
        <p:nvSpPr>
          <p:cNvPr id="2" name="Google Shape;423;p32">
            <a:extLst>
              <a:ext uri="{FF2B5EF4-FFF2-40B4-BE49-F238E27FC236}">
                <a16:creationId xmlns:a16="http://schemas.microsoft.com/office/drawing/2014/main" id="{8C472C72-682A-D033-7F66-B270FF98BDA9}"/>
              </a:ext>
            </a:extLst>
          </p:cNvPr>
          <p:cNvSpPr txBox="1"/>
          <p:nvPr/>
        </p:nvSpPr>
        <p:spPr>
          <a:xfrm>
            <a:off x="-349902" y="487727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an egg">
            <a:hlinkClick r:id="" action="ppaction://media"/>
            <a:extLst>
              <a:ext uri="{FF2B5EF4-FFF2-40B4-BE49-F238E27FC236}">
                <a16:creationId xmlns:a16="http://schemas.microsoft.com/office/drawing/2014/main" id="{87F91E68-D5B2-7A5C-FF56-96584DA1B4F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54153" y="2718148"/>
            <a:ext cx="487363" cy="487363"/>
          </a:xfrm>
          <a:prstGeom prst="rect">
            <a:avLst/>
          </a:prstGeom>
        </p:spPr>
      </p:pic>
      <p:pic>
        <p:nvPicPr>
          <p:cNvPr id="4" name="a vegetable ">
            <a:hlinkClick r:id="" action="ppaction://media"/>
            <a:extLst>
              <a:ext uri="{FF2B5EF4-FFF2-40B4-BE49-F238E27FC236}">
                <a16:creationId xmlns:a16="http://schemas.microsoft.com/office/drawing/2014/main" id="{3E131925-D803-C951-6574-96FF8B58E1E3}"/>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2071" y="2722544"/>
            <a:ext cx="487363" cy="487363"/>
          </a:xfrm>
          <a:prstGeom prst="rect">
            <a:avLst/>
          </a:prstGeom>
        </p:spPr>
      </p:pic>
      <p:pic>
        <p:nvPicPr>
          <p:cNvPr id="6" name="a pizza ">
            <a:hlinkClick r:id="" action="ppaction://media"/>
            <a:extLst>
              <a:ext uri="{FF2B5EF4-FFF2-40B4-BE49-F238E27FC236}">
                <a16:creationId xmlns:a16="http://schemas.microsoft.com/office/drawing/2014/main" id="{4280C72F-3C53-E011-FF72-5773C0B4CDF0}"/>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88941" y="2728587"/>
            <a:ext cx="487363" cy="487363"/>
          </a:xfrm>
          <a:prstGeom prst="rect">
            <a:avLst/>
          </a:prstGeom>
        </p:spPr>
      </p:pic>
      <p:pic>
        <p:nvPicPr>
          <p:cNvPr id="7" name="a noodle ">
            <a:hlinkClick r:id="" action="ppaction://media"/>
            <a:extLst>
              <a:ext uri="{FF2B5EF4-FFF2-40B4-BE49-F238E27FC236}">
                <a16:creationId xmlns:a16="http://schemas.microsoft.com/office/drawing/2014/main" id="{00D1B162-92A9-B8C2-8268-EC8B56201D2D}"/>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9490" y="2718148"/>
            <a:ext cx="487363" cy="487363"/>
          </a:xfrm>
          <a:prstGeom prst="rect">
            <a:avLst/>
          </a:prstGeom>
        </p:spPr>
      </p:pic>
    </p:spTree>
    <p:extLst>
      <p:ext uri="{BB962C8B-B14F-4D97-AF65-F5344CB8AC3E}">
        <p14:creationId xmlns:p14="http://schemas.microsoft.com/office/powerpoint/2010/main" val="3945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81"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12" fill="hold"/>
                                        <p:tgtEl>
                                          <p:spTgt spid="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audio>
              <p:cMediaNode vol="80000">
                <p:cTn id="40" fill="hold" display="0">
                  <p:stCondLst>
                    <p:cond delay="indefinite"/>
                  </p:stCondLst>
                  <p:endCondLst>
                    <p:cond evt="onStopAudio" delay="0">
                      <p:tgtEl>
                        <p:sldTgt/>
                      </p:tgtEl>
                    </p:cond>
                  </p:endCondLst>
                </p:cTn>
                <p:tgtEl>
                  <p:spTgt spid="4"/>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446863E-760D-05FA-D2FB-D773163B1640}"/>
              </a:ext>
            </a:extLst>
          </p:cNvPr>
          <p:cNvGraphicFramePr/>
          <p:nvPr>
            <p:extLst>
              <p:ext uri="{D42A27DB-BD31-4B8C-83A1-F6EECF244321}">
                <p14:modId xmlns:p14="http://schemas.microsoft.com/office/powerpoint/2010/main" val="2062983727"/>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50;p6">
            <a:extLst>
              <a:ext uri="{FF2B5EF4-FFF2-40B4-BE49-F238E27FC236}">
                <a16:creationId xmlns:a16="http://schemas.microsoft.com/office/drawing/2014/main" id="{A55018AB-1C04-E661-A6C1-FAC6E7EA2CF0}"/>
              </a:ext>
            </a:extLst>
          </p:cNvPr>
          <p:cNvPicPr preferRelativeResize="0"/>
          <p:nvPr/>
        </p:nvPicPr>
        <p:blipFill rotWithShape="1">
          <a:blip r:embed="rId10">
            <a:alphaModFix/>
          </a:blip>
          <a:srcRect/>
          <a:stretch/>
        </p:blipFill>
        <p:spPr>
          <a:xfrm>
            <a:off x="2574513" y="671252"/>
            <a:ext cx="1738894" cy="1264494"/>
          </a:xfrm>
          <a:prstGeom prst="rect">
            <a:avLst/>
          </a:prstGeom>
          <a:noFill/>
          <a:ln>
            <a:noFill/>
          </a:ln>
        </p:spPr>
      </p:pic>
      <p:pic>
        <p:nvPicPr>
          <p:cNvPr id="4" name="Google Shape;251;p6">
            <a:extLst>
              <a:ext uri="{FF2B5EF4-FFF2-40B4-BE49-F238E27FC236}">
                <a16:creationId xmlns:a16="http://schemas.microsoft.com/office/drawing/2014/main" id="{AD75DFCB-E580-E531-5516-0C3640521756}"/>
              </a:ext>
            </a:extLst>
          </p:cNvPr>
          <p:cNvPicPr preferRelativeResize="0"/>
          <p:nvPr/>
        </p:nvPicPr>
        <p:blipFill rotWithShape="1">
          <a:blip r:embed="rId11">
            <a:alphaModFix/>
          </a:blip>
          <a:srcRect/>
          <a:stretch/>
        </p:blipFill>
        <p:spPr>
          <a:xfrm>
            <a:off x="373380" y="502920"/>
            <a:ext cx="1632244" cy="1532276"/>
          </a:xfrm>
          <a:prstGeom prst="rect">
            <a:avLst/>
          </a:prstGeom>
          <a:noFill/>
          <a:ln>
            <a:noFill/>
          </a:ln>
        </p:spPr>
      </p:pic>
      <p:pic>
        <p:nvPicPr>
          <p:cNvPr id="5" name="Google Shape;252;p6">
            <a:extLst>
              <a:ext uri="{FF2B5EF4-FFF2-40B4-BE49-F238E27FC236}">
                <a16:creationId xmlns:a16="http://schemas.microsoft.com/office/drawing/2014/main" id="{85CF37F0-5C8E-96BB-6BC8-5D7785078465}"/>
              </a:ext>
            </a:extLst>
          </p:cNvPr>
          <p:cNvPicPr preferRelativeResize="0"/>
          <p:nvPr/>
        </p:nvPicPr>
        <p:blipFill rotWithShape="1">
          <a:blip r:embed="rId12">
            <a:alphaModFix/>
          </a:blip>
          <a:srcRect/>
          <a:stretch/>
        </p:blipFill>
        <p:spPr>
          <a:xfrm>
            <a:off x="4954631" y="576890"/>
            <a:ext cx="1522188" cy="1453218"/>
          </a:xfrm>
          <a:prstGeom prst="rect">
            <a:avLst/>
          </a:prstGeom>
          <a:noFill/>
          <a:ln>
            <a:noFill/>
          </a:ln>
        </p:spPr>
      </p:pic>
      <p:pic>
        <p:nvPicPr>
          <p:cNvPr id="6" name="Google Shape;253;p6" descr="Salt, pepper set, kitchenware. saltshaker and pepperbox Premium Vector">
            <a:extLst>
              <a:ext uri="{FF2B5EF4-FFF2-40B4-BE49-F238E27FC236}">
                <a16:creationId xmlns:a16="http://schemas.microsoft.com/office/drawing/2014/main" id="{BE96BFD9-AF39-A888-4519-73E7F6FF33F1}"/>
              </a:ext>
            </a:extLst>
          </p:cNvPr>
          <p:cNvPicPr preferRelativeResize="0"/>
          <p:nvPr/>
        </p:nvPicPr>
        <p:blipFill rotWithShape="1">
          <a:blip r:embed="rId13">
            <a:alphaModFix/>
          </a:blip>
          <a:srcRect/>
          <a:stretch/>
        </p:blipFill>
        <p:spPr>
          <a:xfrm>
            <a:off x="7506274" y="310979"/>
            <a:ext cx="1165536" cy="1916158"/>
          </a:xfrm>
          <a:prstGeom prst="rect">
            <a:avLst/>
          </a:prstGeom>
          <a:noFill/>
          <a:ln>
            <a:noFill/>
          </a:ln>
        </p:spPr>
      </p:pic>
      <p:sp>
        <p:nvSpPr>
          <p:cNvPr id="7" name="Google Shape;61;p14">
            <a:extLst>
              <a:ext uri="{FF2B5EF4-FFF2-40B4-BE49-F238E27FC236}">
                <a16:creationId xmlns:a16="http://schemas.microsoft.com/office/drawing/2014/main" id="{7A792FD5-773E-5CFC-53B0-BFFF42533DFF}"/>
              </a:ext>
            </a:extLst>
          </p:cNvPr>
          <p:cNvSpPr txBox="1"/>
          <p:nvPr/>
        </p:nvSpPr>
        <p:spPr>
          <a:xfrm>
            <a:off x="701822" y="3515228"/>
            <a:ext cx="97536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fruit </a:t>
            </a:r>
            <a:endParaRPr sz="2800" dirty="0"/>
          </a:p>
        </p:txBody>
      </p:sp>
      <p:sp>
        <p:nvSpPr>
          <p:cNvPr id="8" name="Google Shape;61;p14">
            <a:extLst>
              <a:ext uri="{FF2B5EF4-FFF2-40B4-BE49-F238E27FC236}">
                <a16:creationId xmlns:a16="http://schemas.microsoft.com/office/drawing/2014/main" id="{2D480C5A-FCF6-7803-9853-D1A720E8ECAE}"/>
              </a:ext>
            </a:extLst>
          </p:cNvPr>
          <p:cNvSpPr txBox="1"/>
          <p:nvPr/>
        </p:nvSpPr>
        <p:spPr>
          <a:xfrm>
            <a:off x="7576919" y="3515228"/>
            <a:ext cx="86525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salt</a:t>
            </a:r>
            <a:endParaRPr sz="2800" dirty="0"/>
          </a:p>
        </p:txBody>
      </p:sp>
      <p:sp>
        <p:nvSpPr>
          <p:cNvPr id="9" name="Google Shape;61;p14">
            <a:extLst>
              <a:ext uri="{FF2B5EF4-FFF2-40B4-BE49-F238E27FC236}">
                <a16:creationId xmlns:a16="http://schemas.microsoft.com/office/drawing/2014/main" id="{E44E3520-4DBD-23AA-6595-E75DF377ACEA}"/>
              </a:ext>
            </a:extLst>
          </p:cNvPr>
          <p:cNvSpPr txBox="1"/>
          <p:nvPr/>
        </p:nvSpPr>
        <p:spPr>
          <a:xfrm>
            <a:off x="5157317" y="3515228"/>
            <a:ext cx="144038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coffee</a:t>
            </a:r>
            <a:endParaRPr sz="2800" dirty="0"/>
          </a:p>
        </p:txBody>
      </p:sp>
      <p:sp>
        <p:nvSpPr>
          <p:cNvPr id="10" name="Google Shape;61;p14">
            <a:extLst>
              <a:ext uri="{FF2B5EF4-FFF2-40B4-BE49-F238E27FC236}">
                <a16:creationId xmlns:a16="http://schemas.microsoft.com/office/drawing/2014/main" id="{E2F36EF9-057A-D21D-7977-1569824816AB}"/>
              </a:ext>
            </a:extLst>
          </p:cNvPr>
          <p:cNvSpPr txBox="1"/>
          <p:nvPr/>
        </p:nvSpPr>
        <p:spPr>
          <a:xfrm>
            <a:off x="3018953" y="3515228"/>
            <a:ext cx="85001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rice</a:t>
            </a:r>
            <a:endParaRPr sz="2800" dirty="0"/>
          </a:p>
        </p:txBody>
      </p:sp>
      <p:sp>
        <p:nvSpPr>
          <p:cNvPr id="11" name="Google Shape;423;p32">
            <a:extLst>
              <a:ext uri="{FF2B5EF4-FFF2-40B4-BE49-F238E27FC236}">
                <a16:creationId xmlns:a16="http://schemas.microsoft.com/office/drawing/2014/main" id="{269C63A9-DD6B-4417-A17E-50A6A58C219A}"/>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2" name="fruit">
            <a:hlinkClick r:id="" action="ppaction://media"/>
            <a:extLst>
              <a:ext uri="{FF2B5EF4-FFF2-40B4-BE49-F238E27FC236}">
                <a16:creationId xmlns:a16="http://schemas.microsoft.com/office/drawing/2014/main" id="{D603DB3D-8CDD-DC72-D2E5-326E03EAC07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5820" y="2721381"/>
            <a:ext cx="487363" cy="487363"/>
          </a:xfrm>
          <a:prstGeom prst="rect">
            <a:avLst/>
          </a:prstGeom>
        </p:spPr>
      </p:pic>
      <p:pic>
        <p:nvPicPr>
          <p:cNvPr id="13" name="rice">
            <a:hlinkClick r:id="" action="ppaction://media"/>
            <a:extLst>
              <a:ext uri="{FF2B5EF4-FFF2-40B4-BE49-F238E27FC236}">
                <a16:creationId xmlns:a16="http://schemas.microsoft.com/office/drawing/2014/main" id="{1A91B2F2-D873-0EB7-5493-251EB2A67F1E}"/>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00277" y="2721381"/>
            <a:ext cx="487363" cy="487363"/>
          </a:xfrm>
          <a:prstGeom prst="rect">
            <a:avLst/>
          </a:prstGeom>
        </p:spPr>
      </p:pic>
      <p:pic>
        <p:nvPicPr>
          <p:cNvPr id="14" name="coffee">
            <a:hlinkClick r:id="" action="ppaction://media"/>
            <a:extLst>
              <a:ext uri="{FF2B5EF4-FFF2-40B4-BE49-F238E27FC236}">
                <a16:creationId xmlns:a16="http://schemas.microsoft.com/office/drawing/2014/main" id="{F4D1817B-CF5D-BCF5-23B6-AB81C7D35CFB}"/>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72043" y="2721381"/>
            <a:ext cx="487363" cy="487363"/>
          </a:xfrm>
          <a:prstGeom prst="rect">
            <a:avLst/>
          </a:prstGeom>
        </p:spPr>
      </p:pic>
      <p:pic>
        <p:nvPicPr>
          <p:cNvPr id="16" name="salt">
            <a:hlinkClick r:id="" action="ppaction://media"/>
            <a:extLst>
              <a:ext uri="{FF2B5EF4-FFF2-40B4-BE49-F238E27FC236}">
                <a16:creationId xmlns:a16="http://schemas.microsoft.com/office/drawing/2014/main" id="{A70A3457-2E3F-BBD7-7215-C90FDEF26AD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5866" y="2721381"/>
            <a:ext cx="487363" cy="487363"/>
          </a:xfrm>
          <a:prstGeom prst="rect">
            <a:avLst/>
          </a:prstGeom>
        </p:spPr>
      </p:pic>
    </p:spTree>
    <p:extLst>
      <p:ext uri="{BB962C8B-B14F-4D97-AF65-F5344CB8AC3E}">
        <p14:creationId xmlns:p14="http://schemas.microsoft.com/office/powerpoint/2010/main" val="5313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81"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12"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12"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893EA377-47F0-FBB3-1619-290E4729B27D}"/>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64;p7">
            <a:extLst>
              <a:ext uri="{FF2B5EF4-FFF2-40B4-BE49-F238E27FC236}">
                <a16:creationId xmlns:a16="http://schemas.microsoft.com/office/drawing/2014/main" id="{570FF1AC-8735-C540-7D30-790D980BEDD3}"/>
              </a:ext>
            </a:extLst>
          </p:cNvPr>
          <p:cNvPicPr preferRelativeResize="0"/>
          <p:nvPr/>
        </p:nvPicPr>
        <p:blipFill rotWithShape="1">
          <a:blip r:embed="rId10">
            <a:alphaModFix/>
          </a:blip>
          <a:srcRect/>
          <a:stretch/>
        </p:blipFill>
        <p:spPr>
          <a:xfrm>
            <a:off x="762000" y="43944"/>
            <a:ext cx="771782" cy="2434414"/>
          </a:xfrm>
          <a:prstGeom prst="rect">
            <a:avLst/>
          </a:prstGeom>
          <a:noFill/>
          <a:ln>
            <a:noFill/>
          </a:ln>
        </p:spPr>
      </p:pic>
      <p:pic>
        <p:nvPicPr>
          <p:cNvPr id="4" name="Google Shape;265;p7">
            <a:extLst>
              <a:ext uri="{FF2B5EF4-FFF2-40B4-BE49-F238E27FC236}">
                <a16:creationId xmlns:a16="http://schemas.microsoft.com/office/drawing/2014/main" id="{FB902BBF-FCE7-BFDE-2F28-51CDE1E923BB}"/>
              </a:ext>
            </a:extLst>
          </p:cNvPr>
          <p:cNvPicPr preferRelativeResize="0"/>
          <p:nvPr/>
        </p:nvPicPr>
        <p:blipFill rotWithShape="1">
          <a:blip r:embed="rId11">
            <a:alphaModFix/>
          </a:blip>
          <a:srcRect/>
          <a:stretch/>
        </p:blipFill>
        <p:spPr>
          <a:xfrm>
            <a:off x="7510512" y="397235"/>
            <a:ext cx="1069607" cy="1879802"/>
          </a:xfrm>
          <a:prstGeom prst="rect">
            <a:avLst/>
          </a:prstGeom>
          <a:noFill/>
          <a:ln>
            <a:noFill/>
          </a:ln>
        </p:spPr>
      </p:pic>
      <p:pic>
        <p:nvPicPr>
          <p:cNvPr id="5" name="Google Shape;266;p7">
            <a:extLst>
              <a:ext uri="{FF2B5EF4-FFF2-40B4-BE49-F238E27FC236}">
                <a16:creationId xmlns:a16="http://schemas.microsoft.com/office/drawing/2014/main" id="{A76C15EF-4028-7566-082D-7CAB9EA2A030}"/>
              </a:ext>
            </a:extLst>
          </p:cNvPr>
          <p:cNvPicPr preferRelativeResize="0"/>
          <p:nvPr/>
        </p:nvPicPr>
        <p:blipFill rotWithShape="1">
          <a:blip r:embed="rId12">
            <a:alphaModFix/>
          </a:blip>
          <a:srcRect/>
          <a:stretch/>
        </p:blipFill>
        <p:spPr>
          <a:xfrm>
            <a:off x="5158761" y="340951"/>
            <a:ext cx="1273176" cy="1992370"/>
          </a:xfrm>
          <a:prstGeom prst="rect">
            <a:avLst/>
          </a:prstGeom>
          <a:noFill/>
          <a:ln>
            <a:noFill/>
          </a:ln>
        </p:spPr>
      </p:pic>
      <p:pic>
        <p:nvPicPr>
          <p:cNvPr id="6" name="Google Shape;267;p7">
            <a:extLst>
              <a:ext uri="{FF2B5EF4-FFF2-40B4-BE49-F238E27FC236}">
                <a16:creationId xmlns:a16="http://schemas.microsoft.com/office/drawing/2014/main" id="{BD8C3E88-5D8C-023C-0793-0B5BB5077D07}"/>
              </a:ext>
            </a:extLst>
          </p:cNvPr>
          <p:cNvPicPr preferRelativeResize="0"/>
          <p:nvPr/>
        </p:nvPicPr>
        <p:blipFill rotWithShape="1">
          <a:blip r:embed="rId13">
            <a:alphaModFix/>
          </a:blip>
          <a:srcRect/>
          <a:stretch/>
        </p:blipFill>
        <p:spPr>
          <a:xfrm>
            <a:off x="2932371" y="260970"/>
            <a:ext cx="899822" cy="2152332"/>
          </a:xfrm>
          <a:prstGeom prst="rect">
            <a:avLst/>
          </a:prstGeom>
          <a:noFill/>
          <a:ln>
            <a:noFill/>
          </a:ln>
        </p:spPr>
      </p:pic>
      <p:sp>
        <p:nvSpPr>
          <p:cNvPr id="7" name="Google Shape;61;p14">
            <a:extLst>
              <a:ext uri="{FF2B5EF4-FFF2-40B4-BE49-F238E27FC236}">
                <a16:creationId xmlns:a16="http://schemas.microsoft.com/office/drawing/2014/main" id="{0D3097E4-2277-C106-72EE-723AF31AB3D8}"/>
              </a:ext>
            </a:extLst>
          </p:cNvPr>
          <p:cNvSpPr txBox="1"/>
          <p:nvPr/>
        </p:nvSpPr>
        <p:spPr>
          <a:xfrm>
            <a:off x="594360" y="3515228"/>
            <a:ext cx="108282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meat </a:t>
            </a:r>
            <a:endParaRPr sz="2800" dirty="0"/>
          </a:p>
        </p:txBody>
      </p:sp>
      <p:sp>
        <p:nvSpPr>
          <p:cNvPr id="8" name="Google Shape;61;p14">
            <a:extLst>
              <a:ext uri="{FF2B5EF4-FFF2-40B4-BE49-F238E27FC236}">
                <a16:creationId xmlns:a16="http://schemas.microsoft.com/office/drawing/2014/main" id="{601D1BF2-81BE-3D4F-D9C1-8C3A1AAC8F94}"/>
              </a:ext>
            </a:extLst>
          </p:cNvPr>
          <p:cNvSpPr txBox="1"/>
          <p:nvPr/>
        </p:nvSpPr>
        <p:spPr>
          <a:xfrm>
            <a:off x="7370945" y="3515228"/>
            <a:ext cx="134873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buy</a:t>
            </a:r>
            <a:endParaRPr sz="2800" dirty="0"/>
          </a:p>
        </p:txBody>
      </p:sp>
      <p:sp>
        <p:nvSpPr>
          <p:cNvPr id="9" name="Google Shape;61;p14">
            <a:extLst>
              <a:ext uri="{FF2B5EF4-FFF2-40B4-BE49-F238E27FC236}">
                <a16:creationId xmlns:a16="http://schemas.microsoft.com/office/drawing/2014/main" id="{0E61FA64-C4E9-D9F5-830B-3B1856616777}"/>
              </a:ext>
            </a:extLst>
          </p:cNvPr>
          <p:cNvSpPr txBox="1"/>
          <p:nvPr/>
        </p:nvSpPr>
        <p:spPr>
          <a:xfrm>
            <a:off x="5075156" y="3515228"/>
            <a:ext cx="144038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sell</a:t>
            </a:r>
            <a:endParaRPr sz="2800" dirty="0"/>
          </a:p>
        </p:txBody>
      </p:sp>
      <p:sp>
        <p:nvSpPr>
          <p:cNvPr id="10" name="Google Shape;61;p14">
            <a:extLst>
              <a:ext uri="{FF2B5EF4-FFF2-40B4-BE49-F238E27FC236}">
                <a16:creationId xmlns:a16="http://schemas.microsoft.com/office/drawing/2014/main" id="{E9E55203-F35D-6633-B63F-AB2CEA39AB0F}"/>
              </a:ext>
            </a:extLst>
          </p:cNvPr>
          <p:cNvSpPr txBox="1"/>
          <p:nvPr/>
        </p:nvSpPr>
        <p:spPr>
          <a:xfrm>
            <a:off x="2656398" y="3515228"/>
            <a:ext cx="161080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seafood</a:t>
            </a:r>
            <a:endParaRPr sz="2800" dirty="0"/>
          </a:p>
        </p:txBody>
      </p:sp>
      <p:sp>
        <p:nvSpPr>
          <p:cNvPr id="11" name="Google Shape;423;p32">
            <a:extLst>
              <a:ext uri="{FF2B5EF4-FFF2-40B4-BE49-F238E27FC236}">
                <a16:creationId xmlns:a16="http://schemas.microsoft.com/office/drawing/2014/main" id="{1487B46F-2CE4-7F98-5307-CBFAA122E067}"/>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2" name="meat">
            <a:hlinkClick r:id="" action="ppaction://media"/>
            <a:extLst>
              <a:ext uri="{FF2B5EF4-FFF2-40B4-BE49-F238E27FC236}">
                <a16:creationId xmlns:a16="http://schemas.microsoft.com/office/drawing/2014/main" id="{353CCD4D-3994-48DB-4A86-5779543B8A2B}"/>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04209" y="2753111"/>
            <a:ext cx="487363" cy="487363"/>
          </a:xfrm>
          <a:prstGeom prst="rect">
            <a:avLst/>
          </a:prstGeom>
        </p:spPr>
      </p:pic>
      <p:pic>
        <p:nvPicPr>
          <p:cNvPr id="13" name="seafood">
            <a:hlinkClick r:id="" action="ppaction://media"/>
            <a:extLst>
              <a:ext uri="{FF2B5EF4-FFF2-40B4-BE49-F238E27FC236}">
                <a16:creationId xmlns:a16="http://schemas.microsoft.com/office/drawing/2014/main" id="{9BAA21A9-D775-AA9D-304E-7F352729569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38600" y="2753111"/>
            <a:ext cx="487363" cy="487363"/>
          </a:xfrm>
          <a:prstGeom prst="rect">
            <a:avLst/>
          </a:prstGeom>
        </p:spPr>
      </p:pic>
      <p:pic>
        <p:nvPicPr>
          <p:cNvPr id="14" name="to sell ">
            <a:hlinkClick r:id="" action="ppaction://media"/>
            <a:extLst>
              <a:ext uri="{FF2B5EF4-FFF2-40B4-BE49-F238E27FC236}">
                <a16:creationId xmlns:a16="http://schemas.microsoft.com/office/drawing/2014/main" id="{68DD8BBE-CD52-0A16-5C4C-D0BB7E9E884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18039" y="2753111"/>
            <a:ext cx="487363" cy="487363"/>
          </a:xfrm>
          <a:prstGeom prst="rect">
            <a:avLst/>
          </a:prstGeom>
        </p:spPr>
      </p:pic>
      <p:pic>
        <p:nvPicPr>
          <p:cNvPr id="15" name="to buy ">
            <a:hlinkClick r:id="" action="ppaction://media"/>
            <a:extLst>
              <a:ext uri="{FF2B5EF4-FFF2-40B4-BE49-F238E27FC236}">
                <a16:creationId xmlns:a16="http://schemas.microsoft.com/office/drawing/2014/main" id="{0C6227D2-F537-8FE6-7ABA-A0F64AFDBC2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01632" y="2753110"/>
            <a:ext cx="487363" cy="487363"/>
          </a:xfrm>
          <a:prstGeom prst="rect">
            <a:avLst/>
          </a:prstGeom>
        </p:spPr>
      </p:pic>
    </p:spTree>
    <p:extLst>
      <p:ext uri="{BB962C8B-B14F-4D97-AF65-F5344CB8AC3E}">
        <p14:creationId xmlns:p14="http://schemas.microsoft.com/office/powerpoint/2010/main" val="12806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81"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7"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19"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B404AEB-DB14-A8B7-C352-C43DA06BA1EC}"/>
              </a:ext>
            </a:extLst>
          </p:cNvPr>
          <p:cNvGraphicFramePr/>
          <p:nvPr>
            <p:extLst>
              <p:ext uri="{D42A27DB-BD31-4B8C-83A1-F6EECF244321}">
                <p14:modId xmlns:p14="http://schemas.microsoft.com/office/powerpoint/2010/main" val="1239293672"/>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 name="Google Shape;152;p5">
            <a:extLst>
              <a:ext uri="{FF2B5EF4-FFF2-40B4-BE49-F238E27FC236}">
                <a16:creationId xmlns:a16="http://schemas.microsoft.com/office/drawing/2014/main" id="{CB00E845-6B05-F2D7-E7AD-4D1DBE9AB138}"/>
              </a:ext>
            </a:extLst>
          </p:cNvPr>
          <p:cNvSpPr/>
          <p:nvPr/>
        </p:nvSpPr>
        <p:spPr>
          <a:xfrm>
            <a:off x="1575017" y="200299"/>
            <a:ext cx="320668" cy="572976"/>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F3A87A37-043A-E524-45A8-B9A231231550}"/>
              </a:ext>
            </a:extLst>
          </p:cNvPr>
          <p:cNvPicPr>
            <a:picLocks noChangeAspect="1"/>
          </p:cNvPicPr>
          <p:nvPr/>
        </p:nvPicPr>
        <p:blipFill>
          <a:blip r:embed="rId10"/>
          <a:stretch>
            <a:fillRect/>
          </a:stretch>
        </p:blipFill>
        <p:spPr>
          <a:xfrm>
            <a:off x="158321" y="925655"/>
            <a:ext cx="2002890" cy="1526012"/>
          </a:xfrm>
          <a:prstGeom prst="rect">
            <a:avLst/>
          </a:prstGeom>
        </p:spPr>
      </p:pic>
      <p:sp>
        <p:nvSpPr>
          <p:cNvPr id="6" name="Google Shape;155;p5">
            <a:extLst>
              <a:ext uri="{FF2B5EF4-FFF2-40B4-BE49-F238E27FC236}">
                <a16:creationId xmlns:a16="http://schemas.microsoft.com/office/drawing/2014/main" id="{634F0C4F-1A42-67BA-F255-C7E787021168}"/>
              </a:ext>
            </a:extLst>
          </p:cNvPr>
          <p:cNvSpPr/>
          <p:nvPr/>
        </p:nvSpPr>
        <p:spPr>
          <a:xfrm>
            <a:off x="2666503" y="200298"/>
            <a:ext cx="317208" cy="572975"/>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Picture 6">
            <a:extLst>
              <a:ext uri="{FF2B5EF4-FFF2-40B4-BE49-F238E27FC236}">
                <a16:creationId xmlns:a16="http://schemas.microsoft.com/office/drawing/2014/main" id="{B1323121-4FB9-58AD-599E-5F635BC00D8C}"/>
              </a:ext>
            </a:extLst>
          </p:cNvPr>
          <p:cNvPicPr>
            <a:picLocks noChangeAspect="1"/>
          </p:cNvPicPr>
          <p:nvPr/>
        </p:nvPicPr>
        <p:blipFill>
          <a:blip r:embed="rId10"/>
          <a:stretch>
            <a:fillRect/>
          </a:stretch>
        </p:blipFill>
        <p:spPr>
          <a:xfrm>
            <a:off x="2481754" y="922987"/>
            <a:ext cx="1977896" cy="1506968"/>
          </a:xfrm>
          <a:prstGeom prst="rect">
            <a:avLst/>
          </a:prstGeom>
        </p:spPr>
      </p:pic>
      <p:pic>
        <p:nvPicPr>
          <p:cNvPr id="8" name="Google Shape;149;p5">
            <a:extLst>
              <a:ext uri="{FF2B5EF4-FFF2-40B4-BE49-F238E27FC236}">
                <a16:creationId xmlns:a16="http://schemas.microsoft.com/office/drawing/2014/main" id="{A7473DA4-1414-1CAE-4B23-CA180848510F}"/>
              </a:ext>
            </a:extLst>
          </p:cNvPr>
          <p:cNvPicPr preferRelativeResize="0"/>
          <p:nvPr/>
        </p:nvPicPr>
        <p:blipFill rotWithShape="1">
          <a:blip r:embed="rId11">
            <a:alphaModFix/>
          </a:blip>
          <a:srcRect/>
          <a:stretch/>
        </p:blipFill>
        <p:spPr>
          <a:xfrm>
            <a:off x="4827714" y="696544"/>
            <a:ext cx="1779550" cy="1714498"/>
          </a:xfrm>
          <a:prstGeom prst="rect">
            <a:avLst/>
          </a:prstGeom>
          <a:noFill/>
          <a:ln>
            <a:noFill/>
          </a:ln>
        </p:spPr>
      </p:pic>
      <p:sp>
        <p:nvSpPr>
          <p:cNvPr id="9" name="Google Shape;154;p5">
            <a:extLst>
              <a:ext uri="{FF2B5EF4-FFF2-40B4-BE49-F238E27FC236}">
                <a16:creationId xmlns:a16="http://schemas.microsoft.com/office/drawing/2014/main" id="{D11F3FD2-C784-B69D-E585-D484DC3B87C0}"/>
              </a:ext>
            </a:extLst>
          </p:cNvPr>
          <p:cNvSpPr/>
          <p:nvPr/>
        </p:nvSpPr>
        <p:spPr>
          <a:xfrm>
            <a:off x="5784771" y="101922"/>
            <a:ext cx="286692" cy="49270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 name="Google Shape;150;p5">
            <a:extLst>
              <a:ext uri="{FF2B5EF4-FFF2-40B4-BE49-F238E27FC236}">
                <a16:creationId xmlns:a16="http://schemas.microsoft.com/office/drawing/2014/main" id="{932B2599-4B08-43B0-5CBB-8FA91088F247}"/>
              </a:ext>
            </a:extLst>
          </p:cNvPr>
          <p:cNvPicPr preferRelativeResize="0"/>
          <p:nvPr/>
        </p:nvPicPr>
        <p:blipFill rotWithShape="1">
          <a:blip r:embed="rId12">
            <a:alphaModFix/>
          </a:blip>
          <a:srcRect/>
          <a:stretch/>
        </p:blipFill>
        <p:spPr>
          <a:xfrm>
            <a:off x="7126153" y="773272"/>
            <a:ext cx="1526286" cy="1601665"/>
          </a:xfrm>
          <a:prstGeom prst="rect">
            <a:avLst/>
          </a:prstGeom>
          <a:noFill/>
          <a:ln>
            <a:noFill/>
          </a:ln>
        </p:spPr>
      </p:pic>
      <p:sp>
        <p:nvSpPr>
          <p:cNvPr id="11" name="Google Shape;153;p5">
            <a:extLst>
              <a:ext uri="{FF2B5EF4-FFF2-40B4-BE49-F238E27FC236}">
                <a16:creationId xmlns:a16="http://schemas.microsoft.com/office/drawing/2014/main" id="{569FF333-0C4B-2242-6FDD-A72FA4E60261}"/>
              </a:ext>
            </a:extLst>
          </p:cNvPr>
          <p:cNvSpPr/>
          <p:nvPr/>
        </p:nvSpPr>
        <p:spPr>
          <a:xfrm>
            <a:off x="7529122" y="111720"/>
            <a:ext cx="286692" cy="49270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61;p14">
            <a:extLst>
              <a:ext uri="{FF2B5EF4-FFF2-40B4-BE49-F238E27FC236}">
                <a16:creationId xmlns:a16="http://schemas.microsoft.com/office/drawing/2014/main" id="{E1AA7336-7B99-D602-E13C-2CFF3EA63A11}"/>
              </a:ext>
            </a:extLst>
          </p:cNvPr>
          <p:cNvSpPr txBox="1"/>
          <p:nvPr/>
        </p:nvSpPr>
        <p:spPr>
          <a:xfrm>
            <a:off x="272427" y="3512901"/>
            <a:ext cx="177467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mother</a:t>
            </a:r>
            <a:endParaRPr sz="2800" dirty="0"/>
          </a:p>
        </p:txBody>
      </p:sp>
      <p:sp>
        <p:nvSpPr>
          <p:cNvPr id="13" name="Google Shape;61;p14">
            <a:extLst>
              <a:ext uri="{FF2B5EF4-FFF2-40B4-BE49-F238E27FC236}">
                <a16:creationId xmlns:a16="http://schemas.microsoft.com/office/drawing/2014/main" id="{1040F2C4-0AC1-1FE3-FCB5-631849F16BE9}"/>
              </a:ext>
            </a:extLst>
          </p:cNvPr>
          <p:cNvSpPr txBox="1"/>
          <p:nvPr/>
        </p:nvSpPr>
        <p:spPr>
          <a:xfrm>
            <a:off x="7088906" y="3512901"/>
            <a:ext cx="1973684"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grand-mother</a:t>
            </a:r>
            <a:endParaRPr sz="2800" dirty="0"/>
          </a:p>
        </p:txBody>
      </p:sp>
      <p:sp>
        <p:nvSpPr>
          <p:cNvPr id="14" name="Google Shape;61;p14">
            <a:extLst>
              <a:ext uri="{FF2B5EF4-FFF2-40B4-BE49-F238E27FC236}">
                <a16:creationId xmlns:a16="http://schemas.microsoft.com/office/drawing/2014/main" id="{76A1BC68-1045-EB9E-0496-8AAE4926FC50}"/>
              </a:ext>
            </a:extLst>
          </p:cNvPr>
          <p:cNvSpPr txBox="1"/>
          <p:nvPr/>
        </p:nvSpPr>
        <p:spPr>
          <a:xfrm>
            <a:off x="4785053" y="3512901"/>
            <a:ext cx="1862159"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grand-father</a:t>
            </a:r>
            <a:endParaRPr sz="2800" dirty="0"/>
          </a:p>
        </p:txBody>
      </p:sp>
      <p:sp>
        <p:nvSpPr>
          <p:cNvPr id="15" name="Google Shape;61;p14">
            <a:extLst>
              <a:ext uri="{FF2B5EF4-FFF2-40B4-BE49-F238E27FC236}">
                <a16:creationId xmlns:a16="http://schemas.microsoft.com/office/drawing/2014/main" id="{F35C0123-05FA-E155-424F-003C81E82F51}"/>
              </a:ext>
            </a:extLst>
          </p:cNvPr>
          <p:cNvSpPr txBox="1"/>
          <p:nvPr/>
        </p:nvSpPr>
        <p:spPr>
          <a:xfrm>
            <a:off x="2610678" y="3512901"/>
            <a:ext cx="161080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father</a:t>
            </a:r>
            <a:endParaRPr sz="2800" dirty="0"/>
          </a:p>
        </p:txBody>
      </p:sp>
      <p:sp>
        <p:nvSpPr>
          <p:cNvPr id="3" name="Google Shape;423;p32">
            <a:extLst>
              <a:ext uri="{FF2B5EF4-FFF2-40B4-BE49-F238E27FC236}">
                <a16:creationId xmlns:a16="http://schemas.microsoft.com/office/drawing/2014/main" id="{EF134855-87B9-BA20-5999-9F646F1608CC}"/>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6" name="a mother">
            <a:hlinkClick r:id="" action="ppaction://media"/>
            <a:extLst>
              <a:ext uri="{FF2B5EF4-FFF2-40B4-BE49-F238E27FC236}">
                <a16:creationId xmlns:a16="http://schemas.microsoft.com/office/drawing/2014/main" id="{7D8D0374-950B-DC2D-7C5A-EBE5C0A47525}"/>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9466" y="2751695"/>
            <a:ext cx="487363" cy="487363"/>
          </a:xfrm>
          <a:prstGeom prst="rect">
            <a:avLst/>
          </a:prstGeom>
        </p:spPr>
      </p:pic>
      <p:pic>
        <p:nvPicPr>
          <p:cNvPr id="17" name="a father">
            <a:hlinkClick r:id="" action="ppaction://media"/>
            <a:extLst>
              <a:ext uri="{FF2B5EF4-FFF2-40B4-BE49-F238E27FC236}">
                <a16:creationId xmlns:a16="http://schemas.microsoft.com/office/drawing/2014/main" id="{C454663F-80BB-CCB9-5D8E-289FF5AFB25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72396" y="2746000"/>
            <a:ext cx="487363" cy="487363"/>
          </a:xfrm>
          <a:prstGeom prst="rect">
            <a:avLst/>
          </a:prstGeom>
        </p:spPr>
      </p:pic>
      <p:pic>
        <p:nvPicPr>
          <p:cNvPr id="18" name="a grandfather">
            <a:hlinkClick r:id="" action="ppaction://media"/>
            <a:extLst>
              <a:ext uri="{FF2B5EF4-FFF2-40B4-BE49-F238E27FC236}">
                <a16:creationId xmlns:a16="http://schemas.microsoft.com/office/drawing/2014/main" id="{846107CC-109B-2B56-BA4A-E9685BBCB70A}"/>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370466" y="2754446"/>
            <a:ext cx="487363" cy="487363"/>
          </a:xfrm>
          <a:prstGeom prst="rect">
            <a:avLst/>
          </a:prstGeom>
        </p:spPr>
      </p:pic>
      <p:pic>
        <p:nvPicPr>
          <p:cNvPr id="19" name="a grandmother">
            <a:hlinkClick r:id="" action="ppaction://media"/>
            <a:extLst>
              <a:ext uri="{FF2B5EF4-FFF2-40B4-BE49-F238E27FC236}">
                <a16:creationId xmlns:a16="http://schemas.microsoft.com/office/drawing/2014/main" id="{87BD5A80-1C34-9CE8-6F7E-3C7904E005F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07171" y="2768564"/>
            <a:ext cx="487363" cy="487363"/>
          </a:xfrm>
          <a:prstGeom prst="rect">
            <a:avLst/>
          </a:prstGeom>
        </p:spPr>
      </p:pic>
    </p:spTree>
    <p:extLst>
      <p:ext uri="{BB962C8B-B14F-4D97-AF65-F5344CB8AC3E}">
        <p14:creationId xmlns:p14="http://schemas.microsoft.com/office/powerpoint/2010/main" val="13316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4" fill="hold"/>
                                        <p:tgtEl>
                                          <p:spTgt spid="1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69" fill="hold"/>
                                        <p:tgtEl>
                                          <p:spTgt spid="18"/>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22" fill="hold"/>
                                        <p:tgtEl>
                                          <p:spTgt spid="19"/>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6"/>
                </p:tgtEl>
              </p:cMediaNode>
            </p:audio>
            <p:audio>
              <p:cMediaNode vol="80000">
                <p:cTn id="40" fill="hold" display="0">
                  <p:stCondLst>
                    <p:cond delay="indefinite"/>
                  </p:stCondLst>
                  <p:endCondLst>
                    <p:cond evt="onStopAudio" delay="0">
                      <p:tgtEl>
                        <p:sldTgt/>
                      </p:tgtEl>
                    </p:cond>
                  </p:endCondLst>
                </p:cTn>
                <p:tgtEl>
                  <p:spTgt spid="17"/>
                </p:tgtEl>
              </p:cMediaNode>
            </p:audio>
            <p:audio>
              <p:cMediaNode vol="80000">
                <p:cTn id="41" fill="hold" display="0">
                  <p:stCondLst>
                    <p:cond delay="indefinite"/>
                  </p:stCondLst>
                  <p:endCondLst>
                    <p:cond evt="onStopAudio" delay="0">
                      <p:tgtEl>
                        <p:sldTgt/>
                      </p:tgtEl>
                    </p:cond>
                  </p:endCondLst>
                </p:cTn>
                <p:tgtEl>
                  <p:spTgt spid="18"/>
                </p:tgtEl>
              </p:cMediaNode>
            </p:audio>
            <p:audio>
              <p:cMediaNode vol="80000">
                <p:cTn id="42"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D5112B1-4099-9804-9448-5DE182B034B2}"/>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99DF8186-DE32-DB9B-BD8E-0C6BA5BBE497}"/>
              </a:ext>
            </a:extLst>
          </p:cNvPr>
          <p:cNvPicPr>
            <a:picLocks noChangeAspect="1"/>
          </p:cNvPicPr>
          <p:nvPr/>
        </p:nvPicPr>
        <p:blipFill>
          <a:blip r:embed="rId10"/>
          <a:stretch>
            <a:fillRect/>
          </a:stretch>
        </p:blipFill>
        <p:spPr>
          <a:xfrm>
            <a:off x="134688" y="830580"/>
            <a:ext cx="1999630" cy="1523526"/>
          </a:xfrm>
          <a:prstGeom prst="rect">
            <a:avLst/>
          </a:prstGeom>
        </p:spPr>
      </p:pic>
      <p:sp>
        <p:nvSpPr>
          <p:cNvPr id="4" name="Google Shape;170;p6">
            <a:extLst>
              <a:ext uri="{FF2B5EF4-FFF2-40B4-BE49-F238E27FC236}">
                <a16:creationId xmlns:a16="http://schemas.microsoft.com/office/drawing/2014/main" id="{83C5FB1F-B2F1-B403-63BB-F9625B2EEEEA}"/>
              </a:ext>
            </a:extLst>
          </p:cNvPr>
          <p:cNvSpPr/>
          <p:nvPr/>
        </p:nvSpPr>
        <p:spPr>
          <a:xfrm>
            <a:off x="1002389" y="468010"/>
            <a:ext cx="264228" cy="50735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61;p14">
            <a:extLst>
              <a:ext uri="{FF2B5EF4-FFF2-40B4-BE49-F238E27FC236}">
                <a16:creationId xmlns:a16="http://schemas.microsoft.com/office/drawing/2014/main" id="{3426B15B-0135-D0B4-ACF3-C8EEC021D45D}"/>
              </a:ext>
            </a:extLst>
          </p:cNvPr>
          <p:cNvSpPr txBox="1"/>
          <p:nvPr/>
        </p:nvSpPr>
        <p:spPr>
          <a:xfrm>
            <a:off x="558246" y="3464121"/>
            <a:ext cx="115251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son </a:t>
            </a:r>
            <a:endParaRPr sz="2800" dirty="0"/>
          </a:p>
        </p:txBody>
      </p:sp>
      <p:pic>
        <p:nvPicPr>
          <p:cNvPr id="6" name="Google Shape;167;p6">
            <a:extLst>
              <a:ext uri="{FF2B5EF4-FFF2-40B4-BE49-F238E27FC236}">
                <a16:creationId xmlns:a16="http://schemas.microsoft.com/office/drawing/2014/main" id="{86535C76-F8D9-E0B9-2130-413C51E08A9C}"/>
              </a:ext>
            </a:extLst>
          </p:cNvPr>
          <p:cNvPicPr preferRelativeResize="0"/>
          <p:nvPr/>
        </p:nvPicPr>
        <p:blipFill rotWithShape="1">
          <a:blip r:embed="rId11">
            <a:alphaModFix/>
          </a:blip>
          <a:srcRect/>
          <a:stretch/>
        </p:blipFill>
        <p:spPr>
          <a:xfrm>
            <a:off x="2449536" y="670384"/>
            <a:ext cx="1935317" cy="1766246"/>
          </a:xfrm>
          <a:prstGeom prst="rect">
            <a:avLst/>
          </a:prstGeom>
          <a:noFill/>
          <a:ln>
            <a:noFill/>
          </a:ln>
        </p:spPr>
      </p:pic>
      <p:sp>
        <p:nvSpPr>
          <p:cNvPr id="7" name="Google Shape;171;p6">
            <a:extLst>
              <a:ext uri="{FF2B5EF4-FFF2-40B4-BE49-F238E27FC236}">
                <a16:creationId xmlns:a16="http://schemas.microsoft.com/office/drawing/2014/main" id="{B0348EA7-223D-E9AD-A871-FF160F29904E}"/>
              </a:ext>
            </a:extLst>
          </p:cNvPr>
          <p:cNvSpPr/>
          <p:nvPr/>
        </p:nvSpPr>
        <p:spPr>
          <a:xfrm>
            <a:off x="3248799" y="457201"/>
            <a:ext cx="271642" cy="51816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61;p14">
            <a:extLst>
              <a:ext uri="{FF2B5EF4-FFF2-40B4-BE49-F238E27FC236}">
                <a16:creationId xmlns:a16="http://schemas.microsoft.com/office/drawing/2014/main" id="{A19AA17B-D361-0B75-3EAE-507F27DD403F}"/>
              </a:ext>
            </a:extLst>
          </p:cNvPr>
          <p:cNvSpPr txBox="1"/>
          <p:nvPr/>
        </p:nvSpPr>
        <p:spPr>
          <a:xfrm>
            <a:off x="2346960" y="3464121"/>
            <a:ext cx="211835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daughter </a:t>
            </a:r>
            <a:endParaRPr sz="2800" dirty="0"/>
          </a:p>
        </p:txBody>
      </p:sp>
      <p:pic>
        <p:nvPicPr>
          <p:cNvPr id="9" name="Google Shape;168;p6">
            <a:extLst>
              <a:ext uri="{FF2B5EF4-FFF2-40B4-BE49-F238E27FC236}">
                <a16:creationId xmlns:a16="http://schemas.microsoft.com/office/drawing/2014/main" id="{2F083300-60A9-3C8F-BB5F-4D7C88DB6A8D}"/>
              </a:ext>
            </a:extLst>
          </p:cNvPr>
          <p:cNvPicPr preferRelativeResize="0"/>
          <p:nvPr/>
        </p:nvPicPr>
        <p:blipFill rotWithShape="1">
          <a:blip r:embed="rId12">
            <a:alphaModFix/>
          </a:blip>
          <a:srcRect/>
          <a:stretch/>
        </p:blipFill>
        <p:spPr>
          <a:xfrm>
            <a:off x="4759149" y="781428"/>
            <a:ext cx="1790322" cy="1790322"/>
          </a:xfrm>
          <a:prstGeom prst="rect">
            <a:avLst/>
          </a:prstGeom>
          <a:noFill/>
          <a:ln>
            <a:noFill/>
          </a:ln>
        </p:spPr>
      </p:pic>
      <p:sp>
        <p:nvSpPr>
          <p:cNvPr id="10" name="Google Shape;172;p6">
            <a:extLst>
              <a:ext uri="{FF2B5EF4-FFF2-40B4-BE49-F238E27FC236}">
                <a16:creationId xmlns:a16="http://schemas.microsoft.com/office/drawing/2014/main" id="{820FF2EE-D5EA-6477-646B-AB4C0D934CDD}"/>
              </a:ext>
            </a:extLst>
          </p:cNvPr>
          <p:cNvSpPr/>
          <p:nvPr/>
        </p:nvSpPr>
        <p:spPr>
          <a:xfrm>
            <a:off x="5146016" y="263268"/>
            <a:ext cx="271642" cy="51816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 name="Google Shape;168;p6">
            <a:extLst>
              <a:ext uri="{FF2B5EF4-FFF2-40B4-BE49-F238E27FC236}">
                <a16:creationId xmlns:a16="http://schemas.microsoft.com/office/drawing/2014/main" id="{A99BF2FC-B59B-CB26-69CF-E5363EC5D563}"/>
              </a:ext>
            </a:extLst>
          </p:cNvPr>
          <p:cNvPicPr preferRelativeResize="0"/>
          <p:nvPr/>
        </p:nvPicPr>
        <p:blipFill rotWithShape="1">
          <a:blip r:embed="rId12">
            <a:alphaModFix/>
          </a:blip>
          <a:srcRect/>
          <a:stretch/>
        </p:blipFill>
        <p:spPr>
          <a:xfrm>
            <a:off x="7043233" y="781428"/>
            <a:ext cx="1790322" cy="1790322"/>
          </a:xfrm>
          <a:prstGeom prst="rect">
            <a:avLst/>
          </a:prstGeom>
          <a:noFill/>
          <a:ln>
            <a:noFill/>
          </a:ln>
        </p:spPr>
      </p:pic>
      <p:sp>
        <p:nvSpPr>
          <p:cNvPr id="12" name="Google Shape;172;p6">
            <a:extLst>
              <a:ext uri="{FF2B5EF4-FFF2-40B4-BE49-F238E27FC236}">
                <a16:creationId xmlns:a16="http://schemas.microsoft.com/office/drawing/2014/main" id="{E17B56D7-0CF8-35B7-1B05-8CB66C8C81FC}"/>
              </a:ext>
            </a:extLst>
          </p:cNvPr>
          <p:cNvSpPr/>
          <p:nvPr/>
        </p:nvSpPr>
        <p:spPr>
          <a:xfrm>
            <a:off x="8175046" y="263268"/>
            <a:ext cx="271642" cy="51816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61;p14">
            <a:extLst>
              <a:ext uri="{FF2B5EF4-FFF2-40B4-BE49-F238E27FC236}">
                <a16:creationId xmlns:a16="http://schemas.microsoft.com/office/drawing/2014/main" id="{99A2E07D-6991-F373-FFBF-A4FB9FF07B27}"/>
              </a:ext>
            </a:extLst>
          </p:cNvPr>
          <p:cNvSpPr txBox="1"/>
          <p:nvPr/>
        </p:nvSpPr>
        <p:spPr>
          <a:xfrm>
            <a:off x="4759149" y="3464121"/>
            <a:ext cx="192025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brother </a:t>
            </a:r>
            <a:endParaRPr sz="2800" dirty="0"/>
          </a:p>
        </p:txBody>
      </p:sp>
      <p:sp>
        <p:nvSpPr>
          <p:cNvPr id="14" name="Google Shape;61;p14">
            <a:extLst>
              <a:ext uri="{FF2B5EF4-FFF2-40B4-BE49-F238E27FC236}">
                <a16:creationId xmlns:a16="http://schemas.microsoft.com/office/drawing/2014/main" id="{EE905786-29C2-9CD1-288C-B862529A1FBB}"/>
              </a:ext>
            </a:extLst>
          </p:cNvPr>
          <p:cNvSpPr txBox="1"/>
          <p:nvPr/>
        </p:nvSpPr>
        <p:spPr>
          <a:xfrm>
            <a:off x="7221034" y="3464121"/>
            <a:ext cx="161252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sister </a:t>
            </a:r>
            <a:endParaRPr sz="2800" dirty="0"/>
          </a:p>
        </p:txBody>
      </p:sp>
      <p:sp>
        <p:nvSpPr>
          <p:cNvPr id="15" name="Google Shape;423;p32">
            <a:extLst>
              <a:ext uri="{FF2B5EF4-FFF2-40B4-BE49-F238E27FC236}">
                <a16:creationId xmlns:a16="http://schemas.microsoft.com/office/drawing/2014/main" id="{F6205CD0-30B4-2E4B-CA7D-529F395AFE5B}"/>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6" name="a son">
            <a:hlinkClick r:id="" action="ppaction://media"/>
            <a:extLst>
              <a:ext uri="{FF2B5EF4-FFF2-40B4-BE49-F238E27FC236}">
                <a16:creationId xmlns:a16="http://schemas.microsoft.com/office/drawing/2014/main" id="{B81A560A-A338-ABD3-4CF3-60E96300BED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9466" y="2716676"/>
            <a:ext cx="487363" cy="487363"/>
          </a:xfrm>
          <a:prstGeom prst="rect">
            <a:avLst/>
          </a:prstGeom>
        </p:spPr>
      </p:pic>
      <p:pic>
        <p:nvPicPr>
          <p:cNvPr id="17" name="a daughter ">
            <a:hlinkClick r:id="" action="ppaction://media"/>
            <a:extLst>
              <a:ext uri="{FF2B5EF4-FFF2-40B4-BE49-F238E27FC236}">
                <a16:creationId xmlns:a16="http://schemas.microsoft.com/office/drawing/2014/main" id="{A2E08B47-DD85-52D2-0242-F0A374EE139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73512" y="2720984"/>
            <a:ext cx="487363" cy="487363"/>
          </a:xfrm>
          <a:prstGeom prst="rect">
            <a:avLst/>
          </a:prstGeom>
        </p:spPr>
      </p:pic>
      <p:pic>
        <p:nvPicPr>
          <p:cNvPr id="19" name="a brother ">
            <a:hlinkClick r:id="" action="ppaction://media"/>
            <a:extLst>
              <a:ext uri="{FF2B5EF4-FFF2-40B4-BE49-F238E27FC236}">
                <a16:creationId xmlns:a16="http://schemas.microsoft.com/office/drawing/2014/main" id="{CBA0C7AB-0607-1648-8232-54905E13AF0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75593" y="2716676"/>
            <a:ext cx="487363" cy="487363"/>
          </a:xfrm>
          <a:prstGeom prst="rect">
            <a:avLst/>
          </a:prstGeom>
        </p:spPr>
      </p:pic>
      <p:pic>
        <p:nvPicPr>
          <p:cNvPr id="20" name="a sister ">
            <a:hlinkClick r:id="" action="ppaction://media"/>
            <a:extLst>
              <a:ext uri="{FF2B5EF4-FFF2-40B4-BE49-F238E27FC236}">
                <a16:creationId xmlns:a16="http://schemas.microsoft.com/office/drawing/2014/main" id="{296327FF-C5D0-9760-8999-D6BA119B16AF}"/>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07171" y="2716676"/>
            <a:ext cx="487363" cy="487363"/>
          </a:xfrm>
          <a:prstGeom prst="rect">
            <a:avLst/>
          </a:prstGeom>
        </p:spPr>
      </p:pic>
    </p:spTree>
    <p:extLst>
      <p:ext uri="{BB962C8B-B14F-4D97-AF65-F5344CB8AC3E}">
        <p14:creationId xmlns:p14="http://schemas.microsoft.com/office/powerpoint/2010/main" val="5569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81" fill="hold"/>
                                        <p:tgtEl>
                                          <p:spTgt spid="1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51" fill="hold"/>
                                        <p:tgtEl>
                                          <p:spTgt spid="19"/>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97" fill="hold"/>
                                        <p:tgtEl>
                                          <p:spTgt spid="20"/>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6"/>
                </p:tgtEl>
              </p:cMediaNode>
            </p:audio>
            <p:audio>
              <p:cMediaNode vol="80000">
                <p:cTn id="40" fill="hold" display="0">
                  <p:stCondLst>
                    <p:cond delay="indefinite"/>
                  </p:stCondLst>
                  <p:endCondLst>
                    <p:cond evt="onStopAudio" delay="0">
                      <p:tgtEl>
                        <p:sldTgt/>
                      </p:tgtEl>
                    </p:cond>
                  </p:endCondLst>
                </p:cTn>
                <p:tgtEl>
                  <p:spTgt spid="17"/>
                </p:tgtEl>
              </p:cMediaNode>
            </p:audio>
            <p:audio>
              <p:cMediaNode vol="80000">
                <p:cTn id="41" fill="hold" display="0">
                  <p:stCondLst>
                    <p:cond delay="indefinite"/>
                  </p:stCondLst>
                  <p:endCondLst>
                    <p:cond evt="onStopAudio" delay="0">
                      <p:tgtEl>
                        <p:sldTgt/>
                      </p:tgtEl>
                    </p:cond>
                  </p:endCondLst>
                </p:cTn>
                <p:tgtEl>
                  <p:spTgt spid="19"/>
                </p:tgtEl>
              </p:cMediaNode>
            </p:audio>
            <p:audio>
              <p:cMediaNode vol="80000">
                <p:cTn id="42" fill="hold" display="0">
                  <p:stCondLst>
                    <p:cond delay="indefinite"/>
                  </p:stCondLst>
                  <p:endCondLst>
                    <p:cond evt="onStopAudio" delay="0">
                      <p:tgtEl>
                        <p:sldTgt/>
                      </p:tgtEl>
                    </p:cond>
                  </p:endCondLst>
                </p:cTn>
                <p:tgtEl>
                  <p:spTgt spid="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22565E1E-E416-39B5-638B-88A2D0E5BF17}"/>
              </a:ext>
            </a:extLst>
          </p:cNvPr>
          <p:cNvGraphicFramePr/>
          <p:nvPr>
            <p:extLst>
              <p:ext uri="{D42A27DB-BD31-4B8C-83A1-F6EECF244321}">
                <p14:modId xmlns:p14="http://schemas.microsoft.com/office/powerpoint/2010/main" val="4023567899"/>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85;p7">
            <a:extLst>
              <a:ext uri="{FF2B5EF4-FFF2-40B4-BE49-F238E27FC236}">
                <a16:creationId xmlns:a16="http://schemas.microsoft.com/office/drawing/2014/main" id="{ED8A1961-8960-849C-28CF-E48AA0C18D0D}"/>
              </a:ext>
            </a:extLst>
          </p:cNvPr>
          <p:cNvPicPr preferRelativeResize="0"/>
          <p:nvPr/>
        </p:nvPicPr>
        <p:blipFill rotWithShape="1">
          <a:blip r:embed="rId10">
            <a:alphaModFix/>
          </a:blip>
          <a:srcRect/>
          <a:stretch/>
        </p:blipFill>
        <p:spPr>
          <a:xfrm>
            <a:off x="371432" y="747648"/>
            <a:ext cx="1701208" cy="1701208"/>
          </a:xfrm>
          <a:prstGeom prst="rect">
            <a:avLst/>
          </a:prstGeom>
          <a:noFill/>
          <a:ln>
            <a:noFill/>
          </a:ln>
        </p:spPr>
      </p:pic>
      <p:sp>
        <p:nvSpPr>
          <p:cNvPr id="4" name="Google Shape;191;p7">
            <a:extLst>
              <a:ext uri="{FF2B5EF4-FFF2-40B4-BE49-F238E27FC236}">
                <a16:creationId xmlns:a16="http://schemas.microsoft.com/office/drawing/2014/main" id="{860D812B-41FD-31E9-2830-77FE349120B7}"/>
              </a:ext>
            </a:extLst>
          </p:cNvPr>
          <p:cNvSpPr/>
          <p:nvPr/>
        </p:nvSpPr>
        <p:spPr>
          <a:xfrm>
            <a:off x="1398492" y="158914"/>
            <a:ext cx="254322" cy="453654"/>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Google Shape;186;p7">
            <a:extLst>
              <a:ext uri="{FF2B5EF4-FFF2-40B4-BE49-F238E27FC236}">
                <a16:creationId xmlns:a16="http://schemas.microsoft.com/office/drawing/2014/main" id="{78D630A3-0382-6C2F-47AF-A42524AD78EF}"/>
              </a:ext>
            </a:extLst>
          </p:cNvPr>
          <p:cNvPicPr preferRelativeResize="0"/>
          <p:nvPr/>
        </p:nvPicPr>
        <p:blipFill rotWithShape="1">
          <a:blip r:embed="rId10">
            <a:alphaModFix/>
          </a:blip>
          <a:srcRect/>
          <a:stretch/>
        </p:blipFill>
        <p:spPr>
          <a:xfrm>
            <a:off x="2602219" y="711030"/>
            <a:ext cx="1737826" cy="1737826"/>
          </a:xfrm>
          <a:prstGeom prst="rect">
            <a:avLst/>
          </a:prstGeom>
          <a:noFill/>
          <a:ln>
            <a:noFill/>
          </a:ln>
        </p:spPr>
      </p:pic>
      <p:sp>
        <p:nvSpPr>
          <p:cNvPr id="6" name="Google Shape;192;p7">
            <a:extLst>
              <a:ext uri="{FF2B5EF4-FFF2-40B4-BE49-F238E27FC236}">
                <a16:creationId xmlns:a16="http://schemas.microsoft.com/office/drawing/2014/main" id="{B0BDB769-7A67-341E-B2FD-D0FD92D75D0C}"/>
              </a:ext>
            </a:extLst>
          </p:cNvPr>
          <p:cNvSpPr/>
          <p:nvPr/>
        </p:nvSpPr>
        <p:spPr>
          <a:xfrm>
            <a:off x="2951888" y="54432"/>
            <a:ext cx="259796" cy="46342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Google Shape;180;p7">
            <a:extLst>
              <a:ext uri="{FF2B5EF4-FFF2-40B4-BE49-F238E27FC236}">
                <a16:creationId xmlns:a16="http://schemas.microsoft.com/office/drawing/2014/main" id="{45AEC29C-649C-9E53-0147-8195B3531568}"/>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142391" y="1016800"/>
            <a:ext cx="1363608" cy="1363606"/>
          </a:xfrm>
          <a:prstGeom prst="rect">
            <a:avLst/>
          </a:prstGeom>
          <a:noFill/>
          <a:ln>
            <a:noFill/>
          </a:ln>
        </p:spPr>
      </p:pic>
      <p:grpSp>
        <p:nvGrpSpPr>
          <p:cNvPr id="12" name="Group 11">
            <a:extLst>
              <a:ext uri="{FF2B5EF4-FFF2-40B4-BE49-F238E27FC236}">
                <a16:creationId xmlns:a16="http://schemas.microsoft.com/office/drawing/2014/main" id="{E8AF0AD4-1746-604B-5B16-1DEE035E872A}"/>
              </a:ext>
            </a:extLst>
          </p:cNvPr>
          <p:cNvGrpSpPr/>
          <p:nvPr/>
        </p:nvGrpSpPr>
        <p:grpSpPr>
          <a:xfrm>
            <a:off x="4572000" y="1053958"/>
            <a:ext cx="2425642" cy="1394898"/>
            <a:chOff x="6052404" y="3220507"/>
            <a:chExt cx="2728883" cy="1569282"/>
          </a:xfrm>
        </p:grpSpPr>
        <p:pic>
          <p:nvPicPr>
            <p:cNvPr id="13" name="Google Shape;187;p7">
              <a:extLst>
                <a:ext uri="{FF2B5EF4-FFF2-40B4-BE49-F238E27FC236}">
                  <a16:creationId xmlns:a16="http://schemas.microsoft.com/office/drawing/2014/main" id="{3341F552-2DE3-D9A3-8A99-46F8FB93E59A}"/>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052404" y="3220507"/>
              <a:ext cx="1534079" cy="1534079"/>
            </a:xfrm>
            <a:prstGeom prst="rect">
              <a:avLst/>
            </a:prstGeom>
            <a:noFill/>
            <a:ln>
              <a:noFill/>
            </a:ln>
          </p:spPr>
        </p:pic>
        <p:pic>
          <p:nvPicPr>
            <p:cNvPr id="14" name="Google Shape;188;p7">
              <a:extLst>
                <a:ext uri="{FF2B5EF4-FFF2-40B4-BE49-F238E27FC236}">
                  <a16:creationId xmlns:a16="http://schemas.microsoft.com/office/drawing/2014/main" id="{7AE7FD4C-A735-E930-3C08-C0E04D7832C2}"/>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247208" y="3255710"/>
              <a:ext cx="1534079" cy="1534079"/>
            </a:xfrm>
            <a:prstGeom prst="rect">
              <a:avLst/>
            </a:prstGeom>
            <a:noFill/>
            <a:ln>
              <a:noFill/>
            </a:ln>
          </p:spPr>
        </p:pic>
      </p:grpSp>
      <p:pic>
        <p:nvPicPr>
          <p:cNvPr id="17" name="Google Shape;189;p7">
            <a:extLst>
              <a:ext uri="{FF2B5EF4-FFF2-40B4-BE49-F238E27FC236}">
                <a16:creationId xmlns:a16="http://schemas.microsoft.com/office/drawing/2014/main" id="{29D2D7FC-CDE9-E912-485C-D0E9DB463B0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003077" y="1276669"/>
            <a:ext cx="1140898" cy="1140896"/>
          </a:xfrm>
          <a:prstGeom prst="rect">
            <a:avLst/>
          </a:prstGeom>
          <a:noFill/>
          <a:ln>
            <a:noFill/>
          </a:ln>
        </p:spPr>
      </p:pic>
      <p:pic>
        <p:nvPicPr>
          <p:cNvPr id="18" name="Google Shape;190;p7">
            <a:extLst>
              <a:ext uri="{FF2B5EF4-FFF2-40B4-BE49-F238E27FC236}">
                <a16:creationId xmlns:a16="http://schemas.microsoft.com/office/drawing/2014/main" id="{DF33F7B8-206D-161F-C138-DE44B44F95B0}"/>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032949" y="1239510"/>
            <a:ext cx="1140898" cy="1140896"/>
          </a:xfrm>
          <a:prstGeom prst="rect">
            <a:avLst/>
          </a:prstGeom>
          <a:noFill/>
          <a:ln>
            <a:noFill/>
          </a:ln>
        </p:spPr>
      </p:pic>
      <p:sp>
        <p:nvSpPr>
          <p:cNvPr id="19" name="Google Shape;193;p7">
            <a:extLst>
              <a:ext uri="{FF2B5EF4-FFF2-40B4-BE49-F238E27FC236}">
                <a16:creationId xmlns:a16="http://schemas.microsoft.com/office/drawing/2014/main" id="{3A5FF1A7-A235-2E8C-2DBB-5D42490A9CAA}"/>
              </a:ext>
            </a:extLst>
          </p:cNvPr>
          <p:cNvSpPr/>
          <p:nvPr/>
        </p:nvSpPr>
        <p:spPr>
          <a:xfrm>
            <a:off x="7981402" y="886177"/>
            <a:ext cx="292576" cy="521890"/>
          </a:xfrm>
          <a:prstGeom prst="downArrow">
            <a:avLst>
              <a:gd name="adj1" fmla="val 50000"/>
              <a:gd name="adj2" fmla="val 50000"/>
            </a:avLst>
          </a:prstGeom>
          <a:solidFill>
            <a:srgbClr val="FF2F92"/>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61;p14">
            <a:extLst>
              <a:ext uri="{FF2B5EF4-FFF2-40B4-BE49-F238E27FC236}">
                <a16:creationId xmlns:a16="http://schemas.microsoft.com/office/drawing/2014/main" id="{20CD7FEE-D7C5-8B46-D964-522FA074B72E}"/>
              </a:ext>
            </a:extLst>
          </p:cNvPr>
          <p:cNvSpPr txBox="1"/>
          <p:nvPr/>
        </p:nvSpPr>
        <p:spPr>
          <a:xfrm>
            <a:off x="558246" y="3464121"/>
            <a:ext cx="133151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wife </a:t>
            </a:r>
            <a:endParaRPr sz="2800" dirty="0"/>
          </a:p>
        </p:txBody>
      </p:sp>
      <p:sp>
        <p:nvSpPr>
          <p:cNvPr id="21" name="Google Shape;61;p14">
            <a:extLst>
              <a:ext uri="{FF2B5EF4-FFF2-40B4-BE49-F238E27FC236}">
                <a16:creationId xmlns:a16="http://schemas.microsoft.com/office/drawing/2014/main" id="{B59DC5DA-379C-AC50-60C4-0EF26603ECCD}"/>
              </a:ext>
            </a:extLst>
          </p:cNvPr>
          <p:cNvSpPr txBox="1"/>
          <p:nvPr/>
        </p:nvSpPr>
        <p:spPr>
          <a:xfrm>
            <a:off x="2346960" y="3464121"/>
            <a:ext cx="211835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husband </a:t>
            </a:r>
            <a:endParaRPr sz="2800" dirty="0"/>
          </a:p>
        </p:txBody>
      </p:sp>
      <p:sp>
        <p:nvSpPr>
          <p:cNvPr id="22" name="Google Shape;61;p14">
            <a:extLst>
              <a:ext uri="{FF2B5EF4-FFF2-40B4-BE49-F238E27FC236}">
                <a16:creationId xmlns:a16="http://schemas.microsoft.com/office/drawing/2014/main" id="{664600F8-587C-6842-4B87-7AB73CEF3247}"/>
              </a:ext>
            </a:extLst>
          </p:cNvPr>
          <p:cNvSpPr txBox="1"/>
          <p:nvPr/>
        </p:nvSpPr>
        <p:spPr>
          <a:xfrm>
            <a:off x="4759149" y="3464121"/>
            <a:ext cx="192025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family</a:t>
            </a:r>
            <a:endParaRPr sz="2800" dirty="0"/>
          </a:p>
        </p:txBody>
      </p:sp>
      <p:sp>
        <p:nvSpPr>
          <p:cNvPr id="23" name="Google Shape;61;p14">
            <a:extLst>
              <a:ext uri="{FF2B5EF4-FFF2-40B4-BE49-F238E27FC236}">
                <a16:creationId xmlns:a16="http://schemas.microsoft.com/office/drawing/2014/main" id="{E9B31BA7-6A31-D7C9-B4C2-1D55FCB020EB}"/>
              </a:ext>
            </a:extLst>
          </p:cNvPr>
          <p:cNvSpPr txBox="1"/>
          <p:nvPr/>
        </p:nvSpPr>
        <p:spPr>
          <a:xfrm>
            <a:off x="6973232" y="3464121"/>
            <a:ext cx="2025988"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grandchild</a:t>
            </a:r>
            <a:endParaRPr sz="2800" dirty="0"/>
          </a:p>
        </p:txBody>
      </p:sp>
      <p:sp>
        <p:nvSpPr>
          <p:cNvPr id="7" name="Google Shape;423;p32">
            <a:extLst>
              <a:ext uri="{FF2B5EF4-FFF2-40B4-BE49-F238E27FC236}">
                <a16:creationId xmlns:a16="http://schemas.microsoft.com/office/drawing/2014/main" id="{F93FD4E4-33DF-0157-4B8A-4B5CB7E89705}"/>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8" name="a wife ">
            <a:hlinkClick r:id="" action="ppaction://media"/>
            <a:extLst>
              <a:ext uri="{FF2B5EF4-FFF2-40B4-BE49-F238E27FC236}">
                <a16:creationId xmlns:a16="http://schemas.microsoft.com/office/drawing/2014/main" id="{A9619B3C-A095-9BFA-9622-D8B46388AF7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466" y="2712807"/>
            <a:ext cx="487363" cy="487363"/>
          </a:xfrm>
          <a:prstGeom prst="rect">
            <a:avLst/>
          </a:prstGeom>
        </p:spPr>
      </p:pic>
      <p:pic>
        <p:nvPicPr>
          <p:cNvPr id="9" name="a husband ">
            <a:hlinkClick r:id="" action="ppaction://media"/>
            <a:extLst>
              <a:ext uri="{FF2B5EF4-FFF2-40B4-BE49-F238E27FC236}">
                <a16:creationId xmlns:a16="http://schemas.microsoft.com/office/drawing/2014/main" id="{22313CC4-AE3D-E6A0-F061-54E0F89B496F}"/>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1684" y="2712807"/>
            <a:ext cx="487363" cy="487363"/>
          </a:xfrm>
          <a:prstGeom prst="rect">
            <a:avLst/>
          </a:prstGeom>
        </p:spPr>
      </p:pic>
      <p:pic>
        <p:nvPicPr>
          <p:cNvPr id="10" name="a family ">
            <a:hlinkClick r:id="" action="ppaction://media"/>
            <a:extLst>
              <a:ext uri="{FF2B5EF4-FFF2-40B4-BE49-F238E27FC236}">
                <a16:creationId xmlns:a16="http://schemas.microsoft.com/office/drawing/2014/main" id="{1B80E5ED-E460-F7A5-49B6-0BD86606F12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51041" y="2725936"/>
            <a:ext cx="487363" cy="487363"/>
          </a:xfrm>
          <a:prstGeom prst="rect">
            <a:avLst/>
          </a:prstGeom>
        </p:spPr>
      </p:pic>
      <p:pic>
        <p:nvPicPr>
          <p:cNvPr id="11" name="a grandchild ">
            <a:hlinkClick r:id="" action="ppaction://media"/>
            <a:extLst>
              <a:ext uri="{FF2B5EF4-FFF2-40B4-BE49-F238E27FC236}">
                <a16:creationId xmlns:a16="http://schemas.microsoft.com/office/drawing/2014/main" id="{B04DF510-6ED8-A344-09EA-AA93033D7478}"/>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9395" y="2712807"/>
            <a:ext cx="487363" cy="487363"/>
          </a:xfrm>
          <a:prstGeom prst="rect">
            <a:avLst/>
          </a:prstGeom>
        </p:spPr>
      </p:pic>
    </p:spTree>
    <p:extLst>
      <p:ext uri="{BB962C8B-B14F-4D97-AF65-F5344CB8AC3E}">
        <p14:creationId xmlns:p14="http://schemas.microsoft.com/office/powerpoint/2010/main" val="28670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4"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7" fill="hold"/>
                                        <p:tgtEl>
                                          <p:spTgt spid="10"/>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30" fill="hold"/>
                                        <p:tgtEl>
                                          <p:spTgt spid="11"/>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AEC01DC-C87D-E387-3B5D-31C924E3CE1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Google Shape;423;p32">
            <a:extLst>
              <a:ext uri="{FF2B5EF4-FFF2-40B4-BE49-F238E27FC236}">
                <a16:creationId xmlns:a16="http://schemas.microsoft.com/office/drawing/2014/main" id="{5B3E08FC-42B0-90C4-120E-08C6C7590D46}"/>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 name="Picture 3">
            <a:extLst>
              <a:ext uri="{FF2B5EF4-FFF2-40B4-BE49-F238E27FC236}">
                <a16:creationId xmlns:a16="http://schemas.microsoft.com/office/drawing/2014/main" id="{210A771F-FC14-157E-4158-D51458FCEC5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5388" y="485195"/>
            <a:ext cx="1495650" cy="1641566"/>
          </a:xfrm>
          <a:prstGeom prst="rect">
            <a:avLst/>
          </a:prstGeom>
        </p:spPr>
      </p:pic>
      <p:pic>
        <p:nvPicPr>
          <p:cNvPr id="5" name="Picture 4">
            <a:extLst>
              <a:ext uri="{FF2B5EF4-FFF2-40B4-BE49-F238E27FC236}">
                <a16:creationId xmlns:a16="http://schemas.microsoft.com/office/drawing/2014/main" id="{FE7C3767-05B8-D774-42CF-FDE6958A31F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72660" y="485195"/>
            <a:ext cx="1823374" cy="1727964"/>
          </a:xfrm>
          <a:prstGeom prst="rect">
            <a:avLst/>
          </a:prstGeom>
        </p:spPr>
      </p:pic>
      <p:pic>
        <p:nvPicPr>
          <p:cNvPr id="6" name="Picture 5">
            <a:extLst>
              <a:ext uri="{FF2B5EF4-FFF2-40B4-BE49-F238E27FC236}">
                <a16:creationId xmlns:a16="http://schemas.microsoft.com/office/drawing/2014/main" id="{67C64D6F-208B-6B87-9CE1-DBA9472F45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47656" y="660591"/>
            <a:ext cx="1552568" cy="1552568"/>
          </a:xfrm>
          <a:prstGeom prst="rect">
            <a:avLst/>
          </a:prstGeom>
        </p:spPr>
      </p:pic>
      <p:pic>
        <p:nvPicPr>
          <p:cNvPr id="7" name="Picture 6">
            <a:extLst>
              <a:ext uri="{FF2B5EF4-FFF2-40B4-BE49-F238E27FC236}">
                <a16:creationId xmlns:a16="http://schemas.microsoft.com/office/drawing/2014/main" id="{F45A5649-DBE3-1668-78FC-7390F74AEA3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49309" y="334191"/>
            <a:ext cx="1715708" cy="1943574"/>
          </a:xfrm>
          <a:prstGeom prst="rect">
            <a:avLst/>
          </a:prstGeom>
        </p:spPr>
      </p:pic>
      <p:sp>
        <p:nvSpPr>
          <p:cNvPr id="8" name="Google Shape;61;p14">
            <a:extLst>
              <a:ext uri="{FF2B5EF4-FFF2-40B4-BE49-F238E27FC236}">
                <a16:creationId xmlns:a16="http://schemas.microsoft.com/office/drawing/2014/main" id="{5C5FA635-4A56-99B6-B080-32B58A6469FC}"/>
              </a:ext>
            </a:extLst>
          </p:cNvPr>
          <p:cNvSpPr txBox="1"/>
          <p:nvPr/>
        </p:nvSpPr>
        <p:spPr>
          <a:xfrm>
            <a:off x="558246" y="3464121"/>
            <a:ext cx="136279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baby </a:t>
            </a:r>
            <a:endParaRPr sz="2800" dirty="0"/>
          </a:p>
        </p:txBody>
      </p:sp>
      <p:sp>
        <p:nvSpPr>
          <p:cNvPr id="9" name="Google Shape;61;p14">
            <a:extLst>
              <a:ext uri="{FF2B5EF4-FFF2-40B4-BE49-F238E27FC236}">
                <a16:creationId xmlns:a16="http://schemas.microsoft.com/office/drawing/2014/main" id="{D679BC9F-8B2C-D1C5-6F82-E3E89426BB2B}"/>
              </a:ext>
            </a:extLst>
          </p:cNvPr>
          <p:cNvSpPr txBox="1"/>
          <p:nvPr/>
        </p:nvSpPr>
        <p:spPr>
          <a:xfrm>
            <a:off x="2658697" y="3464121"/>
            <a:ext cx="136279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barn</a:t>
            </a:r>
            <a:endParaRPr sz="2800" dirty="0"/>
          </a:p>
        </p:txBody>
      </p:sp>
      <p:sp>
        <p:nvSpPr>
          <p:cNvPr id="10" name="Google Shape;61;p14">
            <a:extLst>
              <a:ext uri="{FF2B5EF4-FFF2-40B4-BE49-F238E27FC236}">
                <a16:creationId xmlns:a16="http://schemas.microsoft.com/office/drawing/2014/main" id="{B8B16C51-4FD2-5155-55CD-C0F505F38032}"/>
              </a:ext>
            </a:extLst>
          </p:cNvPr>
          <p:cNvSpPr txBox="1"/>
          <p:nvPr/>
        </p:nvSpPr>
        <p:spPr>
          <a:xfrm>
            <a:off x="4891876" y="3464121"/>
            <a:ext cx="145877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cloth </a:t>
            </a:r>
            <a:endParaRPr sz="2800" dirty="0"/>
          </a:p>
        </p:txBody>
      </p:sp>
      <p:sp>
        <p:nvSpPr>
          <p:cNvPr id="11" name="Google Shape;61;p14">
            <a:extLst>
              <a:ext uri="{FF2B5EF4-FFF2-40B4-BE49-F238E27FC236}">
                <a16:creationId xmlns:a16="http://schemas.microsoft.com/office/drawing/2014/main" id="{F04DC4FB-7845-BB55-71A2-DEFB107E7263}"/>
              </a:ext>
            </a:extLst>
          </p:cNvPr>
          <p:cNvSpPr txBox="1"/>
          <p:nvPr/>
        </p:nvSpPr>
        <p:spPr>
          <a:xfrm>
            <a:off x="7149309" y="3464121"/>
            <a:ext cx="171570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angel </a:t>
            </a:r>
            <a:endParaRPr sz="2800" dirty="0"/>
          </a:p>
        </p:txBody>
      </p:sp>
      <p:pic>
        <p:nvPicPr>
          <p:cNvPr id="12" name="a baby ">
            <a:hlinkClick r:id="" action="ppaction://media"/>
            <a:extLst>
              <a:ext uri="{FF2B5EF4-FFF2-40B4-BE49-F238E27FC236}">
                <a16:creationId xmlns:a16="http://schemas.microsoft.com/office/drawing/2014/main" id="{A6457487-CB35-EECE-F915-95DC2E7E68D6}"/>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466" y="2719250"/>
            <a:ext cx="487363" cy="487363"/>
          </a:xfrm>
          <a:prstGeom prst="rect">
            <a:avLst/>
          </a:prstGeom>
        </p:spPr>
      </p:pic>
      <p:pic>
        <p:nvPicPr>
          <p:cNvPr id="13" name="a barn ">
            <a:hlinkClick r:id="" action="ppaction://media"/>
            <a:extLst>
              <a:ext uri="{FF2B5EF4-FFF2-40B4-BE49-F238E27FC236}">
                <a16:creationId xmlns:a16="http://schemas.microsoft.com/office/drawing/2014/main" id="{598285AA-D319-D8C8-0830-077884BBD843}"/>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40665" y="2719250"/>
            <a:ext cx="487363" cy="487363"/>
          </a:xfrm>
          <a:prstGeom prst="rect">
            <a:avLst/>
          </a:prstGeom>
        </p:spPr>
      </p:pic>
      <p:pic>
        <p:nvPicPr>
          <p:cNvPr id="14" name="a cloth ">
            <a:hlinkClick r:id="" action="ppaction://media"/>
            <a:extLst>
              <a:ext uri="{FF2B5EF4-FFF2-40B4-BE49-F238E27FC236}">
                <a16:creationId xmlns:a16="http://schemas.microsoft.com/office/drawing/2014/main" id="{1D7F0BE4-F28F-9914-F276-76BFD5F52465}"/>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377579" y="2718160"/>
            <a:ext cx="487363" cy="487363"/>
          </a:xfrm>
          <a:prstGeom prst="rect">
            <a:avLst/>
          </a:prstGeom>
        </p:spPr>
      </p:pic>
      <p:pic>
        <p:nvPicPr>
          <p:cNvPr id="15" name="an angel ">
            <a:hlinkClick r:id="" action="ppaction://media"/>
            <a:extLst>
              <a:ext uri="{FF2B5EF4-FFF2-40B4-BE49-F238E27FC236}">
                <a16:creationId xmlns:a16="http://schemas.microsoft.com/office/drawing/2014/main" id="{25D56837-8AAB-719B-7148-228626E5550B}"/>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3481" y="2718160"/>
            <a:ext cx="487363" cy="487363"/>
          </a:xfrm>
          <a:prstGeom prst="rect">
            <a:avLst/>
          </a:prstGeom>
        </p:spPr>
      </p:pic>
    </p:spTree>
    <p:extLst>
      <p:ext uri="{BB962C8B-B14F-4D97-AF65-F5344CB8AC3E}">
        <p14:creationId xmlns:p14="http://schemas.microsoft.com/office/powerpoint/2010/main" val="5157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4"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81"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83"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552</Words>
  <Application>Microsoft Macintosh PowerPoint</Application>
  <PresentationFormat>On-screen Show (16:9)</PresentationFormat>
  <Paragraphs>198</Paragraphs>
  <Slides>21</Slides>
  <Notes>3</Notes>
  <HiddenSlides>0</HiddenSlides>
  <MMClips>72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PowerPoint Presentation</vt:lpstr>
      <vt:lpstr>How to Use the Flashcards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jill.bultemeier@gmail.com</dc:creator>
  <cp:lastModifiedBy>Microsoft Office User</cp:lastModifiedBy>
  <cp:revision>7</cp:revision>
  <dcterms:created xsi:type="dcterms:W3CDTF">2022-11-14T23:03:51Z</dcterms:created>
  <dcterms:modified xsi:type="dcterms:W3CDTF">2022-11-19T20:44:58Z</dcterms:modified>
</cp:coreProperties>
</file>