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85" r:id="rId2"/>
    <p:sldId id="256" r:id="rId3"/>
    <p:sldId id="286" r:id="rId4"/>
    <p:sldId id="287" r:id="rId5"/>
    <p:sldId id="288" r:id="rId6"/>
    <p:sldId id="289" r:id="rId7"/>
    <p:sldId id="290" r:id="rId8"/>
    <p:sldId id="291" r:id="rId9"/>
    <p:sldId id="292" r:id="rId10"/>
    <p:sldId id="293" r:id="rId11"/>
    <p:sldId id="417" r:id="rId12"/>
    <p:sldId id="294" r:id="rId13"/>
    <p:sldId id="295" r:id="rId14"/>
    <p:sldId id="418" r:id="rId15"/>
    <p:sldId id="419" r:id="rId16"/>
    <p:sldId id="420" r:id="rId17"/>
    <p:sldId id="421" r:id="rId18"/>
    <p:sldId id="422" r:id="rId19"/>
    <p:sldId id="423" r:id="rId20"/>
    <p:sldId id="296" r:id="rId21"/>
    <p:sldId id="416"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516" autoAdjust="0"/>
  </p:normalViewPr>
  <p:slideViewPr>
    <p:cSldViewPr snapToGrid="0">
      <p:cViewPr varScale="1">
        <p:scale>
          <a:sx n="98" d="100"/>
          <a:sy n="98" d="100"/>
        </p:scale>
        <p:origin x="485"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F75121-68B2-43F3-8F28-362E62C07BBC}" type="datetimeFigureOut">
              <a:rPr lang="en-US" smtClean="0"/>
              <a:t>11/17/2022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834A91-DCEF-420B-9747-DECB1E3AB844}" type="slidenum">
              <a:rPr lang="en-US" smtClean="0"/>
              <a:t>‹#›</a:t>
            </a:fld>
            <a:endParaRPr lang="en-US"/>
          </a:p>
        </p:txBody>
      </p:sp>
    </p:spTree>
    <p:extLst>
      <p:ext uri="{BB962C8B-B14F-4D97-AF65-F5344CB8AC3E}">
        <p14:creationId xmlns:p14="http://schemas.microsoft.com/office/powerpoint/2010/main" val="340663611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Verdana"/>
              <a:ea typeface="Verdana"/>
              <a:cs typeface="Verdana"/>
              <a:sym typeface="Verdana"/>
            </a:endParaRPr>
          </a:p>
        </p:txBody>
      </p:sp>
      <p:sp>
        <p:nvSpPr>
          <p:cNvPr id="81" name="Google Shape;8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u="none" strike="noStrike" cap="none">
                <a:solidFill>
                  <a:schemeClr val="dk1"/>
                </a:solidFill>
              </a:rPr>
              <a:t>1</a:t>
            </a:fld>
            <a:endParaRPr sz="1200" u="none" strike="noStrike" cap="none" dirty="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834A91-DCEF-420B-9747-DECB1E3AB844}" type="slidenum">
              <a:rPr lang="en-US" smtClean="0"/>
              <a:t>10</a:t>
            </a:fld>
            <a:endParaRPr lang="en-US"/>
          </a:p>
        </p:txBody>
      </p:sp>
    </p:spTree>
    <p:extLst>
      <p:ext uri="{BB962C8B-B14F-4D97-AF65-F5344CB8AC3E}">
        <p14:creationId xmlns:p14="http://schemas.microsoft.com/office/powerpoint/2010/main" val="2885608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834A91-DCEF-420B-9747-DECB1E3AB844}" type="slidenum">
              <a:rPr lang="en-US" smtClean="0"/>
              <a:t>16</a:t>
            </a:fld>
            <a:endParaRPr lang="en-US"/>
          </a:p>
        </p:txBody>
      </p:sp>
    </p:spTree>
    <p:extLst>
      <p:ext uri="{BB962C8B-B14F-4D97-AF65-F5344CB8AC3E}">
        <p14:creationId xmlns:p14="http://schemas.microsoft.com/office/powerpoint/2010/main" val="325303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3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36:notes"/>
          <p:cNvSpPr txBox="1">
            <a:spLocks noGrp="1"/>
          </p:cNvSpPr>
          <p:nvPr>
            <p:ph type="body" idx="1"/>
          </p:nvPr>
        </p:nvSpPr>
        <p:spPr>
          <a:xfrm>
            <a:off x="731520" y="4620578"/>
            <a:ext cx="5852160" cy="3780474"/>
          </a:xfrm>
          <a:prstGeom prst="rect">
            <a:avLst/>
          </a:prstGeom>
          <a:noFill/>
          <a:ln>
            <a:noFill/>
          </a:ln>
        </p:spPr>
        <p:txBody>
          <a:bodyPr spcFirstLastPara="1" wrap="square" lIns="96645" tIns="48309" rIns="96645" bIns="48309" anchor="t" anchorCtr="0">
            <a:noAutofit/>
          </a:bodyPr>
          <a:lstStyle/>
          <a:p>
            <a:pPr marL="0" indent="0">
              <a:buNone/>
            </a:pPr>
            <a:endParaRPr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79680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D5CADE-7220-483D-B733-E0B462AB77BB}"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27DF6-256F-4405-B02A-85C057F36B23}" type="slidenum">
              <a:rPr lang="en-US" smtClean="0"/>
              <a:t>‹#›</a:t>
            </a:fld>
            <a:endParaRPr lang="en-US"/>
          </a:p>
        </p:txBody>
      </p:sp>
    </p:spTree>
    <p:extLst>
      <p:ext uri="{BB962C8B-B14F-4D97-AF65-F5344CB8AC3E}">
        <p14:creationId xmlns:p14="http://schemas.microsoft.com/office/powerpoint/2010/main" val="1059499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D5CADE-7220-483D-B733-E0B462AB77BB}"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27DF6-256F-4405-B02A-85C057F36B23}" type="slidenum">
              <a:rPr lang="en-US" smtClean="0"/>
              <a:t>‹#›</a:t>
            </a:fld>
            <a:endParaRPr lang="en-US"/>
          </a:p>
        </p:txBody>
      </p:sp>
    </p:spTree>
    <p:extLst>
      <p:ext uri="{BB962C8B-B14F-4D97-AF65-F5344CB8AC3E}">
        <p14:creationId xmlns:p14="http://schemas.microsoft.com/office/powerpoint/2010/main" val="357913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D5CADE-7220-483D-B733-E0B462AB77BB}"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27DF6-256F-4405-B02A-85C057F36B23}" type="slidenum">
              <a:rPr lang="en-US" smtClean="0"/>
              <a:t>‹#›</a:t>
            </a:fld>
            <a:endParaRPr lang="en-US"/>
          </a:p>
        </p:txBody>
      </p:sp>
    </p:spTree>
    <p:extLst>
      <p:ext uri="{BB962C8B-B14F-4D97-AF65-F5344CB8AC3E}">
        <p14:creationId xmlns:p14="http://schemas.microsoft.com/office/powerpoint/2010/main" val="626692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D5CADE-7220-483D-B733-E0B462AB77BB}"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27DF6-256F-4405-B02A-85C057F36B23}" type="slidenum">
              <a:rPr lang="en-US" smtClean="0"/>
              <a:t>‹#›</a:t>
            </a:fld>
            <a:endParaRPr lang="en-US"/>
          </a:p>
        </p:txBody>
      </p:sp>
    </p:spTree>
    <p:extLst>
      <p:ext uri="{BB962C8B-B14F-4D97-AF65-F5344CB8AC3E}">
        <p14:creationId xmlns:p14="http://schemas.microsoft.com/office/powerpoint/2010/main" val="1134803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D5CADE-7220-483D-B733-E0B462AB77BB}"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27DF6-256F-4405-B02A-85C057F36B23}" type="slidenum">
              <a:rPr lang="en-US" smtClean="0"/>
              <a:t>‹#›</a:t>
            </a:fld>
            <a:endParaRPr lang="en-US"/>
          </a:p>
        </p:txBody>
      </p:sp>
    </p:spTree>
    <p:extLst>
      <p:ext uri="{BB962C8B-B14F-4D97-AF65-F5344CB8AC3E}">
        <p14:creationId xmlns:p14="http://schemas.microsoft.com/office/powerpoint/2010/main" val="2826151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D5CADE-7220-483D-B733-E0B462AB77BB}"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327DF6-256F-4405-B02A-85C057F36B23}" type="slidenum">
              <a:rPr lang="en-US" smtClean="0"/>
              <a:t>‹#›</a:t>
            </a:fld>
            <a:endParaRPr lang="en-US"/>
          </a:p>
        </p:txBody>
      </p:sp>
    </p:spTree>
    <p:extLst>
      <p:ext uri="{BB962C8B-B14F-4D97-AF65-F5344CB8AC3E}">
        <p14:creationId xmlns:p14="http://schemas.microsoft.com/office/powerpoint/2010/main" val="642956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D5CADE-7220-483D-B733-E0B462AB77BB}" type="datetimeFigureOut">
              <a:rPr lang="en-US" smtClean="0"/>
              <a:t>11/17/2022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327DF6-256F-4405-B02A-85C057F36B23}" type="slidenum">
              <a:rPr lang="en-US" smtClean="0"/>
              <a:t>‹#›</a:t>
            </a:fld>
            <a:endParaRPr lang="en-US"/>
          </a:p>
        </p:txBody>
      </p:sp>
    </p:spTree>
    <p:extLst>
      <p:ext uri="{BB962C8B-B14F-4D97-AF65-F5344CB8AC3E}">
        <p14:creationId xmlns:p14="http://schemas.microsoft.com/office/powerpoint/2010/main" val="346850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D5CADE-7220-483D-B733-E0B462AB77BB}" type="datetimeFigureOut">
              <a:rPr lang="en-US" smtClean="0"/>
              <a:t>11/17/2022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327DF6-256F-4405-B02A-85C057F36B23}" type="slidenum">
              <a:rPr lang="en-US" smtClean="0"/>
              <a:t>‹#›</a:t>
            </a:fld>
            <a:endParaRPr lang="en-US"/>
          </a:p>
        </p:txBody>
      </p:sp>
    </p:spTree>
    <p:extLst>
      <p:ext uri="{BB962C8B-B14F-4D97-AF65-F5344CB8AC3E}">
        <p14:creationId xmlns:p14="http://schemas.microsoft.com/office/powerpoint/2010/main" val="1784380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D5CADE-7220-483D-B733-E0B462AB77BB}" type="datetimeFigureOut">
              <a:rPr lang="en-US" smtClean="0"/>
              <a:t>11/17/2022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327DF6-256F-4405-B02A-85C057F36B23}" type="slidenum">
              <a:rPr lang="en-US" smtClean="0"/>
              <a:t>‹#›</a:t>
            </a:fld>
            <a:endParaRPr lang="en-US"/>
          </a:p>
        </p:txBody>
      </p:sp>
    </p:spTree>
    <p:extLst>
      <p:ext uri="{BB962C8B-B14F-4D97-AF65-F5344CB8AC3E}">
        <p14:creationId xmlns:p14="http://schemas.microsoft.com/office/powerpoint/2010/main" val="1354536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CD5CADE-7220-483D-B733-E0B462AB77BB}"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327DF6-256F-4405-B02A-85C057F36B23}" type="slidenum">
              <a:rPr lang="en-US" smtClean="0"/>
              <a:t>‹#›</a:t>
            </a:fld>
            <a:endParaRPr lang="en-US"/>
          </a:p>
        </p:txBody>
      </p:sp>
    </p:spTree>
    <p:extLst>
      <p:ext uri="{BB962C8B-B14F-4D97-AF65-F5344CB8AC3E}">
        <p14:creationId xmlns:p14="http://schemas.microsoft.com/office/powerpoint/2010/main" val="1919125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CD5CADE-7220-483D-B733-E0B462AB77BB}"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327DF6-256F-4405-B02A-85C057F36B23}" type="slidenum">
              <a:rPr lang="en-US" smtClean="0"/>
              <a:t>‹#›</a:t>
            </a:fld>
            <a:endParaRPr lang="en-US"/>
          </a:p>
        </p:txBody>
      </p:sp>
    </p:spTree>
    <p:extLst>
      <p:ext uri="{BB962C8B-B14F-4D97-AF65-F5344CB8AC3E}">
        <p14:creationId xmlns:p14="http://schemas.microsoft.com/office/powerpoint/2010/main" val="2384270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CD5CADE-7220-483D-B733-E0B462AB77BB}" type="datetimeFigureOut">
              <a:rPr lang="en-US" smtClean="0"/>
              <a:t>11/17/2022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9327DF6-256F-4405-B02A-85C057F36B23}" type="slidenum">
              <a:rPr lang="en-US" smtClean="0"/>
              <a:t>‹#›</a:t>
            </a:fld>
            <a:endParaRPr lang="en-US"/>
          </a:p>
        </p:txBody>
      </p:sp>
    </p:spTree>
    <p:extLst>
      <p:ext uri="{BB962C8B-B14F-4D97-AF65-F5344CB8AC3E}">
        <p14:creationId xmlns:p14="http://schemas.microsoft.com/office/powerpoint/2010/main" val="2064496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audio" Target="../media/media32.m4a"/><Relationship Id="rId13" Type="http://schemas.openxmlformats.org/officeDocument/2006/relationships/image" Target="../media/image33.png"/><Relationship Id="rId3" Type="http://schemas.microsoft.com/office/2007/relationships/media" Target="../media/media30.m4a"/><Relationship Id="rId7" Type="http://schemas.microsoft.com/office/2007/relationships/media" Target="../media/media32.m4a"/><Relationship Id="rId12" Type="http://schemas.openxmlformats.org/officeDocument/2006/relationships/image" Target="../media/image32.png"/><Relationship Id="rId2" Type="http://schemas.openxmlformats.org/officeDocument/2006/relationships/audio" Target="../media/media29.m4a"/><Relationship Id="rId1" Type="http://schemas.microsoft.com/office/2007/relationships/media" Target="../media/media29.m4a"/><Relationship Id="rId6" Type="http://schemas.openxmlformats.org/officeDocument/2006/relationships/audio" Target="../media/media31.m4a"/><Relationship Id="rId11" Type="http://schemas.openxmlformats.org/officeDocument/2006/relationships/image" Target="../media/image31.png"/><Relationship Id="rId5" Type="http://schemas.microsoft.com/office/2007/relationships/media" Target="../media/media31.m4a"/><Relationship Id="rId15" Type="http://schemas.openxmlformats.org/officeDocument/2006/relationships/image" Target="../media/image6.png"/><Relationship Id="rId10" Type="http://schemas.openxmlformats.org/officeDocument/2006/relationships/notesSlide" Target="../notesSlides/notesSlide3.xml"/><Relationship Id="rId4" Type="http://schemas.openxmlformats.org/officeDocument/2006/relationships/audio" Target="../media/media30.m4a"/><Relationship Id="rId9" Type="http://schemas.openxmlformats.org/officeDocument/2006/relationships/slideLayout" Target="../slideLayouts/slideLayout7.xml"/><Relationship Id="rId1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audio" Target="../media/media36.m4a"/><Relationship Id="rId13" Type="http://schemas.openxmlformats.org/officeDocument/2006/relationships/image" Target="../media/image38.png"/><Relationship Id="rId3" Type="http://schemas.microsoft.com/office/2007/relationships/media" Target="../media/media34.m4a"/><Relationship Id="rId7" Type="http://schemas.microsoft.com/office/2007/relationships/media" Target="../media/media36.m4a"/><Relationship Id="rId12" Type="http://schemas.openxmlformats.org/officeDocument/2006/relationships/image" Target="../media/image37.jpg"/><Relationship Id="rId2" Type="http://schemas.openxmlformats.org/officeDocument/2006/relationships/audio" Target="../media/media33.m4a"/><Relationship Id="rId1" Type="http://schemas.microsoft.com/office/2007/relationships/media" Target="../media/media33.m4a"/><Relationship Id="rId6" Type="http://schemas.openxmlformats.org/officeDocument/2006/relationships/audio" Target="../media/media35.m4a"/><Relationship Id="rId11" Type="http://schemas.openxmlformats.org/officeDocument/2006/relationships/image" Target="../media/image36.png"/><Relationship Id="rId5" Type="http://schemas.microsoft.com/office/2007/relationships/media" Target="../media/media35.m4a"/><Relationship Id="rId10" Type="http://schemas.openxmlformats.org/officeDocument/2006/relationships/image" Target="../media/image35.png"/><Relationship Id="rId4" Type="http://schemas.openxmlformats.org/officeDocument/2006/relationships/audio" Target="../media/media34.m4a"/><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audio" Target="../media/media40.m4a"/><Relationship Id="rId13" Type="http://schemas.openxmlformats.org/officeDocument/2006/relationships/image" Target="../media/image42.jpeg"/><Relationship Id="rId3" Type="http://schemas.microsoft.com/office/2007/relationships/media" Target="../media/media38.m4a"/><Relationship Id="rId7" Type="http://schemas.microsoft.com/office/2007/relationships/media" Target="../media/media40.m4a"/><Relationship Id="rId12" Type="http://schemas.openxmlformats.org/officeDocument/2006/relationships/image" Target="../media/image41.png"/><Relationship Id="rId2" Type="http://schemas.openxmlformats.org/officeDocument/2006/relationships/audio" Target="../media/media37.m4a"/><Relationship Id="rId1" Type="http://schemas.microsoft.com/office/2007/relationships/media" Target="../media/media37.m4a"/><Relationship Id="rId6" Type="http://schemas.openxmlformats.org/officeDocument/2006/relationships/audio" Target="../media/media39.m4a"/><Relationship Id="rId11" Type="http://schemas.openxmlformats.org/officeDocument/2006/relationships/image" Target="../media/image40.png"/><Relationship Id="rId5" Type="http://schemas.microsoft.com/office/2007/relationships/media" Target="../media/media39.m4a"/><Relationship Id="rId10" Type="http://schemas.openxmlformats.org/officeDocument/2006/relationships/image" Target="../media/image39.png"/><Relationship Id="rId4" Type="http://schemas.openxmlformats.org/officeDocument/2006/relationships/audio" Target="../media/media38.m4a"/><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audio" Target="../media/media44.m4a"/><Relationship Id="rId13" Type="http://schemas.openxmlformats.org/officeDocument/2006/relationships/image" Target="../media/image46.png"/><Relationship Id="rId3" Type="http://schemas.microsoft.com/office/2007/relationships/media" Target="../media/media42.m4a"/><Relationship Id="rId7" Type="http://schemas.microsoft.com/office/2007/relationships/media" Target="../media/media44.m4a"/><Relationship Id="rId12" Type="http://schemas.openxmlformats.org/officeDocument/2006/relationships/image" Target="../media/image45.png"/><Relationship Id="rId2" Type="http://schemas.openxmlformats.org/officeDocument/2006/relationships/audio" Target="../media/media41.m4a"/><Relationship Id="rId1" Type="http://schemas.microsoft.com/office/2007/relationships/media" Target="../media/media41.m4a"/><Relationship Id="rId6" Type="http://schemas.openxmlformats.org/officeDocument/2006/relationships/audio" Target="../media/media43.m4a"/><Relationship Id="rId11" Type="http://schemas.openxmlformats.org/officeDocument/2006/relationships/image" Target="../media/image44.png"/><Relationship Id="rId5" Type="http://schemas.microsoft.com/office/2007/relationships/media" Target="../media/media43.m4a"/><Relationship Id="rId10" Type="http://schemas.openxmlformats.org/officeDocument/2006/relationships/image" Target="../media/image43.jpeg"/><Relationship Id="rId4" Type="http://schemas.openxmlformats.org/officeDocument/2006/relationships/audio" Target="../media/media42.m4a"/><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audio" Target="../media/media48.m4a"/><Relationship Id="rId13" Type="http://schemas.openxmlformats.org/officeDocument/2006/relationships/image" Target="../media/image50.jpeg"/><Relationship Id="rId3" Type="http://schemas.microsoft.com/office/2007/relationships/media" Target="../media/media46.m4a"/><Relationship Id="rId7" Type="http://schemas.microsoft.com/office/2007/relationships/media" Target="../media/media48.m4a"/><Relationship Id="rId12" Type="http://schemas.openxmlformats.org/officeDocument/2006/relationships/image" Target="../media/image49.png"/><Relationship Id="rId2" Type="http://schemas.openxmlformats.org/officeDocument/2006/relationships/audio" Target="../media/media45.m4a"/><Relationship Id="rId1" Type="http://schemas.microsoft.com/office/2007/relationships/media" Target="../media/media45.m4a"/><Relationship Id="rId6" Type="http://schemas.openxmlformats.org/officeDocument/2006/relationships/audio" Target="../media/media47.m4a"/><Relationship Id="rId11" Type="http://schemas.openxmlformats.org/officeDocument/2006/relationships/image" Target="../media/image48.jpg"/><Relationship Id="rId5" Type="http://schemas.microsoft.com/office/2007/relationships/media" Target="../media/media47.m4a"/><Relationship Id="rId10" Type="http://schemas.openxmlformats.org/officeDocument/2006/relationships/image" Target="../media/image47.jpeg"/><Relationship Id="rId4" Type="http://schemas.openxmlformats.org/officeDocument/2006/relationships/audio" Target="../media/media46.m4a"/><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audio" Target="../media/media52.m4a"/><Relationship Id="rId13" Type="http://schemas.openxmlformats.org/officeDocument/2006/relationships/image" Target="../media/image54.png"/><Relationship Id="rId3" Type="http://schemas.microsoft.com/office/2007/relationships/media" Target="../media/media50.m4a"/><Relationship Id="rId7" Type="http://schemas.microsoft.com/office/2007/relationships/media" Target="../media/media52.m4a"/><Relationship Id="rId12" Type="http://schemas.openxmlformats.org/officeDocument/2006/relationships/image" Target="../media/image53.png"/><Relationship Id="rId2" Type="http://schemas.openxmlformats.org/officeDocument/2006/relationships/audio" Target="../media/media49.m4a"/><Relationship Id="rId1" Type="http://schemas.microsoft.com/office/2007/relationships/media" Target="../media/media49.m4a"/><Relationship Id="rId6" Type="http://schemas.openxmlformats.org/officeDocument/2006/relationships/audio" Target="../media/media51.m4a"/><Relationship Id="rId11" Type="http://schemas.openxmlformats.org/officeDocument/2006/relationships/image" Target="../media/image52.png"/><Relationship Id="rId5" Type="http://schemas.microsoft.com/office/2007/relationships/media" Target="../media/media51.m4a"/><Relationship Id="rId10" Type="http://schemas.openxmlformats.org/officeDocument/2006/relationships/image" Target="../media/image51.png"/><Relationship Id="rId4" Type="http://schemas.openxmlformats.org/officeDocument/2006/relationships/audio" Target="../media/media50.m4a"/><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audio" Target="../media/media56.m4a"/><Relationship Id="rId13" Type="http://schemas.openxmlformats.org/officeDocument/2006/relationships/image" Target="../media/image57.jpeg"/><Relationship Id="rId3" Type="http://schemas.microsoft.com/office/2007/relationships/media" Target="../media/media54.m4a"/><Relationship Id="rId7" Type="http://schemas.microsoft.com/office/2007/relationships/media" Target="../media/media56.m4a"/><Relationship Id="rId12" Type="http://schemas.openxmlformats.org/officeDocument/2006/relationships/image" Target="../media/image56.png"/><Relationship Id="rId2" Type="http://schemas.openxmlformats.org/officeDocument/2006/relationships/audio" Target="../media/media53.m4a"/><Relationship Id="rId1" Type="http://schemas.microsoft.com/office/2007/relationships/media" Target="../media/media53.m4a"/><Relationship Id="rId6" Type="http://schemas.openxmlformats.org/officeDocument/2006/relationships/audio" Target="../media/media55.m4a"/><Relationship Id="rId11" Type="http://schemas.openxmlformats.org/officeDocument/2006/relationships/image" Target="../media/image55.png"/><Relationship Id="rId5" Type="http://schemas.microsoft.com/office/2007/relationships/media" Target="../media/media55.m4a"/><Relationship Id="rId10" Type="http://schemas.openxmlformats.org/officeDocument/2006/relationships/notesSlide" Target="../notesSlides/notesSlide4.xml"/><Relationship Id="rId4" Type="http://schemas.openxmlformats.org/officeDocument/2006/relationships/audio" Target="../media/media54.m4a"/><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audio" Target="../media/media60.m4a"/><Relationship Id="rId13" Type="http://schemas.openxmlformats.org/officeDocument/2006/relationships/image" Target="../media/image61.jpeg"/><Relationship Id="rId3" Type="http://schemas.microsoft.com/office/2007/relationships/media" Target="../media/media58.m4a"/><Relationship Id="rId7" Type="http://schemas.microsoft.com/office/2007/relationships/media" Target="../media/media60.m4a"/><Relationship Id="rId12" Type="http://schemas.openxmlformats.org/officeDocument/2006/relationships/image" Target="../media/image60.png"/><Relationship Id="rId2" Type="http://schemas.openxmlformats.org/officeDocument/2006/relationships/audio" Target="../media/media57.m4a"/><Relationship Id="rId1" Type="http://schemas.microsoft.com/office/2007/relationships/media" Target="../media/media57.m4a"/><Relationship Id="rId6" Type="http://schemas.openxmlformats.org/officeDocument/2006/relationships/audio" Target="../media/media59.m4a"/><Relationship Id="rId11" Type="http://schemas.openxmlformats.org/officeDocument/2006/relationships/image" Target="../media/image59.png"/><Relationship Id="rId5" Type="http://schemas.microsoft.com/office/2007/relationships/media" Target="../media/media59.m4a"/><Relationship Id="rId10" Type="http://schemas.openxmlformats.org/officeDocument/2006/relationships/image" Target="../media/image58.png"/><Relationship Id="rId4" Type="http://schemas.openxmlformats.org/officeDocument/2006/relationships/audio" Target="../media/media58.m4a"/><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audio" Target="../media/media64.m4a"/><Relationship Id="rId13" Type="http://schemas.openxmlformats.org/officeDocument/2006/relationships/image" Target="../media/image65.jpeg"/><Relationship Id="rId3" Type="http://schemas.microsoft.com/office/2007/relationships/media" Target="../media/media62.m4a"/><Relationship Id="rId7" Type="http://schemas.microsoft.com/office/2007/relationships/media" Target="../media/media64.m4a"/><Relationship Id="rId12" Type="http://schemas.openxmlformats.org/officeDocument/2006/relationships/image" Target="../media/image64.png"/><Relationship Id="rId2" Type="http://schemas.openxmlformats.org/officeDocument/2006/relationships/audio" Target="../media/media61.m4a"/><Relationship Id="rId1" Type="http://schemas.microsoft.com/office/2007/relationships/media" Target="../media/media61.m4a"/><Relationship Id="rId6" Type="http://schemas.openxmlformats.org/officeDocument/2006/relationships/audio" Target="../media/media63.m4a"/><Relationship Id="rId11" Type="http://schemas.openxmlformats.org/officeDocument/2006/relationships/image" Target="../media/image63.png"/><Relationship Id="rId5" Type="http://schemas.microsoft.com/office/2007/relationships/media" Target="../media/media63.m4a"/><Relationship Id="rId10" Type="http://schemas.openxmlformats.org/officeDocument/2006/relationships/image" Target="../media/image62.png"/><Relationship Id="rId4" Type="http://schemas.openxmlformats.org/officeDocument/2006/relationships/audio" Target="../media/media62.m4a"/><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audio" Target="../media/media68.m4a"/><Relationship Id="rId13" Type="http://schemas.openxmlformats.org/officeDocument/2006/relationships/image" Target="../media/image69.jpeg"/><Relationship Id="rId3" Type="http://schemas.microsoft.com/office/2007/relationships/media" Target="../media/media66.m4a"/><Relationship Id="rId7" Type="http://schemas.microsoft.com/office/2007/relationships/media" Target="../media/media68.m4a"/><Relationship Id="rId12" Type="http://schemas.openxmlformats.org/officeDocument/2006/relationships/image" Target="../media/image68.jpeg"/><Relationship Id="rId2" Type="http://schemas.openxmlformats.org/officeDocument/2006/relationships/audio" Target="../media/media65.m4a"/><Relationship Id="rId1" Type="http://schemas.microsoft.com/office/2007/relationships/media" Target="../media/media65.m4a"/><Relationship Id="rId6" Type="http://schemas.openxmlformats.org/officeDocument/2006/relationships/audio" Target="../media/media67.m4a"/><Relationship Id="rId11" Type="http://schemas.openxmlformats.org/officeDocument/2006/relationships/image" Target="../media/image67.png"/><Relationship Id="rId5" Type="http://schemas.microsoft.com/office/2007/relationships/media" Target="../media/media67.m4a"/><Relationship Id="rId10" Type="http://schemas.openxmlformats.org/officeDocument/2006/relationships/image" Target="../media/image66.png"/><Relationship Id="rId4" Type="http://schemas.openxmlformats.org/officeDocument/2006/relationships/audio" Target="../media/media66.m4a"/><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audio" Target="../media/media72.m4a"/><Relationship Id="rId13" Type="http://schemas.openxmlformats.org/officeDocument/2006/relationships/image" Target="../media/image73.png"/><Relationship Id="rId3" Type="http://schemas.microsoft.com/office/2007/relationships/media" Target="../media/media70.m4a"/><Relationship Id="rId7" Type="http://schemas.microsoft.com/office/2007/relationships/media" Target="../media/media72.m4a"/><Relationship Id="rId12" Type="http://schemas.openxmlformats.org/officeDocument/2006/relationships/image" Target="../media/image72.png"/><Relationship Id="rId2" Type="http://schemas.openxmlformats.org/officeDocument/2006/relationships/audio" Target="../media/media69.m4a"/><Relationship Id="rId1" Type="http://schemas.microsoft.com/office/2007/relationships/media" Target="../media/media69.m4a"/><Relationship Id="rId6" Type="http://schemas.openxmlformats.org/officeDocument/2006/relationships/audio" Target="../media/media71.m4a"/><Relationship Id="rId11" Type="http://schemas.openxmlformats.org/officeDocument/2006/relationships/image" Target="../media/image71.jpeg"/><Relationship Id="rId5" Type="http://schemas.microsoft.com/office/2007/relationships/media" Target="../media/media71.m4a"/><Relationship Id="rId10" Type="http://schemas.openxmlformats.org/officeDocument/2006/relationships/image" Target="../media/image70.jpeg"/><Relationship Id="rId4" Type="http://schemas.openxmlformats.org/officeDocument/2006/relationships/audio" Target="../media/media70.m4a"/><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audio" Target="../media/media4.m4a"/><Relationship Id="rId13" Type="http://schemas.openxmlformats.org/officeDocument/2006/relationships/image" Target="../media/image5.jpeg"/><Relationship Id="rId3" Type="http://schemas.microsoft.com/office/2007/relationships/media" Target="../media/media2.m4a"/><Relationship Id="rId7" Type="http://schemas.microsoft.com/office/2007/relationships/media" Target="../media/media4.m4a"/><Relationship Id="rId12" Type="http://schemas.openxmlformats.org/officeDocument/2006/relationships/image" Target="../media/image4.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3.m4a"/><Relationship Id="rId11" Type="http://schemas.openxmlformats.org/officeDocument/2006/relationships/image" Target="../media/image3.jpeg"/><Relationship Id="rId5" Type="http://schemas.microsoft.com/office/2007/relationships/media" Target="../media/media3.m4a"/><Relationship Id="rId10" Type="http://schemas.openxmlformats.org/officeDocument/2006/relationships/image" Target="../media/image2.jpeg"/><Relationship Id="rId4" Type="http://schemas.openxmlformats.org/officeDocument/2006/relationships/audio" Target="../media/media2.m4a"/><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audio" Target="../media/media8.m4a"/><Relationship Id="rId13" Type="http://schemas.openxmlformats.org/officeDocument/2006/relationships/image" Target="../media/image10.png"/><Relationship Id="rId3" Type="http://schemas.microsoft.com/office/2007/relationships/media" Target="../media/media6.m4a"/><Relationship Id="rId7" Type="http://schemas.microsoft.com/office/2007/relationships/media" Target="../media/media8.m4a"/><Relationship Id="rId12" Type="http://schemas.openxmlformats.org/officeDocument/2006/relationships/image" Target="../media/image9.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audio" Target="../media/media7.m4a"/><Relationship Id="rId11" Type="http://schemas.openxmlformats.org/officeDocument/2006/relationships/image" Target="../media/image8.png"/><Relationship Id="rId5" Type="http://schemas.microsoft.com/office/2007/relationships/media" Target="../media/media7.m4a"/><Relationship Id="rId15" Type="http://schemas.openxmlformats.org/officeDocument/2006/relationships/image" Target="../media/image6.png"/><Relationship Id="rId10" Type="http://schemas.openxmlformats.org/officeDocument/2006/relationships/image" Target="../media/image7.jpeg"/><Relationship Id="rId4" Type="http://schemas.openxmlformats.org/officeDocument/2006/relationships/audio" Target="../media/media6.m4a"/><Relationship Id="rId9" Type="http://schemas.openxmlformats.org/officeDocument/2006/relationships/slideLayout" Target="../slideLayouts/slideLayout7.xml"/><Relationship Id="rId1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audio" Target="../media/media12.m4a"/><Relationship Id="rId13" Type="http://schemas.openxmlformats.org/officeDocument/2006/relationships/image" Target="../media/image14.png"/><Relationship Id="rId3" Type="http://schemas.microsoft.com/office/2007/relationships/media" Target="../media/media10.m4a"/><Relationship Id="rId7" Type="http://schemas.microsoft.com/office/2007/relationships/media" Target="../media/media12.m4a"/><Relationship Id="rId12" Type="http://schemas.openxmlformats.org/officeDocument/2006/relationships/image" Target="../media/image13.jpe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audio" Target="../media/media11.m4a"/><Relationship Id="rId11" Type="http://schemas.openxmlformats.org/officeDocument/2006/relationships/image" Target="../media/image12.jpeg"/><Relationship Id="rId5" Type="http://schemas.microsoft.com/office/2007/relationships/media" Target="../media/media11.m4a"/><Relationship Id="rId1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audio" Target="../media/media10.m4a"/><Relationship Id="rId9" Type="http://schemas.openxmlformats.org/officeDocument/2006/relationships/slideLayout" Target="../slideLayouts/slideLayout7.xml"/><Relationship Id="rId1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audio" Target="../media/media16.m4a"/><Relationship Id="rId13" Type="http://schemas.openxmlformats.org/officeDocument/2006/relationships/image" Target="../media/image18.jpeg"/><Relationship Id="rId3" Type="http://schemas.microsoft.com/office/2007/relationships/media" Target="../media/media14.m4a"/><Relationship Id="rId7" Type="http://schemas.microsoft.com/office/2007/relationships/media" Target="../media/media16.m4a"/><Relationship Id="rId12" Type="http://schemas.openxmlformats.org/officeDocument/2006/relationships/image" Target="../media/image17.jpe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audio" Target="../media/media15.m4a"/><Relationship Id="rId11" Type="http://schemas.openxmlformats.org/officeDocument/2006/relationships/image" Target="../media/image16.png"/><Relationship Id="rId5" Type="http://schemas.microsoft.com/office/2007/relationships/media" Target="../media/media15.m4a"/><Relationship Id="rId10" Type="http://schemas.openxmlformats.org/officeDocument/2006/relationships/image" Target="../media/image15.png"/><Relationship Id="rId4" Type="http://schemas.openxmlformats.org/officeDocument/2006/relationships/audio" Target="../media/media14.m4a"/><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audio" Target="../media/media20.m4a"/><Relationship Id="rId13" Type="http://schemas.openxmlformats.org/officeDocument/2006/relationships/image" Target="../media/image22.jpeg"/><Relationship Id="rId3" Type="http://schemas.microsoft.com/office/2007/relationships/media" Target="../media/media18.m4a"/><Relationship Id="rId7" Type="http://schemas.microsoft.com/office/2007/relationships/media" Target="../media/media20.m4a"/><Relationship Id="rId12" Type="http://schemas.openxmlformats.org/officeDocument/2006/relationships/image" Target="../media/image21.png"/><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audio" Target="../media/media19.m4a"/><Relationship Id="rId11" Type="http://schemas.openxmlformats.org/officeDocument/2006/relationships/image" Target="../media/image20.jpeg"/><Relationship Id="rId5" Type="http://schemas.microsoft.com/office/2007/relationships/media" Target="../media/media19.m4a"/><Relationship Id="rId10" Type="http://schemas.openxmlformats.org/officeDocument/2006/relationships/image" Target="../media/image19.jpeg"/><Relationship Id="rId4" Type="http://schemas.openxmlformats.org/officeDocument/2006/relationships/audio" Target="../media/media18.m4a"/><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audio" Target="../media/media24.m4a"/><Relationship Id="rId13" Type="http://schemas.openxmlformats.org/officeDocument/2006/relationships/image" Target="../media/image26.jpeg"/><Relationship Id="rId3" Type="http://schemas.microsoft.com/office/2007/relationships/media" Target="../media/media22.m4a"/><Relationship Id="rId7" Type="http://schemas.microsoft.com/office/2007/relationships/media" Target="../media/media24.m4a"/><Relationship Id="rId12" Type="http://schemas.openxmlformats.org/officeDocument/2006/relationships/image" Target="../media/image25.jpeg"/><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audio" Target="../media/media23.m4a"/><Relationship Id="rId11" Type="http://schemas.openxmlformats.org/officeDocument/2006/relationships/image" Target="../media/image24.jpeg"/><Relationship Id="rId5" Type="http://schemas.microsoft.com/office/2007/relationships/media" Target="../media/media23.m4a"/><Relationship Id="rId10" Type="http://schemas.openxmlformats.org/officeDocument/2006/relationships/image" Target="../media/image23.jpeg"/><Relationship Id="rId4" Type="http://schemas.openxmlformats.org/officeDocument/2006/relationships/audio" Target="../media/media22.m4a"/><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audio" Target="../media/media28.m4a"/><Relationship Id="rId13" Type="http://schemas.openxmlformats.org/officeDocument/2006/relationships/image" Target="../media/image30.png"/><Relationship Id="rId3" Type="http://schemas.microsoft.com/office/2007/relationships/media" Target="../media/media26.m4a"/><Relationship Id="rId7" Type="http://schemas.microsoft.com/office/2007/relationships/media" Target="../media/media28.m4a"/><Relationship Id="rId12" Type="http://schemas.openxmlformats.org/officeDocument/2006/relationships/image" Target="../media/image29.png"/><Relationship Id="rId2" Type="http://schemas.openxmlformats.org/officeDocument/2006/relationships/audio" Target="../media/media25.m4a"/><Relationship Id="rId1" Type="http://schemas.microsoft.com/office/2007/relationships/media" Target="../media/media25.m4a"/><Relationship Id="rId6" Type="http://schemas.openxmlformats.org/officeDocument/2006/relationships/audio" Target="../media/media27.m4a"/><Relationship Id="rId11" Type="http://schemas.openxmlformats.org/officeDocument/2006/relationships/image" Target="../media/image28.png"/><Relationship Id="rId5" Type="http://schemas.microsoft.com/office/2007/relationships/media" Target="../media/media27.m4a"/><Relationship Id="rId10" Type="http://schemas.openxmlformats.org/officeDocument/2006/relationships/image" Target="../media/image27.png"/><Relationship Id="rId4" Type="http://schemas.openxmlformats.org/officeDocument/2006/relationships/audio" Target="../media/media26.m4a"/><Relationship Id="rId9" Type="http://schemas.openxmlformats.org/officeDocument/2006/relationships/slideLayout" Target="../slideLayouts/slideLayout7.xml"/><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
          <p:cNvPicPr preferRelativeResize="0">
            <a:picLocks noGrp="1"/>
          </p:cNvPicPr>
          <p:nvPr>
            <p:ph idx="1"/>
          </p:nvPr>
        </p:nvPicPr>
        <p:blipFill rotWithShape="1">
          <a:blip r:embed="rId3" cstate="print">
            <a:alphaModFix/>
            <a:extLst>
              <a:ext uri="{28A0092B-C50C-407E-A947-70E740481C1C}">
                <a14:useLocalDpi xmlns:a14="http://schemas.microsoft.com/office/drawing/2010/main"/>
              </a:ext>
            </a:extLst>
          </a:blip>
          <a:srcRect l="291" t="257" r="410" b="204"/>
          <a:stretch/>
        </p:blipFill>
        <p:spPr>
          <a:xfrm>
            <a:off x="1" y="-19765"/>
            <a:ext cx="9159716" cy="5183029"/>
          </a:xfrm>
          <a:prstGeom prst="rect">
            <a:avLst/>
          </a:prstGeom>
          <a:noFill/>
          <a:ln>
            <a:noFill/>
          </a:ln>
        </p:spPr>
      </p:pic>
      <p:sp>
        <p:nvSpPr>
          <p:cNvPr id="84" name="Google Shape;84;p1"/>
          <p:cNvSpPr txBox="1"/>
          <p:nvPr/>
        </p:nvSpPr>
        <p:spPr>
          <a:xfrm>
            <a:off x="59532" y="4737736"/>
            <a:ext cx="9025414" cy="294799"/>
          </a:xfrm>
          <a:prstGeom prst="rect">
            <a:avLst/>
          </a:prstGeom>
          <a:noFill/>
          <a:ln>
            <a:noFill/>
          </a:ln>
        </p:spPr>
        <p:txBody>
          <a:bodyPr spcFirstLastPara="1" wrap="square" lIns="68569" tIns="34275" rIns="68569" bIns="34275" anchor="t" anchorCtr="0">
            <a:noAutofit/>
          </a:bodyPr>
          <a:lstStyle/>
          <a:p>
            <a:pPr algn="ctr">
              <a:lnSpc>
                <a:spcPct val="80000"/>
              </a:lnSpc>
              <a:buClr>
                <a:schemeClr val="dk1"/>
              </a:buClr>
              <a:buSzPts val="2312"/>
            </a:pPr>
            <a:r>
              <a:rPr lang="en-US" sz="1050" dirty="0">
                <a:solidFill>
                  <a:schemeClr val="dk1"/>
                </a:solidFill>
                <a:latin typeface="Verdana"/>
                <a:ea typeface="Verdana"/>
                <a:cs typeface="Verdana"/>
                <a:sym typeface="Verdana"/>
              </a:rPr>
              <a:t>©2020-2022 Literacy International</a:t>
            </a:r>
            <a:endParaRPr sz="1050" i="1" dirty="0">
              <a:solidFill>
                <a:schemeClr val="dk1"/>
              </a:solidFill>
              <a:latin typeface="Verdana"/>
              <a:ea typeface="Verdana"/>
              <a:cs typeface="Verdana"/>
              <a:sym typeface="Verdana"/>
            </a:endParaRPr>
          </a:p>
        </p:txBody>
      </p:sp>
      <p:grpSp>
        <p:nvGrpSpPr>
          <p:cNvPr id="85" name="Google Shape;85;p1"/>
          <p:cNvGrpSpPr/>
          <p:nvPr/>
        </p:nvGrpSpPr>
        <p:grpSpPr>
          <a:xfrm>
            <a:off x="309968" y="1"/>
            <a:ext cx="8624806" cy="534202"/>
            <a:chOff x="8033" y="9125"/>
            <a:chExt cx="3143" cy="482"/>
          </a:xfrm>
        </p:grpSpPr>
        <p:sp>
          <p:nvSpPr>
            <p:cNvPr id="86" name="Google Shape;86;p1"/>
            <p:cNvSpPr/>
            <p:nvPr/>
          </p:nvSpPr>
          <p:spPr>
            <a:xfrm>
              <a:off x="8033" y="9135"/>
              <a:ext cx="3123" cy="472"/>
            </a:xfrm>
            <a:prstGeom prst="plaque">
              <a:avLst>
                <a:gd name="adj" fmla="val 16667"/>
              </a:avLst>
            </a:prstGeom>
            <a:solidFill>
              <a:schemeClr val="accent1">
                <a:lumMod val="20000"/>
                <a:lumOff val="80000"/>
              </a:schemeClr>
            </a:solidFill>
            <a:ln w="57150" cap="flat"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algn="ctr">
                <a:buSzPts val="1400"/>
              </a:pPr>
              <a:endParaRPr sz="1050" dirty="0">
                <a:solidFill>
                  <a:schemeClr val="dk1"/>
                </a:solidFill>
                <a:latin typeface="Verdana"/>
                <a:ea typeface="Verdana"/>
                <a:cs typeface="Verdana"/>
                <a:sym typeface="Verdana"/>
              </a:endParaRPr>
            </a:p>
          </p:txBody>
        </p:sp>
        <p:sp>
          <p:nvSpPr>
            <p:cNvPr id="87" name="Google Shape;87;p1"/>
            <p:cNvSpPr txBox="1"/>
            <p:nvPr/>
          </p:nvSpPr>
          <p:spPr>
            <a:xfrm>
              <a:off x="8141" y="9125"/>
              <a:ext cx="3035" cy="451"/>
            </a:xfrm>
            <a:prstGeom prst="rect">
              <a:avLst/>
            </a:prstGeom>
            <a:noFill/>
            <a:ln>
              <a:noFill/>
            </a:ln>
          </p:spPr>
          <p:txBody>
            <a:bodyPr spcFirstLastPara="1" wrap="square" lIns="68569" tIns="34275" rIns="68569" bIns="34275" anchor="t" anchorCtr="0">
              <a:spAutoFit/>
            </a:bodyPr>
            <a:lstStyle/>
            <a:p>
              <a:pPr>
                <a:buSzPts val="2000"/>
              </a:pPr>
              <a:r>
                <a:rPr lang="en-US" sz="2800" dirty="0">
                  <a:solidFill>
                    <a:schemeClr val="dk1"/>
                  </a:solidFill>
                  <a:latin typeface="Verdana"/>
                  <a:ea typeface="Verdana"/>
                  <a:cs typeface="Verdana"/>
                  <a:sym typeface="Verdana"/>
                </a:rPr>
                <a:t>Vocabulary Flashcards Units A1-29 to A1-35</a:t>
              </a:r>
              <a:endParaRPr sz="2800"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6A8695A5-BC06-5CB2-54AC-9F8ECA937D0B}"/>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Google Shape;129;p5">
            <a:extLst>
              <a:ext uri="{FF2B5EF4-FFF2-40B4-BE49-F238E27FC236}">
                <a16:creationId xmlns:a16="http://schemas.microsoft.com/office/drawing/2014/main" id="{51760D6A-4CE4-892E-11FC-AF11A35C2287}"/>
              </a:ext>
            </a:extLst>
          </p:cNvPr>
          <p:cNvPicPr preferRelativeResize="0"/>
          <p:nvPr/>
        </p:nvPicPr>
        <p:blipFill rotWithShape="1">
          <a:blip r:embed="rId11">
            <a:alphaModFix/>
          </a:blip>
          <a:srcRect/>
          <a:stretch/>
        </p:blipFill>
        <p:spPr>
          <a:xfrm>
            <a:off x="273923" y="484555"/>
            <a:ext cx="1807914" cy="1797338"/>
          </a:xfrm>
          <a:prstGeom prst="rect">
            <a:avLst/>
          </a:prstGeom>
          <a:noFill/>
          <a:ln>
            <a:noFill/>
          </a:ln>
        </p:spPr>
      </p:pic>
      <p:pic>
        <p:nvPicPr>
          <p:cNvPr id="4" name="Google Shape;130;p5">
            <a:extLst>
              <a:ext uri="{FF2B5EF4-FFF2-40B4-BE49-F238E27FC236}">
                <a16:creationId xmlns:a16="http://schemas.microsoft.com/office/drawing/2014/main" id="{AE901DE3-4252-3627-A2FE-845DC8EF4CD6}"/>
              </a:ext>
            </a:extLst>
          </p:cNvPr>
          <p:cNvPicPr preferRelativeResize="0"/>
          <p:nvPr/>
        </p:nvPicPr>
        <p:blipFill rotWithShape="1">
          <a:blip r:embed="rId12">
            <a:alphaModFix/>
          </a:blip>
          <a:srcRect/>
          <a:stretch/>
        </p:blipFill>
        <p:spPr>
          <a:xfrm>
            <a:off x="2469390" y="505524"/>
            <a:ext cx="1879616" cy="1755400"/>
          </a:xfrm>
          <a:prstGeom prst="rect">
            <a:avLst/>
          </a:prstGeom>
          <a:noFill/>
          <a:ln>
            <a:noFill/>
          </a:ln>
        </p:spPr>
      </p:pic>
      <p:pic>
        <p:nvPicPr>
          <p:cNvPr id="5" name="Google Shape;131;p5">
            <a:extLst>
              <a:ext uri="{FF2B5EF4-FFF2-40B4-BE49-F238E27FC236}">
                <a16:creationId xmlns:a16="http://schemas.microsoft.com/office/drawing/2014/main" id="{C3BA7B31-9E3A-7310-E2A9-26D0817A2EAC}"/>
              </a:ext>
            </a:extLst>
          </p:cNvPr>
          <p:cNvPicPr preferRelativeResize="0"/>
          <p:nvPr/>
        </p:nvPicPr>
        <p:blipFill rotWithShape="1">
          <a:blip r:embed="rId13">
            <a:alphaModFix/>
          </a:blip>
          <a:srcRect/>
          <a:stretch/>
        </p:blipFill>
        <p:spPr>
          <a:xfrm>
            <a:off x="4736559" y="539453"/>
            <a:ext cx="2000592" cy="1746910"/>
          </a:xfrm>
          <a:prstGeom prst="rect">
            <a:avLst/>
          </a:prstGeom>
          <a:noFill/>
          <a:ln>
            <a:noFill/>
          </a:ln>
        </p:spPr>
      </p:pic>
      <p:pic>
        <p:nvPicPr>
          <p:cNvPr id="6" name="Google Shape;132;p5">
            <a:extLst>
              <a:ext uri="{FF2B5EF4-FFF2-40B4-BE49-F238E27FC236}">
                <a16:creationId xmlns:a16="http://schemas.microsoft.com/office/drawing/2014/main" id="{5327682F-646E-3641-88B1-FF1B96F7AAF5}"/>
              </a:ext>
            </a:extLst>
          </p:cNvPr>
          <p:cNvPicPr preferRelativeResize="0"/>
          <p:nvPr/>
        </p:nvPicPr>
        <p:blipFill rotWithShape="1">
          <a:blip r:embed="rId14">
            <a:alphaModFix/>
          </a:blip>
          <a:srcRect/>
          <a:stretch/>
        </p:blipFill>
        <p:spPr>
          <a:xfrm>
            <a:off x="7048301" y="552663"/>
            <a:ext cx="1821776" cy="1729230"/>
          </a:xfrm>
          <a:prstGeom prst="rect">
            <a:avLst/>
          </a:prstGeom>
          <a:noFill/>
          <a:ln>
            <a:noFill/>
          </a:ln>
        </p:spPr>
      </p:pic>
      <p:sp>
        <p:nvSpPr>
          <p:cNvPr id="7" name="TextBox 6">
            <a:extLst>
              <a:ext uri="{FF2B5EF4-FFF2-40B4-BE49-F238E27FC236}">
                <a16:creationId xmlns:a16="http://schemas.microsoft.com/office/drawing/2014/main" id="{5463C7A7-2FD4-9506-E277-26319B5DEAEE}"/>
              </a:ext>
            </a:extLst>
          </p:cNvPr>
          <p:cNvSpPr txBox="1"/>
          <p:nvPr/>
        </p:nvSpPr>
        <p:spPr>
          <a:xfrm>
            <a:off x="7197968" y="3524739"/>
            <a:ext cx="1711657"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beach   </a:t>
            </a:r>
          </a:p>
        </p:txBody>
      </p:sp>
      <p:sp>
        <p:nvSpPr>
          <p:cNvPr id="8" name="TextBox 7">
            <a:extLst>
              <a:ext uri="{FF2B5EF4-FFF2-40B4-BE49-F238E27FC236}">
                <a16:creationId xmlns:a16="http://schemas.microsoft.com/office/drawing/2014/main" id="{7976749F-7E46-18CD-5ADF-47587623E0D2}"/>
              </a:ext>
            </a:extLst>
          </p:cNvPr>
          <p:cNvSpPr txBox="1"/>
          <p:nvPr/>
        </p:nvSpPr>
        <p:spPr>
          <a:xfrm>
            <a:off x="390630" y="3524739"/>
            <a:ext cx="1574499"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forest</a:t>
            </a:r>
          </a:p>
        </p:txBody>
      </p:sp>
      <p:sp>
        <p:nvSpPr>
          <p:cNvPr id="9" name="TextBox 8">
            <a:extLst>
              <a:ext uri="{FF2B5EF4-FFF2-40B4-BE49-F238E27FC236}">
                <a16:creationId xmlns:a16="http://schemas.microsoft.com/office/drawing/2014/main" id="{ADDF7377-8D25-CB3A-ACEF-C9B78E8BCF73}"/>
              </a:ext>
            </a:extLst>
          </p:cNvPr>
          <p:cNvSpPr txBox="1"/>
          <p:nvPr/>
        </p:nvSpPr>
        <p:spPr>
          <a:xfrm>
            <a:off x="2406472" y="3524739"/>
            <a:ext cx="2130271"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meadow   </a:t>
            </a:r>
          </a:p>
        </p:txBody>
      </p:sp>
      <p:sp>
        <p:nvSpPr>
          <p:cNvPr id="10" name="TextBox 9">
            <a:extLst>
              <a:ext uri="{FF2B5EF4-FFF2-40B4-BE49-F238E27FC236}">
                <a16:creationId xmlns:a16="http://schemas.microsoft.com/office/drawing/2014/main" id="{0E363F4D-CA5F-CFF1-E69E-F0C51863FCDB}"/>
              </a:ext>
            </a:extLst>
          </p:cNvPr>
          <p:cNvSpPr txBox="1"/>
          <p:nvPr/>
        </p:nvSpPr>
        <p:spPr>
          <a:xfrm>
            <a:off x="4853266" y="3524739"/>
            <a:ext cx="1711657"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desert   </a:t>
            </a:r>
          </a:p>
        </p:txBody>
      </p:sp>
      <p:pic>
        <p:nvPicPr>
          <p:cNvPr id="11" name="a forest ">
            <a:hlinkClick r:id="" action="ppaction://media"/>
            <a:extLst>
              <a:ext uri="{FF2B5EF4-FFF2-40B4-BE49-F238E27FC236}">
                <a16:creationId xmlns:a16="http://schemas.microsoft.com/office/drawing/2014/main" id="{50A283F8-18E9-224C-CA14-6B22A2BA06D6}"/>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934197" y="2766447"/>
            <a:ext cx="487363" cy="487363"/>
          </a:xfrm>
          <a:prstGeom prst="rect">
            <a:avLst/>
          </a:prstGeom>
        </p:spPr>
      </p:pic>
      <p:pic>
        <p:nvPicPr>
          <p:cNvPr id="12" name="a meadow ">
            <a:hlinkClick r:id="" action="ppaction://media"/>
            <a:extLst>
              <a:ext uri="{FF2B5EF4-FFF2-40B4-BE49-F238E27FC236}">
                <a16:creationId xmlns:a16="http://schemas.microsoft.com/office/drawing/2014/main" id="{D1B98B08-D0B4-3DBE-D9F9-2D434E99F39F}"/>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3227925" y="2766448"/>
            <a:ext cx="487363" cy="487363"/>
          </a:xfrm>
          <a:prstGeom prst="rect">
            <a:avLst/>
          </a:prstGeom>
        </p:spPr>
      </p:pic>
      <p:pic>
        <p:nvPicPr>
          <p:cNvPr id="13" name="a desert ">
            <a:hlinkClick r:id="" action="ppaction://media"/>
            <a:extLst>
              <a:ext uri="{FF2B5EF4-FFF2-40B4-BE49-F238E27FC236}">
                <a16:creationId xmlns:a16="http://schemas.microsoft.com/office/drawing/2014/main" id="{A8F5D8AB-4518-DC52-F408-FD9ECD4EA446}"/>
              </a:ext>
            </a:extLst>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5428714" y="2766447"/>
            <a:ext cx="487363" cy="487363"/>
          </a:xfrm>
          <a:prstGeom prst="rect">
            <a:avLst/>
          </a:prstGeom>
        </p:spPr>
      </p:pic>
      <p:pic>
        <p:nvPicPr>
          <p:cNvPr id="14" name="a beach ">
            <a:hlinkClick r:id="" action="ppaction://media"/>
            <a:extLst>
              <a:ext uri="{FF2B5EF4-FFF2-40B4-BE49-F238E27FC236}">
                <a16:creationId xmlns:a16="http://schemas.microsoft.com/office/drawing/2014/main" id="{44AB9F1C-289F-34D5-E39C-C3EFDC641B6F}"/>
              </a:ext>
            </a:extLst>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7810114" y="2766446"/>
            <a:ext cx="487363" cy="487363"/>
          </a:xfrm>
          <a:prstGeom prst="rect">
            <a:avLst/>
          </a:prstGeom>
        </p:spPr>
      </p:pic>
      <p:sp>
        <p:nvSpPr>
          <p:cNvPr id="15" name="Google Shape;423;p32">
            <a:extLst>
              <a:ext uri="{FF2B5EF4-FFF2-40B4-BE49-F238E27FC236}">
                <a16:creationId xmlns:a16="http://schemas.microsoft.com/office/drawing/2014/main" id="{4998786D-C37F-E103-2A9E-0A5A447D8C4B}"/>
              </a:ext>
            </a:extLst>
          </p:cNvPr>
          <p:cNvSpPr txBox="1"/>
          <p:nvPr/>
        </p:nvSpPr>
        <p:spPr>
          <a:xfrm>
            <a:off x="-349902" y="4869656"/>
            <a:ext cx="3086100" cy="273844"/>
          </a:xfrm>
          <a:prstGeom prst="rect">
            <a:avLst/>
          </a:prstGeom>
          <a:noFill/>
          <a:ln>
            <a:noFill/>
          </a:ln>
        </p:spPr>
        <p:txBody>
          <a:bodyPr spcFirstLastPara="1" wrap="square" lIns="68569" tIns="34275" rIns="68569" bIns="34275" anchor="ctr" anchorCtr="0">
            <a:noAutofit/>
          </a:bodyPr>
          <a:lstStyle/>
          <a:p>
            <a:pPr algn="ctr">
              <a:buClr>
                <a:srgbClr val="898989"/>
              </a:buClr>
              <a:buSzPts val="1200"/>
            </a:pPr>
            <a:r>
              <a:rPr lang="en-US" sz="900" dirty="0">
                <a:solidFill>
                  <a:srgbClr val="898989"/>
                </a:solidFill>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5413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4"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728" fill="hold"/>
                                        <p:tgtEl>
                                          <p:spTgt spid="12"/>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844"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612" fill="hold"/>
                                        <p:tgtEl>
                                          <p:spTgt spid="1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1"/>
                </p:tgtEl>
              </p:cMediaNode>
            </p:audio>
            <p:audio>
              <p:cMediaNode vol="80000">
                <p:cTn id="40" fill="hold" display="0">
                  <p:stCondLst>
                    <p:cond delay="indefinite"/>
                  </p:stCondLst>
                  <p:endCondLst>
                    <p:cond evt="onStopAudio" delay="0">
                      <p:tgtEl>
                        <p:sldTgt/>
                      </p:tgtEl>
                    </p:cond>
                  </p:endCondLst>
                </p:cTn>
                <p:tgtEl>
                  <p:spTgt spid="12"/>
                </p:tgtEl>
              </p:cMediaNode>
            </p:audio>
            <p:audio>
              <p:cMediaNode vol="80000">
                <p:cTn id="41" fill="hold" display="0">
                  <p:stCondLst>
                    <p:cond delay="indefinite"/>
                  </p:stCondLst>
                  <p:endCondLst>
                    <p:cond evt="onStopAudio" delay="0">
                      <p:tgtEl>
                        <p:sldTgt/>
                      </p:tgtEl>
                    </p:cond>
                  </p:endCondLst>
                </p:cTn>
                <p:tgtEl>
                  <p:spTgt spid="13"/>
                </p:tgtEl>
              </p:cMediaNode>
            </p:audio>
            <p:audio>
              <p:cMediaNode vol="80000">
                <p:cTn id="42" fill="hold" display="0">
                  <p:stCondLst>
                    <p:cond delay="indefinite"/>
                  </p:stCondLst>
                  <p:endCondLst>
                    <p:cond evt="onStopAudio" delay="0">
                      <p:tgtEl>
                        <p:sldTgt/>
                      </p:tgtEl>
                    </p:cond>
                  </p:endCondLst>
                </p:cTn>
                <p:tgtEl>
                  <p:spTgt spid="14"/>
                </p:tgtEl>
              </p:cMediaNode>
            </p:audio>
          </p:childTnLst>
        </p:cTn>
      </p:par>
    </p:tnLst>
    <p:bldLst>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F1904A49-5A44-B11E-370C-8CD6DB9C2529}"/>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7" name="Google Shape;143;p6">
            <a:extLst>
              <a:ext uri="{FF2B5EF4-FFF2-40B4-BE49-F238E27FC236}">
                <a16:creationId xmlns:a16="http://schemas.microsoft.com/office/drawing/2014/main" id="{8823BCBE-A02C-980C-DB36-477F4F5077F7}"/>
              </a:ext>
            </a:extLst>
          </p:cNvPr>
          <p:cNvPicPr preferRelativeResize="0"/>
          <p:nvPr/>
        </p:nvPicPr>
        <p:blipFill rotWithShape="1">
          <a:blip r:embed="rId10">
            <a:alphaModFix/>
          </a:blip>
          <a:srcRect/>
          <a:stretch/>
        </p:blipFill>
        <p:spPr>
          <a:xfrm>
            <a:off x="184152" y="515632"/>
            <a:ext cx="1859686" cy="1775852"/>
          </a:xfrm>
          <a:prstGeom prst="rect">
            <a:avLst/>
          </a:prstGeom>
          <a:noFill/>
          <a:ln>
            <a:noFill/>
          </a:ln>
        </p:spPr>
      </p:pic>
      <p:pic>
        <p:nvPicPr>
          <p:cNvPr id="8" name="Google Shape;144;p6">
            <a:extLst>
              <a:ext uri="{FF2B5EF4-FFF2-40B4-BE49-F238E27FC236}">
                <a16:creationId xmlns:a16="http://schemas.microsoft.com/office/drawing/2014/main" id="{5245A5BA-9774-8EC6-D908-44491010D67F}"/>
              </a:ext>
            </a:extLst>
          </p:cNvPr>
          <p:cNvPicPr preferRelativeResize="0"/>
          <p:nvPr/>
        </p:nvPicPr>
        <p:blipFill rotWithShape="1">
          <a:blip r:embed="rId11">
            <a:alphaModFix/>
          </a:blip>
          <a:srcRect/>
          <a:stretch/>
        </p:blipFill>
        <p:spPr>
          <a:xfrm>
            <a:off x="2454924" y="515632"/>
            <a:ext cx="1955672" cy="1768076"/>
          </a:xfrm>
          <a:prstGeom prst="rect">
            <a:avLst/>
          </a:prstGeom>
          <a:noFill/>
          <a:ln>
            <a:noFill/>
          </a:ln>
        </p:spPr>
      </p:pic>
      <p:pic>
        <p:nvPicPr>
          <p:cNvPr id="9" name="Google Shape;145;p6" descr="Teamwork concept with persons climbing hill Free Vector">
            <a:extLst>
              <a:ext uri="{FF2B5EF4-FFF2-40B4-BE49-F238E27FC236}">
                <a16:creationId xmlns:a16="http://schemas.microsoft.com/office/drawing/2014/main" id="{62C70B5D-05DE-2DD6-BED9-A43C4EA30056}"/>
              </a:ext>
            </a:extLst>
          </p:cNvPr>
          <p:cNvPicPr preferRelativeResize="0"/>
          <p:nvPr/>
        </p:nvPicPr>
        <p:blipFill rotWithShape="1">
          <a:blip r:embed="rId12">
            <a:alphaModFix/>
          </a:blip>
          <a:srcRect/>
          <a:stretch/>
        </p:blipFill>
        <p:spPr>
          <a:xfrm>
            <a:off x="7229170" y="405264"/>
            <a:ext cx="1584680" cy="1886220"/>
          </a:xfrm>
          <a:prstGeom prst="rect">
            <a:avLst/>
          </a:prstGeom>
          <a:noFill/>
          <a:ln>
            <a:noFill/>
          </a:ln>
        </p:spPr>
      </p:pic>
      <p:pic>
        <p:nvPicPr>
          <p:cNvPr id="10" name="Google Shape;146;p6">
            <a:extLst>
              <a:ext uri="{FF2B5EF4-FFF2-40B4-BE49-F238E27FC236}">
                <a16:creationId xmlns:a16="http://schemas.microsoft.com/office/drawing/2014/main" id="{56690399-52D4-6DA7-FB8A-E402EB75A699}"/>
              </a:ext>
            </a:extLst>
          </p:cNvPr>
          <p:cNvPicPr preferRelativeResize="0"/>
          <p:nvPr/>
        </p:nvPicPr>
        <p:blipFill rotWithShape="1">
          <a:blip r:embed="rId13">
            <a:alphaModFix/>
          </a:blip>
          <a:srcRect/>
          <a:stretch/>
        </p:blipFill>
        <p:spPr>
          <a:xfrm>
            <a:off x="5232769" y="187569"/>
            <a:ext cx="1040500" cy="2170870"/>
          </a:xfrm>
          <a:prstGeom prst="rect">
            <a:avLst/>
          </a:prstGeom>
          <a:noFill/>
          <a:ln>
            <a:noFill/>
          </a:ln>
        </p:spPr>
      </p:pic>
      <p:sp>
        <p:nvSpPr>
          <p:cNvPr id="11" name="TextBox 10">
            <a:extLst>
              <a:ext uri="{FF2B5EF4-FFF2-40B4-BE49-F238E27FC236}">
                <a16:creationId xmlns:a16="http://schemas.microsoft.com/office/drawing/2014/main" id="{5A7D2BEE-2594-A465-C211-4D46E5B236F7}"/>
              </a:ext>
            </a:extLst>
          </p:cNvPr>
          <p:cNvSpPr txBox="1"/>
          <p:nvPr/>
        </p:nvSpPr>
        <p:spPr>
          <a:xfrm>
            <a:off x="7187788" y="3524739"/>
            <a:ext cx="1626062"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climb    </a:t>
            </a:r>
          </a:p>
        </p:txBody>
      </p:sp>
      <p:sp>
        <p:nvSpPr>
          <p:cNvPr id="13" name="TextBox 12">
            <a:extLst>
              <a:ext uri="{FF2B5EF4-FFF2-40B4-BE49-F238E27FC236}">
                <a16:creationId xmlns:a16="http://schemas.microsoft.com/office/drawing/2014/main" id="{D1C015BB-B6C7-716B-DF0E-7957B8C3C648}"/>
              </a:ext>
            </a:extLst>
          </p:cNvPr>
          <p:cNvSpPr txBox="1"/>
          <p:nvPr/>
        </p:nvSpPr>
        <p:spPr>
          <a:xfrm>
            <a:off x="4919487" y="3524739"/>
            <a:ext cx="1723590"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tourist   </a:t>
            </a:r>
          </a:p>
        </p:txBody>
      </p:sp>
      <p:sp>
        <p:nvSpPr>
          <p:cNvPr id="14" name="TextBox 13">
            <a:extLst>
              <a:ext uri="{FF2B5EF4-FFF2-40B4-BE49-F238E27FC236}">
                <a16:creationId xmlns:a16="http://schemas.microsoft.com/office/drawing/2014/main" id="{B5FC65B0-FB53-720C-9E09-E41F2B844434}"/>
              </a:ext>
            </a:extLst>
          </p:cNvPr>
          <p:cNvSpPr txBox="1"/>
          <p:nvPr/>
        </p:nvSpPr>
        <p:spPr>
          <a:xfrm>
            <a:off x="2844801" y="3524739"/>
            <a:ext cx="1175913"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hill    </a:t>
            </a:r>
          </a:p>
        </p:txBody>
      </p:sp>
      <p:sp>
        <p:nvSpPr>
          <p:cNvPr id="15" name="TextBox 14">
            <a:extLst>
              <a:ext uri="{FF2B5EF4-FFF2-40B4-BE49-F238E27FC236}">
                <a16:creationId xmlns:a16="http://schemas.microsoft.com/office/drawing/2014/main" id="{BC5876F0-0CDB-2E81-2B7C-7CF25A812816}"/>
              </a:ext>
            </a:extLst>
          </p:cNvPr>
          <p:cNvSpPr txBox="1"/>
          <p:nvPr/>
        </p:nvSpPr>
        <p:spPr>
          <a:xfrm>
            <a:off x="526038" y="3524739"/>
            <a:ext cx="1175913"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city </a:t>
            </a:r>
          </a:p>
        </p:txBody>
      </p:sp>
      <p:pic>
        <p:nvPicPr>
          <p:cNvPr id="16" name="a city ">
            <a:hlinkClick r:id="" action="ppaction://media"/>
            <a:extLst>
              <a:ext uri="{FF2B5EF4-FFF2-40B4-BE49-F238E27FC236}">
                <a16:creationId xmlns:a16="http://schemas.microsoft.com/office/drawing/2014/main" id="{581DFAFA-047B-499A-35A1-EE7047935F33}"/>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15100" y="2733675"/>
            <a:ext cx="487363" cy="487363"/>
          </a:xfrm>
          <a:prstGeom prst="rect">
            <a:avLst/>
          </a:prstGeom>
        </p:spPr>
      </p:pic>
      <p:pic>
        <p:nvPicPr>
          <p:cNvPr id="17" name="a hill ">
            <a:hlinkClick r:id="" action="ppaction://media"/>
            <a:extLst>
              <a:ext uri="{FF2B5EF4-FFF2-40B4-BE49-F238E27FC236}">
                <a16:creationId xmlns:a16="http://schemas.microsoft.com/office/drawing/2014/main" id="{A3C94A2C-0171-97D6-A618-1315047D3C54}"/>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89077" y="2733675"/>
            <a:ext cx="487363" cy="487363"/>
          </a:xfrm>
          <a:prstGeom prst="rect">
            <a:avLst/>
          </a:prstGeom>
        </p:spPr>
      </p:pic>
      <p:pic>
        <p:nvPicPr>
          <p:cNvPr id="18" name="a tourist ">
            <a:hlinkClick r:id="" action="ppaction://media"/>
            <a:extLst>
              <a:ext uri="{FF2B5EF4-FFF2-40B4-BE49-F238E27FC236}">
                <a16:creationId xmlns:a16="http://schemas.microsoft.com/office/drawing/2014/main" id="{187E65D7-C0B1-DD36-D279-8233C28DC3E7}"/>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537600" y="2733675"/>
            <a:ext cx="487363" cy="487363"/>
          </a:xfrm>
          <a:prstGeom prst="rect">
            <a:avLst/>
          </a:prstGeom>
        </p:spPr>
      </p:pic>
      <p:pic>
        <p:nvPicPr>
          <p:cNvPr id="19" name="to climb ">
            <a:hlinkClick r:id="" action="ppaction://media"/>
            <a:extLst>
              <a:ext uri="{FF2B5EF4-FFF2-40B4-BE49-F238E27FC236}">
                <a16:creationId xmlns:a16="http://schemas.microsoft.com/office/drawing/2014/main" id="{2D8559A9-D09B-D7C1-446C-6B36E3F9E15C}"/>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77828" y="2733675"/>
            <a:ext cx="487363" cy="487363"/>
          </a:xfrm>
          <a:prstGeom prst="rect">
            <a:avLst/>
          </a:prstGeom>
        </p:spPr>
      </p:pic>
      <p:sp>
        <p:nvSpPr>
          <p:cNvPr id="20" name="Google Shape;423;p32">
            <a:extLst>
              <a:ext uri="{FF2B5EF4-FFF2-40B4-BE49-F238E27FC236}">
                <a16:creationId xmlns:a16="http://schemas.microsoft.com/office/drawing/2014/main" id="{2D833E06-DE88-1E94-427C-1498654719D1}"/>
              </a:ext>
            </a:extLst>
          </p:cNvPr>
          <p:cNvSpPr txBox="1"/>
          <p:nvPr/>
        </p:nvSpPr>
        <p:spPr>
          <a:xfrm>
            <a:off x="-349902" y="4869656"/>
            <a:ext cx="3086100" cy="273844"/>
          </a:xfrm>
          <a:prstGeom prst="rect">
            <a:avLst/>
          </a:prstGeom>
          <a:noFill/>
          <a:ln>
            <a:noFill/>
          </a:ln>
        </p:spPr>
        <p:txBody>
          <a:bodyPr spcFirstLastPara="1" wrap="square" lIns="68569" tIns="34275" rIns="68569" bIns="34275" anchor="ctr" anchorCtr="0">
            <a:noAutofit/>
          </a:bodyPr>
          <a:lstStyle/>
          <a:p>
            <a:pPr algn="ctr">
              <a:buClr>
                <a:srgbClr val="898989"/>
              </a:buClr>
              <a:buSzPts val="1200"/>
            </a:pPr>
            <a:r>
              <a:rPr lang="en-US" sz="900" dirty="0">
                <a:solidFill>
                  <a:srgbClr val="898989"/>
                </a:solidFill>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773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81" fill="hold"/>
                                        <p:tgtEl>
                                          <p:spTgt spid="1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890" fill="hold"/>
                                        <p:tgtEl>
                                          <p:spTgt spid="17"/>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006" fill="hold"/>
                                        <p:tgtEl>
                                          <p:spTgt spid="18"/>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774" fill="hold"/>
                                        <p:tgtEl>
                                          <p:spTgt spid="19"/>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6"/>
                </p:tgtEl>
              </p:cMediaNode>
            </p:audio>
            <p:audio>
              <p:cMediaNode vol="80000">
                <p:cTn id="40" fill="hold" display="0">
                  <p:stCondLst>
                    <p:cond delay="indefinite"/>
                  </p:stCondLst>
                  <p:endCondLst>
                    <p:cond evt="onStopAudio" delay="0">
                      <p:tgtEl>
                        <p:sldTgt/>
                      </p:tgtEl>
                    </p:cond>
                  </p:endCondLst>
                </p:cTn>
                <p:tgtEl>
                  <p:spTgt spid="17"/>
                </p:tgtEl>
              </p:cMediaNode>
            </p:audio>
            <p:audio>
              <p:cMediaNode vol="80000">
                <p:cTn id="41" fill="hold" display="0">
                  <p:stCondLst>
                    <p:cond delay="indefinite"/>
                  </p:stCondLst>
                  <p:endCondLst>
                    <p:cond evt="onStopAudio" delay="0">
                      <p:tgtEl>
                        <p:sldTgt/>
                      </p:tgtEl>
                    </p:cond>
                  </p:endCondLst>
                </p:cTn>
                <p:tgtEl>
                  <p:spTgt spid="18"/>
                </p:tgtEl>
              </p:cMediaNode>
            </p:audio>
            <p:audio>
              <p:cMediaNode vol="80000">
                <p:cTn id="42" fill="hold" display="0">
                  <p:stCondLst>
                    <p:cond delay="indefinite"/>
                  </p:stCondLst>
                  <p:endCondLst>
                    <p:cond evt="onStopAudio" delay="0">
                      <p:tgtEl>
                        <p:sldTgt/>
                      </p:tgtEl>
                    </p:cond>
                  </p:endCondLst>
                </p:cTn>
                <p:tgtEl>
                  <p:spTgt spid="19"/>
                </p:tgtEl>
              </p:cMediaNode>
            </p:audio>
          </p:childTnLst>
        </p:cTn>
      </p:par>
    </p:tnLst>
    <p:bldLst>
      <p:bldP spid="11"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F1904A49-5A44-B11E-370C-8CD6DB9C2529}"/>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Google Shape;124;p4">
            <a:extLst>
              <a:ext uri="{FF2B5EF4-FFF2-40B4-BE49-F238E27FC236}">
                <a16:creationId xmlns:a16="http://schemas.microsoft.com/office/drawing/2014/main" id="{2C7191FF-7D13-6D1E-37D1-615CE52F53AD}"/>
              </a:ext>
            </a:extLst>
          </p:cNvPr>
          <p:cNvPicPr preferRelativeResize="0"/>
          <p:nvPr/>
        </p:nvPicPr>
        <p:blipFill rotWithShape="1">
          <a:blip r:embed="rId10">
            <a:alphaModFix/>
          </a:blip>
          <a:srcRect/>
          <a:stretch/>
        </p:blipFill>
        <p:spPr>
          <a:xfrm>
            <a:off x="5185537" y="731979"/>
            <a:ext cx="1260478" cy="1352394"/>
          </a:xfrm>
          <a:prstGeom prst="rect">
            <a:avLst/>
          </a:prstGeom>
          <a:noFill/>
          <a:ln>
            <a:noFill/>
          </a:ln>
        </p:spPr>
      </p:pic>
      <p:pic>
        <p:nvPicPr>
          <p:cNvPr id="4" name="Google Shape;125;p4">
            <a:extLst>
              <a:ext uri="{FF2B5EF4-FFF2-40B4-BE49-F238E27FC236}">
                <a16:creationId xmlns:a16="http://schemas.microsoft.com/office/drawing/2014/main" id="{1BE4802A-53F2-BA58-1D09-931C500800B7}"/>
              </a:ext>
            </a:extLst>
          </p:cNvPr>
          <p:cNvPicPr preferRelativeResize="0"/>
          <p:nvPr/>
        </p:nvPicPr>
        <p:blipFill rotWithShape="1">
          <a:blip r:embed="rId11">
            <a:alphaModFix/>
          </a:blip>
          <a:srcRect/>
          <a:stretch/>
        </p:blipFill>
        <p:spPr>
          <a:xfrm>
            <a:off x="7414701" y="731979"/>
            <a:ext cx="1260478" cy="1352394"/>
          </a:xfrm>
          <a:prstGeom prst="rect">
            <a:avLst/>
          </a:prstGeom>
          <a:noFill/>
          <a:ln>
            <a:noFill/>
          </a:ln>
        </p:spPr>
      </p:pic>
      <p:pic>
        <p:nvPicPr>
          <p:cNvPr id="5" name="Google Shape;126;p4">
            <a:extLst>
              <a:ext uri="{FF2B5EF4-FFF2-40B4-BE49-F238E27FC236}">
                <a16:creationId xmlns:a16="http://schemas.microsoft.com/office/drawing/2014/main" id="{87562AF1-AA48-8154-39B2-E1DBD6143AF3}"/>
              </a:ext>
            </a:extLst>
          </p:cNvP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2684195" y="521483"/>
            <a:ext cx="1532656" cy="1660406"/>
          </a:xfrm>
          <a:prstGeom prst="rect">
            <a:avLst/>
          </a:prstGeom>
          <a:noFill/>
          <a:ln>
            <a:noFill/>
          </a:ln>
        </p:spPr>
      </p:pic>
      <p:pic>
        <p:nvPicPr>
          <p:cNvPr id="6" name="Picture 2" descr="Flying swallow birds in various views set, flock of birds with colored plumage  illustration on a white background Premium Vector">
            <a:extLst>
              <a:ext uri="{FF2B5EF4-FFF2-40B4-BE49-F238E27FC236}">
                <a16:creationId xmlns:a16="http://schemas.microsoft.com/office/drawing/2014/main" id="{3B3DD5F7-B61E-D519-C1E9-A4F7F2BCEE9C}"/>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t="-357"/>
          <a:stretch/>
        </p:blipFill>
        <p:spPr bwMode="auto">
          <a:xfrm>
            <a:off x="528106" y="326959"/>
            <a:ext cx="1030192" cy="20494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BBD5AE9-6FD0-463F-4C22-5F95CDB6A5E9}"/>
              </a:ext>
            </a:extLst>
          </p:cNvPr>
          <p:cNvSpPr txBox="1"/>
          <p:nvPr/>
        </p:nvSpPr>
        <p:spPr>
          <a:xfrm>
            <a:off x="545188" y="3524739"/>
            <a:ext cx="1261882"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bird </a:t>
            </a:r>
          </a:p>
        </p:txBody>
      </p:sp>
      <p:sp>
        <p:nvSpPr>
          <p:cNvPr id="8" name="TextBox 7">
            <a:extLst>
              <a:ext uri="{FF2B5EF4-FFF2-40B4-BE49-F238E27FC236}">
                <a16:creationId xmlns:a16="http://schemas.microsoft.com/office/drawing/2014/main" id="{27586DC3-DE4E-A59D-0663-62066F670AAD}"/>
              </a:ext>
            </a:extLst>
          </p:cNvPr>
          <p:cNvSpPr txBox="1"/>
          <p:nvPr/>
        </p:nvSpPr>
        <p:spPr>
          <a:xfrm>
            <a:off x="7244863" y="3524739"/>
            <a:ext cx="1660770"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flower </a:t>
            </a:r>
          </a:p>
        </p:txBody>
      </p:sp>
      <p:sp>
        <p:nvSpPr>
          <p:cNvPr id="9" name="TextBox 8">
            <a:extLst>
              <a:ext uri="{FF2B5EF4-FFF2-40B4-BE49-F238E27FC236}">
                <a16:creationId xmlns:a16="http://schemas.microsoft.com/office/drawing/2014/main" id="{3789EE17-E72D-0DEE-B4A9-A878A4855650}"/>
              </a:ext>
            </a:extLst>
          </p:cNvPr>
          <p:cNvSpPr txBox="1"/>
          <p:nvPr/>
        </p:nvSpPr>
        <p:spPr>
          <a:xfrm>
            <a:off x="4841632" y="3524739"/>
            <a:ext cx="1824894"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an insect </a:t>
            </a:r>
          </a:p>
        </p:txBody>
      </p:sp>
      <p:sp>
        <p:nvSpPr>
          <p:cNvPr id="10" name="TextBox 9">
            <a:extLst>
              <a:ext uri="{FF2B5EF4-FFF2-40B4-BE49-F238E27FC236}">
                <a16:creationId xmlns:a16="http://schemas.microsoft.com/office/drawing/2014/main" id="{C9737DE2-4586-650E-1202-0EDD630C7384}"/>
              </a:ext>
            </a:extLst>
          </p:cNvPr>
          <p:cNvSpPr txBox="1"/>
          <p:nvPr/>
        </p:nvSpPr>
        <p:spPr>
          <a:xfrm>
            <a:off x="2684195" y="3524739"/>
            <a:ext cx="1665069"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sheep </a:t>
            </a:r>
          </a:p>
        </p:txBody>
      </p:sp>
      <p:pic>
        <p:nvPicPr>
          <p:cNvPr id="11" name="a bird ">
            <a:hlinkClick r:id="" action="ppaction://media"/>
            <a:extLst>
              <a:ext uri="{FF2B5EF4-FFF2-40B4-BE49-F238E27FC236}">
                <a16:creationId xmlns:a16="http://schemas.microsoft.com/office/drawing/2014/main" id="{3D41549A-6637-7C5D-6D7C-20B5687C43AA}"/>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32447" y="2767088"/>
            <a:ext cx="487363" cy="487363"/>
          </a:xfrm>
          <a:prstGeom prst="rect">
            <a:avLst/>
          </a:prstGeom>
        </p:spPr>
      </p:pic>
      <p:pic>
        <p:nvPicPr>
          <p:cNvPr id="12" name="a sheep ">
            <a:hlinkClick r:id="" action="ppaction://media"/>
            <a:extLst>
              <a:ext uri="{FF2B5EF4-FFF2-40B4-BE49-F238E27FC236}">
                <a16:creationId xmlns:a16="http://schemas.microsoft.com/office/drawing/2014/main" id="{FC50567B-213A-A738-0D64-DDB626B0792E}"/>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206841" y="2767087"/>
            <a:ext cx="487363" cy="487363"/>
          </a:xfrm>
          <a:prstGeom prst="rect">
            <a:avLst/>
          </a:prstGeom>
        </p:spPr>
      </p:pic>
      <p:pic>
        <p:nvPicPr>
          <p:cNvPr id="13" name="an insect ">
            <a:hlinkClick r:id="" action="ppaction://media"/>
            <a:extLst>
              <a:ext uri="{FF2B5EF4-FFF2-40B4-BE49-F238E27FC236}">
                <a16:creationId xmlns:a16="http://schemas.microsoft.com/office/drawing/2014/main" id="{5C92787F-2574-5188-EC0C-9A29222559C8}"/>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510397" y="2767087"/>
            <a:ext cx="487363" cy="487363"/>
          </a:xfrm>
          <a:prstGeom prst="rect">
            <a:avLst/>
          </a:prstGeom>
        </p:spPr>
      </p:pic>
      <p:pic>
        <p:nvPicPr>
          <p:cNvPr id="14" name="a flower ">
            <a:hlinkClick r:id="" action="ppaction://media"/>
            <a:extLst>
              <a:ext uri="{FF2B5EF4-FFF2-40B4-BE49-F238E27FC236}">
                <a16:creationId xmlns:a16="http://schemas.microsoft.com/office/drawing/2014/main" id="{70FBDCFB-F146-8EBB-B148-D23C3A1B46FF}"/>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801258" y="2767086"/>
            <a:ext cx="487363" cy="487363"/>
          </a:xfrm>
          <a:prstGeom prst="rect">
            <a:avLst/>
          </a:prstGeom>
        </p:spPr>
      </p:pic>
      <p:sp>
        <p:nvSpPr>
          <p:cNvPr id="15" name="Google Shape;423;p32">
            <a:extLst>
              <a:ext uri="{FF2B5EF4-FFF2-40B4-BE49-F238E27FC236}">
                <a16:creationId xmlns:a16="http://schemas.microsoft.com/office/drawing/2014/main" id="{C91B6337-59A5-3398-6ECE-091E162DAECE}"/>
              </a:ext>
            </a:extLst>
          </p:cNvPr>
          <p:cNvSpPr txBox="1"/>
          <p:nvPr/>
        </p:nvSpPr>
        <p:spPr>
          <a:xfrm>
            <a:off x="-349902" y="4869656"/>
            <a:ext cx="3086100" cy="273844"/>
          </a:xfrm>
          <a:prstGeom prst="rect">
            <a:avLst/>
          </a:prstGeom>
          <a:noFill/>
          <a:ln>
            <a:noFill/>
          </a:ln>
        </p:spPr>
        <p:txBody>
          <a:bodyPr spcFirstLastPara="1" wrap="square" lIns="68569" tIns="34275" rIns="68569" bIns="34275" anchor="ctr" anchorCtr="0">
            <a:noAutofit/>
          </a:bodyPr>
          <a:lstStyle/>
          <a:p>
            <a:pPr algn="ctr">
              <a:buClr>
                <a:srgbClr val="898989"/>
              </a:buClr>
              <a:buSzPts val="1200"/>
            </a:pPr>
            <a:r>
              <a:rPr lang="en-US" sz="900" dirty="0">
                <a:solidFill>
                  <a:srgbClr val="898989"/>
                </a:solidFill>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0492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2"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821" fill="hold"/>
                                        <p:tgtEl>
                                          <p:spTgt spid="12"/>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960"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914" fill="hold"/>
                                        <p:tgtEl>
                                          <p:spTgt spid="1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1"/>
                </p:tgtEl>
              </p:cMediaNode>
            </p:audio>
            <p:audio>
              <p:cMediaNode vol="80000">
                <p:cTn id="40" fill="hold" display="0">
                  <p:stCondLst>
                    <p:cond delay="indefinite"/>
                  </p:stCondLst>
                  <p:endCondLst>
                    <p:cond evt="onStopAudio" delay="0">
                      <p:tgtEl>
                        <p:sldTgt/>
                      </p:tgtEl>
                    </p:cond>
                  </p:endCondLst>
                </p:cTn>
                <p:tgtEl>
                  <p:spTgt spid="12"/>
                </p:tgtEl>
              </p:cMediaNode>
            </p:audio>
            <p:audio>
              <p:cMediaNode vol="80000">
                <p:cTn id="41" fill="hold" display="0">
                  <p:stCondLst>
                    <p:cond delay="indefinite"/>
                  </p:stCondLst>
                  <p:endCondLst>
                    <p:cond evt="onStopAudio" delay="0">
                      <p:tgtEl>
                        <p:sldTgt/>
                      </p:tgtEl>
                    </p:cond>
                  </p:endCondLst>
                </p:cTn>
                <p:tgtEl>
                  <p:spTgt spid="13"/>
                </p:tgtEl>
              </p:cMediaNode>
            </p:audio>
            <p:audio>
              <p:cMediaNode vol="80000">
                <p:cTn id="42" fill="hold" display="0">
                  <p:stCondLst>
                    <p:cond delay="indefinite"/>
                  </p:stCondLst>
                  <p:endCondLst>
                    <p:cond evt="onStopAudio" delay="0">
                      <p:tgtEl>
                        <p:sldTgt/>
                      </p:tgtEl>
                    </p:cond>
                  </p:endCondLst>
                </p:cTn>
                <p:tgtEl>
                  <p:spTgt spid="14"/>
                </p:tgtEl>
              </p:cMediaNode>
            </p:audio>
          </p:childTnLst>
        </p:cTn>
      </p:par>
    </p:tnLst>
    <p:bldLst>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662B3223-E0E3-D17F-BE5B-216A094B4B56}"/>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7" name="Google Shape;137;p5" descr="Tree Free Vector">
            <a:extLst>
              <a:ext uri="{FF2B5EF4-FFF2-40B4-BE49-F238E27FC236}">
                <a16:creationId xmlns:a16="http://schemas.microsoft.com/office/drawing/2014/main" id="{A270A2CA-44D5-6440-4BD0-CD64114E321A}"/>
              </a:ext>
            </a:extLst>
          </p:cNvPr>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309696" y="671885"/>
            <a:ext cx="1584862" cy="1357930"/>
          </a:xfrm>
          <a:prstGeom prst="rect">
            <a:avLst/>
          </a:prstGeom>
          <a:noFill/>
          <a:ln>
            <a:noFill/>
          </a:ln>
        </p:spPr>
      </p:pic>
      <p:pic>
        <p:nvPicPr>
          <p:cNvPr id="8" name="Google Shape;138;p5">
            <a:extLst>
              <a:ext uri="{FF2B5EF4-FFF2-40B4-BE49-F238E27FC236}">
                <a16:creationId xmlns:a16="http://schemas.microsoft.com/office/drawing/2014/main" id="{5C0B351E-C089-8D79-9F48-E4EB5470D415}"/>
              </a:ext>
            </a:extLst>
          </p:cNvPr>
          <p:cNvPicPr preferRelativeResize="0"/>
          <p:nvPr/>
        </p:nvPicPr>
        <p:blipFill rotWithShape="1">
          <a:blip r:embed="rId11">
            <a:alphaModFix/>
          </a:blip>
          <a:srcRect/>
          <a:stretch/>
        </p:blipFill>
        <p:spPr>
          <a:xfrm>
            <a:off x="2495538" y="668090"/>
            <a:ext cx="1855898" cy="1365510"/>
          </a:xfrm>
          <a:prstGeom prst="rect">
            <a:avLst/>
          </a:prstGeom>
          <a:noFill/>
          <a:ln>
            <a:noFill/>
          </a:ln>
        </p:spPr>
      </p:pic>
      <p:pic>
        <p:nvPicPr>
          <p:cNvPr id="9" name="Google Shape;139;p5">
            <a:extLst>
              <a:ext uri="{FF2B5EF4-FFF2-40B4-BE49-F238E27FC236}">
                <a16:creationId xmlns:a16="http://schemas.microsoft.com/office/drawing/2014/main" id="{A6199A04-F5B7-4FC5-1EDC-040A1A975B6D}"/>
              </a:ext>
            </a:extLst>
          </p:cNvP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4792566" y="668090"/>
            <a:ext cx="1855898" cy="1365510"/>
          </a:xfrm>
          <a:prstGeom prst="rect">
            <a:avLst/>
          </a:prstGeom>
          <a:noFill/>
          <a:ln>
            <a:noFill/>
          </a:ln>
        </p:spPr>
      </p:pic>
      <p:pic>
        <p:nvPicPr>
          <p:cNvPr id="10" name="Google Shape;140;p5">
            <a:extLst>
              <a:ext uri="{FF2B5EF4-FFF2-40B4-BE49-F238E27FC236}">
                <a16:creationId xmlns:a16="http://schemas.microsoft.com/office/drawing/2014/main" id="{7C3D9E89-A9DD-318C-519B-D978B634D415}"/>
              </a:ext>
            </a:extLst>
          </p:cNvPr>
          <p:cNvPicPr preferRelativeResize="0"/>
          <p:nvPr/>
        </p:nvPicPr>
        <p:blipFill rotWithShape="1">
          <a:blip r:embed="rId13">
            <a:alphaModFix/>
          </a:blip>
          <a:srcRect/>
          <a:stretch/>
        </p:blipFill>
        <p:spPr>
          <a:xfrm>
            <a:off x="7014388" y="668090"/>
            <a:ext cx="1888658" cy="1357940"/>
          </a:xfrm>
          <a:prstGeom prst="rect">
            <a:avLst/>
          </a:prstGeom>
          <a:noFill/>
          <a:ln>
            <a:noFill/>
          </a:ln>
        </p:spPr>
      </p:pic>
      <p:sp>
        <p:nvSpPr>
          <p:cNvPr id="11" name="TextBox 10">
            <a:extLst>
              <a:ext uri="{FF2B5EF4-FFF2-40B4-BE49-F238E27FC236}">
                <a16:creationId xmlns:a16="http://schemas.microsoft.com/office/drawing/2014/main" id="{41D3B645-1B59-54F3-1414-869D40A2A26A}"/>
              </a:ext>
            </a:extLst>
          </p:cNvPr>
          <p:cNvSpPr txBox="1"/>
          <p:nvPr/>
        </p:nvSpPr>
        <p:spPr>
          <a:xfrm>
            <a:off x="554883" y="3524739"/>
            <a:ext cx="1261882"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tree </a:t>
            </a:r>
          </a:p>
        </p:txBody>
      </p:sp>
      <p:sp>
        <p:nvSpPr>
          <p:cNvPr id="12" name="TextBox 11">
            <a:extLst>
              <a:ext uri="{FF2B5EF4-FFF2-40B4-BE49-F238E27FC236}">
                <a16:creationId xmlns:a16="http://schemas.microsoft.com/office/drawing/2014/main" id="{E8B93719-E4F4-56CD-A32B-891094C612B8}"/>
              </a:ext>
            </a:extLst>
          </p:cNvPr>
          <p:cNvSpPr txBox="1"/>
          <p:nvPr/>
        </p:nvSpPr>
        <p:spPr>
          <a:xfrm>
            <a:off x="7330831" y="3524739"/>
            <a:ext cx="1380611"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flock </a:t>
            </a:r>
          </a:p>
        </p:txBody>
      </p:sp>
      <p:sp>
        <p:nvSpPr>
          <p:cNvPr id="13" name="TextBox 12">
            <a:extLst>
              <a:ext uri="{FF2B5EF4-FFF2-40B4-BE49-F238E27FC236}">
                <a16:creationId xmlns:a16="http://schemas.microsoft.com/office/drawing/2014/main" id="{2CE4ABA9-5950-1F58-9AFE-31DD42F9911D}"/>
              </a:ext>
            </a:extLst>
          </p:cNvPr>
          <p:cNvSpPr txBox="1"/>
          <p:nvPr/>
        </p:nvSpPr>
        <p:spPr>
          <a:xfrm>
            <a:off x="5030209" y="3524739"/>
            <a:ext cx="1261882"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cow </a:t>
            </a:r>
          </a:p>
        </p:txBody>
      </p:sp>
      <p:sp>
        <p:nvSpPr>
          <p:cNvPr id="14" name="TextBox 13">
            <a:extLst>
              <a:ext uri="{FF2B5EF4-FFF2-40B4-BE49-F238E27FC236}">
                <a16:creationId xmlns:a16="http://schemas.microsoft.com/office/drawing/2014/main" id="{DF56915E-96BB-FCC4-34E2-BCD4C507D08A}"/>
              </a:ext>
            </a:extLst>
          </p:cNvPr>
          <p:cNvSpPr txBox="1"/>
          <p:nvPr/>
        </p:nvSpPr>
        <p:spPr>
          <a:xfrm>
            <a:off x="2792546" y="3524739"/>
            <a:ext cx="1261882"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leaf </a:t>
            </a:r>
          </a:p>
        </p:txBody>
      </p:sp>
      <p:pic>
        <p:nvPicPr>
          <p:cNvPr id="15" name="a tree ">
            <a:hlinkClick r:id="" action="ppaction://media"/>
            <a:extLst>
              <a:ext uri="{FF2B5EF4-FFF2-40B4-BE49-F238E27FC236}">
                <a16:creationId xmlns:a16="http://schemas.microsoft.com/office/drawing/2014/main" id="{992489C1-D03C-6906-417E-E2746FED1FBD}"/>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42142" y="2764936"/>
            <a:ext cx="487363" cy="487363"/>
          </a:xfrm>
          <a:prstGeom prst="rect">
            <a:avLst/>
          </a:prstGeom>
        </p:spPr>
      </p:pic>
      <p:pic>
        <p:nvPicPr>
          <p:cNvPr id="16" name="a leaf ">
            <a:hlinkClick r:id="" action="ppaction://media"/>
            <a:extLst>
              <a:ext uri="{FF2B5EF4-FFF2-40B4-BE49-F238E27FC236}">
                <a16:creationId xmlns:a16="http://schemas.microsoft.com/office/drawing/2014/main" id="{A1F05D6A-8D3C-E911-2F46-9D9DBD911032}"/>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79805" y="2764936"/>
            <a:ext cx="487363" cy="487363"/>
          </a:xfrm>
          <a:prstGeom prst="rect">
            <a:avLst/>
          </a:prstGeom>
        </p:spPr>
      </p:pic>
      <p:pic>
        <p:nvPicPr>
          <p:cNvPr id="17" name="a cow ">
            <a:hlinkClick r:id="" action="ppaction://media"/>
            <a:extLst>
              <a:ext uri="{FF2B5EF4-FFF2-40B4-BE49-F238E27FC236}">
                <a16:creationId xmlns:a16="http://schemas.microsoft.com/office/drawing/2014/main" id="{523792D5-3FD9-9B0C-AA77-14393B0A2E88}"/>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17468" y="2764935"/>
            <a:ext cx="487363" cy="487363"/>
          </a:xfrm>
          <a:prstGeom prst="rect">
            <a:avLst/>
          </a:prstGeom>
        </p:spPr>
      </p:pic>
      <p:pic>
        <p:nvPicPr>
          <p:cNvPr id="18" name="a flock ">
            <a:hlinkClick r:id="" action="ppaction://media"/>
            <a:extLst>
              <a:ext uri="{FF2B5EF4-FFF2-40B4-BE49-F238E27FC236}">
                <a16:creationId xmlns:a16="http://schemas.microsoft.com/office/drawing/2014/main" id="{2413B1D0-8C31-38CF-3558-652BD997F40B}"/>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77454" y="2764935"/>
            <a:ext cx="487363" cy="487363"/>
          </a:xfrm>
          <a:prstGeom prst="rect">
            <a:avLst/>
          </a:prstGeom>
        </p:spPr>
      </p:pic>
      <p:sp>
        <p:nvSpPr>
          <p:cNvPr id="19" name="Google Shape;423;p32">
            <a:extLst>
              <a:ext uri="{FF2B5EF4-FFF2-40B4-BE49-F238E27FC236}">
                <a16:creationId xmlns:a16="http://schemas.microsoft.com/office/drawing/2014/main" id="{574DFE24-2389-1CD7-B3E7-CF3D486FFB49}"/>
              </a:ext>
            </a:extLst>
          </p:cNvPr>
          <p:cNvSpPr txBox="1"/>
          <p:nvPr/>
        </p:nvSpPr>
        <p:spPr>
          <a:xfrm>
            <a:off x="-349902" y="4869656"/>
            <a:ext cx="3086100" cy="273844"/>
          </a:xfrm>
          <a:prstGeom prst="rect">
            <a:avLst/>
          </a:prstGeom>
          <a:noFill/>
          <a:ln>
            <a:noFill/>
          </a:ln>
        </p:spPr>
        <p:txBody>
          <a:bodyPr spcFirstLastPara="1" wrap="square" lIns="68569" tIns="34275" rIns="68569" bIns="34275" anchor="ctr" anchorCtr="0">
            <a:noAutofit/>
          </a:bodyPr>
          <a:lstStyle/>
          <a:p>
            <a:pPr algn="ctr">
              <a:buClr>
                <a:srgbClr val="898989"/>
              </a:buClr>
              <a:buSzPts val="1200"/>
            </a:pPr>
            <a:r>
              <a:rPr lang="en-US" sz="900" dirty="0">
                <a:solidFill>
                  <a:srgbClr val="898989"/>
                </a:solidFill>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4162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2"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774" fill="hold"/>
                                        <p:tgtEl>
                                          <p:spTgt spid="16"/>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308" fill="hold"/>
                                        <p:tgtEl>
                                          <p:spTgt spid="17"/>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030" fill="hold"/>
                                        <p:tgtEl>
                                          <p:spTgt spid="18"/>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5"/>
                </p:tgtEl>
              </p:cMediaNode>
            </p:audio>
            <p:audio>
              <p:cMediaNode vol="80000">
                <p:cTn id="40" fill="hold" display="0">
                  <p:stCondLst>
                    <p:cond delay="indefinite"/>
                  </p:stCondLst>
                  <p:endCondLst>
                    <p:cond evt="onStopAudio" delay="0">
                      <p:tgtEl>
                        <p:sldTgt/>
                      </p:tgtEl>
                    </p:cond>
                  </p:endCondLst>
                </p:cTn>
                <p:tgtEl>
                  <p:spTgt spid="16"/>
                </p:tgtEl>
              </p:cMediaNode>
            </p:audio>
            <p:audio>
              <p:cMediaNode vol="80000">
                <p:cTn id="41" fill="hold" display="0">
                  <p:stCondLst>
                    <p:cond delay="indefinite"/>
                  </p:stCondLst>
                  <p:endCondLst>
                    <p:cond evt="onStopAudio" delay="0">
                      <p:tgtEl>
                        <p:sldTgt/>
                      </p:tgtEl>
                    </p:cond>
                  </p:endCondLst>
                </p:cTn>
                <p:tgtEl>
                  <p:spTgt spid="17"/>
                </p:tgtEl>
              </p:cMediaNode>
            </p:audio>
            <p:audio>
              <p:cMediaNode vol="80000">
                <p:cTn id="42" fill="hold" display="0">
                  <p:stCondLst>
                    <p:cond delay="indefinite"/>
                  </p:stCondLst>
                  <p:endCondLst>
                    <p:cond evt="onStopAudio" delay="0">
                      <p:tgtEl>
                        <p:sldTgt/>
                      </p:tgtEl>
                    </p:cond>
                  </p:endCondLst>
                </p:cTn>
                <p:tgtEl>
                  <p:spTgt spid="18"/>
                </p:tgtEl>
              </p:cMediaNode>
            </p:audio>
          </p:childTnLst>
        </p:cTn>
      </p:par>
    </p:tnLst>
    <p:bldLst>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662B3223-E0E3-D17F-BE5B-216A094B4B56}"/>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Google Shape;152;p6" descr="Coloured fishes collection Free Vector">
            <a:extLst>
              <a:ext uri="{FF2B5EF4-FFF2-40B4-BE49-F238E27FC236}">
                <a16:creationId xmlns:a16="http://schemas.microsoft.com/office/drawing/2014/main" id="{AAE2B3C6-72F0-524D-7D93-83E198817133}"/>
              </a:ext>
            </a:extLst>
          </p:cNvPr>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4943224" y="581986"/>
            <a:ext cx="1513598" cy="1552236"/>
          </a:xfrm>
          <a:prstGeom prst="rect">
            <a:avLst/>
          </a:prstGeom>
          <a:noFill/>
          <a:ln>
            <a:noFill/>
          </a:ln>
        </p:spPr>
      </p:pic>
      <p:pic>
        <p:nvPicPr>
          <p:cNvPr id="4" name="Google Shape;153;p6" descr="Housefly">
            <a:extLst>
              <a:ext uri="{FF2B5EF4-FFF2-40B4-BE49-F238E27FC236}">
                <a16:creationId xmlns:a16="http://schemas.microsoft.com/office/drawing/2014/main" id="{8D800CB8-6CA1-A9E9-BD96-50196DD79BAA}"/>
              </a:ext>
            </a:extLst>
          </p:cNvPr>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7254255" y="964940"/>
            <a:ext cx="1443546" cy="915654"/>
          </a:xfrm>
          <a:prstGeom prst="rect">
            <a:avLst/>
          </a:prstGeom>
          <a:noFill/>
          <a:ln>
            <a:noFill/>
          </a:ln>
        </p:spPr>
      </p:pic>
      <p:pic>
        <p:nvPicPr>
          <p:cNvPr id="5" name="Google Shape;154;p6">
            <a:extLst>
              <a:ext uri="{FF2B5EF4-FFF2-40B4-BE49-F238E27FC236}">
                <a16:creationId xmlns:a16="http://schemas.microsoft.com/office/drawing/2014/main" id="{6615D090-67FB-A2A0-4BBF-9559A5EF3A28}"/>
              </a:ext>
            </a:extLst>
          </p:cNvPr>
          <p:cNvPicPr preferRelativeResize="0"/>
          <p:nvPr/>
        </p:nvPicPr>
        <p:blipFill rotWithShape="1">
          <a:blip r:embed="rId12">
            <a:alphaModFix/>
          </a:blip>
          <a:srcRect/>
          <a:stretch/>
        </p:blipFill>
        <p:spPr>
          <a:xfrm>
            <a:off x="2976802" y="242278"/>
            <a:ext cx="1112566" cy="2110066"/>
          </a:xfrm>
          <a:prstGeom prst="rect">
            <a:avLst/>
          </a:prstGeom>
          <a:noFill/>
          <a:ln>
            <a:noFill/>
          </a:ln>
        </p:spPr>
      </p:pic>
      <p:pic>
        <p:nvPicPr>
          <p:cNvPr id="6" name="Picture 2" descr="A set of cutting tree Premium Vector">
            <a:extLst>
              <a:ext uri="{FF2B5EF4-FFF2-40B4-BE49-F238E27FC236}">
                <a16:creationId xmlns:a16="http://schemas.microsoft.com/office/drawing/2014/main" id="{D4005296-0721-1535-72E9-E6B1DDCE72BB}"/>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rot="1936888">
            <a:off x="262855" y="795857"/>
            <a:ext cx="1808756" cy="9269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392D475-F2DA-597D-4F15-7CD80A09F04F}"/>
              </a:ext>
            </a:extLst>
          </p:cNvPr>
          <p:cNvSpPr txBox="1"/>
          <p:nvPr/>
        </p:nvSpPr>
        <p:spPr>
          <a:xfrm>
            <a:off x="7496171" y="3524739"/>
            <a:ext cx="959714"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fly </a:t>
            </a:r>
          </a:p>
        </p:txBody>
      </p:sp>
      <p:sp>
        <p:nvSpPr>
          <p:cNvPr id="8" name="TextBox 7">
            <a:extLst>
              <a:ext uri="{FF2B5EF4-FFF2-40B4-BE49-F238E27FC236}">
                <a16:creationId xmlns:a16="http://schemas.microsoft.com/office/drawing/2014/main" id="{0736D6C2-4A8B-4486-4C8F-B699049BEE5B}"/>
              </a:ext>
            </a:extLst>
          </p:cNvPr>
          <p:cNvSpPr txBox="1"/>
          <p:nvPr/>
        </p:nvSpPr>
        <p:spPr>
          <a:xfrm>
            <a:off x="288002" y="3524739"/>
            <a:ext cx="1758461"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branch </a:t>
            </a:r>
          </a:p>
        </p:txBody>
      </p:sp>
      <p:sp>
        <p:nvSpPr>
          <p:cNvPr id="9" name="TextBox 8">
            <a:extLst>
              <a:ext uri="{FF2B5EF4-FFF2-40B4-BE49-F238E27FC236}">
                <a16:creationId xmlns:a16="http://schemas.microsoft.com/office/drawing/2014/main" id="{84B65E9A-438F-D460-4572-0017E0484EF7}"/>
              </a:ext>
            </a:extLst>
          </p:cNvPr>
          <p:cNvSpPr txBox="1"/>
          <p:nvPr/>
        </p:nvSpPr>
        <p:spPr>
          <a:xfrm>
            <a:off x="2687179" y="3524739"/>
            <a:ext cx="1380611"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deer </a:t>
            </a:r>
          </a:p>
        </p:txBody>
      </p:sp>
      <p:sp>
        <p:nvSpPr>
          <p:cNvPr id="10" name="TextBox 9">
            <a:extLst>
              <a:ext uri="{FF2B5EF4-FFF2-40B4-BE49-F238E27FC236}">
                <a16:creationId xmlns:a16="http://schemas.microsoft.com/office/drawing/2014/main" id="{F7702D4A-B997-4386-E730-42E96B3A6444}"/>
              </a:ext>
            </a:extLst>
          </p:cNvPr>
          <p:cNvSpPr txBox="1"/>
          <p:nvPr/>
        </p:nvSpPr>
        <p:spPr>
          <a:xfrm>
            <a:off x="5263662" y="3524739"/>
            <a:ext cx="871297"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fish </a:t>
            </a:r>
          </a:p>
        </p:txBody>
      </p:sp>
      <p:pic>
        <p:nvPicPr>
          <p:cNvPr id="12" name="a branch ">
            <a:hlinkClick r:id="" action="ppaction://media"/>
            <a:extLst>
              <a:ext uri="{FF2B5EF4-FFF2-40B4-BE49-F238E27FC236}">
                <a16:creationId xmlns:a16="http://schemas.microsoft.com/office/drawing/2014/main" id="{85ACCE39-F475-51A9-94CA-2786D2BC2CA5}"/>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23550" y="2765597"/>
            <a:ext cx="487363" cy="487363"/>
          </a:xfrm>
          <a:prstGeom prst="rect">
            <a:avLst/>
          </a:prstGeom>
        </p:spPr>
      </p:pic>
      <p:pic>
        <p:nvPicPr>
          <p:cNvPr id="13" name="deer ">
            <a:hlinkClick r:id="" action="ppaction://media"/>
            <a:extLst>
              <a:ext uri="{FF2B5EF4-FFF2-40B4-BE49-F238E27FC236}">
                <a16:creationId xmlns:a16="http://schemas.microsoft.com/office/drawing/2014/main" id="{98A1ADA5-310B-C63A-B559-66DBD1BB2466}"/>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33802" y="2765596"/>
            <a:ext cx="487363" cy="487363"/>
          </a:xfrm>
          <a:prstGeom prst="rect">
            <a:avLst/>
          </a:prstGeom>
        </p:spPr>
      </p:pic>
      <p:pic>
        <p:nvPicPr>
          <p:cNvPr id="14" name="fish ">
            <a:hlinkClick r:id="" action="ppaction://media"/>
            <a:extLst>
              <a:ext uri="{FF2B5EF4-FFF2-40B4-BE49-F238E27FC236}">
                <a16:creationId xmlns:a16="http://schemas.microsoft.com/office/drawing/2014/main" id="{1922CC6F-8265-84A0-B791-6F9ED1F90F83}"/>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55628" y="2765595"/>
            <a:ext cx="487363" cy="487363"/>
          </a:xfrm>
          <a:prstGeom prst="rect">
            <a:avLst/>
          </a:prstGeom>
        </p:spPr>
      </p:pic>
      <p:pic>
        <p:nvPicPr>
          <p:cNvPr id="15" name="a fly ">
            <a:hlinkClick r:id="" action="ppaction://media"/>
            <a:extLst>
              <a:ext uri="{FF2B5EF4-FFF2-40B4-BE49-F238E27FC236}">
                <a16:creationId xmlns:a16="http://schemas.microsoft.com/office/drawing/2014/main" id="{A63E972E-C0B6-75E2-FF67-684122ABD3C1}"/>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32346" y="2765594"/>
            <a:ext cx="487363" cy="487363"/>
          </a:xfrm>
          <a:prstGeom prst="rect">
            <a:avLst/>
          </a:prstGeom>
        </p:spPr>
      </p:pic>
      <p:sp>
        <p:nvSpPr>
          <p:cNvPr id="16" name="Google Shape;423;p32">
            <a:extLst>
              <a:ext uri="{FF2B5EF4-FFF2-40B4-BE49-F238E27FC236}">
                <a16:creationId xmlns:a16="http://schemas.microsoft.com/office/drawing/2014/main" id="{95FAF6F5-34A9-FE1E-2960-0273F4318D0D}"/>
              </a:ext>
            </a:extLst>
          </p:cNvPr>
          <p:cNvSpPr txBox="1"/>
          <p:nvPr/>
        </p:nvSpPr>
        <p:spPr>
          <a:xfrm>
            <a:off x="-349902" y="4869656"/>
            <a:ext cx="3086100" cy="273844"/>
          </a:xfrm>
          <a:prstGeom prst="rect">
            <a:avLst/>
          </a:prstGeom>
          <a:noFill/>
          <a:ln>
            <a:noFill/>
          </a:ln>
        </p:spPr>
        <p:txBody>
          <a:bodyPr spcFirstLastPara="1" wrap="square" lIns="68569" tIns="34275" rIns="68569" bIns="34275" anchor="ctr" anchorCtr="0">
            <a:noAutofit/>
          </a:bodyPr>
          <a:lstStyle/>
          <a:p>
            <a:pPr algn="ctr">
              <a:buClr>
                <a:srgbClr val="898989"/>
              </a:buClr>
              <a:buSzPts val="1200"/>
            </a:pPr>
            <a:r>
              <a:rPr lang="en-US" sz="900" dirty="0">
                <a:solidFill>
                  <a:srgbClr val="898989"/>
                </a:solidFill>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00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30"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867" fill="hold"/>
                                        <p:tgtEl>
                                          <p:spTgt spid="13"/>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681" fill="hold"/>
                                        <p:tgtEl>
                                          <p:spTgt spid="14"/>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728"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2"/>
                </p:tgtEl>
              </p:cMediaNode>
            </p:audio>
            <p:audio>
              <p:cMediaNode vol="80000">
                <p:cTn id="40" fill="hold" display="0">
                  <p:stCondLst>
                    <p:cond delay="indefinite"/>
                  </p:stCondLst>
                  <p:endCondLst>
                    <p:cond evt="onStopAudio" delay="0">
                      <p:tgtEl>
                        <p:sldTgt/>
                      </p:tgtEl>
                    </p:cond>
                  </p:endCondLst>
                </p:cTn>
                <p:tgtEl>
                  <p:spTgt spid="13"/>
                </p:tgtEl>
              </p:cMediaNode>
            </p:audio>
            <p:audio>
              <p:cMediaNode vol="80000">
                <p:cTn id="41" fill="hold" display="0">
                  <p:stCondLst>
                    <p:cond delay="indefinite"/>
                  </p:stCondLst>
                  <p:endCondLst>
                    <p:cond evt="onStopAudio" delay="0">
                      <p:tgtEl>
                        <p:sldTgt/>
                      </p:tgtEl>
                    </p:cond>
                  </p:endCondLst>
                </p:cTn>
                <p:tgtEl>
                  <p:spTgt spid="14"/>
                </p:tgtEl>
              </p:cMediaNode>
            </p:audio>
            <p:audio>
              <p:cMediaNode vol="80000">
                <p:cTn id="42" fill="hold" display="0">
                  <p:stCondLst>
                    <p:cond delay="indefinite"/>
                  </p:stCondLst>
                  <p:endCondLst>
                    <p:cond evt="onStopAudio" delay="0">
                      <p:tgtEl>
                        <p:sldTgt/>
                      </p:tgtEl>
                    </p:cond>
                  </p:endCondLst>
                </p:cTn>
                <p:tgtEl>
                  <p:spTgt spid="15"/>
                </p:tgtEl>
              </p:cMediaNode>
            </p:audio>
          </p:childTnLst>
        </p:cTn>
      </p:par>
    </p:tnLst>
    <p:bldLst>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662B3223-E0E3-D17F-BE5B-216A094B4B56}"/>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4C2ECDC3-794F-8C7D-52FC-2A127C4271E6}"/>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37661" y="386855"/>
            <a:ext cx="1288342" cy="1837272"/>
          </a:xfrm>
          <a:prstGeom prst="rect">
            <a:avLst/>
          </a:prstGeom>
        </p:spPr>
      </p:pic>
      <p:pic>
        <p:nvPicPr>
          <p:cNvPr id="4" name="Picture 3">
            <a:extLst>
              <a:ext uri="{FF2B5EF4-FFF2-40B4-BE49-F238E27FC236}">
                <a16:creationId xmlns:a16="http://schemas.microsoft.com/office/drawing/2014/main" id="{6BC938D8-45E1-7D9F-6D43-8F62EE86806B}"/>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774045" y="293370"/>
            <a:ext cx="1257952" cy="2020106"/>
          </a:xfrm>
          <a:prstGeom prst="rect">
            <a:avLst/>
          </a:prstGeom>
        </p:spPr>
      </p:pic>
      <p:grpSp>
        <p:nvGrpSpPr>
          <p:cNvPr id="5" name="Group 4">
            <a:extLst>
              <a:ext uri="{FF2B5EF4-FFF2-40B4-BE49-F238E27FC236}">
                <a16:creationId xmlns:a16="http://schemas.microsoft.com/office/drawing/2014/main" id="{9C28A81B-EBFD-4629-9C71-592E3001AFC3}"/>
              </a:ext>
            </a:extLst>
          </p:cNvPr>
          <p:cNvGrpSpPr/>
          <p:nvPr/>
        </p:nvGrpSpPr>
        <p:grpSpPr>
          <a:xfrm>
            <a:off x="6974261" y="896482"/>
            <a:ext cx="2110910" cy="997054"/>
            <a:chOff x="9373801" y="1854278"/>
            <a:chExt cx="2343564" cy="1106946"/>
          </a:xfrm>
        </p:grpSpPr>
        <p:pic>
          <p:nvPicPr>
            <p:cNvPr id="6" name="Picture 5">
              <a:extLst>
                <a:ext uri="{FF2B5EF4-FFF2-40B4-BE49-F238E27FC236}">
                  <a16:creationId xmlns:a16="http://schemas.microsoft.com/office/drawing/2014/main" id="{48C77F70-C754-858A-8E0D-2E584C5C1B7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flipH="1">
              <a:off x="9373801" y="1950817"/>
              <a:ext cx="1012023" cy="1010407"/>
            </a:xfrm>
            <a:prstGeom prst="rect">
              <a:avLst/>
            </a:prstGeom>
          </p:spPr>
        </p:pic>
        <p:pic>
          <p:nvPicPr>
            <p:cNvPr id="7" name="Picture 6">
              <a:extLst>
                <a:ext uri="{FF2B5EF4-FFF2-40B4-BE49-F238E27FC236}">
                  <a16:creationId xmlns:a16="http://schemas.microsoft.com/office/drawing/2014/main" id="{A12DFCC0-8C12-2862-8603-E29204D1AA4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331349" y="1854278"/>
              <a:ext cx="1386016" cy="1075357"/>
            </a:xfrm>
            <a:prstGeom prst="rect">
              <a:avLst/>
            </a:prstGeom>
          </p:spPr>
        </p:pic>
      </p:grpSp>
      <p:grpSp>
        <p:nvGrpSpPr>
          <p:cNvPr id="8" name="Group 7">
            <a:extLst>
              <a:ext uri="{FF2B5EF4-FFF2-40B4-BE49-F238E27FC236}">
                <a16:creationId xmlns:a16="http://schemas.microsoft.com/office/drawing/2014/main" id="{E7EFB7A2-D9F7-4069-C71C-95FA04B11E6A}"/>
              </a:ext>
            </a:extLst>
          </p:cNvPr>
          <p:cNvGrpSpPr/>
          <p:nvPr/>
        </p:nvGrpSpPr>
        <p:grpSpPr>
          <a:xfrm>
            <a:off x="4691260" y="961292"/>
            <a:ext cx="2114782" cy="934296"/>
            <a:chOff x="6350948" y="1883500"/>
            <a:chExt cx="2439426" cy="1077724"/>
          </a:xfrm>
        </p:grpSpPr>
        <p:pic>
          <p:nvPicPr>
            <p:cNvPr id="9" name="Picture 8">
              <a:extLst>
                <a:ext uri="{FF2B5EF4-FFF2-40B4-BE49-F238E27FC236}">
                  <a16:creationId xmlns:a16="http://schemas.microsoft.com/office/drawing/2014/main" id="{40485513-A32E-31ED-6CC1-1BA4AFF50637}"/>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404358" y="1883500"/>
              <a:ext cx="1386016" cy="1075357"/>
            </a:xfrm>
            <a:prstGeom prst="rect">
              <a:avLst/>
            </a:prstGeom>
          </p:spPr>
        </p:pic>
        <p:pic>
          <p:nvPicPr>
            <p:cNvPr id="10" name="Picture 9">
              <a:extLst>
                <a:ext uri="{FF2B5EF4-FFF2-40B4-BE49-F238E27FC236}">
                  <a16:creationId xmlns:a16="http://schemas.microsoft.com/office/drawing/2014/main" id="{C1EBC9E8-1555-91B6-8443-505134F6DAE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350948" y="1950817"/>
              <a:ext cx="1012024" cy="1010407"/>
            </a:xfrm>
            <a:prstGeom prst="rect">
              <a:avLst/>
            </a:prstGeom>
          </p:spPr>
        </p:pic>
      </p:grpSp>
      <p:sp>
        <p:nvSpPr>
          <p:cNvPr id="11" name="TextBox 10">
            <a:extLst>
              <a:ext uri="{FF2B5EF4-FFF2-40B4-BE49-F238E27FC236}">
                <a16:creationId xmlns:a16="http://schemas.microsoft.com/office/drawing/2014/main" id="{C7FF6269-87F9-943A-36D7-036F81A9883B}"/>
              </a:ext>
            </a:extLst>
          </p:cNvPr>
          <p:cNvSpPr txBox="1"/>
          <p:nvPr/>
        </p:nvSpPr>
        <p:spPr>
          <a:xfrm>
            <a:off x="437661" y="3524329"/>
            <a:ext cx="1570313"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feed  </a:t>
            </a:r>
          </a:p>
        </p:txBody>
      </p:sp>
      <p:sp>
        <p:nvSpPr>
          <p:cNvPr id="12" name="TextBox 11">
            <a:extLst>
              <a:ext uri="{FF2B5EF4-FFF2-40B4-BE49-F238E27FC236}">
                <a16:creationId xmlns:a16="http://schemas.microsoft.com/office/drawing/2014/main" id="{F6D8ECC7-9757-6A00-17E5-E3A0EF324905}"/>
              </a:ext>
            </a:extLst>
          </p:cNvPr>
          <p:cNvSpPr txBox="1"/>
          <p:nvPr/>
        </p:nvSpPr>
        <p:spPr>
          <a:xfrm>
            <a:off x="7097537" y="3524329"/>
            <a:ext cx="1758461"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come </a:t>
            </a:r>
          </a:p>
        </p:txBody>
      </p:sp>
      <p:sp>
        <p:nvSpPr>
          <p:cNvPr id="13" name="TextBox 12">
            <a:extLst>
              <a:ext uri="{FF2B5EF4-FFF2-40B4-BE49-F238E27FC236}">
                <a16:creationId xmlns:a16="http://schemas.microsoft.com/office/drawing/2014/main" id="{89635955-0814-D20D-2E38-F8F46D89EA3B}"/>
              </a:ext>
            </a:extLst>
          </p:cNvPr>
          <p:cNvSpPr txBox="1"/>
          <p:nvPr/>
        </p:nvSpPr>
        <p:spPr>
          <a:xfrm>
            <a:off x="5129538" y="3524329"/>
            <a:ext cx="1120712"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go </a:t>
            </a:r>
          </a:p>
        </p:txBody>
      </p:sp>
      <p:sp>
        <p:nvSpPr>
          <p:cNvPr id="14" name="TextBox 13">
            <a:extLst>
              <a:ext uri="{FF2B5EF4-FFF2-40B4-BE49-F238E27FC236}">
                <a16:creationId xmlns:a16="http://schemas.microsoft.com/office/drawing/2014/main" id="{803FF9D0-853A-E9C2-7312-E7FAD6112CA3}"/>
              </a:ext>
            </a:extLst>
          </p:cNvPr>
          <p:cNvSpPr txBox="1"/>
          <p:nvPr/>
        </p:nvSpPr>
        <p:spPr>
          <a:xfrm>
            <a:off x="2711938" y="3524739"/>
            <a:ext cx="1570313"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shop </a:t>
            </a:r>
          </a:p>
        </p:txBody>
      </p:sp>
      <p:pic>
        <p:nvPicPr>
          <p:cNvPr id="15" name="to feed ">
            <a:hlinkClick r:id="" action="ppaction://media"/>
            <a:extLst>
              <a:ext uri="{FF2B5EF4-FFF2-40B4-BE49-F238E27FC236}">
                <a16:creationId xmlns:a16="http://schemas.microsoft.com/office/drawing/2014/main" id="{015F986A-C4E7-6BC4-6F3A-78820EB6926F}"/>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79135" y="2764937"/>
            <a:ext cx="487363" cy="487363"/>
          </a:xfrm>
          <a:prstGeom prst="rect">
            <a:avLst/>
          </a:prstGeom>
        </p:spPr>
      </p:pic>
      <p:pic>
        <p:nvPicPr>
          <p:cNvPr id="16" name="to shop ">
            <a:hlinkClick r:id="" action="ppaction://media"/>
            <a:extLst>
              <a:ext uri="{FF2B5EF4-FFF2-40B4-BE49-F238E27FC236}">
                <a16:creationId xmlns:a16="http://schemas.microsoft.com/office/drawing/2014/main" id="{575E1CAF-467B-A2B7-ADB3-578A58EAAF58}"/>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59339" y="2764937"/>
            <a:ext cx="487363" cy="487363"/>
          </a:xfrm>
          <a:prstGeom prst="rect">
            <a:avLst/>
          </a:prstGeom>
        </p:spPr>
      </p:pic>
      <p:pic>
        <p:nvPicPr>
          <p:cNvPr id="17" name="to go ">
            <a:hlinkClick r:id="" action="ppaction://media"/>
            <a:extLst>
              <a:ext uri="{FF2B5EF4-FFF2-40B4-BE49-F238E27FC236}">
                <a16:creationId xmlns:a16="http://schemas.microsoft.com/office/drawing/2014/main" id="{8F0E1A4F-4151-7747-7E3B-97FEFD70E5CE}"/>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46212" y="2760244"/>
            <a:ext cx="487363" cy="487363"/>
          </a:xfrm>
          <a:prstGeom prst="rect">
            <a:avLst/>
          </a:prstGeom>
        </p:spPr>
      </p:pic>
      <p:pic>
        <p:nvPicPr>
          <p:cNvPr id="18" name="to come ">
            <a:hlinkClick r:id="" action="ppaction://media"/>
            <a:extLst>
              <a:ext uri="{FF2B5EF4-FFF2-40B4-BE49-F238E27FC236}">
                <a16:creationId xmlns:a16="http://schemas.microsoft.com/office/drawing/2014/main" id="{C76DE768-E1DD-B54E-D0DA-A6A8410213A5}"/>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33085" y="2759020"/>
            <a:ext cx="487363" cy="487363"/>
          </a:xfrm>
          <a:prstGeom prst="rect">
            <a:avLst/>
          </a:prstGeom>
        </p:spPr>
      </p:pic>
      <p:sp>
        <p:nvSpPr>
          <p:cNvPr id="19" name="Google Shape;423;p32">
            <a:extLst>
              <a:ext uri="{FF2B5EF4-FFF2-40B4-BE49-F238E27FC236}">
                <a16:creationId xmlns:a16="http://schemas.microsoft.com/office/drawing/2014/main" id="{AD0C0518-2079-B44F-9C4C-E56746A5C699}"/>
              </a:ext>
            </a:extLst>
          </p:cNvPr>
          <p:cNvSpPr txBox="1"/>
          <p:nvPr/>
        </p:nvSpPr>
        <p:spPr>
          <a:xfrm>
            <a:off x="-349902" y="4869656"/>
            <a:ext cx="3086100" cy="273844"/>
          </a:xfrm>
          <a:prstGeom prst="rect">
            <a:avLst/>
          </a:prstGeom>
          <a:noFill/>
          <a:ln>
            <a:noFill/>
          </a:ln>
        </p:spPr>
        <p:txBody>
          <a:bodyPr spcFirstLastPara="1" wrap="square" lIns="68569" tIns="34275" rIns="68569" bIns="34275" anchor="ctr" anchorCtr="0">
            <a:noAutofit/>
          </a:bodyPr>
          <a:lstStyle/>
          <a:p>
            <a:pPr algn="ctr">
              <a:buClr>
                <a:srgbClr val="898989"/>
              </a:buClr>
              <a:buSzPts val="1200"/>
            </a:pPr>
            <a:r>
              <a:rPr lang="en-US" sz="900" dirty="0">
                <a:solidFill>
                  <a:srgbClr val="898989"/>
                </a:solidFill>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4842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4"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751" fill="hold"/>
                                        <p:tgtEl>
                                          <p:spTgt spid="16"/>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635" fill="hold"/>
                                        <p:tgtEl>
                                          <p:spTgt spid="17"/>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774" fill="hold"/>
                                        <p:tgtEl>
                                          <p:spTgt spid="18"/>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5"/>
                </p:tgtEl>
              </p:cMediaNode>
            </p:audio>
            <p:audio>
              <p:cMediaNode vol="80000">
                <p:cTn id="40" fill="hold" display="0">
                  <p:stCondLst>
                    <p:cond delay="indefinite"/>
                  </p:stCondLst>
                  <p:endCondLst>
                    <p:cond evt="onStopAudio" delay="0">
                      <p:tgtEl>
                        <p:sldTgt/>
                      </p:tgtEl>
                    </p:cond>
                  </p:endCondLst>
                </p:cTn>
                <p:tgtEl>
                  <p:spTgt spid="16"/>
                </p:tgtEl>
              </p:cMediaNode>
            </p:audio>
            <p:audio>
              <p:cMediaNode vol="80000">
                <p:cTn id="41" fill="hold" display="0">
                  <p:stCondLst>
                    <p:cond delay="indefinite"/>
                  </p:stCondLst>
                  <p:endCondLst>
                    <p:cond evt="onStopAudio" delay="0">
                      <p:tgtEl>
                        <p:sldTgt/>
                      </p:tgtEl>
                    </p:cond>
                  </p:endCondLst>
                </p:cTn>
                <p:tgtEl>
                  <p:spTgt spid="17"/>
                </p:tgtEl>
              </p:cMediaNode>
            </p:audio>
            <p:audio>
              <p:cMediaNode vol="80000">
                <p:cTn id="42" fill="hold" display="0">
                  <p:stCondLst>
                    <p:cond delay="indefinite"/>
                  </p:stCondLst>
                  <p:endCondLst>
                    <p:cond evt="onStopAudio" delay="0">
                      <p:tgtEl>
                        <p:sldTgt/>
                      </p:tgtEl>
                    </p:cond>
                  </p:endCondLst>
                </p:cTn>
                <p:tgtEl>
                  <p:spTgt spid="18"/>
                </p:tgtEl>
              </p:cMediaNode>
            </p:audio>
          </p:childTnLst>
        </p:cTn>
      </p:par>
    </p:tnLst>
    <p:bldLst>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662B3223-E0E3-D17F-BE5B-216A094B4B56}"/>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3ECF012A-AEB6-900E-F3D4-8DA66FC643F3}"/>
              </a:ext>
            </a:extLst>
          </p:cNvPr>
          <p:cNvPicPr>
            <a:picLocks noChangeAspect="1"/>
          </p:cNvPicPr>
          <p:nvPr/>
        </p:nvPicPr>
        <p:blipFill>
          <a:blip r:embed="rId11"/>
          <a:stretch>
            <a:fillRect/>
          </a:stretch>
        </p:blipFill>
        <p:spPr>
          <a:xfrm>
            <a:off x="7267152" y="476277"/>
            <a:ext cx="1420616" cy="1704738"/>
          </a:xfrm>
          <a:prstGeom prst="rect">
            <a:avLst/>
          </a:prstGeom>
        </p:spPr>
      </p:pic>
      <p:grpSp>
        <p:nvGrpSpPr>
          <p:cNvPr id="4" name="Group 3">
            <a:extLst>
              <a:ext uri="{FF2B5EF4-FFF2-40B4-BE49-F238E27FC236}">
                <a16:creationId xmlns:a16="http://schemas.microsoft.com/office/drawing/2014/main" id="{FACB8674-619D-A48A-B205-31C0B862AB3C}"/>
              </a:ext>
            </a:extLst>
          </p:cNvPr>
          <p:cNvGrpSpPr/>
          <p:nvPr/>
        </p:nvGrpSpPr>
        <p:grpSpPr>
          <a:xfrm>
            <a:off x="2461241" y="605517"/>
            <a:ext cx="1828952" cy="1663634"/>
            <a:chOff x="3712512" y="1176637"/>
            <a:chExt cx="2452563" cy="2230877"/>
          </a:xfrm>
        </p:grpSpPr>
        <p:pic>
          <p:nvPicPr>
            <p:cNvPr id="5" name="Picture 4">
              <a:extLst>
                <a:ext uri="{FF2B5EF4-FFF2-40B4-BE49-F238E27FC236}">
                  <a16:creationId xmlns:a16="http://schemas.microsoft.com/office/drawing/2014/main" id="{B59D270D-A511-2A64-3938-91A0E78A827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712512" y="1331064"/>
              <a:ext cx="2452563" cy="2076450"/>
            </a:xfrm>
            <a:prstGeom prst="rect">
              <a:avLst/>
            </a:prstGeom>
          </p:spPr>
        </p:pic>
        <p:sp>
          <p:nvSpPr>
            <p:cNvPr id="6" name="Down Arrow 7">
              <a:extLst>
                <a:ext uri="{FF2B5EF4-FFF2-40B4-BE49-F238E27FC236}">
                  <a16:creationId xmlns:a16="http://schemas.microsoft.com/office/drawing/2014/main" id="{382D478A-9AC9-75A1-EB2A-A40DED1337C5}"/>
                </a:ext>
              </a:extLst>
            </p:cNvPr>
            <p:cNvSpPr/>
            <p:nvPr/>
          </p:nvSpPr>
          <p:spPr>
            <a:xfrm rot="20230544">
              <a:off x="4194051" y="1176637"/>
              <a:ext cx="215900" cy="4591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grpSp>
      <p:grpSp>
        <p:nvGrpSpPr>
          <p:cNvPr id="7" name="Group 6">
            <a:extLst>
              <a:ext uri="{FF2B5EF4-FFF2-40B4-BE49-F238E27FC236}">
                <a16:creationId xmlns:a16="http://schemas.microsoft.com/office/drawing/2014/main" id="{9A2CE7EC-CFA5-3F18-D760-81748901BD25}"/>
              </a:ext>
            </a:extLst>
          </p:cNvPr>
          <p:cNvGrpSpPr/>
          <p:nvPr/>
        </p:nvGrpSpPr>
        <p:grpSpPr>
          <a:xfrm>
            <a:off x="4693022" y="567765"/>
            <a:ext cx="1828952" cy="1671686"/>
            <a:chOff x="6382865" y="1147320"/>
            <a:chExt cx="2452563" cy="2241675"/>
          </a:xfrm>
        </p:grpSpPr>
        <p:pic>
          <p:nvPicPr>
            <p:cNvPr id="8" name="Picture 7">
              <a:extLst>
                <a:ext uri="{FF2B5EF4-FFF2-40B4-BE49-F238E27FC236}">
                  <a16:creationId xmlns:a16="http://schemas.microsoft.com/office/drawing/2014/main" id="{00B0BD00-6010-9076-4172-05FEC0DA758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382865" y="1312544"/>
              <a:ext cx="2452563" cy="2076451"/>
            </a:xfrm>
            <a:prstGeom prst="rect">
              <a:avLst/>
            </a:prstGeom>
          </p:spPr>
        </p:pic>
        <p:sp>
          <p:nvSpPr>
            <p:cNvPr id="9" name="Down Arrow 13">
              <a:extLst>
                <a:ext uri="{FF2B5EF4-FFF2-40B4-BE49-F238E27FC236}">
                  <a16:creationId xmlns:a16="http://schemas.microsoft.com/office/drawing/2014/main" id="{B1941EDC-71DE-F40F-FF66-C54D6E320820}"/>
                </a:ext>
              </a:extLst>
            </p:cNvPr>
            <p:cNvSpPr/>
            <p:nvPr/>
          </p:nvSpPr>
          <p:spPr>
            <a:xfrm rot="804131">
              <a:off x="7820431" y="1147320"/>
              <a:ext cx="215900" cy="4591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grpSp>
      <p:pic>
        <p:nvPicPr>
          <p:cNvPr id="10" name="Picture 2" descr="People working on laptop and home and in office at table Premium Vector">
            <a:extLst>
              <a:ext uri="{FF2B5EF4-FFF2-40B4-BE49-F238E27FC236}">
                <a16:creationId xmlns:a16="http://schemas.microsoft.com/office/drawing/2014/main" id="{A074DDCA-5541-85C4-95F7-08E95E48BC21}"/>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340430" y="690978"/>
            <a:ext cx="1682238" cy="155830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7203037-D51D-8C07-F9A0-1B66E021D2AF}"/>
              </a:ext>
            </a:extLst>
          </p:cNvPr>
          <p:cNvSpPr txBox="1"/>
          <p:nvPr/>
        </p:nvSpPr>
        <p:spPr>
          <a:xfrm>
            <a:off x="2652922" y="3524739"/>
            <a:ext cx="1445590"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give</a:t>
            </a:r>
          </a:p>
        </p:txBody>
      </p:sp>
      <p:sp>
        <p:nvSpPr>
          <p:cNvPr id="12" name="TextBox 11">
            <a:extLst>
              <a:ext uri="{FF2B5EF4-FFF2-40B4-BE49-F238E27FC236}">
                <a16:creationId xmlns:a16="http://schemas.microsoft.com/office/drawing/2014/main" id="{A7BE21C1-6037-3427-B27C-22781D986504}"/>
              </a:ext>
            </a:extLst>
          </p:cNvPr>
          <p:cNvSpPr txBox="1"/>
          <p:nvPr/>
        </p:nvSpPr>
        <p:spPr>
          <a:xfrm>
            <a:off x="7158036" y="3524739"/>
            <a:ext cx="1638847" cy="954107"/>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get dressed</a:t>
            </a:r>
          </a:p>
        </p:txBody>
      </p:sp>
      <p:sp>
        <p:nvSpPr>
          <p:cNvPr id="13" name="TextBox 12">
            <a:extLst>
              <a:ext uri="{FF2B5EF4-FFF2-40B4-BE49-F238E27FC236}">
                <a16:creationId xmlns:a16="http://schemas.microsoft.com/office/drawing/2014/main" id="{7EF3EC9A-6BCF-72D7-4726-6D19CEEAC602}"/>
              </a:ext>
            </a:extLst>
          </p:cNvPr>
          <p:cNvSpPr txBox="1"/>
          <p:nvPr/>
        </p:nvSpPr>
        <p:spPr>
          <a:xfrm>
            <a:off x="4951661" y="3524739"/>
            <a:ext cx="1570313"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take</a:t>
            </a:r>
          </a:p>
        </p:txBody>
      </p:sp>
      <p:sp>
        <p:nvSpPr>
          <p:cNvPr id="14" name="TextBox 13">
            <a:extLst>
              <a:ext uri="{FF2B5EF4-FFF2-40B4-BE49-F238E27FC236}">
                <a16:creationId xmlns:a16="http://schemas.microsoft.com/office/drawing/2014/main" id="{F8EEDA65-D575-5D2A-64F3-7B33A80789DD}"/>
              </a:ext>
            </a:extLst>
          </p:cNvPr>
          <p:cNvSpPr txBox="1"/>
          <p:nvPr/>
        </p:nvSpPr>
        <p:spPr>
          <a:xfrm>
            <a:off x="494613" y="3524739"/>
            <a:ext cx="1570313"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use </a:t>
            </a:r>
          </a:p>
        </p:txBody>
      </p:sp>
      <p:pic>
        <p:nvPicPr>
          <p:cNvPr id="15" name="to use ">
            <a:hlinkClick r:id="" action="ppaction://media"/>
            <a:extLst>
              <a:ext uri="{FF2B5EF4-FFF2-40B4-BE49-F238E27FC236}">
                <a16:creationId xmlns:a16="http://schemas.microsoft.com/office/drawing/2014/main" id="{FF8E2C50-AFD4-3447-7F0D-A35E6D2AB5F7}"/>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37867" y="2804014"/>
            <a:ext cx="487363" cy="487363"/>
          </a:xfrm>
          <a:prstGeom prst="rect">
            <a:avLst/>
          </a:prstGeom>
        </p:spPr>
      </p:pic>
      <p:pic>
        <p:nvPicPr>
          <p:cNvPr id="16" name="to give ">
            <a:hlinkClick r:id="" action="ppaction://media"/>
            <a:extLst>
              <a:ext uri="{FF2B5EF4-FFF2-40B4-BE49-F238E27FC236}">
                <a16:creationId xmlns:a16="http://schemas.microsoft.com/office/drawing/2014/main" id="{865D8456-87CD-7357-296D-392B1ED2B60C}"/>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32035" y="2804014"/>
            <a:ext cx="487363" cy="487363"/>
          </a:xfrm>
          <a:prstGeom prst="rect">
            <a:avLst/>
          </a:prstGeom>
        </p:spPr>
      </p:pic>
      <p:pic>
        <p:nvPicPr>
          <p:cNvPr id="17" name="to take ">
            <a:hlinkClick r:id="" action="ppaction://media"/>
            <a:extLst>
              <a:ext uri="{FF2B5EF4-FFF2-40B4-BE49-F238E27FC236}">
                <a16:creationId xmlns:a16="http://schemas.microsoft.com/office/drawing/2014/main" id="{5F47FC11-9159-65BC-D370-1A2285691EA7}"/>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365218" y="2804013"/>
            <a:ext cx="487363" cy="487363"/>
          </a:xfrm>
          <a:prstGeom prst="rect">
            <a:avLst/>
          </a:prstGeom>
        </p:spPr>
      </p:pic>
      <p:pic>
        <p:nvPicPr>
          <p:cNvPr id="18" name="to get dressed ">
            <a:hlinkClick r:id="" action="ppaction://media"/>
            <a:extLst>
              <a:ext uri="{FF2B5EF4-FFF2-40B4-BE49-F238E27FC236}">
                <a16:creationId xmlns:a16="http://schemas.microsoft.com/office/drawing/2014/main" id="{5FB30CC1-F673-A11B-EC73-523E65EF6CC5}"/>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35012" y="2804012"/>
            <a:ext cx="487363" cy="487363"/>
          </a:xfrm>
          <a:prstGeom prst="rect">
            <a:avLst/>
          </a:prstGeom>
        </p:spPr>
      </p:pic>
      <p:sp>
        <p:nvSpPr>
          <p:cNvPr id="19" name="Google Shape;423;p32">
            <a:extLst>
              <a:ext uri="{FF2B5EF4-FFF2-40B4-BE49-F238E27FC236}">
                <a16:creationId xmlns:a16="http://schemas.microsoft.com/office/drawing/2014/main" id="{6E11FA61-086A-6D71-0D93-06BBBF9C0F4D}"/>
              </a:ext>
            </a:extLst>
          </p:cNvPr>
          <p:cNvSpPr txBox="1"/>
          <p:nvPr/>
        </p:nvSpPr>
        <p:spPr>
          <a:xfrm>
            <a:off x="-349902" y="4869656"/>
            <a:ext cx="3086100" cy="273844"/>
          </a:xfrm>
          <a:prstGeom prst="rect">
            <a:avLst/>
          </a:prstGeom>
          <a:noFill/>
          <a:ln>
            <a:noFill/>
          </a:ln>
        </p:spPr>
        <p:txBody>
          <a:bodyPr spcFirstLastPara="1" wrap="square" lIns="68569" tIns="34275" rIns="68569" bIns="34275" anchor="ctr" anchorCtr="0">
            <a:noAutofit/>
          </a:bodyPr>
          <a:lstStyle/>
          <a:p>
            <a:pPr algn="ctr">
              <a:buClr>
                <a:srgbClr val="898989"/>
              </a:buClr>
              <a:buSzPts val="1200"/>
            </a:pPr>
            <a:r>
              <a:rPr lang="en-US" sz="900" dirty="0">
                <a:solidFill>
                  <a:srgbClr val="898989"/>
                </a:solidFill>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0521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4"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751" fill="hold"/>
                                        <p:tgtEl>
                                          <p:spTgt spid="16"/>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751" fill="hold"/>
                                        <p:tgtEl>
                                          <p:spTgt spid="17"/>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960" fill="hold"/>
                                        <p:tgtEl>
                                          <p:spTgt spid="18"/>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5"/>
                </p:tgtEl>
              </p:cMediaNode>
            </p:audio>
            <p:audio>
              <p:cMediaNode vol="80000">
                <p:cTn id="40" fill="hold" display="0">
                  <p:stCondLst>
                    <p:cond delay="indefinite"/>
                  </p:stCondLst>
                  <p:endCondLst>
                    <p:cond evt="onStopAudio" delay="0">
                      <p:tgtEl>
                        <p:sldTgt/>
                      </p:tgtEl>
                    </p:cond>
                  </p:endCondLst>
                </p:cTn>
                <p:tgtEl>
                  <p:spTgt spid="16"/>
                </p:tgtEl>
              </p:cMediaNode>
            </p:audio>
            <p:audio>
              <p:cMediaNode vol="80000">
                <p:cTn id="41" fill="hold" display="0">
                  <p:stCondLst>
                    <p:cond delay="indefinite"/>
                  </p:stCondLst>
                  <p:endCondLst>
                    <p:cond evt="onStopAudio" delay="0">
                      <p:tgtEl>
                        <p:sldTgt/>
                      </p:tgtEl>
                    </p:cond>
                  </p:endCondLst>
                </p:cTn>
                <p:tgtEl>
                  <p:spTgt spid="17"/>
                </p:tgtEl>
              </p:cMediaNode>
            </p:audio>
            <p:audio>
              <p:cMediaNode vol="80000">
                <p:cTn id="42" fill="hold" display="0">
                  <p:stCondLst>
                    <p:cond delay="indefinite"/>
                  </p:stCondLst>
                  <p:endCondLst>
                    <p:cond evt="onStopAudio" delay="0">
                      <p:tgtEl>
                        <p:sldTgt/>
                      </p:tgtEl>
                    </p:cond>
                  </p:endCondLst>
                </p:cTn>
                <p:tgtEl>
                  <p:spTgt spid="18"/>
                </p:tgtEl>
              </p:cMediaNode>
            </p:audio>
          </p:childTnLst>
        </p:cTn>
      </p:par>
    </p:tnLst>
    <p:bldLst>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662B3223-E0E3-D17F-BE5B-216A094B4B56}"/>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7A5AB219-FC83-BCF2-761B-71FBC936B2BB}"/>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64913" y="725587"/>
            <a:ext cx="1779200" cy="1408532"/>
          </a:xfrm>
          <a:prstGeom prst="rect">
            <a:avLst/>
          </a:prstGeom>
        </p:spPr>
      </p:pic>
      <p:pic>
        <p:nvPicPr>
          <p:cNvPr id="4" name="Picture 3">
            <a:extLst>
              <a:ext uri="{FF2B5EF4-FFF2-40B4-BE49-F238E27FC236}">
                <a16:creationId xmlns:a16="http://schemas.microsoft.com/office/drawing/2014/main" id="{F614D41D-121D-E17F-755D-F6CABEE8461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109653" y="858507"/>
            <a:ext cx="1769434" cy="1201294"/>
          </a:xfrm>
          <a:prstGeom prst="rect">
            <a:avLst/>
          </a:prstGeom>
        </p:spPr>
      </p:pic>
      <p:pic>
        <p:nvPicPr>
          <p:cNvPr id="5" name="Picture 4">
            <a:extLst>
              <a:ext uri="{FF2B5EF4-FFF2-40B4-BE49-F238E27FC236}">
                <a16:creationId xmlns:a16="http://schemas.microsoft.com/office/drawing/2014/main" id="{A2F2C7B0-FFAB-6BBE-18E9-203CC6F5B4CF}"/>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4750804" y="725585"/>
            <a:ext cx="2043288" cy="1467138"/>
          </a:xfrm>
          <a:prstGeom prst="rect">
            <a:avLst/>
          </a:prstGeom>
        </p:spPr>
      </p:pic>
      <p:pic>
        <p:nvPicPr>
          <p:cNvPr id="6" name="Picture 5">
            <a:extLst>
              <a:ext uri="{FF2B5EF4-FFF2-40B4-BE49-F238E27FC236}">
                <a16:creationId xmlns:a16="http://schemas.microsoft.com/office/drawing/2014/main" id="{9D17CCCE-C091-ADFA-59C9-2467B9E44A84}"/>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2531545" y="725585"/>
            <a:ext cx="1803248" cy="1408534"/>
          </a:xfrm>
          <a:prstGeom prst="rect">
            <a:avLst/>
          </a:prstGeom>
        </p:spPr>
      </p:pic>
      <p:sp>
        <p:nvSpPr>
          <p:cNvPr id="7" name="TextBox 6">
            <a:extLst>
              <a:ext uri="{FF2B5EF4-FFF2-40B4-BE49-F238E27FC236}">
                <a16:creationId xmlns:a16="http://schemas.microsoft.com/office/drawing/2014/main" id="{681CA066-E70E-63E0-562B-63B267B3D6A8}"/>
              </a:ext>
            </a:extLst>
          </p:cNvPr>
          <p:cNvSpPr txBox="1"/>
          <p:nvPr/>
        </p:nvSpPr>
        <p:spPr>
          <a:xfrm>
            <a:off x="2275417" y="3524739"/>
            <a:ext cx="2328985"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celebrate</a:t>
            </a:r>
          </a:p>
        </p:txBody>
      </p:sp>
      <p:sp>
        <p:nvSpPr>
          <p:cNvPr id="8" name="TextBox 7">
            <a:extLst>
              <a:ext uri="{FF2B5EF4-FFF2-40B4-BE49-F238E27FC236}">
                <a16:creationId xmlns:a16="http://schemas.microsoft.com/office/drawing/2014/main" id="{B6A7B2E0-122F-80F6-D6BE-D4CED98DC15F}"/>
              </a:ext>
            </a:extLst>
          </p:cNvPr>
          <p:cNvSpPr txBox="1"/>
          <p:nvPr/>
        </p:nvSpPr>
        <p:spPr>
          <a:xfrm>
            <a:off x="7173350" y="3524739"/>
            <a:ext cx="1642040"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wash</a:t>
            </a:r>
          </a:p>
        </p:txBody>
      </p:sp>
      <p:sp>
        <p:nvSpPr>
          <p:cNvPr id="9" name="TextBox 8">
            <a:extLst>
              <a:ext uri="{FF2B5EF4-FFF2-40B4-BE49-F238E27FC236}">
                <a16:creationId xmlns:a16="http://schemas.microsoft.com/office/drawing/2014/main" id="{E57DA596-DAC3-A44D-8A59-31AD0BFC80BE}"/>
              </a:ext>
            </a:extLst>
          </p:cNvPr>
          <p:cNvSpPr txBox="1"/>
          <p:nvPr/>
        </p:nvSpPr>
        <p:spPr>
          <a:xfrm>
            <a:off x="5045490" y="3524739"/>
            <a:ext cx="1445590"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visit</a:t>
            </a:r>
          </a:p>
        </p:txBody>
      </p:sp>
      <p:sp>
        <p:nvSpPr>
          <p:cNvPr id="10" name="TextBox 9">
            <a:extLst>
              <a:ext uri="{FF2B5EF4-FFF2-40B4-BE49-F238E27FC236}">
                <a16:creationId xmlns:a16="http://schemas.microsoft.com/office/drawing/2014/main" id="{7CE8CCD2-3A5D-7E0D-3D07-948873EA67EB}"/>
              </a:ext>
            </a:extLst>
          </p:cNvPr>
          <p:cNvSpPr txBox="1"/>
          <p:nvPr/>
        </p:nvSpPr>
        <p:spPr>
          <a:xfrm>
            <a:off x="451266" y="3531075"/>
            <a:ext cx="1510396"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blow</a:t>
            </a:r>
          </a:p>
        </p:txBody>
      </p:sp>
      <p:pic>
        <p:nvPicPr>
          <p:cNvPr id="11" name="to blow ">
            <a:hlinkClick r:id="" action="ppaction://media"/>
            <a:extLst>
              <a:ext uri="{FF2B5EF4-FFF2-40B4-BE49-F238E27FC236}">
                <a16:creationId xmlns:a16="http://schemas.microsoft.com/office/drawing/2014/main" id="{B88FF668-3807-20E3-53A3-57BA251731A5}"/>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62782" y="2710229"/>
            <a:ext cx="487363" cy="487363"/>
          </a:xfrm>
          <a:prstGeom prst="rect">
            <a:avLst/>
          </a:prstGeom>
        </p:spPr>
      </p:pic>
      <p:pic>
        <p:nvPicPr>
          <p:cNvPr id="12" name="to celebrate">
            <a:hlinkClick r:id="" action="ppaction://media"/>
            <a:extLst>
              <a:ext uri="{FF2B5EF4-FFF2-40B4-BE49-F238E27FC236}">
                <a16:creationId xmlns:a16="http://schemas.microsoft.com/office/drawing/2014/main" id="{78442923-AC59-F48A-ACBA-EEE38A70A4B0}"/>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89487" y="2710228"/>
            <a:ext cx="487363" cy="487363"/>
          </a:xfrm>
          <a:prstGeom prst="rect">
            <a:avLst/>
          </a:prstGeom>
        </p:spPr>
      </p:pic>
      <p:pic>
        <p:nvPicPr>
          <p:cNvPr id="13" name="to visit ">
            <a:hlinkClick r:id="" action="ppaction://media"/>
            <a:extLst>
              <a:ext uri="{FF2B5EF4-FFF2-40B4-BE49-F238E27FC236}">
                <a16:creationId xmlns:a16="http://schemas.microsoft.com/office/drawing/2014/main" id="{9C296600-AEEC-947A-51D9-8064182E27D3}"/>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524603" y="2707096"/>
            <a:ext cx="487363" cy="487363"/>
          </a:xfrm>
          <a:prstGeom prst="rect">
            <a:avLst/>
          </a:prstGeom>
        </p:spPr>
      </p:pic>
      <p:pic>
        <p:nvPicPr>
          <p:cNvPr id="14" name="to wash ">
            <a:hlinkClick r:id="" action="ppaction://media"/>
            <a:extLst>
              <a:ext uri="{FF2B5EF4-FFF2-40B4-BE49-F238E27FC236}">
                <a16:creationId xmlns:a16="http://schemas.microsoft.com/office/drawing/2014/main" id="{A4B92578-C264-3A38-7554-0362BE66AF21}"/>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50688" y="2711807"/>
            <a:ext cx="487363" cy="487363"/>
          </a:xfrm>
          <a:prstGeom prst="rect">
            <a:avLst/>
          </a:prstGeom>
        </p:spPr>
      </p:pic>
      <p:sp>
        <p:nvSpPr>
          <p:cNvPr id="15" name="Google Shape;423;p32">
            <a:extLst>
              <a:ext uri="{FF2B5EF4-FFF2-40B4-BE49-F238E27FC236}">
                <a16:creationId xmlns:a16="http://schemas.microsoft.com/office/drawing/2014/main" id="{68651BB1-BB8F-B7F2-E68F-96BB4B616CC4}"/>
              </a:ext>
            </a:extLst>
          </p:cNvPr>
          <p:cNvSpPr txBox="1"/>
          <p:nvPr/>
        </p:nvSpPr>
        <p:spPr>
          <a:xfrm>
            <a:off x="-349902" y="4869656"/>
            <a:ext cx="3086100" cy="273844"/>
          </a:xfrm>
          <a:prstGeom prst="rect">
            <a:avLst/>
          </a:prstGeom>
          <a:noFill/>
          <a:ln>
            <a:noFill/>
          </a:ln>
        </p:spPr>
        <p:txBody>
          <a:bodyPr spcFirstLastPara="1" wrap="square" lIns="68569" tIns="34275" rIns="68569" bIns="34275" anchor="ctr" anchorCtr="0">
            <a:noAutofit/>
          </a:bodyPr>
          <a:lstStyle/>
          <a:p>
            <a:pPr algn="ctr">
              <a:buClr>
                <a:srgbClr val="898989"/>
              </a:buClr>
              <a:buSzPts val="1200"/>
            </a:pPr>
            <a:r>
              <a:rPr lang="en-US" sz="900" dirty="0">
                <a:solidFill>
                  <a:srgbClr val="898989"/>
                </a:solidFill>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616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2"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053" fill="hold"/>
                                        <p:tgtEl>
                                          <p:spTgt spid="12"/>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494"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844" fill="hold"/>
                                        <p:tgtEl>
                                          <p:spTgt spid="1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1"/>
                </p:tgtEl>
              </p:cMediaNode>
            </p:audio>
            <p:audio>
              <p:cMediaNode vol="80000">
                <p:cTn id="40" fill="hold" display="0">
                  <p:stCondLst>
                    <p:cond delay="indefinite"/>
                  </p:stCondLst>
                  <p:endCondLst>
                    <p:cond evt="onStopAudio" delay="0">
                      <p:tgtEl>
                        <p:sldTgt/>
                      </p:tgtEl>
                    </p:cond>
                  </p:endCondLst>
                </p:cTn>
                <p:tgtEl>
                  <p:spTgt spid="12"/>
                </p:tgtEl>
              </p:cMediaNode>
            </p:audio>
            <p:audio>
              <p:cMediaNode vol="80000">
                <p:cTn id="41" fill="hold" display="0">
                  <p:stCondLst>
                    <p:cond delay="indefinite"/>
                  </p:stCondLst>
                  <p:endCondLst>
                    <p:cond evt="onStopAudio" delay="0">
                      <p:tgtEl>
                        <p:sldTgt/>
                      </p:tgtEl>
                    </p:cond>
                  </p:endCondLst>
                </p:cTn>
                <p:tgtEl>
                  <p:spTgt spid="13"/>
                </p:tgtEl>
              </p:cMediaNode>
            </p:audio>
            <p:audio>
              <p:cMediaNode vol="80000">
                <p:cTn id="42" fill="hold" display="0">
                  <p:stCondLst>
                    <p:cond delay="indefinite"/>
                  </p:stCondLst>
                  <p:endCondLst>
                    <p:cond evt="onStopAudio" delay="0">
                      <p:tgtEl>
                        <p:sldTgt/>
                      </p:tgtEl>
                    </p:cond>
                  </p:endCondLst>
                </p:cTn>
                <p:tgtEl>
                  <p:spTgt spid="14"/>
                </p:tgtEl>
              </p:cMediaNode>
            </p:audio>
          </p:childTnLst>
        </p:cTn>
      </p:par>
    </p:tnLst>
    <p:bldLst>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662B3223-E0E3-D17F-BE5B-216A094B4B56}"/>
              </a:ext>
            </a:extLst>
          </p:cNvPr>
          <p:cNvGraphicFramePr/>
          <p:nvPr>
            <p:extLst>
              <p:ext uri="{D42A27DB-BD31-4B8C-83A1-F6EECF244321}">
                <p14:modId xmlns:p14="http://schemas.microsoft.com/office/powerpoint/2010/main" val="111465786"/>
              </p:ext>
            </p:extLst>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3" name="Google Shape;103;p4">
            <a:extLst>
              <a:ext uri="{FF2B5EF4-FFF2-40B4-BE49-F238E27FC236}">
                <a16:creationId xmlns:a16="http://schemas.microsoft.com/office/drawing/2014/main" id="{7233069C-488A-5919-80CD-B186A78AB225}"/>
              </a:ext>
            </a:extLst>
          </p:cNvPr>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7027701" y="656492"/>
            <a:ext cx="2021690" cy="1580958"/>
          </a:xfrm>
          <a:prstGeom prst="rect">
            <a:avLst/>
          </a:prstGeom>
          <a:noFill/>
          <a:ln>
            <a:noFill/>
          </a:ln>
        </p:spPr>
      </p:pic>
      <p:pic>
        <p:nvPicPr>
          <p:cNvPr id="14" name="Google Shape;132;p6">
            <a:extLst>
              <a:ext uri="{FF2B5EF4-FFF2-40B4-BE49-F238E27FC236}">
                <a16:creationId xmlns:a16="http://schemas.microsoft.com/office/drawing/2014/main" id="{B9722A3F-FA03-FB6E-D170-C42F04C5225A}"/>
              </a:ext>
            </a:extLst>
          </p:cNvPr>
          <p:cNvPicPr preferRelativeResize="0"/>
          <p:nvPr/>
        </p:nvPicPr>
        <p:blipFill rotWithShape="1">
          <a:blip r:embed="rId11">
            <a:alphaModFix/>
          </a:blip>
          <a:srcRect/>
          <a:stretch/>
        </p:blipFill>
        <p:spPr>
          <a:xfrm>
            <a:off x="4738138" y="390769"/>
            <a:ext cx="1918262" cy="1910056"/>
          </a:xfrm>
          <a:prstGeom prst="rect">
            <a:avLst/>
          </a:prstGeom>
          <a:noFill/>
          <a:ln>
            <a:noFill/>
          </a:ln>
        </p:spPr>
      </p:pic>
      <p:pic>
        <p:nvPicPr>
          <p:cNvPr id="15" name="Picture 14">
            <a:extLst>
              <a:ext uri="{FF2B5EF4-FFF2-40B4-BE49-F238E27FC236}">
                <a16:creationId xmlns:a16="http://schemas.microsoft.com/office/drawing/2014/main" id="{9395BFD5-7F04-FD8C-5827-A9F91652908D}"/>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76303" y="558473"/>
            <a:ext cx="1912916" cy="1660516"/>
          </a:xfrm>
          <a:prstGeom prst="rect">
            <a:avLst/>
          </a:prstGeom>
        </p:spPr>
      </p:pic>
      <p:pic>
        <p:nvPicPr>
          <p:cNvPr id="16" name="Picture 4" descr="Headache. fatigue or migraine. upset man put his hand to his head. problems at work. Premium Vector">
            <a:extLst>
              <a:ext uri="{FF2B5EF4-FFF2-40B4-BE49-F238E27FC236}">
                <a16:creationId xmlns:a16="http://schemas.microsoft.com/office/drawing/2014/main" id="{2DAADAE1-1A6F-F993-5A8B-6970CE451197}"/>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2373807" y="942991"/>
            <a:ext cx="1072926" cy="1574560"/>
          </a:xfrm>
          <a:prstGeom prst="rect">
            <a:avLst/>
          </a:prstGeom>
          <a:noFill/>
          <a:extLst>
            <a:ext uri="{909E8E84-426E-40DD-AFC4-6F175D3DCCD1}">
              <a14:hiddenFill xmlns:a14="http://schemas.microsoft.com/office/drawing/2010/main">
                <a:solidFill>
                  <a:srgbClr val="FFFFFF"/>
                </a:solidFill>
              </a14:hiddenFill>
            </a:ext>
          </a:extLst>
        </p:spPr>
      </p:pic>
      <p:sp>
        <p:nvSpPr>
          <p:cNvPr id="17" name="Oval Callout 9">
            <a:extLst>
              <a:ext uri="{FF2B5EF4-FFF2-40B4-BE49-F238E27FC236}">
                <a16:creationId xmlns:a16="http://schemas.microsoft.com/office/drawing/2014/main" id="{74A92D1A-8980-05AE-04A5-44B3AC770DAA}"/>
              </a:ext>
            </a:extLst>
          </p:cNvPr>
          <p:cNvSpPr/>
          <p:nvPr/>
        </p:nvSpPr>
        <p:spPr>
          <a:xfrm>
            <a:off x="2814347" y="61586"/>
            <a:ext cx="1638224" cy="875818"/>
          </a:xfrm>
          <a:prstGeom prst="wedgeEllipseCallout">
            <a:avLst>
              <a:gd name="adj1" fmla="val -28100"/>
              <a:gd name="adj2" fmla="val 5436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latin typeface="Verdana" panose="020B0604030504040204" pitchFamily="34" charset="0"/>
                <a:ea typeface="Verdana" panose="020B0604030504040204" pitchFamily="34" charset="0"/>
                <a:cs typeface="Verdana" panose="020B0604030504040204" pitchFamily="34" charset="0"/>
              </a:rPr>
              <a:t>I sinned.</a:t>
            </a:r>
          </a:p>
        </p:txBody>
      </p:sp>
      <p:sp>
        <p:nvSpPr>
          <p:cNvPr id="20" name="TextBox 19">
            <a:extLst>
              <a:ext uri="{FF2B5EF4-FFF2-40B4-BE49-F238E27FC236}">
                <a16:creationId xmlns:a16="http://schemas.microsoft.com/office/drawing/2014/main" id="{BF07CB83-8D4F-3514-00B6-427A3DAF4BEE}"/>
              </a:ext>
            </a:extLst>
          </p:cNvPr>
          <p:cNvSpPr txBox="1"/>
          <p:nvPr/>
        </p:nvSpPr>
        <p:spPr>
          <a:xfrm>
            <a:off x="5045490" y="3524739"/>
            <a:ext cx="1445590"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cry </a:t>
            </a:r>
          </a:p>
        </p:txBody>
      </p:sp>
      <p:sp>
        <p:nvSpPr>
          <p:cNvPr id="21" name="TextBox 20">
            <a:extLst>
              <a:ext uri="{FF2B5EF4-FFF2-40B4-BE49-F238E27FC236}">
                <a16:creationId xmlns:a16="http://schemas.microsoft.com/office/drawing/2014/main" id="{A8106547-807E-8B8C-03D2-94716C6E305A}"/>
              </a:ext>
            </a:extLst>
          </p:cNvPr>
          <p:cNvSpPr txBox="1"/>
          <p:nvPr/>
        </p:nvSpPr>
        <p:spPr>
          <a:xfrm>
            <a:off x="93785" y="3524739"/>
            <a:ext cx="2125810"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worship </a:t>
            </a:r>
          </a:p>
        </p:txBody>
      </p:sp>
      <p:sp>
        <p:nvSpPr>
          <p:cNvPr id="22" name="TextBox 21">
            <a:extLst>
              <a:ext uri="{FF2B5EF4-FFF2-40B4-BE49-F238E27FC236}">
                <a16:creationId xmlns:a16="http://schemas.microsoft.com/office/drawing/2014/main" id="{1558EC6F-84B8-64EA-D6CE-1FDA5D71D099}"/>
              </a:ext>
            </a:extLst>
          </p:cNvPr>
          <p:cNvSpPr txBox="1"/>
          <p:nvPr/>
        </p:nvSpPr>
        <p:spPr>
          <a:xfrm>
            <a:off x="7083999" y="3524739"/>
            <a:ext cx="1735016"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dance</a:t>
            </a:r>
          </a:p>
        </p:txBody>
      </p:sp>
      <p:sp>
        <p:nvSpPr>
          <p:cNvPr id="23" name="TextBox 22">
            <a:extLst>
              <a:ext uri="{FF2B5EF4-FFF2-40B4-BE49-F238E27FC236}">
                <a16:creationId xmlns:a16="http://schemas.microsoft.com/office/drawing/2014/main" id="{37F41DA6-961B-9E6C-59A1-F4EBAF3CB4C3}"/>
              </a:ext>
            </a:extLst>
          </p:cNvPr>
          <p:cNvSpPr txBox="1"/>
          <p:nvPr/>
        </p:nvSpPr>
        <p:spPr>
          <a:xfrm>
            <a:off x="2430585" y="3524739"/>
            <a:ext cx="2021986"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confess</a:t>
            </a:r>
          </a:p>
        </p:txBody>
      </p:sp>
      <p:pic>
        <p:nvPicPr>
          <p:cNvPr id="24" name="to worship">
            <a:hlinkClick r:id="" action="ppaction://media"/>
            <a:extLst>
              <a:ext uri="{FF2B5EF4-FFF2-40B4-BE49-F238E27FC236}">
                <a16:creationId xmlns:a16="http://schemas.microsoft.com/office/drawing/2014/main" id="{86D468C7-8E86-8421-6461-7FEAA4886F8D}"/>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889079" y="2777462"/>
            <a:ext cx="487363" cy="487363"/>
          </a:xfrm>
          <a:prstGeom prst="rect">
            <a:avLst/>
          </a:prstGeom>
        </p:spPr>
      </p:pic>
      <p:pic>
        <p:nvPicPr>
          <p:cNvPr id="25" name="to confess ">
            <a:hlinkClick r:id="" action="ppaction://media"/>
            <a:extLst>
              <a:ext uri="{FF2B5EF4-FFF2-40B4-BE49-F238E27FC236}">
                <a16:creationId xmlns:a16="http://schemas.microsoft.com/office/drawing/2014/main" id="{5EA87E1E-C8A8-4683-15EB-2E7362E2BD3E}"/>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97896" y="2777461"/>
            <a:ext cx="487363" cy="487363"/>
          </a:xfrm>
          <a:prstGeom prst="rect">
            <a:avLst/>
          </a:prstGeom>
        </p:spPr>
      </p:pic>
      <p:pic>
        <p:nvPicPr>
          <p:cNvPr id="26" name="to cry ">
            <a:hlinkClick r:id="" action="ppaction://media"/>
            <a:extLst>
              <a:ext uri="{FF2B5EF4-FFF2-40B4-BE49-F238E27FC236}">
                <a16:creationId xmlns:a16="http://schemas.microsoft.com/office/drawing/2014/main" id="{0B09F68A-9E85-3F20-79F1-3218FDE82CC3}"/>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53587" y="2777460"/>
            <a:ext cx="487363" cy="487363"/>
          </a:xfrm>
          <a:prstGeom prst="rect">
            <a:avLst/>
          </a:prstGeom>
        </p:spPr>
      </p:pic>
      <p:pic>
        <p:nvPicPr>
          <p:cNvPr id="27" name="to dance ">
            <a:hlinkClick r:id="" action="ppaction://media"/>
            <a:extLst>
              <a:ext uri="{FF2B5EF4-FFF2-40B4-BE49-F238E27FC236}">
                <a16:creationId xmlns:a16="http://schemas.microsoft.com/office/drawing/2014/main" id="{0873AA8D-AF5A-1ED2-D864-A9F98C52275A}"/>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93983" y="2777459"/>
            <a:ext cx="487363" cy="487363"/>
          </a:xfrm>
          <a:prstGeom prst="rect">
            <a:avLst/>
          </a:prstGeom>
        </p:spPr>
      </p:pic>
      <p:sp>
        <p:nvSpPr>
          <p:cNvPr id="28" name="Google Shape;423;p32">
            <a:extLst>
              <a:ext uri="{FF2B5EF4-FFF2-40B4-BE49-F238E27FC236}">
                <a16:creationId xmlns:a16="http://schemas.microsoft.com/office/drawing/2014/main" id="{A424FD98-3177-6BED-8452-DDA017E561DF}"/>
              </a:ext>
            </a:extLst>
          </p:cNvPr>
          <p:cNvSpPr txBox="1"/>
          <p:nvPr/>
        </p:nvSpPr>
        <p:spPr>
          <a:xfrm>
            <a:off x="-349902" y="4869656"/>
            <a:ext cx="3086100" cy="273844"/>
          </a:xfrm>
          <a:prstGeom prst="rect">
            <a:avLst/>
          </a:prstGeom>
          <a:noFill/>
          <a:ln>
            <a:noFill/>
          </a:ln>
        </p:spPr>
        <p:txBody>
          <a:bodyPr spcFirstLastPara="1" wrap="square" lIns="68569" tIns="34275" rIns="68569" bIns="34275" anchor="ctr" anchorCtr="0">
            <a:noAutofit/>
          </a:bodyPr>
          <a:lstStyle/>
          <a:p>
            <a:pPr algn="ctr">
              <a:buClr>
                <a:srgbClr val="898989"/>
              </a:buClr>
              <a:buSzPts val="1200"/>
            </a:pPr>
            <a:r>
              <a:rPr lang="en-US" sz="900" dirty="0">
                <a:solidFill>
                  <a:srgbClr val="898989"/>
                </a:solidFill>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1944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46" fill="hold"/>
                                        <p:tgtEl>
                                          <p:spTgt spid="2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867" fill="hold"/>
                                        <p:tgtEl>
                                          <p:spTgt spid="25"/>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658" fill="hold"/>
                                        <p:tgtEl>
                                          <p:spTgt spid="26"/>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751" fill="hold"/>
                                        <p:tgtEl>
                                          <p:spTgt spid="27"/>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24"/>
                </p:tgtEl>
              </p:cMediaNode>
            </p:audio>
            <p:audio>
              <p:cMediaNode vol="80000">
                <p:cTn id="40" fill="hold" display="0">
                  <p:stCondLst>
                    <p:cond delay="indefinite"/>
                  </p:stCondLst>
                  <p:endCondLst>
                    <p:cond evt="onStopAudio" delay="0">
                      <p:tgtEl>
                        <p:sldTgt/>
                      </p:tgtEl>
                    </p:cond>
                  </p:endCondLst>
                </p:cTn>
                <p:tgtEl>
                  <p:spTgt spid="25"/>
                </p:tgtEl>
              </p:cMediaNode>
            </p:audio>
            <p:audio>
              <p:cMediaNode vol="80000">
                <p:cTn id="41" fill="hold" display="0">
                  <p:stCondLst>
                    <p:cond delay="indefinite"/>
                  </p:stCondLst>
                  <p:endCondLst>
                    <p:cond evt="onStopAudio" delay="0">
                      <p:tgtEl>
                        <p:sldTgt/>
                      </p:tgtEl>
                    </p:cond>
                  </p:endCondLst>
                </p:cTn>
                <p:tgtEl>
                  <p:spTgt spid="26"/>
                </p:tgtEl>
              </p:cMediaNode>
            </p:audio>
            <p:audio>
              <p:cMediaNode vol="80000">
                <p:cTn id="42" fill="hold" display="0">
                  <p:stCondLst>
                    <p:cond delay="indefinite"/>
                  </p:stCondLst>
                  <p:endCondLst>
                    <p:cond evt="onStopAudio" delay="0">
                      <p:tgtEl>
                        <p:sldTgt/>
                      </p:tgtEl>
                    </p:cond>
                  </p:endCondLst>
                </p:cTn>
                <p:tgtEl>
                  <p:spTgt spid="27"/>
                </p:tgtEl>
              </p:cMediaNode>
            </p:audio>
          </p:childTnLst>
        </p:cTn>
      </p:par>
    </p:tnLst>
    <p:bldLst>
      <p:bldP spid="20" grpId="0"/>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662B3223-E0E3-D17F-BE5B-216A094B4B56}"/>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Google Shape;118;p5">
            <a:extLst>
              <a:ext uri="{FF2B5EF4-FFF2-40B4-BE49-F238E27FC236}">
                <a16:creationId xmlns:a16="http://schemas.microsoft.com/office/drawing/2014/main" id="{8237AD1B-AA8C-CFB2-DEC5-C47B13897805}"/>
              </a:ext>
            </a:extLst>
          </p:cNvPr>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7018124" y="558653"/>
            <a:ext cx="1972342" cy="1889746"/>
          </a:xfrm>
          <a:prstGeom prst="rect">
            <a:avLst/>
          </a:prstGeom>
          <a:noFill/>
          <a:ln>
            <a:noFill/>
          </a:ln>
        </p:spPr>
      </p:pic>
      <p:pic>
        <p:nvPicPr>
          <p:cNvPr id="4" name="Google Shape;119;p5">
            <a:extLst>
              <a:ext uri="{FF2B5EF4-FFF2-40B4-BE49-F238E27FC236}">
                <a16:creationId xmlns:a16="http://schemas.microsoft.com/office/drawing/2014/main" id="{14A9BB71-6BC8-0FE0-8A7C-D275220A07EE}"/>
              </a:ext>
            </a:extLst>
          </p:cNvPr>
          <p:cNvPicPr preferRelativeResize="0"/>
          <p:nvPr/>
        </p:nvPicPr>
        <p:blipFill rotWithShape="1">
          <a:blip r:embed="rId11">
            <a:alphaModFix/>
          </a:blip>
          <a:srcRect/>
          <a:stretch/>
        </p:blipFill>
        <p:spPr>
          <a:xfrm>
            <a:off x="112844" y="558653"/>
            <a:ext cx="1948060" cy="1633926"/>
          </a:xfrm>
          <a:prstGeom prst="rect">
            <a:avLst/>
          </a:prstGeom>
          <a:noFill/>
          <a:ln>
            <a:noFill/>
          </a:ln>
        </p:spPr>
      </p:pic>
      <p:pic>
        <p:nvPicPr>
          <p:cNvPr id="5" name="Picture 4">
            <a:extLst>
              <a:ext uri="{FF2B5EF4-FFF2-40B4-BE49-F238E27FC236}">
                <a16:creationId xmlns:a16="http://schemas.microsoft.com/office/drawing/2014/main" id="{8A018241-84C8-BECF-C2CC-1AAE67B6687A}"/>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2586960" y="892195"/>
            <a:ext cx="1798306" cy="1173838"/>
          </a:xfrm>
          <a:prstGeom prst="rect">
            <a:avLst/>
          </a:prstGeom>
        </p:spPr>
      </p:pic>
      <p:pic>
        <p:nvPicPr>
          <p:cNvPr id="6" name="Picture 5" descr="A person sitting on the floor&#10;&#10;Description automatically generated with low confidence">
            <a:extLst>
              <a:ext uri="{FF2B5EF4-FFF2-40B4-BE49-F238E27FC236}">
                <a16:creationId xmlns:a16="http://schemas.microsoft.com/office/drawing/2014/main" id="{808A56A2-786F-4F42-DE35-3B5CF2B94930}"/>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4957220" y="365677"/>
            <a:ext cx="1715278" cy="1954812"/>
          </a:xfrm>
          <a:prstGeom prst="rect">
            <a:avLst/>
          </a:prstGeom>
        </p:spPr>
      </p:pic>
      <p:sp>
        <p:nvSpPr>
          <p:cNvPr id="7" name="TextBox 6">
            <a:extLst>
              <a:ext uri="{FF2B5EF4-FFF2-40B4-BE49-F238E27FC236}">
                <a16:creationId xmlns:a16="http://schemas.microsoft.com/office/drawing/2014/main" id="{10D33228-5FB9-8776-6F3F-CE897A436AF2}"/>
              </a:ext>
            </a:extLst>
          </p:cNvPr>
          <p:cNvSpPr txBox="1"/>
          <p:nvPr/>
        </p:nvSpPr>
        <p:spPr>
          <a:xfrm>
            <a:off x="246720" y="3524739"/>
            <a:ext cx="1680307"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teach</a:t>
            </a:r>
          </a:p>
        </p:txBody>
      </p:sp>
      <p:sp>
        <p:nvSpPr>
          <p:cNvPr id="8" name="TextBox 7">
            <a:extLst>
              <a:ext uri="{FF2B5EF4-FFF2-40B4-BE49-F238E27FC236}">
                <a16:creationId xmlns:a16="http://schemas.microsoft.com/office/drawing/2014/main" id="{1E36E5F5-ACC7-8AAB-FE1E-E4BEF8DF853B}"/>
              </a:ext>
            </a:extLst>
          </p:cNvPr>
          <p:cNvSpPr txBox="1"/>
          <p:nvPr/>
        </p:nvSpPr>
        <p:spPr>
          <a:xfrm>
            <a:off x="7018124" y="3524739"/>
            <a:ext cx="1972342"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donate</a:t>
            </a:r>
          </a:p>
        </p:txBody>
      </p:sp>
      <p:sp>
        <p:nvSpPr>
          <p:cNvPr id="9" name="TextBox 8">
            <a:extLst>
              <a:ext uri="{FF2B5EF4-FFF2-40B4-BE49-F238E27FC236}">
                <a16:creationId xmlns:a16="http://schemas.microsoft.com/office/drawing/2014/main" id="{46D1EA44-02D4-52AB-EC22-19137DD8A303}"/>
              </a:ext>
            </a:extLst>
          </p:cNvPr>
          <p:cNvSpPr txBox="1"/>
          <p:nvPr/>
        </p:nvSpPr>
        <p:spPr>
          <a:xfrm>
            <a:off x="4903183" y="3524739"/>
            <a:ext cx="1715278"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kneel </a:t>
            </a:r>
          </a:p>
        </p:txBody>
      </p:sp>
      <p:sp>
        <p:nvSpPr>
          <p:cNvPr id="10" name="TextBox 9">
            <a:extLst>
              <a:ext uri="{FF2B5EF4-FFF2-40B4-BE49-F238E27FC236}">
                <a16:creationId xmlns:a16="http://schemas.microsoft.com/office/drawing/2014/main" id="{32C3EA32-1574-A6FE-A575-1D94698437AF}"/>
              </a:ext>
            </a:extLst>
          </p:cNvPr>
          <p:cNvSpPr txBox="1"/>
          <p:nvPr/>
        </p:nvSpPr>
        <p:spPr>
          <a:xfrm>
            <a:off x="2454444" y="3524739"/>
            <a:ext cx="2125810"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preach </a:t>
            </a:r>
          </a:p>
        </p:txBody>
      </p:sp>
      <p:pic>
        <p:nvPicPr>
          <p:cNvPr id="11" name="to teach ">
            <a:hlinkClick r:id="" action="ppaction://media"/>
            <a:extLst>
              <a:ext uri="{FF2B5EF4-FFF2-40B4-BE49-F238E27FC236}">
                <a16:creationId xmlns:a16="http://schemas.microsoft.com/office/drawing/2014/main" id="{D60A4CAC-8B23-6E1E-2963-42639F7C7C3D}"/>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843191" y="2751232"/>
            <a:ext cx="487363" cy="487363"/>
          </a:xfrm>
          <a:prstGeom prst="rect">
            <a:avLst/>
          </a:prstGeom>
        </p:spPr>
      </p:pic>
      <p:pic>
        <p:nvPicPr>
          <p:cNvPr id="12" name="to preach ">
            <a:hlinkClick r:id="" action="ppaction://media"/>
            <a:extLst>
              <a:ext uri="{FF2B5EF4-FFF2-40B4-BE49-F238E27FC236}">
                <a16:creationId xmlns:a16="http://schemas.microsoft.com/office/drawing/2014/main" id="{56B7805B-1FDE-B5E1-2AD7-55573E74DD98}"/>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242431" y="2751231"/>
            <a:ext cx="487363" cy="487363"/>
          </a:xfrm>
          <a:prstGeom prst="rect">
            <a:avLst/>
          </a:prstGeom>
        </p:spPr>
      </p:pic>
      <p:pic>
        <p:nvPicPr>
          <p:cNvPr id="13" name="to kneel ">
            <a:hlinkClick r:id="" action="ppaction://media"/>
            <a:extLst>
              <a:ext uri="{FF2B5EF4-FFF2-40B4-BE49-F238E27FC236}">
                <a16:creationId xmlns:a16="http://schemas.microsoft.com/office/drawing/2014/main" id="{3AD6DA0B-2403-EDB2-EC7D-034CA944A2FC}"/>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517140" y="2751231"/>
            <a:ext cx="487363" cy="487363"/>
          </a:xfrm>
          <a:prstGeom prst="rect">
            <a:avLst/>
          </a:prstGeom>
        </p:spPr>
      </p:pic>
      <p:pic>
        <p:nvPicPr>
          <p:cNvPr id="14" name="to donate ">
            <a:hlinkClick r:id="" action="ppaction://media"/>
            <a:extLst>
              <a:ext uri="{FF2B5EF4-FFF2-40B4-BE49-F238E27FC236}">
                <a16:creationId xmlns:a16="http://schemas.microsoft.com/office/drawing/2014/main" id="{56F7899C-0E7C-1390-FA1B-BAB17E3658A7}"/>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61423" y="2751230"/>
            <a:ext cx="487363" cy="487363"/>
          </a:xfrm>
          <a:prstGeom prst="rect">
            <a:avLst/>
          </a:prstGeom>
        </p:spPr>
      </p:pic>
      <p:sp>
        <p:nvSpPr>
          <p:cNvPr id="15" name="Google Shape;423;p32">
            <a:extLst>
              <a:ext uri="{FF2B5EF4-FFF2-40B4-BE49-F238E27FC236}">
                <a16:creationId xmlns:a16="http://schemas.microsoft.com/office/drawing/2014/main" id="{067EA4DE-B05F-D3F1-F30E-45A442AC3F13}"/>
              </a:ext>
            </a:extLst>
          </p:cNvPr>
          <p:cNvSpPr txBox="1"/>
          <p:nvPr/>
        </p:nvSpPr>
        <p:spPr>
          <a:xfrm>
            <a:off x="-349902" y="4869656"/>
            <a:ext cx="3086100" cy="273844"/>
          </a:xfrm>
          <a:prstGeom prst="rect">
            <a:avLst/>
          </a:prstGeom>
          <a:noFill/>
          <a:ln>
            <a:noFill/>
          </a:ln>
        </p:spPr>
        <p:txBody>
          <a:bodyPr spcFirstLastPara="1" wrap="square" lIns="68569" tIns="34275" rIns="68569" bIns="34275" anchor="ctr" anchorCtr="0">
            <a:noAutofit/>
          </a:bodyPr>
          <a:lstStyle/>
          <a:p>
            <a:pPr algn="ctr">
              <a:buClr>
                <a:srgbClr val="898989"/>
              </a:buClr>
              <a:buSzPts val="1200"/>
            </a:pPr>
            <a:r>
              <a:rPr lang="en-US" sz="900" dirty="0">
                <a:solidFill>
                  <a:srgbClr val="898989"/>
                </a:solidFill>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8292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62"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844" fill="hold"/>
                                        <p:tgtEl>
                                          <p:spTgt spid="12"/>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844"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076" fill="hold"/>
                                        <p:tgtEl>
                                          <p:spTgt spid="1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1"/>
                </p:tgtEl>
              </p:cMediaNode>
            </p:audio>
            <p:audio>
              <p:cMediaNode vol="80000">
                <p:cTn id="40" fill="hold" display="0">
                  <p:stCondLst>
                    <p:cond delay="indefinite"/>
                  </p:stCondLst>
                  <p:endCondLst>
                    <p:cond evt="onStopAudio" delay="0">
                      <p:tgtEl>
                        <p:sldTgt/>
                      </p:tgtEl>
                    </p:cond>
                  </p:endCondLst>
                </p:cTn>
                <p:tgtEl>
                  <p:spTgt spid="12"/>
                </p:tgtEl>
              </p:cMediaNode>
            </p:audio>
            <p:audio>
              <p:cMediaNode vol="80000">
                <p:cTn id="41" fill="hold" display="0">
                  <p:stCondLst>
                    <p:cond delay="indefinite"/>
                  </p:stCondLst>
                  <p:endCondLst>
                    <p:cond evt="onStopAudio" delay="0">
                      <p:tgtEl>
                        <p:sldTgt/>
                      </p:tgtEl>
                    </p:cond>
                  </p:endCondLst>
                </p:cTn>
                <p:tgtEl>
                  <p:spTgt spid="13"/>
                </p:tgtEl>
              </p:cMediaNode>
            </p:audio>
            <p:audio>
              <p:cMediaNode vol="80000">
                <p:cTn id="42" fill="hold" display="0">
                  <p:stCondLst>
                    <p:cond delay="indefinite"/>
                  </p:stCondLst>
                  <p:endCondLst>
                    <p:cond evt="onStopAudio" delay="0">
                      <p:tgtEl>
                        <p:sldTgt/>
                      </p:tgtEl>
                    </p:cond>
                  </p:endCondLst>
                </p:cTn>
                <p:tgtEl>
                  <p:spTgt spid="14"/>
                </p:tgtEl>
              </p:cMediaNode>
            </p:audio>
          </p:childTnLst>
        </p:cTn>
      </p:par>
    </p:tnLst>
    <p:bldLst>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75324"/>
            <a:ext cx="8520600" cy="205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4400" dirty="0">
                <a:latin typeface="Verdana"/>
                <a:ea typeface="Verdana"/>
                <a:cs typeface="Verdana"/>
                <a:sym typeface="Verdana"/>
              </a:rPr>
              <a:t>How to Use the </a:t>
            </a:r>
            <a:r>
              <a:rPr lang="en" sz="4400" dirty="0">
                <a:latin typeface="Verdana"/>
                <a:ea typeface="Verdana"/>
                <a:cs typeface="Verdana"/>
                <a:sym typeface="Verdana"/>
              </a:rPr>
              <a:t>Flashcards </a:t>
            </a:r>
            <a:endParaRPr sz="4400" dirty="0">
              <a:latin typeface="Verdana"/>
              <a:ea typeface="Verdana"/>
              <a:cs typeface="Verdana"/>
              <a:sym typeface="Verdana"/>
            </a:endParaRPr>
          </a:p>
        </p:txBody>
      </p:sp>
      <p:sp>
        <p:nvSpPr>
          <p:cNvPr id="55" name="Google Shape;55;p13"/>
          <p:cNvSpPr txBox="1">
            <a:spLocks noGrp="1"/>
          </p:cNvSpPr>
          <p:nvPr>
            <p:ph type="subTitle" idx="1"/>
          </p:nvPr>
        </p:nvSpPr>
        <p:spPr>
          <a:xfrm>
            <a:off x="311700" y="722376"/>
            <a:ext cx="8520600" cy="4114800"/>
          </a:xfrm>
          <a:prstGeom prst="rect">
            <a:avLst/>
          </a:prstGeom>
        </p:spPr>
        <p:txBody>
          <a:bodyPr spcFirstLastPara="1" wrap="square" lIns="91425" tIns="91425" rIns="91425" bIns="91425" anchor="t" anchorCtr="0">
            <a:noAutofit/>
          </a:bodyPr>
          <a:lstStyle/>
          <a:p>
            <a:pPr marL="514350" lvl="0" indent="-514350" algn="l" rtl="0">
              <a:spcBef>
                <a:spcPts val="0"/>
              </a:spcBef>
              <a:spcAft>
                <a:spcPts val="0"/>
              </a:spcAft>
              <a:buAutoNum type="arabicPeriod"/>
            </a:pPr>
            <a:r>
              <a:rPr lang="en-US" sz="2800" dirty="0">
                <a:latin typeface="Verdana" panose="020B0604030504040204" pitchFamily="34" charset="0"/>
                <a:ea typeface="Verdana" panose="020B0604030504040204" pitchFamily="34" charset="0"/>
                <a:cs typeface="Verdana" panose="020B0604030504040204" pitchFamily="34" charset="0"/>
              </a:rPr>
              <a:t>Download file in PowerPoint.</a:t>
            </a:r>
          </a:p>
          <a:p>
            <a:pPr marL="514350" lvl="0" indent="-514350" algn="l" rtl="0">
              <a:spcBef>
                <a:spcPts val="0"/>
              </a:spcBef>
              <a:spcAft>
                <a:spcPts val="0"/>
              </a:spcAft>
              <a:buAutoNum type="arabicPeriod"/>
            </a:pPr>
            <a:r>
              <a:rPr lang="en-US" sz="2800" dirty="0">
                <a:latin typeface="Verdana" panose="020B0604030504040204" pitchFamily="34" charset="0"/>
                <a:ea typeface="Verdana" panose="020B0604030504040204" pitchFamily="34" charset="0"/>
                <a:cs typeface="Verdana" panose="020B0604030504040204" pitchFamily="34" charset="0"/>
              </a:rPr>
              <a:t>Play in Slide Show mode.</a:t>
            </a:r>
          </a:p>
          <a:p>
            <a:pPr marL="514350" lvl="0" indent="-514350" algn="l" rtl="0">
              <a:spcBef>
                <a:spcPts val="0"/>
              </a:spcBef>
              <a:spcAft>
                <a:spcPts val="0"/>
              </a:spcAft>
              <a:buAutoNum type="arabicPeriod"/>
            </a:pPr>
            <a:r>
              <a:rPr lang="en-US" sz="2800" dirty="0">
                <a:latin typeface="Verdana" panose="020B0604030504040204" pitchFamily="34" charset="0"/>
                <a:ea typeface="Verdana" panose="020B0604030504040204" pitchFamily="34" charset="0"/>
                <a:cs typeface="Verdana" panose="020B0604030504040204" pitchFamily="34" charset="0"/>
              </a:rPr>
              <a:t>Click once to hear the audio.</a:t>
            </a:r>
          </a:p>
          <a:p>
            <a:pPr marL="514350" lvl="0" indent="-514350" algn="l" rtl="0">
              <a:spcBef>
                <a:spcPts val="0"/>
              </a:spcBef>
              <a:spcAft>
                <a:spcPts val="0"/>
              </a:spcAft>
              <a:buAutoNum type="arabicPeriod"/>
            </a:pPr>
            <a:r>
              <a:rPr lang="en-US" sz="2800" dirty="0">
                <a:latin typeface="Verdana" panose="020B0604030504040204" pitchFamily="34" charset="0"/>
                <a:ea typeface="Verdana" panose="020B0604030504040204" pitchFamily="34" charset="0"/>
                <a:cs typeface="Verdana" panose="020B0604030504040204" pitchFamily="34" charset="0"/>
              </a:rPr>
              <a:t>Click again to see the word.</a:t>
            </a:r>
          </a:p>
          <a:p>
            <a:pPr marL="514350" lvl="0" indent="-514350" algn="l" rtl="0">
              <a:spcBef>
                <a:spcPts val="0"/>
              </a:spcBef>
              <a:spcAft>
                <a:spcPts val="0"/>
              </a:spcAft>
              <a:buAutoNum type="arabicPeriod"/>
            </a:pPr>
            <a:r>
              <a:rPr lang="en-US" sz="2800" dirty="0">
                <a:latin typeface="Verdana" panose="020B0604030504040204" pitchFamily="34" charset="0"/>
                <a:ea typeface="Verdana" panose="020B0604030504040204" pitchFamily="34" charset="0"/>
                <a:cs typeface="Verdana" panose="020B0604030504040204" pitchFamily="34" charset="0"/>
              </a:rPr>
              <a:t>Try to say the words without listening.</a:t>
            </a:r>
          </a:p>
          <a:p>
            <a:pPr marL="514350" lvl="0" indent="-514350" algn="l" rtl="0">
              <a:spcBef>
                <a:spcPts val="0"/>
              </a:spcBef>
              <a:spcAft>
                <a:spcPts val="0"/>
              </a:spcAft>
              <a:buAutoNum type="arabicPeriod"/>
            </a:pPr>
            <a:r>
              <a:rPr lang="en-US" sz="2800" dirty="0">
                <a:latin typeface="Verdana" panose="020B0604030504040204" pitchFamily="34" charset="0"/>
                <a:ea typeface="Verdana" panose="020B0604030504040204" pitchFamily="34" charset="0"/>
                <a:cs typeface="Verdana" panose="020B0604030504040204" pitchFamily="34" charset="0"/>
              </a:rPr>
              <a:t>Try to spell the words without reading.</a:t>
            </a:r>
          </a:p>
          <a:p>
            <a:pPr marL="514350" lvl="0" indent="-514350" algn="l" rtl="0">
              <a:spcBef>
                <a:spcPts val="0"/>
              </a:spcBef>
              <a:spcAft>
                <a:spcPts val="0"/>
              </a:spcAft>
              <a:buAutoNum type="arabicPeriod"/>
            </a:pPr>
            <a:r>
              <a:rPr lang="en-US" sz="2800" dirty="0">
                <a:latin typeface="Verdana" panose="020B0604030504040204" pitchFamily="34" charset="0"/>
                <a:ea typeface="Verdana" panose="020B0604030504040204" pitchFamily="34" charset="0"/>
                <a:cs typeface="Verdana" panose="020B0604030504040204" pitchFamily="34" charset="0"/>
              </a:rPr>
              <a:t>You may also print, cut, and fold to make paper flashcards. </a:t>
            </a:r>
            <a:r>
              <a:rPr lang="en-US" sz="2400" dirty="0">
                <a:latin typeface="Verdana" panose="020B0604030504040204" pitchFamily="34" charset="0"/>
                <a:ea typeface="Verdana" panose="020B0604030504040204" pitchFamily="34" charset="0"/>
                <a:cs typeface="Verdana" panose="020B0604030504040204" pitchFamily="34" charset="0"/>
              </a:rPr>
              <a:t>(Print 1 slide per page, landscape).</a:t>
            </a:r>
          </a:p>
          <a:p>
            <a:pPr marL="514350" lvl="0" indent="-514350" algn="l" rtl="0">
              <a:lnSpc>
                <a:spcPts val="2260"/>
              </a:lnSpc>
              <a:spcBef>
                <a:spcPts val="0"/>
              </a:spcBef>
              <a:spcAft>
                <a:spcPts val="0"/>
              </a:spcAft>
              <a:buAutoNum type="arabicPeriod"/>
            </a:pPr>
            <a:endParaRPr lang="en-US" sz="2800" dirty="0">
              <a:latin typeface="Verdana" panose="020B0604030504040204" pitchFamily="34" charset="0"/>
              <a:ea typeface="Verdana" panose="020B0604030504040204" pitchFamily="34" charset="0"/>
              <a:cs typeface="Verdana" panose="020B0604030504040204" pitchFamily="34" charset="0"/>
            </a:endParaRPr>
          </a:p>
          <a:p>
            <a:pPr marL="0" lvl="0" indent="0" rtl="0">
              <a:spcBef>
                <a:spcPts val="0"/>
              </a:spcBef>
              <a:spcAft>
                <a:spcPts val="0"/>
              </a:spcAft>
            </a:pPr>
            <a:r>
              <a:rPr lang="en-US" sz="2800" dirty="0">
                <a:latin typeface="Verdana" panose="020B0604030504040204" pitchFamily="34" charset="0"/>
                <a:ea typeface="Verdana" panose="020B0604030504040204" pitchFamily="34" charset="0"/>
                <a:cs typeface="Verdana" panose="020B0604030504040204" pitchFamily="34" charset="0"/>
              </a:rPr>
              <a:t>Have fun, and may the Lord bless you!</a:t>
            </a:r>
            <a:endParaRPr sz="2800" dirty="0">
              <a:latin typeface="Verdana" panose="020B0604030504040204" pitchFamily="34" charset="0"/>
              <a:ea typeface="Verdana" panose="020B0604030504040204" pitchFamily="34" charset="0"/>
              <a:cs typeface="Verdana" panose="020B0604030504040204" pitchFamily="34" charset="0"/>
            </a:endParaRPr>
          </a:p>
        </p:txBody>
      </p:sp>
      <p:sp>
        <p:nvSpPr>
          <p:cNvPr id="4" name="Google Shape;97;p2">
            <a:extLst>
              <a:ext uri="{FF2B5EF4-FFF2-40B4-BE49-F238E27FC236}">
                <a16:creationId xmlns:a16="http://schemas.microsoft.com/office/drawing/2014/main" id="{7ACECF31-FE71-D1D2-7069-F9662CD59E86}"/>
              </a:ext>
            </a:extLst>
          </p:cNvPr>
          <p:cNvSpPr txBox="1">
            <a:spLocks/>
          </p:cNvSpPr>
          <p:nvPr/>
        </p:nvSpPr>
        <p:spPr>
          <a:xfrm>
            <a:off x="603068" y="6393299"/>
            <a:ext cx="4114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400"/>
            </a:pPr>
            <a:r>
              <a:rPr lang="en-US" dirty="0"/>
              <a:t>©2020-2022 Literacy International</a:t>
            </a:r>
          </a:p>
        </p:txBody>
      </p:sp>
      <p:sp>
        <p:nvSpPr>
          <p:cNvPr id="6" name="Google Shape;423;p32">
            <a:extLst>
              <a:ext uri="{FF2B5EF4-FFF2-40B4-BE49-F238E27FC236}">
                <a16:creationId xmlns:a16="http://schemas.microsoft.com/office/drawing/2014/main" id="{15C84FD1-9E4D-80CC-6AA4-D4F2E38A551B}"/>
              </a:ext>
            </a:extLst>
          </p:cNvPr>
          <p:cNvSpPr txBox="1"/>
          <p:nvPr/>
        </p:nvSpPr>
        <p:spPr>
          <a:xfrm>
            <a:off x="-349902" y="4869656"/>
            <a:ext cx="3086100" cy="273844"/>
          </a:xfrm>
          <a:prstGeom prst="rect">
            <a:avLst/>
          </a:prstGeom>
          <a:noFill/>
          <a:ln>
            <a:noFill/>
          </a:ln>
        </p:spPr>
        <p:txBody>
          <a:bodyPr spcFirstLastPara="1" wrap="square" lIns="68569" tIns="34275" rIns="68569" bIns="34275" anchor="ctr" anchorCtr="0">
            <a:noAutofit/>
          </a:bodyPr>
          <a:lstStyle/>
          <a:p>
            <a:pPr algn="ctr">
              <a:buClr>
                <a:srgbClr val="898989"/>
              </a:buClr>
              <a:buSzPts val="1200"/>
            </a:pPr>
            <a:r>
              <a:rPr lang="en-US" sz="900" dirty="0">
                <a:solidFill>
                  <a:srgbClr val="898989"/>
                </a:solidFill>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sz="105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C945D13D-8A61-9785-8708-C033A5BA040F}"/>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Picture 2" descr="Set of church and objects of first communion Free Vector">
            <a:extLst>
              <a:ext uri="{FF2B5EF4-FFF2-40B4-BE49-F238E27FC236}">
                <a16:creationId xmlns:a16="http://schemas.microsoft.com/office/drawing/2014/main" id="{9B158943-C1A9-AACC-28F4-A316F8758539}"/>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2914493" y="559693"/>
            <a:ext cx="1052058" cy="17203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EA88B2D-9608-9706-F5A0-08AD77DD583E}"/>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71107" y="1499849"/>
            <a:ext cx="901760" cy="922824"/>
          </a:xfrm>
          <a:prstGeom prst="rect">
            <a:avLst/>
          </a:prstGeom>
        </p:spPr>
      </p:pic>
      <p:sp>
        <p:nvSpPr>
          <p:cNvPr id="5" name="Oval Callout 1">
            <a:extLst>
              <a:ext uri="{FF2B5EF4-FFF2-40B4-BE49-F238E27FC236}">
                <a16:creationId xmlns:a16="http://schemas.microsoft.com/office/drawing/2014/main" id="{C3B9BAEA-B5F5-9AB1-3651-951BAE2FF761}"/>
              </a:ext>
            </a:extLst>
          </p:cNvPr>
          <p:cNvSpPr/>
          <p:nvPr/>
        </p:nvSpPr>
        <p:spPr>
          <a:xfrm>
            <a:off x="577362" y="68601"/>
            <a:ext cx="1651628" cy="1282674"/>
          </a:xfrm>
          <a:prstGeom prst="wedgeEllipseCallout">
            <a:avLst>
              <a:gd name="adj1" fmla="val -30548"/>
              <a:gd name="adj2" fmla="val 6114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latin typeface="Verdana" panose="020B0604030504040204" pitchFamily="34" charset="0"/>
                <a:ea typeface="Verdana" panose="020B0604030504040204" pitchFamily="34" charset="0"/>
                <a:cs typeface="Verdana" panose="020B0604030504040204" pitchFamily="34" charset="0"/>
              </a:rPr>
              <a:t>You are so good!</a:t>
            </a:r>
          </a:p>
        </p:txBody>
      </p:sp>
      <p:pic>
        <p:nvPicPr>
          <p:cNvPr id="6" name="Picture 5">
            <a:extLst>
              <a:ext uri="{FF2B5EF4-FFF2-40B4-BE49-F238E27FC236}">
                <a16:creationId xmlns:a16="http://schemas.microsoft.com/office/drawing/2014/main" id="{636A7646-C4A2-4E71-331E-EAF891155F37}"/>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138570" y="296246"/>
            <a:ext cx="1139213" cy="2110058"/>
          </a:xfrm>
          <a:prstGeom prst="rect">
            <a:avLst/>
          </a:prstGeom>
        </p:spPr>
      </p:pic>
      <p:pic>
        <p:nvPicPr>
          <p:cNvPr id="7" name="Picture 6">
            <a:extLst>
              <a:ext uri="{FF2B5EF4-FFF2-40B4-BE49-F238E27FC236}">
                <a16:creationId xmlns:a16="http://schemas.microsoft.com/office/drawing/2014/main" id="{7699431F-94D1-EE8B-27CC-2E8CECA76552}"/>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7210215" y="374674"/>
            <a:ext cx="1662678" cy="1866212"/>
          </a:xfrm>
          <a:prstGeom prst="rect">
            <a:avLst/>
          </a:prstGeom>
        </p:spPr>
      </p:pic>
      <p:sp>
        <p:nvSpPr>
          <p:cNvPr id="8" name="TextBox 7">
            <a:extLst>
              <a:ext uri="{FF2B5EF4-FFF2-40B4-BE49-F238E27FC236}">
                <a16:creationId xmlns:a16="http://schemas.microsoft.com/office/drawing/2014/main" id="{FDF8F5CF-36E6-1244-F4A7-33D7879CD94C}"/>
              </a:ext>
            </a:extLst>
          </p:cNvPr>
          <p:cNvSpPr txBox="1"/>
          <p:nvPr/>
        </p:nvSpPr>
        <p:spPr>
          <a:xfrm>
            <a:off x="2264890" y="3521476"/>
            <a:ext cx="2351264" cy="954107"/>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holy communion</a:t>
            </a:r>
          </a:p>
        </p:txBody>
      </p:sp>
      <p:sp>
        <p:nvSpPr>
          <p:cNvPr id="9" name="TextBox 8">
            <a:extLst>
              <a:ext uri="{FF2B5EF4-FFF2-40B4-BE49-F238E27FC236}">
                <a16:creationId xmlns:a16="http://schemas.microsoft.com/office/drawing/2014/main" id="{76C1716A-CB70-8E85-9CF5-72D319529527}"/>
              </a:ext>
            </a:extLst>
          </p:cNvPr>
          <p:cNvSpPr txBox="1"/>
          <p:nvPr/>
        </p:nvSpPr>
        <p:spPr>
          <a:xfrm>
            <a:off x="7018165" y="3521476"/>
            <a:ext cx="1953897"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sneeze</a:t>
            </a:r>
          </a:p>
        </p:txBody>
      </p:sp>
      <p:sp>
        <p:nvSpPr>
          <p:cNvPr id="10" name="TextBox 9">
            <a:extLst>
              <a:ext uri="{FF2B5EF4-FFF2-40B4-BE49-F238E27FC236}">
                <a16:creationId xmlns:a16="http://schemas.microsoft.com/office/drawing/2014/main" id="{E0EE7C49-5740-A4B6-BA09-24A8BFE9AB00}"/>
              </a:ext>
            </a:extLst>
          </p:cNvPr>
          <p:cNvSpPr txBox="1"/>
          <p:nvPr/>
        </p:nvSpPr>
        <p:spPr>
          <a:xfrm>
            <a:off x="4891430" y="3521476"/>
            <a:ext cx="1633491"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smell</a:t>
            </a:r>
          </a:p>
        </p:txBody>
      </p:sp>
      <p:sp>
        <p:nvSpPr>
          <p:cNvPr id="11" name="TextBox 10">
            <a:extLst>
              <a:ext uri="{FF2B5EF4-FFF2-40B4-BE49-F238E27FC236}">
                <a16:creationId xmlns:a16="http://schemas.microsoft.com/office/drawing/2014/main" id="{83579E65-5AEE-5C5E-8C0E-F05AE07EABFD}"/>
              </a:ext>
            </a:extLst>
          </p:cNvPr>
          <p:cNvSpPr txBox="1"/>
          <p:nvPr/>
        </p:nvSpPr>
        <p:spPr>
          <a:xfrm>
            <a:off x="240517" y="3521476"/>
            <a:ext cx="2125810"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praise</a:t>
            </a:r>
          </a:p>
        </p:txBody>
      </p:sp>
      <p:pic>
        <p:nvPicPr>
          <p:cNvPr id="12" name="to praise ">
            <a:hlinkClick r:id="" action="ppaction://media"/>
            <a:extLst>
              <a:ext uri="{FF2B5EF4-FFF2-40B4-BE49-F238E27FC236}">
                <a16:creationId xmlns:a16="http://schemas.microsoft.com/office/drawing/2014/main" id="{AA46D532-D511-9F36-9AA6-F42F50B78383}"/>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29187" y="2739424"/>
            <a:ext cx="487363" cy="487363"/>
          </a:xfrm>
          <a:prstGeom prst="rect">
            <a:avLst/>
          </a:prstGeom>
        </p:spPr>
      </p:pic>
      <p:pic>
        <p:nvPicPr>
          <p:cNvPr id="13" name="holy communion">
            <a:hlinkClick r:id="" action="ppaction://media"/>
            <a:extLst>
              <a:ext uri="{FF2B5EF4-FFF2-40B4-BE49-F238E27FC236}">
                <a16:creationId xmlns:a16="http://schemas.microsoft.com/office/drawing/2014/main" id="{58E15B6E-94FF-5EB9-B157-9CB7FF0B6900}"/>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96840" y="2739425"/>
            <a:ext cx="487363" cy="487363"/>
          </a:xfrm>
          <a:prstGeom prst="rect">
            <a:avLst/>
          </a:prstGeom>
        </p:spPr>
      </p:pic>
      <p:pic>
        <p:nvPicPr>
          <p:cNvPr id="14" name="to smell ">
            <a:hlinkClick r:id="" action="ppaction://media"/>
            <a:extLst>
              <a:ext uri="{FF2B5EF4-FFF2-40B4-BE49-F238E27FC236}">
                <a16:creationId xmlns:a16="http://schemas.microsoft.com/office/drawing/2014/main" id="{2E7D566B-D385-A63D-2B01-258CE70BDA52}"/>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64493" y="2739425"/>
            <a:ext cx="487363" cy="487363"/>
          </a:xfrm>
          <a:prstGeom prst="rect">
            <a:avLst/>
          </a:prstGeom>
        </p:spPr>
      </p:pic>
      <p:pic>
        <p:nvPicPr>
          <p:cNvPr id="15" name="to sneeze ">
            <a:hlinkClick r:id="" action="ppaction://media"/>
            <a:extLst>
              <a:ext uri="{FF2B5EF4-FFF2-40B4-BE49-F238E27FC236}">
                <a16:creationId xmlns:a16="http://schemas.microsoft.com/office/drawing/2014/main" id="{1AC7AEF1-CEAA-3206-178A-2DD88C433C9F}"/>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51431" y="2739425"/>
            <a:ext cx="487363" cy="487363"/>
          </a:xfrm>
          <a:prstGeom prst="rect">
            <a:avLst/>
          </a:prstGeom>
        </p:spPr>
      </p:pic>
      <p:sp>
        <p:nvSpPr>
          <p:cNvPr id="16" name="Google Shape;423;p32">
            <a:extLst>
              <a:ext uri="{FF2B5EF4-FFF2-40B4-BE49-F238E27FC236}">
                <a16:creationId xmlns:a16="http://schemas.microsoft.com/office/drawing/2014/main" id="{A4B2B3F2-DBBF-EF39-66D9-BFEF5C4B0CF5}"/>
              </a:ext>
            </a:extLst>
          </p:cNvPr>
          <p:cNvSpPr txBox="1"/>
          <p:nvPr/>
        </p:nvSpPr>
        <p:spPr>
          <a:xfrm>
            <a:off x="-349902" y="4869656"/>
            <a:ext cx="3086100" cy="273844"/>
          </a:xfrm>
          <a:prstGeom prst="rect">
            <a:avLst/>
          </a:prstGeom>
          <a:noFill/>
          <a:ln>
            <a:noFill/>
          </a:ln>
        </p:spPr>
        <p:txBody>
          <a:bodyPr spcFirstLastPara="1" wrap="square" lIns="68569" tIns="34275" rIns="68569" bIns="34275" anchor="ctr" anchorCtr="0">
            <a:noAutofit/>
          </a:bodyPr>
          <a:lstStyle/>
          <a:p>
            <a:pPr algn="ctr">
              <a:buClr>
                <a:srgbClr val="898989"/>
              </a:buClr>
              <a:buSzPts val="1200"/>
            </a:pPr>
            <a:r>
              <a:rPr lang="en-US" sz="900" dirty="0">
                <a:solidFill>
                  <a:srgbClr val="898989"/>
                </a:solidFill>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6123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39"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680" fill="hold"/>
                                        <p:tgtEl>
                                          <p:spTgt spid="13"/>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844" fill="hold"/>
                                        <p:tgtEl>
                                          <p:spTgt spid="14"/>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960"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2"/>
                </p:tgtEl>
              </p:cMediaNode>
            </p:audio>
            <p:audio>
              <p:cMediaNode vol="80000">
                <p:cTn id="40" fill="hold" display="0">
                  <p:stCondLst>
                    <p:cond delay="indefinite"/>
                  </p:stCondLst>
                  <p:endCondLst>
                    <p:cond evt="onStopAudio" delay="0">
                      <p:tgtEl>
                        <p:sldTgt/>
                      </p:tgtEl>
                    </p:cond>
                  </p:endCondLst>
                </p:cTn>
                <p:tgtEl>
                  <p:spTgt spid="13"/>
                </p:tgtEl>
              </p:cMediaNode>
            </p:audio>
            <p:audio>
              <p:cMediaNode vol="80000">
                <p:cTn id="41" fill="hold" display="0">
                  <p:stCondLst>
                    <p:cond delay="indefinite"/>
                  </p:stCondLst>
                  <p:endCondLst>
                    <p:cond evt="onStopAudio" delay="0">
                      <p:tgtEl>
                        <p:sldTgt/>
                      </p:tgtEl>
                    </p:cond>
                  </p:endCondLst>
                </p:cTn>
                <p:tgtEl>
                  <p:spTgt spid="14"/>
                </p:tgtEl>
              </p:cMediaNode>
            </p:audio>
            <p:audio>
              <p:cMediaNode vol="80000">
                <p:cTn id="42" fill="hold" display="0">
                  <p:stCondLst>
                    <p:cond delay="indefinite"/>
                  </p:stCondLst>
                  <p:endCondLst>
                    <p:cond evt="onStopAudio" delay="0">
                      <p:tgtEl>
                        <p:sldTgt/>
                      </p:tgtEl>
                    </p:cond>
                  </p:endCondLst>
                </p:cTn>
                <p:tgtEl>
                  <p:spTgt spid="15"/>
                </p:tgtEl>
              </p:cMediaNode>
            </p:audio>
          </p:childTnLst>
        </p:cTn>
      </p:par>
    </p:tnLst>
    <p:bldLst>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49"/>
          <p:cNvSpPr txBox="1">
            <a:spLocks noGrp="1"/>
          </p:cNvSpPr>
          <p:nvPr>
            <p:ph type="title"/>
          </p:nvPr>
        </p:nvSpPr>
        <p:spPr>
          <a:xfrm>
            <a:off x="756005" y="-167091"/>
            <a:ext cx="7882593" cy="764900"/>
          </a:xfrm>
          <a:prstGeom prst="rect">
            <a:avLst/>
          </a:prstGeom>
          <a:noFill/>
          <a:ln>
            <a:noFill/>
          </a:ln>
        </p:spPr>
        <p:txBody>
          <a:bodyPr spcFirstLastPara="1" vert="horz" wrap="square" lIns="68533" tIns="34257" rIns="68533" bIns="34257" rtlCol="0" anchor="b" anchorCtr="0">
            <a:noAutofit/>
          </a:bodyPr>
          <a:lstStyle/>
          <a:p>
            <a:pPr algn="ctr">
              <a:buSzPts val="4400"/>
            </a:pPr>
            <a:r>
              <a:rPr lang="en-US" sz="3300" dirty="0">
                <a:latin typeface="Verdana" panose="020B0604030504040204" pitchFamily="34" charset="0"/>
                <a:ea typeface="Verdana" panose="020B0604030504040204" pitchFamily="34" charset="0"/>
                <a:cs typeface="Verdana" panose="020B0604030504040204" pitchFamily="34" charset="0"/>
              </a:rPr>
              <a:t>Acknowledgements</a:t>
            </a:r>
            <a:endParaRPr sz="3300" dirty="0">
              <a:latin typeface="Verdana" panose="020B0604030504040204" pitchFamily="34" charset="0"/>
              <a:ea typeface="Verdana" panose="020B0604030504040204" pitchFamily="34" charset="0"/>
              <a:cs typeface="Verdana" panose="020B0604030504040204" pitchFamily="34" charset="0"/>
            </a:endParaRPr>
          </a:p>
        </p:txBody>
      </p:sp>
      <p:sp>
        <p:nvSpPr>
          <p:cNvPr id="536" name="Google Shape;536;p49"/>
          <p:cNvSpPr txBox="1"/>
          <p:nvPr/>
        </p:nvSpPr>
        <p:spPr>
          <a:xfrm>
            <a:off x="525534" y="618413"/>
            <a:ext cx="7961678" cy="1107419"/>
          </a:xfrm>
          <a:prstGeom prst="rect">
            <a:avLst/>
          </a:prstGeom>
          <a:noFill/>
          <a:ln>
            <a:noFill/>
          </a:ln>
        </p:spPr>
        <p:txBody>
          <a:bodyPr spcFirstLastPara="1" wrap="square" lIns="68533" tIns="34257" rIns="68533" bIns="34257" anchor="t" anchorCtr="0">
            <a:noAutofit/>
          </a:bodyPr>
          <a:lstStyle/>
          <a:p>
            <a:r>
              <a:rPr lang="en-US" sz="1200"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We would like to thank the entire Light of the World volunteer team for their hard work and creativity in making this project possible.  For all those around the world who prayed, wrote, edited, narrated, illustrated, sang, tested, and gave generously for this curriculum, we appreciate you sharing the love of Jesus through the gift of English. Our team members include:</a:t>
            </a:r>
            <a:endParaRPr sz="1200" dirty="0">
              <a:latin typeface="Verdana" panose="020B0604030504040204" pitchFamily="34" charset="0"/>
              <a:ea typeface="Verdana" panose="020B0604030504040204" pitchFamily="34" charset="0"/>
              <a:cs typeface="Verdana" panose="020B0604030504040204" pitchFamily="34" charset="0"/>
            </a:endParaRPr>
          </a:p>
          <a:p>
            <a:endParaRPr sz="1349"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537" name="Google Shape;537;p49"/>
          <p:cNvSpPr txBox="1"/>
          <p:nvPr/>
        </p:nvSpPr>
        <p:spPr>
          <a:xfrm>
            <a:off x="538275" y="1492835"/>
            <a:ext cx="1836168" cy="2625668"/>
          </a:xfrm>
          <a:prstGeom prst="rect">
            <a:avLst/>
          </a:prstGeom>
          <a:noFill/>
          <a:ln>
            <a:noFill/>
          </a:ln>
        </p:spPr>
        <p:txBody>
          <a:bodyPr spcFirstLastPara="1" wrap="square" lIns="68533" tIns="34257" rIns="68533" bIns="34257" anchor="t" anchorCtr="0">
            <a:noAutofit/>
          </a:bodyPr>
          <a:lstStyle/>
          <a:p>
            <a:pPr fontAlgn="ctr"/>
            <a:r>
              <a:rPr lang="en-US" sz="1050" dirty="0">
                <a:latin typeface="Verdana" panose="020B0604030504040204" pitchFamily="34" charset="0"/>
                <a:ea typeface="Verdana" panose="020B0604030504040204" pitchFamily="34" charset="0"/>
                <a:cs typeface="Verdana" panose="020B0604030504040204" pitchFamily="34" charset="0"/>
              </a:rPr>
              <a:t>Anonymous</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Jean </a:t>
            </a:r>
            <a:r>
              <a:rPr lang="en-US" sz="1050" dirty="0" err="1">
                <a:latin typeface="Verdana" panose="020B0604030504040204" pitchFamily="34" charset="0"/>
                <a:ea typeface="Verdana" panose="020B0604030504040204" pitchFamily="34" charset="0"/>
                <a:cs typeface="Verdana" panose="020B0604030504040204" pitchFamily="34" charset="0"/>
              </a:rPr>
              <a:t>Ato</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Bradley </a:t>
            </a:r>
            <a:r>
              <a:rPr lang="en-US" sz="1050" dirty="0" err="1">
                <a:latin typeface="Verdana" panose="020B0604030504040204" pitchFamily="34" charset="0"/>
                <a:ea typeface="Verdana" panose="020B0604030504040204" pitchFamily="34" charset="0"/>
                <a:cs typeface="Verdana" panose="020B0604030504040204" pitchFamily="34" charset="0"/>
              </a:rPr>
              <a:t>Baurain</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Joshua Blake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Rachael Braggs</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Larry Buell</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Cindy Campbell</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Christian Cha</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Olivia Cheney</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Hannah Clark</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Nancy Cobb</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Emily Cox</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Marilyn </a:t>
            </a:r>
            <a:r>
              <a:rPr lang="en-US" sz="1050" dirty="0" err="1">
                <a:latin typeface="Verdana" panose="020B0604030504040204" pitchFamily="34" charset="0"/>
                <a:ea typeface="Verdana" panose="020B0604030504040204" pitchFamily="34" charset="0"/>
                <a:cs typeface="Verdana" panose="020B0604030504040204" pitchFamily="34" charset="0"/>
              </a:rPr>
              <a:t>Dano</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Susanna Diallo</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Alyssa </a:t>
            </a:r>
            <a:r>
              <a:rPr lang="en-US" sz="1050" dirty="0" err="1">
                <a:latin typeface="Verdana" panose="020B0604030504040204" pitchFamily="34" charset="0"/>
                <a:ea typeface="Verdana" panose="020B0604030504040204" pitchFamily="34" charset="0"/>
                <a:cs typeface="Verdana" panose="020B0604030504040204" pitchFamily="34" charset="0"/>
              </a:rPr>
              <a:t>Dokolas</a:t>
            </a:r>
            <a:endParaRPr lang="en-US" sz="1050" dirty="0">
              <a:latin typeface="Verdana" panose="020B0604030504040204" pitchFamily="34" charset="0"/>
              <a:ea typeface="Verdana" panose="020B0604030504040204" pitchFamily="34" charset="0"/>
              <a:cs typeface="Verdana" panose="020B0604030504040204" pitchFamily="34" charset="0"/>
            </a:endParaRPr>
          </a:p>
          <a:p>
            <a:endParaRPr lang="en-US" sz="1200" dirty="0">
              <a:latin typeface="Verdana" panose="020B0604030504040204" pitchFamily="34" charset="0"/>
              <a:ea typeface="Verdana" panose="020B0604030504040204" pitchFamily="34" charset="0"/>
              <a:cs typeface="Verdana" panose="020B0604030504040204" pitchFamily="34" charset="0"/>
            </a:endParaRPr>
          </a:p>
          <a:p>
            <a:endParaRPr sz="1349" dirty="0">
              <a:latin typeface="Verdana" panose="020B0604030504040204" pitchFamily="34" charset="0"/>
              <a:ea typeface="Verdana" panose="020B0604030504040204" pitchFamily="34" charset="0"/>
              <a:cs typeface="Verdana" panose="020B0604030504040204" pitchFamily="34" charset="0"/>
            </a:endParaRPr>
          </a:p>
          <a:p>
            <a:endParaRPr sz="1349"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538" name="Google Shape;538;p49"/>
          <p:cNvSpPr txBox="1"/>
          <p:nvPr/>
        </p:nvSpPr>
        <p:spPr>
          <a:xfrm>
            <a:off x="2273689" y="1492835"/>
            <a:ext cx="1836168" cy="2625667"/>
          </a:xfrm>
          <a:prstGeom prst="rect">
            <a:avLst/>
          </a:prstGeom>
          <a:noFill/>
          <a:ln>
            <a:noFill/>
          </a:ln>
        </p:spPr>
        <p:txBody>
          <a:bodyPr spcFirstLastPara="1" wrap="square" lIns="68533" tIns="34257" rIns="68533" bIns="34257" anchor="t" anchorCtr="0">
            <a:noAutofit/>
          </a:bodyPr>
          <a:lstStyle/>
          <a:p>
            <a:pPr fontAlgn="ctr"/>
            <a:r>
              <a:rPr lang="en-US" sz="1050" dirty="0" err="1">
                <a:latin typeface="Verdana" panose="020B0604030504040204" pitchFamily="34" charset="0"/>
                <a:ea typeface="Verdana" panose="020B0604030504040204" pitchFamily="34" charset="0"/>
                <a:cs typeface="Verdana" panose="020B0604030504040204" pitchFamily="34" charset="0"/>
              </a:rPr>
              <a:t>EasyReadEnglish.com</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rPr>
              <a:t>Don </a:t>
            </a:r>
            <a:r>
              <a:rPr lang="en-US" sz="1050" dirty="0" err="1">
                <a:latin typeface="Verdana" panose="020B0604030504040204" pitchFamily="34" charset="0"/>
              </a:rPr>
              <a:t>Edic</a:t>
            </a:r>
            <a:endParaRPr lang="en-US" sz="1050" dirty="0">
              <a:latin typeface="Verdana" panose="020B0604030504040204" pitchFamily="34" charset="0"/>
            </a:endParaRPr>
          </a:p>
          <a:p>
            <a:pPr fontAlgn="ctr"/>
            <a:r>
              <a:rPr lang="en-US" sz="1050" dirty="0">
                <a:latin typeface="Verdana" panose="020B0604030504040204" pitchFamily="34" charset="0"/>
              </a:rPr>
              <a:t>Peggy Fergus</a:t>
            </a:r>
          </a:p>
          <a:p>
            <a:pPr fontAlgn="ctr"/>
            <a:r>
              <a:rPr lang="en-US" sz="1050" dirty="0">
                <a:latin typeface="Verdana" panose="020B0604030504040204" pitchFamily="34" charset="0"/>
              </a:rPr>
              <a:t>MaryBeth Gahan</a:t>
            </a:r>
          </a:p>
          <a:p>
            <a:pPr fontAlgn="ctr"/>
            <a:r>
              <a:rPr lang="en-US" sz="1050" dirty="0">
                <a:latin typeface="Verdana" panose="020B0604030504040204" pitchFamily="34" charset="0"/>
              </a:rPr>
              <a:t>Melina Gallo</a:t>
            </a:r>
          </a:p>
          <a:p>
            <a:pPr fontAlgn="ctr"/>
            <a:r>
              <a:rPr lang="en-US" sz="1050" dirty="0">
                <a:latin typeface="Verdana" panose="020B0604030504040204" pitchFamily="34" charset="0"/>
              </a:rPr>
              <a:t>Alicia Gentile</a:t>
            </a:r>
          </a:p>
          <a:p>
            <a:pPr fontAlgn="ctr"/>
            <a:r>
              <a:rPr lang="en-US" sz="1050" dirty="0">
                <a:latin typeface="Verdana" panose="020B0604030504040204" pitchFamily="34" charset="0"/>
              </a:rPr>
              <a:t>Prakash Chandra </a:t>
            </a:r>
            <a:r>
              <a:rPr lang="en-US" sz="1050" dirty="0" err="1">
                <a:latin typeface="Verdana" panose="020B0604030504040204" pitchFamily="34" charset="0"/>
              </a:rPr>
              <a:t>Giri</a:t>
            </a:r>
            <a:endParaRPr lang="en-US" sz="1050" dirty="0">
              <a:latin typeface="Verdana" panose="020B0604030504040204" pitchFamily="34" charset="0"/>
            </a:endParaRPr>
          </a:p>
          <a:p>
            <a:pPr fontAlgn="ctr"/>
            <a:r>
              <a:rPr lang="en-US" sz="1050" dirty="0" err="1">
                <a:latin typeface="Verdana" panose="020B0604030504040204" pitchFamily="34" charset="0"/>
              </a:rPr>
              <a:t>Ellenor</a:t>
            </a:r>
            <a:r>
              <a:rPr lang="en-US" sz="1050" dirty="0">
                <a:latin typeface="Verdana" panose="020B0604030504040204" pitchFamily="34" charset="0"/>
              </a:rPr>
              <a:t> Gopal</a:t>
            </a:r>
          </a:p>
          <a:p>
            <a:pPr fontAlgn="ctr"/>
            <a:r>
              <a:rPr lang="en-US" sz="1050" dirty="0">
                <a:latin typeface="Verdana" panose="020B0604030504040204" pitchFamily="34" charset="0"/>
              </a:rPr>
              <a:t>Jill </a:t>
            </a:r>
            <a:r>
              <a:rPr lang="en-US" sz="1050" dirty="0" err="1">
                <a:latin typeface="Verdana" panose="020B0604030504040204" pitchFamily="34" charset="0"/>
              </a:rPr>
              <a:t>Gramzow</a:t>
            </a:r>
            <a:endParaRPr lang="en-US" sz="1050" dirty="0">
              <a:latin typeface="Verdana" panose="020B0604030504040204" pitchFamily="34" charset="0"/>
            </a:endParaRPr>
          </a:p>
          <a:p>
            <a:pPr fontAlgn="ctr"/>
            <a:r>
              <a:rPr lang="en-US" sz="1050" dirty="0">
                <a:latin typeface="Verdana" panose="020B0604030504040204" pitchFamily="34" charset="0"/>
              </a:rPr>
              <a:t>Rachel </a:t>
            </a:r>
            <a:r>
              <a:rPr lang="en-US" sz="1050" dirty="0" err="1">
                <a:latin typeface="Verdana" panose="020B0604030504040204" pitchFamily="34" charset="0"/>
              </a:rPr>
              <a:t>Grijincu</a:t>
            </a:r>
            <a:endParaRPr lang="en-US" sz="1050" dirty="0">
              <a:latin typeface="Verdana" panose="020B0604030504040204" pitchFamily="34" charset="0"/>
            </a:endParaRPr>
          </a:p>
          <a:p>
            <a:pPr fontAlgn="ctr"/>
            <a:r>
              <a:rPr lang="en-US" sz="1050" dirty="0">
                <a:latin typeface="Verdana" panose="020B0604030504040204" pitchFamily="34" charset="0"/>
              </a:rPr>
              <a:t>Carol Hale</a:t>
            </a:r>
          </a:p>
          <a:p>
            <a:pPr fontAlgn="ctr"/>
            <a:r>
              <a:rPr lang="en-US" sz="1050" dirty="0">
                <a:latin typeface="Verdana" panose="020B0604030504040204" pitchFamily="34" charset="0"/>
              </a:rPr>
              <a:t>Emily Hamilton</a:t>
            </a:r>
          </a:p>
          <a:p>
            <a:pPr fontAlgn="ctr"/>
            <a:r>
              <a:rPr lang="en-US" sz="1050" dirty="0">
                <a:latin typeface="Verdana" panose="020B0604030504040204" pitchFamily="34" charset="0"/>
              </a:rPr>
              <a:t>Patty Hickman</a:t>
            </a:r>
            <a:br>
              <a:rPr lang="en-US" sz="1050" dirty="0">
                <a:latin typeface="Verdana" panose="020B0604030504040204" pitchFamily="34" charset="0"/>
              </a:rPr>
            </a:br>
            <a:r>
              <a:rPr lang="en-US" sz="1050" dirty="0">
                <a:latin typeface="Verdana" panose="020B0604030504040204" pitchFamily="34" charset="0"/>
              </a:rPr>
              <a:t>Lyudmila </a:t>
            </a:r>
            <a:r>
              <a:rPr lang="en-US" sz="1050" dirty="0" err="1">
                <a:latin typeface="Verdana" panose="020B0604030504040204" pitchFamily="34" charset="0"/>
              </a:rPr>
              <a:t>Ivanyuk</a:t>
            </a:r>
            <a:endParaRPr lang="en-US" sz="1050" dirty="0">
              <a:latin typeface="Verdana" panose="020B0604030504040204" pitchFamily="34" charset="0"/>
            </a:endParaRPr>
          </a:p>
          <a:p>
            <a:pPr fontAlgn="ctr"/>
            <a:r>
              <a:rPr lang="en-US" sz="1050" dirty="0">
                <a:latin typeface="Verdana" panose="020B0604030504040204" pitchFamily="34" charset="0"/>
              </a:rPr>
              <a:t>Debbie Johnson</a:t>
            </a:r>
          </a:p>
          <a:p>
            <a:endParaRPr sz="1349" dirty="0">
              <a:latin typeface="Verdana" panose="020B0604030504040204" pitchFamily="34" charset="0"/>
              <a:ea typeface="Verdana" panose="020B0604030504040204" pitchFamily="34" charset="0"/>
              <a:cs typeface="Verdana" panose="020B0604030504040204" pitchFamily="34" charset="0"/>
            </a:endParaRPr>
          </a:p>
          <a:p>
            <a:endParaRPr sz="1349" dirty="0">
              <a:latin typeface="Verdana" panose="020B0604030504040204" pitchFamily="34" charset="0"/>
              <a:ea typeface="Verdana" panose="020B0604030504040204" pitchFamily="34" charset="0"/>
              <a:cs typeface="Verdana" panose="020B0604030504040204" pitchFamily="34" charset="0"/>
            </a:endParaRPr>
          </a:p>
          <a:p>
            <a:endParaRPr sz="1349"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a:p>
            <a:endParaRPr sz="1349" dirty="0">
              <a:latin typeface="Verdana" panose="020B0604030504040204" pitchFamily="34" charset="0"/>
              <a:ea typeface="Verdana" panose="020B0604030504040204" pitchFamily="34" charset="0"/>
              <a:cs typeface="Verdana" panose="020B0604030504040204" pitchFamily="34" charset="0"/>
            </a:endParaRPr>
          </a:p>
          <a:p>
            <a:endParaRPr sz="1349" dirty="0">
              <a:latin typeface="Verdana" panose="020B0604030504040204" pitchFamily="34" charset="0"/>
              <a:ea typeface="Verdana" panose="020B0604030504040204" pitchFamily="34" charset="0"/>
              <a:cs typeface="Verdana" panose="020B0604030504040204" pitchFamily="34" charset="0"/>
            </a:endParaRPr>
          </a:p>
          <a:p>
            <a:endParaRPr sz="1349"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a:p>
            <a:endParaRPr sz="1349"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539" name="Google Shape;539;p49"/>
          <p:cNvSpPr txBox="1"/>
          <p:nvPr/>
        </p:nvSpPr>
        <p:spPr>
          <a:xfrm>
            <a:off x="5744518" y="1492835"/>
            <a:ext cx="1461080" cy="2353175"/>
          </a:xfrm>
          <a:prstGeom prst="rect">
            <a:avLst/>
          </a:prstGeom>
          <a:noFill/>
          <a:ln>
            <a:noFill/>
          </a:ln>
        </p:spPr>
        <p:txBody>
          <a:bodyPr spcFirstLastPara="1" wrap="square" lIns="68533" tIns="34257" rIns="68533" bIns="34257" anchor="t" anchorCtr="0">
            <a:noAutofit/>
          </a:bodyPr>
          <a:lstStyle/>
          <a:p>
            <a:pPr fontAlgn="ctr"/>
            <a:r>
              <a:rPr lang="en-US" sz="1050" dirty="0">
                <a:latin typeface="Verdana" panose="020B0604030504040204" pitchFamily="34" charset="0"/>
                <a:ea typeface="Verdana" panose="020B0604030504040204" pitchFamily="34" charset="0"/>
                <a:cs typeface="Verdana" panose="020B0604030504040204" pitchFamily="34" charset="0"/>
              </a:rPr>
              <a:t>Gail MacMillan</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Ivan </a:t>
            </a:r>
            <a:r>
              <a:rPr lang="en-US" sz="1050" dirty="0" err="1">
                <a:latin typeface="Verdana" panose="020B0604030504040204" pitchFamily="34" charset="0"/>
                <a:ea typeface="Verdana" panose="020B0604030504040204" pitchFamily="34" charset="0"/>
                <a:cs typeface="Verdana" panose="020B0604030504040204" pitchFamily="34" charset="0"/>
              </a:rPr>
              <a:t>Mader</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Amy Martin </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Diana Martz</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Christy McPherson</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Tracy </a:t>
            </a:r>
            <a:r>
              <a:rPr lang="en-US" sz="1050" dirty="0" err="1">
                <a:latin typeface="Verdana" panose="020B0604030504040204" pitchFamily="34" charset="0"/>
                <a:ea typeface="Verdana" panose="020B0604030504040204" pitchFamily="34" charset="0"/>
                <a:cs typeface="Verdana" panose="020B0604030504040204" pitchFamily="34" charset="0"/>
              </a:rPr>
              <a:t>Meddaugh</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Barbara Newsome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Brenda Nielsen</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Danielle </a:t>
            </a:r>
            <a:r>
              <a:rPr lang="en-US" sz="1050" dirty="0" err="1">
                <a:latin typeface="Verdana" panose="020B0604030504040204" pitchFamily="34" charset="0"/>
                <a:ea typeface="Verdana" panose="020B0604030504040204" pitchFamily="34" charset="0"/>
                <a:cs typeface="Verdana" panose="020B0604030504040204" pitchFamily="34" charset="0"/>
              </a:rPr>
              <a:t>Nowe</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Deborah O’Donnell</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Georg Ort</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Martha Ort</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Deb Payne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Linda Petrie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Joan Phelps</a:t>
            </a:r>
          </a:p>
        </p:txBody>
      </p:sp>
      <p:sp>
        <p:nvSpPr>
          <p:cNvPr id="540" name="Google Shape;540;p49"/>
          <p:cNvSpPr txBox="1"/>
          <p:nvPr/>
        </p:nvSpPr>
        <p:spPr>
          <a:xfrm>
            <a:off x="4009103" y="1492835"/>
            <a:ext cx="1836168" cy="2353175"/>
          </a:xfrm>
          <a:prstGeom prst="rect">
            <a:avLst/>
          </a:prstGeom>
          <a:noFill/>
          <a:ln>
            <a:noFill/>
          </a:ln>
        </p:spPr>
        <p:txBody>
          <a:bodyPr spcFirstLastPara="1" wrap="square" lIns="68533" tIns="34257" rIns="68533" bIns="34257" anchor="t" anchorCtr="0">
            <a:noAutofit/>
          </a:bodyPr>
          <a:lstStyle/>
          <a:p>
            <a:pPr fontAlgn="ctr"/>
            <a:r>
              <a:rPr lang="en-US" sz="1050" dirty="0">
                <a:latin typeface="Verdana" panose="020B0604030504040204" pitchFamily="34" charset="0"/>
              </a:rPr>
              <a:t>Carey Jo Johnston</a:t>
            </a:r>
          </a:p>
          <a:p>
            <a:pPr fontAlgn="ctr"/>
            <a:r>
              <a:rPr lang="en-US" sz="1050" dirty="0">
                <a:latin typeface="Verdana" panose="020B0604030504040204" pitchFamily="34" charset="0"/>
              </a:rPr>
              <a:t>Nancy </a:t>
            </a:r>
            <a:r>
              <a:rPr lang="en-US" sz="1050" dirty="0" err="1">
                <a:latin typeface="Verdana" panose="020B0604030504040204" pitchFamily="34" charset="0"/>
              </a:rPr>
              <a:t>Kingdon</a:t>
            </a:r>
            <a:endParaRPr lang="en-US" sz="1050" dirty="0">
              <a:latin typeface="Verdana" panose="020B0604030504040204" pitchFamily="34" charset="0"/>
            </a:endParaRPr>
          </a:p>
          <a:p>
            <a:pPr fontAlgn="ctr"/>
            <a:r>
              <a:rPr lang="en-US" sz="1050" dirty="0">
                <a:latin typeface="Verdana" panose="020B0604030504040204" pitchFamily="34" charset="0"/>
              </a:rPr>
              <a:t>Dorothy Konadu</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Macy Lake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Martha Lane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Audrey Larsen</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Tai Young Lee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Aden Lewis</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Bruce Lewis</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Elena Lewis</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James Lewis</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Micah Beth Lewis</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Tim Lewis</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Ward Lewis</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Johnny Lukashevich</a:t>
            </a:r>
          </a:p>
          <a:p>
            <a:pPr lvl="0"/>
            <a:endParaRPr lang="en-US" sz="1050"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a:p>
            <a:endParaRPr lang="en-US" sz="1050"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a:p>
            <a:endParaRPr sz="1050" dirty="0">
              <a:latin typeface="Verdana" panose="020B0604030504040204" pitchFamily="34" charset="0"/>
              <a:ea typeface="Verdana" panose="020B0604030504040204" pitchFamily="34" charset="0"/>
              <a:cs typeface="Verdana" panose="020B0604030504040204" pitchFamily="34" charset="0"/>
            </a:endParaRPr>
          </a:p>
          <a:p>
            <a:endParaRPr sz="1050" dirty="0">
              <a:latin typeface="Verdana" panose="020B0604030504040204" pitchFamily="34" charset="0"/>
              <a:ea typeface="Verdana" panose="020B0604030504040204" pitchFamily="34" charset="0"/>
              <a:cs typeface="Verdana" panose="020B0604030504040204" pitchFamily="34" charset="0"/>
            </a:endParaRPr>
          </a:p>
          <a:p>
            <a:endParaRPr sz="1349"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2" name="TextBox 1">
            <a:extLst>
              <a:ext uri="{FF2B5EF4-FFF2-40B4-BE49-F238E27FC236}">
                <a16:creationId xmlns:a16="http://schemas.microsoft.com/office/drawing/2014/main" id="{F6723F40-F566-BE4F-89A5-E2757CA5D422}"/>
              </a:ext>
            </a:extLst>
          </p:cNvPr>
          <p:cNvSpPr txBox="1"/>
          <p:nvPr/>
        </p:nvSpPr>
        <p:spPr>
          <a:xfrm>
            <a:off x="525534" y="4302806"/>
            <a:ext cx="7248057" cy="561692"/>
          </a:xfrm>
          <a:prstGeom prst="rect">
            <a:avLst/>
          </a:prstGeom>
          <a:noFill/>
        </p:spPr>
        <p:txBody>
          <a:bodyPr wrap="square" rtlCol="0">
            <a:spAutoFit/>
          </a:bodyPr>
          <a:lstStyle/>
          <a:p>
            <a:pPr algn="ctr"/>
            <a:r>
              <a:rPr lang="en-US" sz="2000" dirty="0">
                <a:solidFill>
                  <a:srgbClr val="0070C0"/>
                </a:solidFill>
                <a:latin typeface="Verdana" panose="020B0604030504040204" pitchFamily="34" charset="0"/>
                <a:ea typeface="Verdana" panose="020B0604030504040204" pitchFamily="34" charset="0"/>
                <a:cs typeface="Verdana" panose="020B0604030504040204" pitchFamily="34" charset="0"/>
                <a:sym typeface="Verdana"/>
              </a:rPr>
              <a:t>For more information, visit LiteracyInternational.net</a:t>
            </a:r>
          </a:p>
          <a:p>
            <a:pPr algn="ctr"/>
            <a:endParaRPr lang="en-US" sz="1050" dirty="0">
              <a:latin typeface="Verdana" panose="020B0604030504040204" pitchFamily="34" charset="0"/>
              <a:ea typeface="Verdana" panose="020B0604030504040204" pitchFamily="34" charset="0"/>
              <a:cs typeface="Verdana" panose="020B0604030504040204" pitchFamily="34" charset="0"/>
            </a:endParaRPr>
          </a:p>
        </p:txBody>
      </p:sp>
      <p:sp>
        <p:nvSpPr>
          <p:cNvPr id="9" name="Google Shape;423;p32">
            <a:extLst>
              <a:ext uri="{FF2B5EF4-FFF2-40B4-BE49-F238E27FC236}">
                <a16:creationId xmlns:a16="http://schemas.microsoft.com/office/drawing/2014/main" id="{8CBFB7B4-2C25-9048-B37F-8959EAC564E3}"/>
              </a:ext>
            </a:extLst>
          </p:cNvPr>
          <p:cNvSpPr txBox="1"/>
          <p:nvPr/>
        </p:nvSpPr>
        <p:spPr>
          <a:xfrm>
            <a:off x="-160121" y="4767263"/>
            <a:ext cx="3086100" cy="273844"/>
          </a:xfrm>
          <a:prstGeom prst="rect">
            <a:avLst/>
          </a:prstGeom>
          <a:noFill/>
          <a:ln>
            <a:noFill/>
          </a:ln>
        </p:spPr>
        <p:txBody>
          <a:bodyPr spcFirstLastPara="1" wrap="square" lIns="68569" tIns="34275" rIns="68569" bIns="34275" anchor="ctr" anchorCtr="0">
            <a:noAutofit/>
          </a:bodyPr>
          <a:lstStyle/>
          <a:p>
            <a:pPr algn="ctr">
              <a:buClr>
                <a:srgbClr val="898989"/>
              </a:buClr>
              <a:buSzPts val="1200"/>
            </a:pPr>
            <a:r>
              <a:rPr lang="en-US" sz="900" dirty="0">
                <a:solidFill>
                  <a:srgbClr val="898989"/>
                </a:solidFill>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sz="1050" dirty="0">
              <a:latin typeface="Verdana" panose="020B0604030504040204" pitchFamily="34" charset="0"/>
              <a:ea typeface="Verdana" panose="020B0604030504040204" pitchFamily="34" charset="0"/>
              <a:cs typeface="Verdana" panose="020B0604030504040204" pitchFamily="34" charset="0"/>
            </a:endParaRPr>
          </a:p>
        </p:txBody>
      </p:sp>
      <p:sp>
        <p:nvSpPr>
          <p:cNvPr id="10" name="Slide Number Placeholder 3">
            <a:extLst>
              <a:ext uri="{FF2B5EF4-FFF2-40B4-BE49-F238E27FC236}">
                <a16:creationId xmlns:a16="http://schemas.microsoft.com/office/drawing/2014/main" id="{D5A4094B-A7F8-AF91-00AA-0C2119F21D87}"/>
              </a:ext>
            </a:extLst>
          </p:cNvPr>
          <p:cNvSpPr>
            <a:spLocks noGrp="1"/>
          </p:cNvSpPr>
          <p:nvPr>
            <p:ph type="sldNum" idx="12"/>
          </p:nvPr>
        </p:nvSpPr>
        <p:spPr>
          <a:xfrm>
            <a:off x="6457950" y="4767263"/>
            <a:ext cx="2057400" cy="273844"/>
          </a:xfrm>
        </p:spPr>
        <p:txBody>
          <a:bodyPr/>
          <a:lstStyle/>
          <a:p>
            <a:fld id="{00000000-1234-1234-1234-123412341234}" type="slidenum">
              <a:rPr lang="en-US" smtClean="0"/>
              <a:pPr/>
              <a:t>21</a:t>
            </a:fld>
            <a:endParaRPr lang="en-US" dirty="0"/>
          </a:p>
        </p:txBody>
      </p:sp>
      <p:sp>
        <p:nvSpPr>
          <p:cNvPr id="15" name="Google Shape;539;p49">
            <a:extLst>
              <a:ext uri="{FF2B5EF4-FFF2-40B4-BE49-F238E27FC236}">
                <a16:creationId xmlns:a16="http://schemas.microsoft.com/office/drawing/2014/main" id="{1BDC7308-985B-A1DF-8ED7-9AEAA87F7534}"/>
              </a:ext>
            </a:extLst>
          </p:cNvPr>
          <p:cNvSpPr txBox="1"/>
          <p:nvPr/>
        </p:nvSpPr>
        <p:spPr>
          <a:xfrm>
            <a:off x="7379178" y="1323665"/>
            <a:ext cx="1461080" cy="2353175"/>
          </a:xfrm>
          <a:prstGeom prst="rect">
            <a:avLst/>
          </a:prstGeom>
          <a:noFill/>
          <a:ln>
            <a:noFill/>
          </a:ln>
        </p:spPr>
        <p:txBody>
          <a:bodyPr spcFirstLastPara="1" wrap="square" lIns="68533" tIns="34257" rIns="68533" bIns="34257" anchor="t" anchorCtr="0">
            <a:noAutofit/>
          </a:bodyPr>
          <a:lstStyle/>
          <a:p>
            <a:pPr fontAlgn="ct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Sara Scazzero</a:t>
            </a:r>
            <a:endParaRPr lang="en-US" sz="1050"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Hannah </a:t>
            </a:r>
            <a:r>
              <a:rPr lang="en-US" sz="1050" dirty="0" err="1">
                <a:latin typeface="Verdana" panose="020B0604030504040204" pitchFamily="34" charset="0"/>
                <a:ea typeface="Verdana" panose="020B0604030504040204" pitchFamily="34" charset="0"/>
                <a:cs typeface="Verdana" panose="020B0604030504040204" pitchFamily="34" charset="0"/>
              </a:rPr>
              <a:t>Schmokel</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Ashlyn </a:t>
            </a:r>
            <a:r>
              <a:rPr lang="en-US" sz="1050" dirty="0" err="1">
                <a:latin typeface="Verdana" panose="020B0604030504040204" pitchFamily="34" charset="0"/>
                <a:ea typeface="Verdana" panose="020B0604030504040204" pitchFamily="34" charset="0"/>
                <a:cs typeface="Verdana" panose="020B0604030504040204" pitchFamily="34" charset="0"/>
              </a:rPr>
              <a:t>Shrimplin</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Macie </a:t>
            </a:r>
            <a:r>
              <a:rPr lang="en-US" sz="1050" dirty="0" err="1">
                <a:latin typeface="Verdana" panose="020B0604030504040204" pitchFamily="34" charset="0"/>
                <a:ea typeface="Verdana" panose="020B0604030504040204" pitchFamily="34" charset="0"/>
                <a:cs typeface="Verdana" panose="020B0604030504040204" pitchFamily="34" charset="0"/>
              </a:rPr>
              <a:t>Stuckman</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Leah Sprague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Ellie </a:t>
            </a:r>
            <a:r>
              <a:rPr lang="en-US" sz="1050" dirty="0" err="1">
                <a:latin typeface="Verdana" panose="020B0604030504040204" pitchFamily="34" charset="0"/>
                <a:ea typeface="Verdana" panose="020B0604030504040204" pitchFamily="34" charset="0"/>
                <a:cs typeface="Verdana" panose="020B0604030504040204" pitchFamily="34" charset="0"/>
              </a:rPr>
              <a:t>Talalight</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Peter </a:t>
            </a:r>
            <a:r>
              <a:rPr lang="en-US" sz="1050" dirty="0" err="1">
                <a:latin typeface="Verdana" panose="020B0604030504040204" pitchFamily="34" charset="0"/>
                <a:ea typeface="Verdana" panose="020B0604030504040204" pitchFamily="34" charset="0"/>
                <a:cs typeface="Verdana" panose="020B0604030504040204" pitchFamily="34" charset="0"/>
              </a:rPr>
              <a:t>Talalight</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Weston </a:t>
            </a:r>
            <a:r>
              <a:rPr lang="en-US" sz="1050" dirty="0" err="1">
                <a:latin typeface="Verdana" panose="020B0604030504040204" pitchFamily="34" charset="0"/>
                <a:ea typeface="Verdana" panose="020B0604030504040204" pitchFamily="34" charset="0"/>
                <a:cs typeface="Verdana" panose="020B0604030504040204" pitchFamily="34" charset="0"/>
              </a:rPr>
              <a:t>Talalight</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Rachel Tamang</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Darrell Turner</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Graham Whitmore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Cheri Wilke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Mackenzie Williams</a:t>
            </a:r>
          </a:p>
          <a:p>
            <a:pPr fontAlgn="ctr"/>
            <a:r>
              <a:rPr lang="en-US" sz="1050" dirty="0" err="1">
                <a:latin typeface="Verdana" panose="020B0604030504040204" pitchFamily="34" charset="0"/>
                <a:ea typeface="Verdana" panose="020B0604030504040204" pitchFamily="34" charset="0"/>
                <a:cs typeface="Verdana" panose="020B0604030504040204" pitchFamily="34" charset="0"/>
              </a:rPr>
              <a:t>Muchun</a:t>
            </a:r>
            <a:r>
              <a:rPr lang="en-US" sz="1050" dirty="0">
                <a:latin typeface="Verdana" panose="020B0604030504040204" pitchFamily="34" charset="0"/>
                <a:ea typeface="Verdana" panose="020B0604030504040204" pitchFamily="34" charset="0"/>
                <a:cs typeface="Verdana" panose="020B0604030504040204" pitchFamily="34" charset="0"/>
              </a:rPr>
              <a:t> Yin</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Ted York</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Anita </a:t>
            </a:r>
            <a:r>
              <a:rPr lang="en-US" sz="1050" dirty="0" err="1">
                <a:latin typeface="Verdana" panose="020B0604030504040204" pitchFamily="34" charset="0"/>
                <a:ea typeface="Verdana" panose="020B0604030504040204" pitchFamily="34" charset="0"/>
                <a:cs typeface="Verdana" panose="020B0604030504040204" pitchFamily="34" charset="0"/>
              </a:rPr>
              <a:t>Zeifert</a:t>
            </a:r>
            <a:endParaRPr lang="en-US" sz="1050" dirty="0">
              <a:latin typeface="Verdana" panose="020B0604030504040204" pitchFamily="34" charset="0"/>
              <a:ea typeface="Verdana" panose="020B0604030504040204" pitchFamily="34" charset="0"/>
              <a:cs typeface="Verdana" panose="020B0604030504040204" pitchFamily="34" charset="0"/>
            </a:endParaRPr>
          </a:p>
          <a:p>
            <a:endParaRPr sz="1050"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p:txBody>
      </p:sp>
    </p:spTree>
    <p:extLst>
      <p:ext uri="{BB962C8B-B14F-4D97-AF65-F5344CB8AC3E}">
        <p14:creationId xmlns:p14="http://schemas.microsoft.com/office/powerpoint/2010/main" val="2280757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71;p15">
            <a:extLst>
              <a:ext uri="{FF2B5EF4-FFF2-40B4-BE49-F238E27FC236}">
                <a16:creationId xmlns:a16="http://schemas.microsoft.com/office/drawing/2014/main" id="{7E47FCD3-3BAF-E04A-14F0-85F54E8BA99A}"/>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5" name="Picture 2" descr="Casual men's clothing Free Vector">
            <a:extLst>
              <a:ext uri="{FF2B5EF4-FFF2-40B4-BE49-F238E27FC236}">
                <a16:creationId xmlns:a16="http://schemas.microsoft.com/office/drawing/2014/main" id="{DD44A8A9-6E60-ECAA-6099-7BEF22C9020D}"/>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361677" y="492369"/>
            <a:ext cx="1539886" cy="15958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Woman with boho clothes and other elements in flat design Free Vector">
            <a:extLst>
              <a:ext uri="{FF2B5EF4-FFF2-40B4-BE49-F238E27FC236}">
                <a16:creationId xmlns:a16="http://schemas.microsoft.com/office/drawing/2014/main" id="{803FEA76-0D0B-668A-1043-E2A48993B076}"/>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5129435" y="653904"/>
            <a:ext cx="1144872" cy="15033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ummer clothes set">
            <a:extLst>
              <a:ext uri="{FF2B5EF4-FFF2-40B4-BE49-F238E27FC236}">
                <a16:creationId xmlns:a16="http://schemas.microsoft.com/office/drawing/2014/main" id="{E5346516-6835-B686-906F-9B3B75264A50}"/>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2667275" y="284212"/>
            <a:ext cx="1457108" cy="20121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Footwear colored icons set Free Vector">
            <a:extLst>
              <a:ext uri="{FF2B5EF4-FFF2-40B4-BE49-F238E27FC236}">
                <a16:creationId xmlns:a16="http://schemas.microsoft.com/office/drawing/2014/main" id="{C8C55EED-9913-EF65-CB66-7D22097FC23E}"/>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338727" y="826290"/>
            <a:ext cx="1344562" cy="9280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457A62C-3D5A-9341-E917-B6DBEFDD1AEC}"/>
              </a:ext>
            </a:extLst>
          </p:cNvPr>
          <p:cNvSpPr txBox="1"/>
          <p:nvPr/>
        </p:nvSpPr>
        <p:spPr>
          <a:xfrm>
            <a:off x="361677" y="3524739"/>
            <a:ext cx="1662508"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t-shirt</a:t>
            </a:r>
          </a:p>
        </p:txBody>
      </p:sp>
      <p:sp>
        <p:nvSpPr>
          <p:cNvPr id="10" name="TextBox 9">
            <a:extLst>
              <a:ext uri="{FF2B5EF4-FFF2-40B4-BE49-F238E27FC236}">
                <a16:creationId xmlns:a16="http://schemas.microsoft.com/office/drawing/2014/main" id="{15AB383C-5EAB-4994-57FA-D2E4486928EC}"/>
              </a:ext>
            </a:extLst>
          </p:cNvPr>
          <p:cNvSpPr txBox="1"/>
          <p:nvPr/>
        </p:nvSpPr>
        <p:spPr>
          <a:xfrm>
            <a:off x="7263025" y="3520421"/>
            <a:ext cx="1420264"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shoe</a:t>
            </a:r>
          </a:p>
        </p:txBody>
      </p:sp>
      <p:sp>
        <p:nvSpPr>
          <p:cNvPr id="11" name="TextBox 10">
            <a:extLst>
              <a:ext uri="{FF2B5EF4-FFF2-40B4-BE49-F238E27FC236}">
                <a16:creationId xmlns:a16="http://schemas.microsoft.com/office/drawing/2014/main" id="{20412751-B9F6-41AE-D875-B05D71144B5F}"/>
              </a:ext>
            </a:extLst>
          </p:cNvPr>
          <p:cNvSpPr txBox="1"/>
          <p:nvPr/>
        </p:nvSpPr>
        <p:spPr>
          <a:xfrm>
            <a:off x="5042555" y="3520421"/>
            <a:ext cx="1662508"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skirt</a:t>
            </a:r>
          </a:p>
        </p:txBody>
      </p:sp>
      <p:sp>
        <p:nvSpPr>
          <p:cNvPr id="12" name="TextBox 11">
            <a:extLst>
              <a:ext uri="{FF2B5EF4-FFF2-40B4-BE49-F238E27FC236}">
                <a16:creationId xmlns:a16="http://schemas.microsoft.com/office/drawing/2014/main" id="{53B0B5E7-3C89-7F13-66FC-14DBB42AE73B}"/>
              </a:ext>
            </a:extLst>
          </p:cNvPr>
          <p:cNvSpPr txBox="1"/>
          <p:nvPr/>
        </p:nvSpPr>
        <p:spPr>
          <a:xfrm>
            <a:off x="2667275" y="3520421"/>
            <a:ext cx="1536871"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dress</a:t>
            </a:r>
          </a:p>
        </p:txBody>
      </p:sp>
      <p:pic>
        <p:nvPicPr>
          <p:cNvPr id="13" name="a T-shirt ">
            <a:hlinkClick r:id="" action="ppaction://media"/>
            <a:extLst>
              <a:ext uri="{FF2B5EF4-FFF2-40B4-BE49-F238E27FC236}">
                <a16:creationId xmlns:a16="http://schemas.microsoft.com/office/drawing/2014/main" id="{C39B5FE1-0ECD-F9C6-E772-74617F251DE7}"/>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49249" y="2718044"/>
            <a:ext cx="487363" cy="487363"/>
          </a:xfrm>
          <a:prstGeom prst="rect">
            <a:avLst/>
          </a:prstGeom>
        </p:spPr>
      </p:pic>
      <p:pic>
        <p:nvPicPr>
          <p:cNvPr id="14" name="a dress">
            <a:hlinkClick r:id="" action="ppaction://media"/>
            <a:extLst>
              <a:ext uri="{FF2B5EF4-FFF2-40B4-BE49-F238E27FC236}">
                <a16:creationId xmlns:a16="http://schemas.microsoft.com/office/drawing/2014/main" id="{C6E60779-425B-A529-17E1-9E8D44E07EEF}"/>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92028" y="2718044"/>
            <a:ext cx="487363" cy="487363"/>
          </a:xfrm>
          <a:prstGeom prst="rect">
            <a:avLst/>
          </a:prstGeom>
        </p:spPr>
      </p:pic>
      <p:pic>
        <p:nvPicPr>
          <p:cNvPr id="15" name="a skirt">
            <a:hlinkClick r:id="" action="ppaction://media"/>
            <a:extLst>
              <a:ext uri="{FF2B5EF4-FFF2-40B4-BE49-F238E27FC236}">
                <a16:creationId xmlns:a16="http://schemas.microsoft.com/office/drawing/2014/main" id="{DDC05B89-099C-43E3-8902-D034E4BABAFF}"/>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64611" y="2718043"/>
            <a:ext cx="487363" cy="487363"/>
          </a:xfrm>
          <a:prstGeom prst="rect">
            <a:avLst/>
          </a:prstGeom>
        </p:spPr>
      </p:pic>
      <p:pic>
        <p:nvPicPr>
          <p:cNvPr id="16" name="a shoe ">
            <a:hlinkClick r:id="" action="ppaction://media"/>
            <a:extLst>
              <a:ext uri="{FF2B5EF4-FFF2-40B4-BE49-F238E27FC236}">
                <a16:creationId xmlns:a16="http://schemas.microsoft.com/office/drawing/2014/main" id="{EE6C474D-1E96-4DED-5344-E9AFE9EF4749}"/>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67326" y="2718042"/>
            <a:ext cx="487363" cy="487363"/>
          </a:xfrm>
          <a:prstGeom prst="rect">
            <a:avLst/>
          </a:prstGeom>
        </p:spPr>
      </p:pic>
      <p:sp>
        <p:nvSpPr>
          <p:cNvPr id="17" name="Google Shape;423;p32">
            <a:extLst>
              <a:ext uri="{FF2B5EF4-FFF2-40B4-BE49-F238E27FC236}">
                <a16:creationId xmlns:a16="http://schemas.microsoft.com/office/drawing/2014/main" id="{4BEBC132-FB92-6F6E-3813-AF280F601442}"/>
              </a:ext>
            </a:extLst>
          </p:cNvPr>
          <p:cNvSpPr txBox="1"/>
          <p:nvPr/>
        </p:nvSpPr>
        <p:spPr>
          <a:xfrm>
            <a:off x="-349902" y="4869656"/>
            <a:ext cx="3086100" cy="273844"/>
          </a:xfrm>
          <a:prstGeom prst="rect">
            <a:avLst/>
          </a:prstGeom>
          <a:noFill/>
          <a:ln>
            <a:noFill/>
          </a:ln>
        </p:spPr>
        <p:txBody>
          <a:bodyPr spcFirstLastPara="1" wrap="square" lIns="68569" tIns="34275" rIns="68569" bIns="34275" anchor="ctr" anchorCtr="0">
            <a:noAutofit/>
          </a:bodyPr>
          <a:lstStyle/>
          <a:p>
            <a:pPr algn="ctr">
              <a:buClr>
                <a:srgbClr val="898989"/>
              </a:buClr>
              <a:buSzPts val="1200"/>
            </a:pPr>
            <a:r>
              <a:rPr lang="en-US" sz="900" dirty="0">
                <a:solidFill>
                  <a:srgbClr val="898989"/>
                </a:solidFill>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3065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5"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239" fill="hold"/>
                                        <p:tgtEl>
                                          <p:spTgt spid="14"/>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797" fill="hold"/>
                                        <p:tgtEl>
                                          <p:spTgt spid="15"/>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821" fill="hold"/>
                                        <p:tgtEl>
                                          <p:spTgt spid="16"/>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3"/>
                </p:tgtEl>
              </p:cMediaNode>
            </p:audio>
            <p:audio>
              <p:cMediaNode vol="80000">
                <p:cTn id="40" fill="hold" display="0">
                  <p:stCondLst>
                    <p:cond delay="indefinite"/>
                  </p:stCondLst>
                  <p:endCondLst>
                    <p:cond evt="onStopAudio" delay="0">
                      <p:tgtEl>
                        <p:sldTgt/>
                      </p:tgtEl>
                    </p:cond>
                  </p:endCondLst>
                </p:cTn>
                <p:tgtEl>
                  <p:spTgt spid="14"/>
                </p:tgtEl>
              </p:cMediaNode>
            </p:audio>
            <p:audio>
              <p:cMediaNode vol="80000">
                <p:cTn id="41" fill="hold" display="0">
                  <p:stCondLst>
                    <p:cond delay="indefinite"/>
                  </p:stCondLst>
                  <p:endCondLst>
                    <p:cond evt="onStopAudio" delay="0">
                      <p:tgtEl>
                        <p:sldTgt/>
                      </p:tgtEl>
                    </p:cond>
                  </p:endCondLst>
                </p:cTn>
                <p:tgtEl>
                  <p:spTgt spid="15"/>
                </p:tgtEl>
              </p:cMediaNode>
            </p:audio>
            <p:audio>
              <p:cMediaNode vol="80000">
                <p:cTn id="42" fill="hold" display="0">
                  <p:stCondLst>
                    <p:cond delay="indefinite"/>
                  </p:stCondLst>
                  <p:endCondLst>
                    <p:cond evt="onStopAudio" delay="0">
                      <p:tgtEl>
                        <p:sldTgt/>
                      </p:tgtEl>
                    </p:cond>
                  </p:endCondLst>
                </p:cTn>
                <p:tgtEl>
                  <p:spTgt spid="16"/>
                </p:tgtEl>
              </p:cMediaNode>
            </p:audio>
          </p:childTnLst>
        </p:cTn>
      </p:par>
    </p:tnLst>
    <p:bldLst>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3DFF39A7-D921-E3B5-55D8-D5773ED06CE7}"/>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Picture 2" descr="Summer clothes set">
            <a:extLst>
              <a:ext uri="{FF2B5EF4-FFF2-40B4-BE49-F238E27FC236}">
                <a16:creationId xmlns:a16="http://schemas.microsoft.com/office/drawing/2014/main" id="{6B62635E-684A-AC82-BA31-E475776A4C5E}"/>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389904" y="544665"/>
            <a:ext cx="1283756" cy="15663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2CFA459-C380-8F6D-C9CE-36044C3D5CB4}"/>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793874" y="358486"/>
            <a:ext cx="1302338" cy="1938728"/>
          </a:xfrm>
          <a:prstGeom prst="rect">
            <a:avLst/>
          </a:prstGeom>
        </p:spPr>
      </p:pic>
      <p:pic>
        <p:nvPicPr>
          <p:cNvPr id="5" name="Picture 4">
            <a:extLst>
              <a:ext uri="{FF2B5EF4-FFF2-40B4-BE49-F238E27FC236}">
                <a16:creationId xmlns:a16="http://schemas.microsoft.com/office/drawing/2014/main" id="{DE22FC3F-D785-F719-994D-D14CDFAAF04E}"/>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105656" y="451109"/>
            <a:ext cx="1552756" cy="1753482"/>
          </a:xfrm>
          <a:prstGeom prst="rect">
            <a:avLst/>
          </a:prstGeom>
        </p:spPr>
      </p:pic>
      <p:pic>
        <p:nvPicPr>
          <p:cNvPr id="6" name="Picture 2" descr="Four colorful vector jackets Premium Vector">
            <a:extLst>
              <a:ext uri="{FF2B5EF4-FFF2-40B4-BE49-F238E27FC236}">
                <a16:creationId xmlns:a16="http://schemas.microsoft.com/office/drawing/2014/main" id="{ADFD7A81-71A1-2E39-5D19-9696413CA9E9}"/>
              </a:ext>
            </a:extLst>
          </p:cNvPr>
          <p:cNvPicPr>
            <a:picLocks noChangeAspect="1" noChangeArrowheads="1"/>
          </p:cNvPicPr>
          <p:nvPr/>
        </p:nvPicPr>
        <p:blipFill rotWithShape="1">
          <a:blip r:embed="rId13" cstate="screen">
            <a:extLst>
              <a:ext uri="{BEBA8EAE-BF5A-486C-A8C5-ECC9F3942E4B}">
                <a14:imgProps xmlns:a14="http://schemas.microsoft.com/office/drawing/2010/main">
                  <a14:imgLayer r:embed="rId14">
                    <a14:imgEffect>
                      <a14:saturation sat="200000"/>
                    </a14:imgEffect>
                  </a14:imgLayer>
                </a14:imgProps>
              </a:ext>
              <a:ext uri="{28A0092B-C50C-407E-A947-70E740481C1C}">
                <a14:useLocalDpi xmlns:a14="http://schemas.microsoft.com/office/drawing/2010/main"/>
              </a:ext>
            </a:extLst>
          </a:blip>
          <a:srcRect r="45190" b="53090"/>
          <a:stretch/>
        </p:blipFill>
        <p:spPr bwMode="auto">
          <a:xfrm>
            <a:off x="4848711" y="562553"/>
            <a:ext cx="1771382" cy="15305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0B4679B-F490-F086-4AC0-315C31CA0C14}"/>
              </a:ext>
            </a:extLst>
          </p:cNvPr>
          <p:cNvSpPr txBox="1"/>
          <p:nvPr/>
        </p:nvSpPr>
        <p:spPr>
          <a:xfrm>
            <a:off x="361677" y="3524739"/>
            <a:ext cx="1662508"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shorts</a:t>
            </a:r>
          </a:p>
        </p:txBody>
      </p:sp>
      <p:sp>
        <p:nvSpPr>
          <p:cNvPr id="8" name="TextBox 7">
            <a:extLst>
              <a:ext uri="{FF2B5EF4-FFF2-40B4-BE49-F238E27FC236}">
                <a16:creationId xmlns:a16="http://schemas.microsoft.com/office/drawing/2014/main" id="{855A1A8C-AE16-F40B-1758-8A328453968D}"/>
              </a:ext>
            </a:extLst>
          </p:cNvPr>
          <p:cNvSpPr txBox="1"/>
          <p:nvPr/>
        </p:nvSpPr>
        <p:spPr>
          <a:xfrm>
            <a:off x="7119815" y="3524739"/>
            <a:ext cx="1662508" cy="954107"/>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black shirt </a:t>
            </a:r>
          </a:p>
        </p:txBody>
      </p:sp>
      <p:sp>
        <p:nvSpPr>
          <p:cNvPr id="9" name="TextBox 8">
            <a:extLst>
              <a:ext uri="{FF2B5EF4-FFF2-40B4-BE49-F238E27FC236}">
                <a16:creationId xmlns:a16="http://schemas.microsoft.com/office/drawing/2014/main" id="{F5742C61-A1DD-6599-247A-D94732F1516F}"/>
              </a:ext>
            </a:extLst>
          </p:cNvPr>
          <p:cNvSpPr txBox="1"/>
          <p:nvPr/>
        </p:nvSpPr>
        <p:spPr>
          <a:xfrm>
            <a:off x="4903148" y="3524739"/>
            <a:ext cx="1662508"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jacket</a:t>
            </a:r>
          </a:p>
        </p:txBody>
      </p:sp>
      <p:sp>
        <p:nvSpPr>
          <p:cNvPr id="10" name="TextBox 9">
            <a:extLst>
              <a:ext uri="{FF2B5EF4-FFF2-40B4-BE49-F238E27FC236}">
                <a16:creationId xmlns:a16="http://schemas.microsoft.com/office/drawing/2014/main" id="{BEF15597-41C7-FE96-2031-EECE1528B3E1}"/>
              </a:ext>
            </a:extLst>
          </p:cNvPr>
          <p:cNvSpPr txBox="1"/>
          <p:nvPr/>
        </p:nvSpPr>
        <p:spPr>
          <a:xfrm>
            <a:off x="2837614" y="3524739"/>
            <a:ext cx="1192303"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pants</a:t>
            </a:r>
          </a:p>
        </p:txBody>
      </p:sp>
      <p:pic>
        <p:nvPicPr>
          <p:cNvPr id="11" name="shorts ">
            <a:hlinkClick r:id="" action="ppaction://media"/>
            <a:extLst>
              <a:ext uri="{FF2B5EF4-FFF2-40B4-BE49-F238E27FC236}">
                <a16:creationId xmlns:a16="http://schemas.microsoft.com/office/drawing/2014/main" id="{B89C2FCB-C469-77BE-47D3-32351768409E}"/>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949249" y="2725860"/>
            <a:ext cx="487363" cy="487363"/>
          </a:xfrm>
          <a:prstGeom prst="rect">
            <a:avLst/>
          </a:prstGeom>
        </p:spPr>
      </p:pic>
      <p:pic>
        <p:nvPicPr>
          <p:cNvPr id="12" name="pants">
            <a:hlinkClick r:id="" action="ppaction://media"/>
            <a:extLst>
              <a:ext uri="{FF2B5EF4-FFF2-40B4-BE49-F238E27FC236}">
                <a16:creationId xmlns:a16="http://schemas.microsoft.com/office/drawing/2014/main" id="{66C412F4-77B3-C60C-7AC1-75D29F4AA3BC}"/>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3190083" y="2725859"/>
            <a:ext cx="487363" cy="487363"/>
          </a:xfrm>
          <a:prstGeom prst="rect">
            <a:avLst/>
          </a:prstGeom>
        </p:spPr>
      </p:pic>
      <p:pic>
        <p:nvPicPr>
          <p:cNvPr id="13" name="a jacket ">
            <a:hlinkClick r:id="" action="ppaction://media"/>
            <a:extLst>
              <a:ext uri="{FF2B5EF4-FFF2-40B4-BE49-F238E27FC236}">
                <a16:creationId xmlns:a16="http://schemas.microsoft.com/office/drawing/2014/main" id="{09004092-020E-1E2F-3783-C4553F9E7217}"/>
              </a:ext>
            </a:extLst>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5490720" y="2725859"/>
            <a:ext cx="487363" cy="487363"/>
          </a:xfrm>
          <a:prstGeom prst="rect">
            <a:avLst/>
          </a:prstGeom>
        </p:spPr>
      </p:pic>
      <p:pic>
        <p:nvPicPr>
          <p:cNvPr id="14" name="a black shirt ">
            <a:hlinkClick r:id="" action="ppaction://media"/>
            <a:extLst>
              <a:ext uri="{FF2B5EF4-FFF2-40B4-BE49-F238E27FC236}">
                <a16:creationId xmlns:a16="http://schemas.microsoft.com/office/drawing/2014/main" id="{13DAD639-6AE6-0D99-4A56-3A03449104B0}"/>
              </a:ext>
            </a:extLst>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7638352" y="2725859"/>
            <a:ext cx="487363" cy="487363"/>
          </a:xfrm>
          <a:prstGeom prst="rect">
            <a:avLst/>
          </a:prstGeom>
        </p:spPr>
      </p:pic>
      <p:sp>
        <p:nvSpPr>
          <p:cNvPr id="15" name="Google Shape;423;p32">
            <a:extLst>
              <a:ext uri="{FF2B5EF4-FFF2-40B4-BE49-F238E27FC236}">
                <a16:creationId xmlns:a16="http://schemas.microsoft.com/office/drawing/2014/main" id="{FD495797-D558-DACB-EDCB-FCE104998FF0}"/>
              </a:ext>
            </a:extLst>
          </p:cNvPr>
          <p:cNvSpPr txBox="1"/>
          <p:nvPr/>
        </p:nvSpPr>
        <p:spPr>
          <a:xfrm>
            <a:off x="-349902" y="4869656"/>
            <a:ext cx="3086100" cy="273844"/>
          </a:xfrm>
          <a:prstGeom prst="rect">
            <a:avLst/>
          </a:prstGeom>
          <a:noFill/>
          <a:ln>
            <a:noFill/>
          </a:ln>
        </p:spPr>
        <p:txBody>
          <a:bodyPr spcFirstLastPara="1" wrap="square" lIns="68569" tIns="34275" rIns="68569" bIns="34275" anchor="ctr" anchorCtr="0">
            <a:noAutofit/>
          </a:bodyPr>
          <a:lstStyle/>
          <a:p>
            <a:pPr algn="ctr">
              <a:buClr>
                <a:srgbClr val="898989"/>
              </a:buClr>
              <a:buSzPts val="1200"/>
            </a:pPr>
            <a:r>
              <a:rPr lang="en-US" sz="900" dirty="0">
                <a:solidFill>
                  <a:srgbClr val="898989"/>
                </a:solidFill>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9370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2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797" fill="hold"/>
                                        <p:tgtEl>
                                          <p:spTgt spid="12"/>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355"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262" fill="hold"/>
                                        <p:tgtEl>
                                          <p:spTgt spid="1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1"/>
                </p:tgtEl>
              </p:cMediaNode>
            </p:audio>
            <p:audio>
              <p:cMediaNode vol="80000">
                <p:cTn id="40" fill="hold" display="0">
                  <p:stCondLst>
                    <p:cond delay="indefinite"/>
                  </p:stCondLst>
                  <p:endCondLst>
                    <p:cond evt="onStopAudio" delay="0">
                      <p:tgtEl>
                        <p:sldTgt/>
                      </p:tgtEl>
                    </p:cond>
                  </p:endCondLst>
                </p:cTn>
                <p:tgtEl>
                  <p:spTgt spid="12"/>
                </p:tgtEl>
              </p:cMediaNode>
            </p:audio>
            <p:audio>
              <p:cMediaNode vol="80000">
                <p:cTn id="41" fill="hold" display="0">
                  <p:stCondLst>
                    <p:cond delay="indefinite"/>
                  </p:stCondLst>
                  <p:endCondLst>
                    <p:cond evt="onStopAudio" delay="0">
                      <p:tgtEl>
                        <p:sldTgt/>
                      </p:tgtEl>
                    </p:cond>
                  </p:endCondLst>
                </p:cTn>
                <p:tgtEl>
                  <p:spTgt spid="13"/>
                </p:tgtEl>
              </p:cMediaNode>
            </p:audio>
            <p:audio>
              <p:cMediaNode vol="80000">
                <p:cTn id="42" fill="hold" display="0">
                  <p:stCondLst>
                    <p:cond delay="indefinite"/>
                  </p:stCondLst>
                  <p:endCondLst>
                    <p:cond evt="onStopAudio" delay="0">
                      <p:tgtEl>
                        <p:sldTgt/>
                      </p:tgtEl>
                    </p:cond>
                  </p:endCondLst>
                </p:cTn>
                <p:tgtEl>
                  <p:spTgt spid="14"/>
                </p:tgtEl>
              </p:cMediaNode>
            </p:audio>
          </p:childTnLst>
        </p:cTn>
      </p:par>
    </p:tnLst>
    <p:bldLst>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D7AE4149-494D-705A-3D07-E099B17EE22F}"/>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Picture 2" descr="Set of colour collar shirt Free Vector">
            <a:extLst>
              <a:ext uri="{FF2B5EF4-FFF2-40B4-BE49-F238E27FC236}">
                <a16:creationId xmlns:a16="http://schemas.microsoft.com/office/drawing/2014/main" id="{F093DF36-1D11-6B49-6AD7-7D9133C56419}"/>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2584"/>
          <a:stretch/>
        </p:blipFill>
        <p:spPr bwMode="auto">
          <a:xfrm>
            <a:off x="4753947" y="547078"/>
            <a:ext cx="1891832" cy="16353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Set of colour collar shirt Free Vector">
            <a:extLst>
              <a:ext uri="{FF2B5EF4-FFF2-40B4-BE49-F238E27FC236}">
                <a16:creationId xmlns:a16="http://schemas.microsoft.com/office/drawing/2014/main" id="{9234A016-27ED-07F4-9BF5-778363F1E9C0}"/>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7139878" y="592461"/>
            <a:ext cx="1746508" cy="16417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Set of colour collar shirt Free Vector">
            <a:extLst>
              <a:ext uri="{FF2B5EF4-FFF2-40B4-BE49-F238E27FC236}">
                <a16:creationId xmlns:a16="http://schemas.microsoft.com/office/drawing/2014/main" id="{AAA1BB6A-081B-5CF2-1DA2-DCFFEF69A244}"/>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2529218" y="509260"/>
            <a:ext cx="1730630" cy="17110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et of colour collar shirt Free Vector">
            <a:extLst>
              <a:ext uri="{FF2B5EF4-FFF2-40B4-BE49-F238E27FC236}">
                <a16:creationId xmlns:a16="http://schemas.microsoft.com/office/drawing/2014/main" id="{DD0D4135-CC19-BBD5-1E55-684515F0FB2E}"/>
              </a:ext>
            </a:extLst>
          </p:cNvPr>
          <p:cNvPicPr>
            <a:picLocks noChangeAspect="1" noChangeArrowheads="1"/>
          </p:cNvPicPr>
          <p:nvPr/>
        </p:nvPicPr>
        <p:blipFill rotWithShape="1">
          <a:blip r:embed="rId13" cstate="screen">
            <a:biLevel thresh="75000"/>
            <a:extLst>
              <a:ext uri="{BEBA8EAE-BF5A-486C-A8C5-ECC9F3942E4B}">
                <a14:imgProps xmlns:a14="http://schemas.microsoft.com/office/drawing/2010/main">
                  <a14:imgLayer r:embed="rId14">
                    <a14:imgEffect>
                      <a14:saturation sat="90000"/>
                    </a14:imgEffect>
                  </a14:imgLayer>
                </a14:imgProps>
              </a:ext>
              <a:ext uri="{28A0092B-C50C-407E-A947-70E740481C1C}">
                <a14:useLocalDpi xmlns:a14="http://schemas.microsoft.com/office/drawing/2010/main"/>
              </a:ext>
            </a:extLst>
          </a:blip>
          <a:srcRect l="-2584"/>
          <a:stretch/>
        </p:blipFill>
        <p:spPr bwMode="auto">
          <a:xfrm>
            <a:off x="135399" y="547078"/>
            <a:ext cx="1891832" cy="16353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615CED9-5872-F6DD-BB87-E0D1E95066DC}"/>
              </a:ext>
            </a:extLst>
          </p:cNvPr>
          <p:cNvSpPr txBox="1"/>
          <p:nvPr/>
        </p:nvSpPr>
        <p:spPr>
          <a:xfrm>
            <a:off x="7181877" y="3524737"/>
            <a:ext cx="1662508" cy="954107"/>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blue shirt </a:t>
            </a:r>
          </a:p>
        </p:txBody>
      </p:sp>
      <p:sp>
        <p:nvSpPr>
          <p:cNvPr id="8" name="TextBox 7">
            <a:extLst>
              <a:ext uri="{FF2B5EF4-FFF2-40B4-BE49-F238E27FC236}">
                <a16:creationId xmlns:a16="http://schemas.microsoft.com/office/drawing/2014/main" id="{B8737E24-9433-6F39-78E0-E254BC61E297}"/>
              </a:ext>
            </a:extLst>
          </p:cNvPr>
          <p:cNvSpPr txBox="1"/>
          <p:nvPr/>
        </p:nvSpPr>
        <p:spPr>
          <a:xfrm>
            <a:off x="360592" y="3524737"/>
            <a:ext cx="1662508" cy="954107"/>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white shirt </a:t>
            </a:r>
          </a:p>
        </p:txBody>
      </p:sp>
      <p:sp>
        <p:nvSpPr>
          <p:cNvPr id="9" name="TextBox 8">
            <a:extLst>
              <a:ext uri="{FF2B5EF4-FFF2-40B4-BE49-F238E27FC236}">
                <a16:creationId xmlns:a16="http://schemas.microsoft.com/office/drawing/2014/main" id="{38DC98A7-CF90-0D90-54D8-D45F51634B20}"/>
              </a:ext>
            </a:extLst>
          </p:cNvPr>
          <p:cNvSpPr txBox="1"/>
          <p:nvPr/>
        </p:nvSpPr>
        <p:spPr>
          <a:xfrm>
            <a:off x="2383692" y="3524738"/>
            <a:ext cx="2125543"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red shirt </a:t>
            </a:r>
          </a:p>
        </p:txBody>
      </p:sp>
      <p:sp>
        <p:nvSpPr>
          <p:cNvPr id="10" name="TextBox 9">
            <a:extLst>
              <a:ext uri="{FF2B5EF4-FFF2-40B4-BE49-F238E27FC236}">
                <a16:creationId xmlns:a16="http://schemas.microsoft.com/office/drawing/2014/main" id="{108C1E6B-A8E3-CCA0-9E95-BF8FCF9FA643}"/>
              </a:ext>
            </a:extLst>
          </p:cNvPr>
          <p:cNvSpPr txBox="1"/>
          <p:nvPr/>
        </p:nvSpPr>
        <p:spPr>
          <a:xfrm>
            <a:off x="4983271" y="3524738"/>
            <a:ext cx="1662508" cy="954107"/>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yellow shirt </a:t>
            </a:r>
          </a:p>
        </p:txBody>
      </p:sp>
      <p:pic>
        <p:nvPicPr>
          <p:cNvPr id="11" name="a white shirt ">
            <a:hlinkClick r:id="" action="ppaction://media"/>
            <a:extLst>
              <a:ext uri="{FF2B5EF4-FFF2-40B4-BE49-F238E27FC236}">
                <a16:creationId xmlns:a16="http://schemas.microsoft.com/office/drawing/2014/main" id="{768469D9-0D23-25A2-F669-0776FD3B5117}"/>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948164" y="2717373"/>
            <a:ext cx="487363" cy="487363"/>
          </a:xfrm>
          <a:prstGeom prst="rect">
            <a:avLst/>
          </a:prstGeom>
        </p:spPr>
      </p:pic>
      <p:pic>
        <p:nvPicPr>
          <p:cNvPr id="12" name="a red shirt ">
            <a:hlinkClick r:id="" action="ppaction://media"/>
            <a:extLst>
              <a:ext uri="{FF2B5EF4-FFF2-40B4-BE49-F238E27FC236}">
                <a16:creationId xmlns:a16="http://schemas.microsoft.com/office/drawing/2014/main" id="{4AA76CB5-C070-825E-6DED-1A049CAA0EE2}"/>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3150851" y="2717373"/>
            <a:ext cx="487363" cy="487363"/>
          </a:xfrm>
          <a:prstGeom prst="rect">
            <a:avLst/>
          </a:prstGeom>
        </p:spPr>
      </p:pic>
      <p:pic>
        <p:nvPicPr>
          <p:cNvPr id="13" name="a yellow shirt ">
            <a:hlinkClick r:id="" action="ppaction://media"/>
            <a:extLst>
              <a:ext uri="{FF2B5EF4-FFF2-40B4-BE49-F238E27FC236}">
                <a16:creationId xmlns:a16="http://schemas.microsoft.com/office/drawing/2014/main" id="{282B79C5-132D-46FD-9557-FD463EE623CF}"/>
              </a:ext>
            </a:extLst>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5570843" y="2717373"/>
            <a:ext cx="487363" cy="487363"/>
          </a:xfrm>
          <a:prstGeom prst="rect">
            <a:avLst/>
          </a:prstGeom>
        </p:spPr>
      </p:pic>
      <p:pic>
        <p:nvPicPr>
          <p:cNvPr id="14" name="a blue shirt ">
            <a:hlinkClick r:id="" action="ppaction://media"/>
            <a:extLst>
              <a:ext uri="{FF2B5EF4-FFF2-40B4-BE49-F238E27FC236}">
                <a16:creationId xmlns:a16="http://schemas.microsoft.com/office/drawing/2014/main" id="{8DAC3232-7878-B0A5-4684-2CD992087748}"/>
              </a:ext>
            </a:extLst>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7769450" y="2717373"/>
            <a:ext cx="487363" cy="487363"/>
          </a:xfrm>
          <a:prstGeom prst="rect">
            <a:avLst/>
          </a:prstGeom>
        </p:spPr>
      </p:pic>
      <p:sp>
        <p:nvSpPr>
          <p:cNvPr id="15" name="Google Shape;423;p32">
            <a:extLst>
              <a:ext uri="{FF2B5EF4-FFF2-40B4-BE49-F238E27FC236}">
                <a16:creationId xmlns:a16="http://schemas.microsoft.com/office/drawing/2014/main" id="{EA3FF8D3-840B-C57D-CB2A-B49387061D3F}"/>
              </a:ext>
            </a:extLst>
          </p:cNvPr>
          <p:cNvSpPr txBox="1"/>
          <p:nvPr/>
        </p:nvSpPr>
        <p:spPr>
          <a:xfrm>
            <a:off x="-349902" y="4869656"/>
            <a:ext cx="3086100" cy="273844"/>
          </a:xfrm>
          <a:prstGeom prst="rect">
            <a:avLst/>
          </a:prstGeom>
          <a:noFill/>
          <a:ln>
            <a:noFill/>
          </a:ln>
        </p:spPr>
        <p:txBody>
          <a:bodyPr spcFirstLastPara="1" wrap="square" lIns="68569" tIns="34275" rIns="68569" bIns="34275" anchor="ctr" anchorCtr="0">
            <a:noAutofit/>
          </a:bodyPr>
          <a:lstStyle/>
          <a:p>
            <a:pPr algn="ctr">
              <a:buClr>
                <a:srgbClr val="898989"/>
              </a:buClr>
              <a:buSzPts val="1200"/>
            </a:pPr>
            <a:r>
              <a:rPr lang="en-US" sz="900" dirty="0">
                <a:solidFill>
                  <a:srgbClr val="898989"/>
                </a:solidFill>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2579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33"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053" fill="hold"/>
                                        <p:tgtEl>
                                          <p:spTgt spid="12"/>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331"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215" fill="hold"/>
                                        <p:tgtEl>
                                          <p:spTgt spid="1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1"/>
                </p:tgtEl>
              </p:cMediaNode>
            </p:audio>
            <p:audio>
              <p:cMediaNode vol="80000">
                <p:cTn id="40" fill="hold" display="0">
                  <p:stCondLst>
                    <p:cond delay="indefinite"/>
                  </p:stCondLst>
                  <p:endCondLst>
                    <p:cond evt="onStopAudio" delay="0">
                      <p:tgtEl>
                        <p:sldTgt/>
                      </p:tgtEl>
                    </p:cond>
                  </p:endCondLst>
                </p:cTn>
                <p:tgtEl>
                  <p:spTgt spid="12"/>
                </p:tgtEl>
              </p:cMediaNode>
            </p:audio>
            <p:audio>
              <p:cMediaNode vol="80000">
                <p:cTn id="41" fill="hold" display="0">
                  <p:stCondLst>
                    <p:cond delay="indefinite"/>
                  </p:stCondLst>
                  <p:endCondLst>
                    <p:cond evt="onStopAudio" delay="0">
                      <p:tgtEl>
                        <p:sldTgt/>
                      </p:tgtEl>
                    </p:cond>
                  </p:endCondLst>
                </p:cTn>
                <p:tgtEl>
                  <p:spTgt spid="13"/>
                </p:tgtEl>
              </p:cMediaNode>
            </p:audio>
            <p:audio>
              <p:cMediaNode vol="80000">
                <p:cTn id="42" fill="hold" display="0">
                  <p:stCondLst>
                    <p:cond delay="indefinite"/>
                  </p:stCondLst>
                  <p:endCondLst>
                    <p:cond evt="onStopAudio" delay="0">
                      <p:tgtEl>
                        <p:sldTgt/>
                      </p:tgtEl>
                    </p:cond>
                  </p:endCondLst>
                </p:cTn>
                <p:tgtEl>
                  <p:spTgt spid="14"/>
                </p:tgtEl>
              </p:cMediaNode>
            </p:audio>
          </p:childTnLst>
        </p:cTn>
      </p:par>
    </p:tnLst>
    <p:bldLst>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068C6E56-5CAF-7812-8897-B14F91C36454}"/>
              </a:ext>
            </a:extLst>
          </p:cNvPr>
          <p:cNvGraphicFramePr/>
          <p:nvPr>
            <p:extLst>
              <p:ext uri="{D42A27DB-BD31-4B8C-83A1-F6EECF244321}">
                <p14:modId xmlns:p14="http://schemas.microsoft.com/office/powerpoint/2010/main" val="781842845"/>
              </p:ext>
            </p:extLst>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Google Shape;102;p4">
            <a:extLst>
              <a:ext uri="{FF2B5EF4-FFF2-40B4-BE49-F238E27FC236}">
                <a16:creationId xmlns:a16="http://schemas.microsoft.com/office/drawing/2014/main" id="{637E2649-F7D7-4A99-D8D4-D5026D7202CE}"/>
              </a:ext>
            </a:extLst>
          </p:cNvPr>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4802845" y="500756"/>
            <a:ext cx="1849278" cy="1539370"/>
          </a:xfrm>
          <a:prstGeom prst="rect">
            <a:avLst/>
          </a:prstGeom>
          <a:noFill/>
          <a:ln>
            <a:noFill/>
          </a:ln>
        </p:spPr>
      </p:pic>
      <p:pic>
        <p:nvPicPr>
          <p:cNvPr id="4" name="Google Shape;103;p4">
            <a:extLst>
              <a:ext uri="{FF2B5EF4-FFF2-40B4-BE49-F238E27FC236}">
                <a16:creationId xmlns:a16="http://schemas.microsoft.com/office/drawing/2014/main" id="{61687125-CBB0-8BEC-65BA-7AC6D580D099}"/>
              </a:ext>
            </a:extLst>
          </p:cNvPr>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2557138" y="653677"/>
            <a:ext cx="1763164" cy="1295486"/>
          </a:xfrm>
          <a:prstGeom prst="rect">
            <a:avLst/>
          </a:prstGeom>
          <a:noFill/>
          <a:ln>
            <a:noFill/>
          </a:ln>
        </p:spPr>
      </p:pic>
      <p:pic>
        <p:nvPicPr>
          <p:cNvPr id="5" name="Picture 2" descr="Multicolor flat european map separated by countries Free Vector">
            <a:extLst>
              <a:ext uri="{FF2B5EF4-FFF2-40B4-BE49-F238E27FC236}">
                <a16:creationId xmlns:a16="http://schemas.microsoft.com/office/drawing/2014/main" id="{B8FDF3CE-0700-6461-F3B1-181E72B53C2E}"/>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7177033" y="638859"/>
            <a:ext cx="1691238" cy="14358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D3A4DD20-2E66-38FE-F4F8-E02AE40C0C0E}"/>
              </a:ext>
            </a:extLst>
          </p:cNvPr>
          <p:cNvGrpSpPr/>
          <p:nvPr/>
        </p:nvGrpSpPr>
        <p:grpSpPr>
          <a:xfrm>
            <a:off x="304800" y="447895"/>
            <a:ext cx="1695926" cy="1782794"/>
            <a:chOff x="701371" y="1647244"/>
            <a:chExt cx="2418968" cy="2542873"/>
          </a:xfrm>
        </p:grpSpPr>
        <p:pic>
          <p:nvPicPr>
            <p:cNvPr id="7" name="Picture 6" descr="Map of africa in flat style Free Vector">
              <a:extLst>
                <a:ext uri="{FF2B5EF4-FFF2-40B4-BE49-F238E27FC236}">
                  <a16:creationId xmlns:a16="http://schemas.microsoft.com/office/drawing/2014/main" id="{C44148A7-102E-C252-9E01-C7EC9E293C3B}"/>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01371" y="1724450"/>
              <a:ext cx="2176398" cy="246566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2A13526-9895-3A39-9DA7-5B2484E6BE67}"/>
                </a:ext>
              </a:extLst>
            </p:cNvPr>
            <p:cNvSpPr/>
            <p:nvPr/>
          </p:nvSpPr>
          <p:spPr>
            <a:xfrm>
              <a:off x="701371" y="3657601"/>
              <a:ext cx="902540" cy="521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4286D9D-D63E-2F75-7242-2D709E7EC993}"/>
                </a:ext>
              </a:extLst>
            </p:cNvPr>
            <p:cNvSpPr/>
            <p:nvPr/>
          </p:nvSpPr>
          <p:spPr>
            <a:xfrm>
              <a:off x="2560262" y="1647244"/>
              <a:ext cx="560077" cy="719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9A2171DC-A2CF-B8E3-91EE-F6F910A3379E}"/>
              </a:ext>
            </a:extLst>
          </p:cNvPr>
          <p:cNvSpPr txBox="1"/>
          <p:nvPr/>
        </p:nvSpPr>
        <p:spPr>
          <a:xfrm>
            <a:off x="497643" y="3524739"/>
            <a:ext cx="1662508"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Africa</a:t>
            </a:r>
          </a:p>
        </p:txBody>
      </p:sp>
      <p:sp>
        <p:nvSpPr>
          <p:cNvPr id="11" name="TextBox 10">
            <a:extLst>
              <a:ext uri="{FF2B5EF4-FFF2-40B4-BE49-F238E27FC236}">
                <a16:creationId xmlns:a16="http://schemas.microsoft.com/office/drawing/2014/main" id="{3DA197E3-C93D-7E44-6460-056F1BF6C026}"/>
              </a:ext>
            </a:extLst>
          </p:cNvPr>
          <p:cNvSpPr txBox="1"/>
          <p:nvPr/>
        </p:nvSpPr>
        <p:spPr>
          <a:xfrm>
            <a:off x="7321436" y="3524739"/>
            <a:ext cx="1662508"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Europe </a:t>
            </a:r>
          </a:p>
        </p:txBody>
      </p:sp>
      <p:sp>
        <p:nvSpPr>
          <p:cNvPr id="12" name="TextBox 11">
            <a:extLst>
              <a:ext uri="{FF2B5EF4-FFF2-40B4-BE49-F238E27FC236}">
                <a16:creationId xmlns:a16="http://schemas.microsoft.com/office/drawing/2014/main" id="{0FB0BBD9-65F0-1AB6-EC7C-C756391AEE70}"/>
              </a:ext>
            </a:extLst>
          </p:cNvPr>
          <p:cNvSpPr txBox="1"/>
          <p:nvPr/>
        </p:nvSpPr>
        <p:spPr>
          <a:xfrm>
            <a:off x="4876800" y="3524739"/>
            <a:ext cx="1775323"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Australia </a:t>
            </a:r>
          </a:p>
        </p:txBody>
      </p:sp>
      <p:sp>
        <p:nvSpPr>
          <p:cNvPr id="13" name="TextBox 12">
            <a:extLst>
              <a:ext uri="{FF2B5EF4-FFF2-40B4-BE49-F238E27FC236}">
                <a16:creationId xmlns:a16="http://schemas.microsoft.com/office/drawing/2014/main" id="{8AC3B1E5-A38E-16FA-F1C0-EC7AB0FADD0C}"/>
              </a:ext>
            </a:extLst>
          </p:cNvPr>
          <p:cNvSpPr txBox="1"/>
          <p:nvPr/>
        </p:nvSpPr>
        <p:spPr>
          <a:xfrm>
            <a:off x="2919278" y="3524739"/>
            <a:ext cx="1038883"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Asia</a:t>
            </a:r>
          </a:p>
        </p:txBody>
      </p:sp>
      <p:pic>
        <p:nvPicPr>
          <p:cNvPr id="14" name="Africa ">
            <a:hlinkClick r:id="" action="ppaction://media"/>
            <a:extLst>
              <a:ext uri="{FF2B5EF4-FFF2-40B4-BE49-F238E27FC236}">
                <a16:creationId xmlns:a16="http://schemas.microsoft.com/office/drawing/2014/main" id="{9A8839AA-6A86-F2DF-9119-6D0B15EA7ECF}"/>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37566" y="2732713"/>
            <a:ext cx="487363" cy="487363"/>
          </a:xfrm>
          <a:prstGeom prst="rect">
            <a:avLst/>
          </a:prstGeom>
        </p:spPr>
      </p:pic>
      <p:pic>
        <p:nvPicPr>
          <p:cNvPr id="15" name="Asia ">
            <a:hlinkClick r:id="" action="ppaction://media"/>
            <a:extLst>
              <a:ext uri="{FF2B5EF4-FFF2-40B4-BE49-F238E27FC236}">
                <a16:creationId xmlns:a16="http://schemas.microsoft.com/office/drawing/2014/main" id="{499B3210-95A4-6040-B68B-635974510CA7}"/>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95037" y="2732713"/>
            <a:ext cx="487363" cy="487363"/>
          </a:xfrm>
          <a:prstGeom prst="rect">
            <a:avLst/>
          </a:prstGeom>
        </p:spPr>
      </p:pic>
      <p:pic>
        <p:nvPicPr>
          <p:cNvPr id="16" name="Australia ">
            <a:hlinkClick r:id="" action="ppaction://media"/>
            <a:extLst>
              <a:ext uri="{FF2B5EF4-FFF2-40B4-BE49-F238E27FC236}">
                <a16:creationId xmlns:a16="http://schemas.microsoft.com/office/drawing/2014/main" id="{72839919-7645-9DC9-3B84-0CB5F60CC7A3}"/>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520779" y="2732713"/>
            <a:ext cx="487363" cy="487363"/>
          </a:xfrm>
          <a:prstGeom prst="rect">
            <a:avLst/>
          </a:prstGeom>
        </p:spPr>
      </p:pic>
      <p:pic>
        <p:nvPicPr>
          <p:cNvPr id="17" name="Europe ">
            <a:hlinkClick r:id="" action="ppaction://media"/>
            <a:extLst>
              <a:ext uri="{FF2B5EF4-FFF2-40B4-BE49-F238E27FC236}">
                <a16:creationId xmlns:a16="http://schemas.microsoft.com/office/drawing/2014/main" id="{4A6ADC6C-CC45-70C0-ABA1-2FD4DDD297CA}"/>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78970" y="2732713"/>
            <a:ext cx="487363" cy="487363"/>
          </a:xfrm>
          <a:prstGeom prst="rect">
            <a:avLst/>
          </a:prstGeom>
        </p:spPr>
      </p:pic>
      <p:sp>
        <p:nvSpPr>
          <p:cNvPr id="18" name="Google Shape;423;p32">
            <a:extLst>
              <a:ext uri="{FF2B5EF4-FFF2-40B4-BE49-F238E27FC236}">
                <a16:creationId xmlns:a16="http://schemas.microsoft.com/office/drawing/2014/main" id="{7D65C1F0-02B3-7E6A-C4DA-826CB3054F24}"/>
              </a:ext>
            </a:extLst>
          </p:cNvPr>
          <p:cNvSpPr txBox="1"/>
          <p:nvPr/>
        </p:nvSpPr>
        <p:spPr>
          <a:xfrm>
            <a:off x="-349902" y="4869656"/>
            <a:ext cx="3086100" cy="273844"/>
          </a:xfrm>
          <a:prstGeom prst="rect">
            <a:avLst/>
          </a:prstGeom>
          <a:noFill/>
          <a:ln>
            <a:noFill/>
          </a:ln>
        </p:spPr>
        <p:txBody>
          <a:bodyPr spcFirstLastPara="1" wrap="square" lIns="68569" tIns="34275" rIns="68569" bIns="34275" anchor="ctr" anchorCtr="0">
            <a:noAutofit/>
          </a:bodyPr>
          <a:lstStyle/>
          <a:p>
            <a:pPr algn="ctr">
              <a:buClr>
                <a:srgbClr val="898989"/>
              </a:buClr>
              <a:buSzPts val="1200"/>
            </a:pPr>
            <a:r>
              <a:rPr lang="en-US" sz="900" dirty="0">
                <a:solidFill>
                  <a:srgbClr val="898989"/>
                </a:solidFill>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3964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8"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728" fill="hold"/>
                                        <p:tgtEl>
                                          <p:spTgt spid="15"/>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192" fill="hold"/>
                                        <p:tgtEl>
                                          <p:spTgt spid="16"/>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751" fill="hold"/>
                                        <p:tgtEl>
                                          <p:spTgt spid="17"/>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4"/>
                </p:tgtEl>
              </p:cMediaNode>
            </p:audio>
            <p:audio>
              <p:cMediaNode vol="80000">
                <p:cTn id="40" fill="hold" display="0">
                  <p:stCondLst>
                    <p:cond delay="indefinite"/>
                  </p:stCondLst>
                  <p:endCondLst>
                    <p:cond evt="onStopAudio" delay="0">
                      <p:tgtEl>
                        <p:sldTgt/>
                      </p:tgtEl>
                    </p:cond>
                  </p:endCondLst>
                </p:cTn>
                <p:tgtEl>
                  <p:spTgt spid="15"/>
                </p:tgtEl>
              </p:cMediaNode>
            </p:audio>
            <p:audio>
              <p:cMediaNode vol="80000">
                <p:cTn id="41" fill="hold" display="0">
                  <p:stCondLst>
                    <p:cond delay="indefinite"/>
                  </p:stCondLst>
                  <p:endCondLst>
                    <p:cond evt="onStopAudio" delay="0">
                      <p:tgtEl>
                        <p:sldTgt/>
                      </p:tgtEl>
                    </p:cond>
                  </p:endCondLst>
                </p:cTn>
                <p:tgtEl>
                  <p:spTgt spid="16"/>
                </p:tgtEl>
              </p:cMediaNode>
            </p:audio>
            <p:audio>
              <p:cMediaNode vol="80000">
                <p:cTn id="42" fill="hold" display="0">
                  <p:stCondLst>
                    <p:cond delay="indefinite"/>
                  </p:stCondLst>
                  <p:endCondLst>
                    <p:cond evt="onStopAudio" delay="0">
                      <p:tgtEl>
                        <p:sldTgt/>
                      </p:tgtEl>
                    </p:cond>
                  </p:endCondLst>
                </p:cTn>
                <p:tgtEl>
                  <p:spTgt spid="17"/>
                </p:tgtEl>
              </p:cMediaNode>
            </p:audio>
          </p:childTnLst>
        </p:cTn>
      </p:par>
    </p:tnLst>
    <p:bldLst>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C3792A9A-23D4-FB67-1282-10A5043B0117}"/>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5" name="Group 4">
            <a:extLst>
              <a:ext uri="{FF2B5EF4-FFF2-40B4-BE49-F238E27FC236}">
                <a16:creationId xmlns:a16="http://schemas.microsoft.com/office/drawing/2014/main" id="{7F06A9FA-0CA1-2F43-E990-2BC6F50FB4C9}"/>
              </a:ext>
            </a:extLst>
          </p:cNvPr>
          <p:cNvGrpSpPr/>
          <p:nvPr/>
        </p:nvGrpSpPr>
        <p:grpSpPr>
          <a:xfrm>
            <a:off x="4929398" y="495616"/>
            <a:ext cx="1539986" cy="1701998"/>
            <a:chOff x="6143880" y="1503697"/>
            <a:chExt cx="2103570" cy="2324873"/>
          </a:xfrm>
        </p:grpSpPr>
        <p:pic>
          <p:nvPicPr>
            <p:cNvPr id="6" name="Picture 5">
              <a:extLst>
                <a:ext uri="{FF2B5EF4-FFF2-40B4-BE49-F238E27FC236}">
                  <a16:creationId xmlns:a16="http://schemas.microsoft.com/office/drawing/2014/main" id="{8EFF34B9-5D50-CE44-600B-C4B32C70105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143880" y="1503697"/>
              <a:ext cx="2103570" cy="2324873"/>
            </a:xfrm>
            <a:prstGeom prst="rect">
              <a:avLst/>
            </a:prstGeom>
          </p:spPr>
        </p:pic>
        <p:sp>
          <p:nvSpPr>
            <p:cNvPr id="7" name="Rectangle 6">
              <a:extLst>
                <a:ext uri="{FF2B5EF4-FFF2-40B4-BE49-F238E27FC236}">
                  <a16:creationId xmlns:a16="http://schemas.microsoft.com/office/drawing/2014/main" id="{20242FAF-3CA6-A435-04FF-372ECDC31535}"/>
                </a:ext>
              </a:extLst>
            </p:cNvPr>
            <p:cNvSpPr/>
            <p:nvPr/>
          </p:nvSpPr>
          <p:spPr>
            <a:xfrm>
              <a:off x="6143880" y="2725271"/>
              <a:ext cx="741014" cy="286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4" descr="Flat mexico map background Free Vector">
            <a:extLst>
              <a:ext uri="{FF2B5EF4-FFF2-40B4-BE49-F238E27FC236}">
                <a16:creationId xmlns:a16="http://schemas.microsoft.com/office/drawing/2014/main" id="{4CD59A60-32BB-8D5A-9313-46332EF73D15}"/>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7282446" y="833068"/>
            <a:ext cx="1557890" cy="1027094"/>
          </a:xfrm>
          <a:prstGeom prst="rect">
            <a:avLst/>
          </a:prstGeom>
          <a:noFill/>
          <a:extLst>
            <a:ext uri="{909E8E84-426E-40DD-AFC4-6F175D3DCCD1}">
              <a14:hiddenFill xmlns:a14="http://schemas.microsoft.com/office/drawing/2010/main">
                <a:solidFill>
                  <a:srgbClr val="FFFFFF"/>
                </a:solidFill>
              </a14:hiddenFill>
            </a:ext>
          </a:extLst>
        </p:spPr>
      </p:pic>
      <p:pic>
        <p:nvPicPr>
          <p:cNvPr id="9" name="Google Shape;118;p5">
            <a:extLst>
              <a:ext uri="{FF2B5EF4-FFF2-40B4-BE49-F238E27FC236}">
                <a16:creationId xmlns:a16="http://schemas.microsoft.com/office/drawing/2014/main" id="{E410BBB6-8943-DE9D-EF83-977DCFB9E1CE}"/>
              </a:ext>
            </a:extLst>
          </p:cNvP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2668891" y="495616"/>
            <a:ext cx="1545712" cy="1791418"/>
          </a:xfrm>
          <a:prstGeom prst="rect">
            <a:avLst/>
          </a:prstGeom>
          <a:noFill/>
          <a:ln>
            <a:noFill/>
          </a:ln>
        </p:spPr>
      </p:pic>
      <p:pic>
        <p:nvPicPr>
          <p:cNvPr id="10" name="Picture 2">
            <a:extLst>
              <a:ext uri="{FF2B5EF4-FFF2-40B4-BE49-F238E27FC236}">
                <a16:creationId xmlns:a16="http://schemas.microsoft.com/office/drawing/2014/main" id="{7A43F5FB-1986-F1D1-05BC-A00A44A98288}"/>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161524" y="372851"/>
            <a:ext cx="1858222" cy="194752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E3AEB2B-3C75-556B-4795-6767D4A0EB28}"/>
              </a:ext>
            </a:extLst>
          </p:cNvPr>
          <p:cNvSpPr txBox="1"/>
          <p:nvPr/>
        </p:nvSpPr>
        <p:spPr>
          <a:xfrm>
            <a:off x="4996007" y="3524739"/>
            <a:ext cx="1406768"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Ghana  </a:t>
            </a:r>
          </a:p>
        </p:txBody>
      </p:sp>
      <p:sp>
        <p:nvSpPr>
          <p:cNvPr id="18" name="TextBox 17">
            <a:extLst>
              <a:ext uri="{FF2B5EF4-FFF2-40B4-BE49-F238E27FC236}">
                <a16:creationId xmlns:a16="http://schemas.microsoft.com/office/drawing/2014/main" id="{C815CF65-9758-607D-D458-C557ED31FE34}"/>
              </a:ext>
            </a:extLst>
          </p:cNvPr>
          <p:cNvSpPr txBox="1"/>
          <p:nvPr/>
        </p:nvSpPr>
        <p:spPr>
          <a:xfrm>
            <a:off x="7358006" y="3524739"/>
            <a:ext cx="1406769"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Mexico  </a:t>
            </a:r>
          </a:p>
        </p:txBody>
      </p:sp>
      <p:sp>
        <p:nvSpPr>
          <p:cNvPr id="19" name="TextBox 18">
            <a:extLst>
              <a:ext uri="{FF2B5EF4-FFF2-40B4-BE49-F238E27FC236}">
                <a16:creationId xmlns:a16="http://schemas.microsoft.com/office/drawing/2014/main" id="{37CFACF9-3945-00F6-32E3-A52E683FBA08}"/>
              </a:ext>
            </a:extLst>
          </p:cNvPr>
          <p:cNvSpPr txBox="1"/>
          <p:nvPr/>
        </p:nvSpPr>
        <p:spPr>
          <a:xfrm>
            <a:off x="2554085" y="3524739"/>
            <a:ext cx="1775323" cy="954107"/>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South America </a:t>
            </a:r>
          </a:p>
        </p:txBody>
      </p:sp>
      <p:sp>
        <p:nvSpPr>
          <p:cNvPr id="20" name="TextBox 19">
            <a:extLst>
              <a:ext uri="{FF2B5EF4-FFF2-40B4-BE49-F238E27FC236}">
                <a16:creationId xmlns:a16="http://schemas.microsoft.com/office/drawing/2014/main" id="{655B3022-ECCE-2312-6156-29C64E8A3F6B}"/>
              </a:ext>
            </a:extLst>
          </p:cNvPr>
          <p:cNvSpPr txBox="1"/>
          <p:nvPr/>
        </p:nvSpPr>
        <p:spPr>
          <a:xfrm>
            <a:off x="339969" y="3524739"/>
            <a:ext cx="1775323" cy="954107"/>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North America  </a:t>
            </a:r>
          </a:p>
        </p:txBody>
      </p:sp>
      <p:pic>
        <p:nvPicPr>
          <p:cNvPr id="21" name="North America ">
            <a:hlinkClick r:id="" action="ppaction://media"/>
            <a:extLst>
              <a:ext uri="{FF2B5EF4-FFF2-40B4-BE49-F238E27FC236}">
                <a16:creationId xmlns:a16="http://schemas.microsoft.com/office/drawing/2014/main" id="{CF742816-59D5-8C7A-34D5-1D3F902C6916}"/>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846953" y="2693230"/>
            <a:ext cx="487363" cy="487363"/>
          </a:xfrm>
          <a:prstGeom prst="rect">
            <a:avLst/>
          </a:prstGeom>
        </p:spPr>
      </p:pic>
      <p:pic>
        <p:nvPicPr>
          <p:cNvPr id="22" name="South America ">
            <a:hlinkClick r:id="" action="ppaction://media"/>
            <a:extLst>
              <a:ext uri="{FF2B5EF4-FFF2-40B4-BE49-F238E27FC236}">
                <a16:creationId xmlns:a16="http://schemas.microsoft.com/office/drawing/2014/main" id="{58E59900-D4F5-701A-D780-566FFDEED4C6}"/>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98064" y="2693229"/>
            <a:ext cx="487363" cy="487363"/>
          </a:xfrm>
          <a:prstGeom prst="rect">
            <a:avLst/>
          </a:prstGeom>
        </p:spPr>
      </p:pic>
      <p:pic>
        <p:nvPicPr>
          <p:cNvPr id="23" name="Ghana ">
            <a:hlinkClick r:id="" action="ppaction://media"/>
            <a:extLst>
              <a:ext uri="{FF2B5EF4-FFF2-40B4-BE49-F238E27FC236}">
                <a16:creationId xmlns:a16="http://schemas.microsoft.com/office/drawing/2014/main" id="{77D346D4-DE0E-C30E-2809-C7AF91725BF2}"/>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549175" y="2693228"/>
            <a:ext cx="487363" cy="487363"/>
          </a:xfrm>
          <a:prstGeom prst="rect">
            <a:avLst/>
          </a:prstGeom>
        </p:spPr>
      </p:pic>
      <p:pic>
        <p:nvPicPr>
          <p:cNvPr id="24" name="Mexico ">
            <a:hlinkClick r:id="" action="ppaction://media"/>
            <a:extLst>
              <a:ext uri="{FF2B5EF4-FFF2-40B4-BE49-F238E27FC236}">
                <a16:creationId xmlns:a16="http://schemas.microsoft.com/office/drawing/2014/main" id="{26D00327-F8AC-5ED0-3D59-EEDFB4738FC7}"/>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817708" y="2693227"/>
            <a:ext cx="487363" cy="487363"/>
          </a:xfrm>
          <a:prstGeom prst="rect">
            <a:avLst/>
          </a:prstGeom>
        </p:spPr>
      </p:pic>
      <p:sp>
        <p:nvSpPr>
          <p:cNvPr id="25" name="Google Shape;423;p32">
            <a:extLst>
              <a:ext uri="{FF2B5EF4-FFF2-40B4-BE49-F238E27FC236}">
                <a16:creationId xmlns:a16="http://schemas.microsoft.com/office/drawing/2014/main" id="{4D17B0EC-BBD2-13AD-6A7B-4E499DB4BD6E}"/>
              </a:ext>
            </a:extLst>
          </p:cNvPr>
          <p:cNvSpPr txBox="1"/>
          <p:nvPr/>
        </p:nvSpPr>
        <p:spPr>
          <a:xfrm>
            <a:off x="-349902" y="4869656"/>
            <a:ext cx="3086100" cy="273844"/>
          </a:xfrm>
          <a:prstGeom prst="rect">
            <a:avLst/>
          </a:prstGeom>
          <a:noFill/>
          <a:ln>
            <a:noFill/>
          </a:ln>
        </p:spPr>
        <p:txBody>
          <a:bodyPr spcFirstLastPara="1" wrap="square" lIns="68569" tIns="34275" rIns="68569" bIns="34275" anchor="ctr" anchorCtr="0">
            <a:noAutofit/>
          </a:bodyPr>
          <a:lstStyle/>
          <a:p>
            <a:pPr algn="ctr">
              <a:buClr>
                <a:srgbClr val="898989"/>
              </a:buClr>
              <a:buSzPts val="1200"/>
            </a:pPr>
            <a:r>
              <a:rPr lang="en-US" sz="900" dirty="0">
                <a:solidFill>
                  <a:srgbClr val="898989"/>
                </a:solidFill>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4493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0" fill="hold"/>
                                        <p:tgtEl>
                                          <p:spTgt spid="2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122" fill="hold"/>
                                        <p:tgtEl>
                                          <p:spTgt spid="22"/>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633" fill="hold"/>
                                        <p:tgtEl>
                                          <p:spTgt spid="2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983" fill="hold"/>
                                        <p:tgtEl>
                                          <p:spTgt spid="2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21"/>
                </p:tgtEl>
              </p:cMediaNode>
            </p:audio>
            <p:audio>
              <p:cMediaNode vol="80000">
                <p:cTn id="40" fill="hold" display="0">
                  <p:stCondLst>
                    <p:cond delay="indefinite"/>
                  </p:stCondLst>
                  <p:endCondLst>
                    <p:cond evt="onStopAudio" delay="0">
                      <p:tgtEl>
                        <p:sldTgt/>
                      </p:tgtEl>
                    </p:cond>
                  </p:endCondLst>
                </p:cTn>
                <p:tgtEl>
                  <p:spTgt spid="22"/>
                </p:tgtEl>
              </p:cMediaNode>
            </p:audio>
            <p:audio>
              <p:cMediaNode vol="80000">
                <p:cTn id="41" fill="hold" display="0">
                  <p:stCondLst>
                    <p:cond delay="indefinite"/>
                  </p:stCondLst>
                  <p:endCondLst>
                    <p:cond evt="onStopAudio" delay="0">
                      <p:tgtEl>
                        <p:sldTgt/>
                      </p:tgtEl>
                    </p:cond>
                  </p:endCondLst>
                </p:cTn>
                <p:tgtEl>
                  <p:spTgt spid="23"/>
                </p:tgtEl>
              </p:cMediaNode>
            </p:audio>
            <p:audio>
              <p:cMediaNode vol="80000">
                <p:cTn id="42" fill="hold" display="0">
                  <p:stCondLst>
                    <p:cond delay="indefinite"/>
                  </p:stCondLst>
                  <p:endCondLst>
                    <p:cond evt="onStopAudio" delay="0">
                      <p:tgtEl>
                        <p:sldTgt/>
                      </p:tgtEl>
                    </p:cond>
                  </p:endCondLst>
                </p:cTn>
                <p:tgtEl>
                  <p:spTgt spid="24"/>
                </p:tgtEl>
              </p:cMediaNode>
            </p:audio>
          </p:childTnLst>
        </p:cTn>
      </p:par>
    </p:tnLst>
    <p:bldLst>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1336432F-7AC7-4F1F-D245-85E63862A2A4}"/>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3" name="Group 2">
            <a:extLst>
              <a:ext uri="{FF2B5EF4-FFF2-40B4-BE49-F238E27FC236}">
                <a16:creationId xmlns:a16="http://schemas.microsoft.com/office/drawing/2014/main" id="{C89FD673-8A1B-EB3E-F413-D9FCB141D31B}"/>
              </a:ext>
            </a:extLst>
          </p:cNvPr>
          <p:cNvGrpSpPr/>
          <p:nvPr/>
        </p:nvGrpSpPr>
        <p:grpSpPr>
          <a:xfrm>
            <a:off x="211016" y="843657"/>
            <a:ext cx="1810424" cy="1019956"/>
            <a:chOff x="212399" y="2201146"/>
            <a:chExt cx="2493625" cy="1404859"/>
          </a:xfrm>
        </p:grpSpPr>
        <p:pic>
          <p:nvPicPr>
            <p:cNvPr id="4" name="Picture 2">
              <a:extLst>
                <a:ext uri="{FF2B5EF4-FFF2-40B4-BE49-F238E27FC236}">
                  <a16:creationId xmlns:a16="http://schemas.microsoft.com/office/drawing/2014/main" id="{BB2F1589-F00F-F7E5-86CB-22D20DB2FD06}"/>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12399" y="2201146"/>
              <a:ext cx="2493625" cy="14048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950C2F1-C8B2-DDAA-A989-50B89075709B}"/>
                </a:ext>
              </a:extLst>
            </p:cNvPr>
            <p:cNvSpPr/>
            <p:nvPr/>
          </p:nvSpPr>
          <p:spPr>
            <a:xfrm>
              <a:off x="1936376" y="2201146"/>
              <a:ext cx="579811" cy="308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4" descr="France multicolored map with regions. Premium Vector">
            <a:extLst>
              <a:ext uri="{FF2B5EF4-FFF2-40B4-BE49-F238E27FC236}">
                <a16:creationId xmlns:a16="http://schemas.microsoft.com/office/drawing/2014/main" id="{1894AD85-7A2E-7FC0-9271-EF1668EE1BC2}"/>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2496443" y="368804"/>
            <a:ext cx="1911346" cy="20794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Brazil multicolored map with regions Premium Vector">
            <a:extLst>
              <a:ext uri="{FF2B5EF4-FFF2-40B4-BE49-F238E27FC236}">
                <a16:creationId xmlns:a16="http://schemas.microsoft.com/office/drawing/2014/main" id="{CBE4A837-45CE-9B36-78AD-F12B7BCCA304}"/>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4736213" y="418797"/>
            <a:ext cx="1959758" cy="201110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ABAFAA0F-4EE4-729A-A4C8-F16892B66E1F}"/>
              </a:ext>
            </a:extLst>
          </p:cNvPr>
          <p:cNvGrpSpPr/>
          <p:nvPr/>
        </p:nvGrpSpPr>
        <p:grpSpPr>
          <a:xfrm>
            <a:off x="7036389" y="456113"/>
            <a:ext cx="1808986" cy="1904842"/>
            <a:chOff x="9500860" y="1869262"/>
            <a:chExt cx="2478741" cy="2478741"/>
          </a:xfrm>
        </p:grpSpPr>
        <p:pic>
          <p:nvPicPr>
            <p:cNvPr id="9" name="Picture 10" descr="Welcome to switzerland with traditional people in silhouette map Premium Vector">
              <a:extLst>
                <a:ext uri="{FF2B5EF4-FFF2-40B4-BE49-F238E27FC236}">
                  <a16:creationId xmlns:a16="http://schemas.microsoft.com/office/drawing/2014/main" id="{EAC0C8D5-544D-E4B5-7F92-2FD397F724A5}"/>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9500860" y="1869262"/>
              <a:ext cx="2478741" cy="247874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655DE4AF-78C6-F991-11B5-2D10281CD6B7}"/>
                </a:ext>
              </a:extLst>
            </p:cNvPr>
            <p:cNvSpPr/>
            <p:nvPr/>
          </p:nvSpPr>
          <p:spPr>
            <a:xfrm>
              <a:off x="9543353" y="1918447"/>
              <a:ext cx="1070859" cy="591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65D0B0EA-C4D9-DAC7-2C84-0CF88380509A}"/>
              </a:ext>
            </a:extLst>
          </p:cNvPr>
          <p:cNvSpPr txBox="1"/>
          <p:nvPr/>
        </p:nvSpPr>
        <p:spPr>
          <a:xfrm>
            <a:off x="5111388" y="3524739"/>
            <a:ext cx="1209408"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Brazil   </a:t>
            </a:r>
          </a:p>
        </p:txBody>
      </p:sp>
      <p:sp>
        <p:nvSpPr>
          <p:cNvPr id="12" name="TextBox 11">
            <a:extLst>
              <a:ext uri="{FF2B5EF4-FFF2-40B4-BE49-F238E27FC236}">
                <a16:creationId xmlns:a16="http://schemas.microsoft.com/office/drawing/2014/main" id="{2E183D14-0868-B3A1-4EE5-EFC2D3776FFF}"/>
              </a:ext>
            </a:extLst>
          </p:cNvPr>
          <p:cNvSpPr txBox="1"/>
          <p:nvPr/>
        </p:nvSpPr>
        <p:spPr>
          <a:xfrm>
            <a:off x="6838462" y="3525376"/>
            <a:ext cx="2368061"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Switzerland  </a:t>
            </a:r>
          </a:p>
        </p:txBody>
      </p:sp>
      <p:sp>
        <p:nvSpPr>
          <p:cNvPr id="13" name="TextBox 12">
            <a:extLst>
              <a:ext uri="{FF2B5EF4-FFF2-40B4-BE49-F238E27FC236}">
                <a16:creationId xmlns:a16="http://schemas.microsoft.com/office/drawing/2014/main" id="{6704BBED-5AF0-D6AF-FAE3-E6394CE4BA81}"/>
              </a:ext>
            </a:extLst>
          </p:cNvPr>
          <p:cNvSpPr txBox="1"/>
          <p:nvPr/>
        </p:nvSpPr>
        <p:spPr>
          <a:xfrm>
            <a:off x="2704425" y="3524739"/>
            <a:ext cx="1406768"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France  </a:t>
            </a:r>
          </a:p>
        </p:txBody>
      </p:sp>
      <p:sp>
        <p:nvSpPr>
          <p:cNvPr id="14" name="TextBox 13">
            <a:extLst>
              <a:ext uri="{FF2B5EF4-FFF2-40B4-BE49-F238E27FC236}">
                <a16:creationId xmlns:a16="http://schemas.microsoft.com/office/drawing/2014/main" id="{67694CFE-679B-D8C0-44DE-C165B18FBC94}"/>
              </a:ext>
            </a:extLst>
          </p:cNvPr>
          <p:cNvSpPr txBox="1"/>
          <p:nvPr/>
        </p:nvSpPr>
        <p:spPr>
          <a:xfrm>
            <a:off x="502536" y="3524739"/>
            <a:ext cx="1227384"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Nepal   </a:t>
            </a:r>
          </a:p>
        </p:txBody>
      </p:sp>
      <p:pic>
        <p:nvPicPr>
          <p:cNvPr id="15" name="Nepal ">
            <a:hlinkClick r:id="" action="ppaction://media"/>
            <a:extLst>
              <a:ext uri="{FF2B5EF4-FFF2-40B4-BE49-F238E27FC236}">
                <a16:creationId xmlns:a16="http://schemas.microsoft.com/office/drawing/2014/main" id="{13E6DA2D-8E68-4616-6995-C59956567226}"/>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872546" y="2707270"/>
            <a:ext cx="487363" cy="487363"/>
          </a:xfrm>
          <a:prstGeom prst="rect">
            <a:avLst/>
          </a:prstGeom>
        </p:spPr>
      </p:pic>
      <p:pic>
        <p:nvPicPr>
          <p:cNvPr id="16" name="France">
            <a:hlinkClick r:id="" action="ppaction://media"/>
            <a:extLst>
              <a:ext uri="{FF2B5EF4-FFF2-40B4-BE49-F238E27FC236}">
                <a16:creationId xmlns:a16="http://schemas.microsoft.com/office/drawing/2014/main" id="{9E76A353-9244-CD91-3D8C-6D0ED8EDCB52}"/>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208434" y="2707270"/>
            <a:ext cx="487363" cy="487363"/>
          </a:xfrm>
          <a:prstGeom prst="rect">
            <a:avLst/>
          </a:prstGeom>
        </p:spPr>
      </p:pic>
      <p:pic>
        <p:nvPicPr>
          <p:cNvPr id="17" name="Brazil ">
            <a:hlinkClick r:id="" action="ppaction://media"/>
            <a:extLst>
              <a:ext uri="{FF2B5EF4-FFF2-40B4-BE49-F238E27FC236}">
                <a16:creationId xmlns:a16="http://schemas.microsoft.com/office/drawing/2014/main" id="{D695FBCE-F101-EA77-0415-E94382538DA3}"/>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544322" y="2707269"/>
            <a:ext cx="487363" cy="487363"/>
          </a:xfrm>
          <a:prstGeom prst="rect">
            <a:avLst/>
          </a:prstGeom>
        </p:spPr>
      </p:pic>
      <p:pic>
        <p:nvPicPr>
          <p:cNvPr id="18" name="Switzerland ">
            <a:hlinkClick r:id="" action="ppaction://media"/>
            <a:extLst>
              <a:ext uri="{FF2B5EF4-FFF2-40B4-BE49-F238E27FC236}">
                <a16:creationId xmlns:a16="http://schemas.microsoft.com/office/drawing/2014/main" id="{439E268E-78DF-66C3-13EE-F965CDB55B92}"/>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84091" y="2707269"/>
            <a:ext cx="487363" cy="487363"/>
          </a:xfrm>
          <a:prstGeom prst="rect">
            <a:avLst/>
          </a:prstGeom>
        </p:spPr>
      </p:pic>
      <p:sp>
        <p:nvSpPr>
          <p:cNvPr id="19" name="Google Shape;423;p32">
            <a:extLst>
              <a:ext uri="{FF2B5EF4-FFF2-40B4-BE49-F238E27FC236}">
                <a16:creationId xmlns:a16="http://schemas.microsoft.com/office/drawing/2014/main" id="{6413D0C2-C9A0-C4EC-1A05-0FE1FB70BB8C}"/>
              </a:ext>
            </a:extLst>
          </p:cNvPr>
          <p:cNvSpPr txBox="1"/>
          <p:nvPr/>
        </p:nvSpPr>
        <p:spPr>
          <a:xfrm>
            <a:off x="-349902" y="4869656"/>
            <a:ext cx="3086100" cy="273844"/>
          </a:xfrm>
          <a:prstGeom prst="rect">
            <a:avLst/>
          </a:prstGeom>
          <a:noFill/>
          <a:ln>
            <a:noFill/>
          </a:ln>
        </p:spPr>
        <p:txBody>
          <a:bodyPr spcFirstLastPara="1" wrap="square" lIns="68569" tIns="34275" rIns="68569" bIns="34275" anchor="ctr" anchorCtr="0">
            <a:noAutofit/>
          </a:bodyPr>
          <a:lstStyle/>
          <a:p>
            <a:pPr algn="ctr">
              <a:buClr>
                <a:srgbClr val="898989"/>
              </a:buClr>
              <a:buSzPts val="1200"/>
            </a:pPr>
            <a:r>
              <a:rPr lang="en-US" sz="900" dirty="0">
                <a:solidFill>
                  <a:srgbClr val="898989"/>
                </a:solidFill>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2370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2"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751" fill="hold"/>
                                        <p:tgtEl>
                                          <p:spTgt spid="16"/>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890" fill="hold"/>
                                        <p:tgtEl>
                                          <p:spTgt spid="17"/>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867" fill="hold"/>
                                        <p:tgtEl>
                                          <p:spTgt spid="18"/>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5"/>
                </p:tgtEl>
              </p:cMediaNode>
            </p:audio>
            <p:audio>
              <p:cMediaNode vol="80000">
                <p:cTn id="40" fill="hold" display="0">
                  <p:stCondLst>
                    <p:cond delay="indefinite"/>
                  </p:stCondLst>
                  <p:endCondLst>
                    <p:cond evt="onStopAudio" delay="0">
                      <p:tgtEl>
                        <p:sldTgt/>
                      </p:tgtEl>
                    </p:cond>
                  </p:endCondLst>
                </p:cTn>
                <p:tgtEl>
                  <p:spTgt spid="16"/>
                </p:tgtEl>
              </p:cMediaNode>
            </p:audio>
            <p:audio>
              <p:cMediaNode vol="80000">
                <p:cTn id="41" fill="hold" display="0">
                  <p:stCondLst>
                    <p:cond delay="indefinite"/>
                  </p:stCondLst>
                  <p:endCondLst>
                    <p:cond evt="onStopAudio" delay="0">
                      <p:tgtEl>
                        <p:sldTgt/>
                      </p:tgtEl>
                    </p:cond>
                  </p:endCondLst>
                </p:cTn>
                <p:tgtEl>
                  <p:spTgt spid="17"/>
                </p:tgtEl>
              </p:cMediaNode>
            </p:audio>
            <p:audio>
              <p:cMediaNode vol="80000">
                <p:cTn id="42" fill="hold" display="0">
                  <p:stCondLst>
                    <p:cond delay="indefinite"/>
                  </p:stCondLst>
                  <p:endCondLst>
                    <p:cond evt="onStopAudio" delay="0">
                      <p:tgtEl>
                        <p:sldTgt/>
                      </p:tgtEl>
                    </p:cond>
                  </p:endCondLst>
                </p:cTn>
                <p:tgtEl>
                  <p:spTgt spid="18"/>
                </p:tgtEl>
              </p:cMediaNode>
            </p:audio>
          </p:childTnLst>
        </p:cTn>
      </p:par>
    </p:tnLst>
    <p:bldLst>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4D8DA421-E99C-1749-00A0-981F4669AEF1}"/>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Google Shape;115;p4">
            <a:extLst>
              <a:ext uri="{FF2B5EF4-FFF2-40B4-BE49-F238E27FC236}">
                <a16:creationId xmlns:a16="http://schemas.microsoft.com/office/drawing/2014/main" id="{A57AF20D-658E-104E-8EAE-9DC978F991ED}"/>
              </a:ext>
            </a:extLst>
          </p:cNvPr>
          <p:cNvPicPr preferRelativeResize="0"/>
          <p:nvPr/>
        </p:nvPicPr>
        <p:blipFill rotWithShape="1">
          <a:blip r:embed="rId10">
            <a:alphaModFix/>
          </a:blip>
          <a:srcRect/>
          <a:stretch/>
        </p:blipFill>
        <p:spPr>
          <a:xfrm>
            <a:off x="218832" y="487351"/>
            <a:ext cx="1854358" cy="1709728"/>
          </a:xfrm>
          <a:prstGeom prst="rect">
            <a:avLst/>
          </a:prstGeom>
          <a:noFill/>
          <a:ln>
            <a:noFill/>
          </a:ln>
        </p:spPr>
      </p:pic>
      <p:pic>
        <p:nvPicPr>
          <p:cNvPr id="4" name="Google Shape;116;p4">
            <a:extLst>
              <a:ext uri="{FF2B5EF4-FFF2-40B4-BE49-F238E27FC236}">
                <a16:creationId xmlns:a16="http://schemas.microsoft.com/office/drawing/2014/main" id="{46E85AA0-28E2-0037-63E7-C4CF81B8A20E}"/>
              </a:ext>
            </a:extLst>
          </p:cNvPr>
          <p:cNvPicPr preferRelativeResize="0"/>
          <p:nvPr/>
        </p:nvPicPr>
        <p:blipFill rotWithShape="1">
          <a:blip r:embed="rId11">
            <a:alphaModFix/>
          </a:blip>
          <a:srcRect/>
          <a:stretch/>
        </p:blipFill>
        <p:spPr>
          <a:xfrm>
            <a:off x="2524480" y="487351"/>
            <a:ext cx="1854358" cy="1709728"/>
          </a:xfrm>
          <a:prstGeom prst="rect">
            <a:avLst/>
          </a:prstGeom>
          <a:noFill/>
          <a:ln>
            <a:noFill/>
          </a:ln>
        </p:spPr>
      </p:pic>
      <p:pic>
        <p:nvPicPr>
          <p:cNvPr id="5" name="Google Shape;117;p4">
            <a:extLst>
              <a:ext uri="{FF2B5EF4-FFF2-40B4-BE49-F238E27FC236}">
                <a16:creationId xmlns:a16="http://schemas.microsoft.com/office/drawing/2014/main" id="{EE97AF62-C5AF-5C60-D149-1025F8CC1B5D}"/>
              </a:ext>
            </a:extLst>
          </p:cNvPr>
          <p:cNvPicPr preferRelativeResize="0"/>
          <p:nvPr/>
        </p:nvPicPr>
        <p:blipFill rotWithShape="1">
          <a:blip r:embed="rId12">
            <a:alphaModFix/>
          </a:blip>
          <a:srcRect/>
          <a:stretch/>
        </p:blipFill>
        <p:spPr>
          <a:xfrm>
            <a:off x="4679166" y="487351"/>
            <a:ext cx="2025644" cy="1709728"/>
          </a:xfrm>
          <a:prstGeom prst="rect">
            <a:avLst/>
          </a:prstGeom>
          <a:noFill/>
          <a:ln>
            <a:noFill/>
          </a:ln>
        </p:spPr>
      </p:pic>
      <p:pic>
        <p:nvPicPr>
          <p:cNvPr id="6" name="Google Shape;118;p4">
            <a:extLst>
              <a:ext uri="{FF2B5EF4-FFF2-40B4-BE49-F238E27FC236}">
                <a16:creationId xmlns:a16="http://schemas.microsoft.com/office/drawing/2014/main" id="{52EFDA5C-D393-8398-C155-ADEB5C7F86EF}"/>
              </a:ext>
            </a:extLst>
          </p:cNvPr>
          <p:cNvPicPr preferRelativeResize="0"/>
          <p:nvPr/>
        </p:nvPicPr>
        <p:blipFill rotWithShape="1">
          <a:blip r:embed="rId13">
            <a:alphaModFix/>
          </a:blip>
          <a:srcRect/>
          <a:stretch/>
        </p:blipFill>
        <p:spPr>
          <a:xfrm>
            <a:off x="7070810" y="487351"/>
            <a:ext cx="1854358" cy="1709728"/>
          </a:xfrm>
          <a:prstGeom prst="rect">
            <a:avLst/>
          </a:prstGeom>
          <a:noFill/>
          <a:ln>
            <a:noFill/>
          </a:ln>
        </p:spPr>
      </p:pic>
      <p:sp>
        <p:nvSpPr>
          <p:cNvPr id="7" name="TextBox 6">
            <a:extLst>
              <a:ext uri="{FF2B5EF4-FFF2-40B4-BE49-F238E27FC236}">
                <a16:creationId xmlns:a16="http://schemas.microsoft.com/office/drawing/2014/main" id="{9EE59771-AD7F-C22F-6AE8-784BE0DA6325}"/>
              </a:ext>
            </a:extLst>
          </p:cNvPr>
          <p:cNvSpPr txBox="1"/>
          <p:nvPr/>
        </p:nvSpPr>
        <p:spPr>
          <a:xfrm>
            <a:off x="2321170" y="3524739"/>
            <a:ext cx="2224832"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mountain   </a:t>
            </a:r>
          </a:p>
        </p:txBody>
      </p:sp>
      <p:sp>
        <p:nvSpPr>
          <p:cNvPr id="8" name="TextBox 7">
            <a:extLst>
              <a:ext uri="{FF2B5EF4-FFF2-40B4-BE49-F238E27FC236}">
                <a16:creationId xmlns:a16="http://schemas.microsoft.com/office/drawing/2014/main" id="{3435D5DE-8A23-32F9-2994-50C680BA98C7}"/>
              </a:ext>
            </a:extLst>
          </p:cNvPr>
          <p:cNvSpPr txBox="1"/>
          <p:nvPr/>
        </p:nvSpPr>
        <p:spPr>
          <a:xfrm>
            <a:off x="7197968" y="3524739"/>
            <a:ext cx="1574499"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valley   </a:t>
            </a:r>
          </a:p>
        </p:txBody>
      </p:sp>
      <p:sp>
        <p:nvSpPr>
          <p:cNvPr id="9" name="TextBox 8">
            <a:extLst>
              <a:ext uri="{FF2B5EF4-FFF2-40B4-BE49-F238E27FC236}">
                <a16:creationId xmlns:a16="http://schemas.microsoft.com/office/drawing/2014/main" id="{2C03452C-EBD7-9912-41FE-47252EA78FC4}"/>
              </a:ext>
            </a:extLst>
          </p:cNvPr>
          <p:cNvSpPr txBox="1"/>
          <p:nvPr/>
        </p:nvSpPr>
        <p:spPr>
          <a:xfrm>
            <a:off x="4988604" y="3524739"/>
            <a:ext cx="1406768"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river   </a:t>
            </a:r>
          </a:p>
        </p:txBody>
      </p:sp>
      <p:sp>
        <p:nvSpPr>
          <p:cNvPr id="10" name="TextBox 9">
            <a:extLst>
              <a:ext uri="{FF2B5EF4-FFF2-40B4-BE49-F238E27FC236}">
                <a16:creationId xmlns:a16="http://schemas.microsoft.com/office/drawing/2014/main" id="{E5B6C679-688B-3323-75AB-30D2E7B91960}"/>
              </a:ext>
            </a:extLst>
          </p:cNvPr>
          <p:cNvSpPr txBox="1"/>
          <p:nvPr/>
        </p:nvSpPr>
        <p:spPr>
          <a:xfrm>
            <a:off x="371532" y="3524739"/>
            <a:ext cx="1406768"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lake   </a:t>
            </a:r>
          </a:p>
        </p:txBody>
      </p:sp>
      <p:pic>
        <p:nvPicPr>
          <p:cNvPr id="11" name="a lake ">
            <a:hlinkClick r:id="" action="ppaction://media"/>
            <a:extLst>
              <a:ext uri="{FF2B5EF4-FFF2-40B4-BE49-F238E27FC236}">
                <a16:creationId xmlns:a16="http://schemas.microsoft.com/office/drawing/2014/main" id="{7E01B301-E1E8-029C-F6F0-34BB16387916}"/>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02329" y="2702740"/>
            <a:ext cx="487363" cy="487363"/>
          </a:xfrm>
          <a:prstGeom prst="rect">
            <a:avLst/>
          </a:prstGeom>
        </p:spPr>
      </p:pic>
      <p:pic>
        <p:nvPicPr>
          <p:cNvPr id="12" name="a mountain ">
            <a:hlinkClick r:id="" action="ppaction://media"/>
            <a:extLst>
              <a:ext uri="{FF2B5EF4-FFF2-40B4-BE49-F238E27FC236}">
                <a16:creationId xmlns:a16="http://schemas.microsoft.com/office/drawing/2014/main" id="{A34B311A-DBF5-88B4-A3DA-B200DE7A73E0}"/>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89904" y="2702740"/>
            <a:ext cx="487363" cy="487363"/>
          </a:xfrm>
          <a:prstGeom prst="rect">
            <a:avLst/>
          </a:prstGeom>
        </p:spPr>
      </p:pic>
      <p:pic>
        <p:nvPicPr>
          <p:cNvPr id="13" name="a river ">
            <a:hlinkClick r:id="" action="ppaction://media"/>
            <a:extLst>
              <a:ext uri="{FF2B5EF4-FFF2-40B4-BE49-F238E27FC236}">
                <a16:creationId xmlns:a16="http://schemas.microsoft.com/office/drawing/2014/main" id="{618EDFCB-0003-0975-B049-55A0C9EC9164}"/>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48306" y="2706493"/>
            <a:ext cx="487363" cy="487363"/>
          </a:xfrm>
          <a:prstGeom prst="rect">
            <a:avLst/>
          </a:prstGeom>
        </p:spPr>
      </p:pic>
      <p:pic>
        <p:nvPicPr>
          <p:cNvPr id="14" name="a valley ">
            <a:hlinkClick r:id="" action="ppaction://media"/>
            <a:extLst>
              <a:ext uri="{FF2B5EF4-FFF2-40B4-BE49-F238E27FC236}">
                <a16:creationId xmlns:a16="http://schemas.microsoft.com/office/drawing/2014/main" id="{24A6A24D-CA19-4B8B-7745-EDAFECDB5384}"/>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54308" y="2702739"/>
            <a:ext cx="487363" cy="487363"/>
          </a:xfrm>
          <a:prstGeom prst="rect">
            <a:avLst/>
          </a:prstGeom>
        </p:spPr>
      </p:pic>
      <p:sp>
        <p:nvSpPr>
          <p:cNvPr id="15" name="Google Shape;423;p32">
            <a:extLst>
              <a:ext uri="{FF2B5EF4-FFF2-40B4-BE49-F238E27FC236}">
                <a16:creationId xmlns:a16="http://schemas.microsoft.com/office/drawing/2014/main" id="{BF03C997-4AA8-26DA-47ED-4F228F8020B2}"/>
              </a:ext>
            </a:extLst>
          </p:cNvPr>
          <p:cNvSpPr txBox="1"/>
          <p:nvPr/>
        </p:nvSpPr>
        <p:spPr>
          <a:xfrm>
            <a:off x="-349902" y="4869656"/>
            <a:ext cx="3086100" cy="273844"/>
          </a:xfrm>
          <a:prstGeom prst="rect">
            <a:avLst/>
          </a:prstGeom>
          <a:noFill/>
          <a:ln>
            <a:noFill/>
          </a:ln>
        </p:spPr>
        <p:txBody>
          <a:bodyPr spcFirstLastPara="1" wrap="square" lIns="68569" tIns="34275" rIns="68569" bIns="34275" anchor="ctr" anchorCtr="0">
            <a:noAutofit/>
          </a:bodyPr>
          <a:lstStyle/>
          <a:p>
            <a:pPr algn="ctr">
              <a:buClr>
                <a:srgbClr val="898989"/>
              </a:buClr>
              <a:buSzPts val="1200"/>
            </a:pPr>
            <a:r>
              <a:rPr lang="en-US" sz="900" dirty="0">
                <a:solidFill>
                  <a:srgbClr val="898989"/>
                </a:solidFill>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6494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0"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960" fill="hold"/>
                                        <p:tgtEl>
                                          <p:spTgt spid="12"/>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635"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821" fill="hold"/>
                                        <p:tgtEl>
                                          <p:spTgt spid="1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1"/>
                </p:tgtEl>
              </p:cMediaNode>
            </p:audio>
            <p:audio>
              <p:cMediaNode vol="80000">
                <p:cTn id="40" fill="hold" display="0">
                  <p:stCondLst>
                    <p:cond delay="indefinite"/>
                  </p:stCondLst>
                  <p:endCondLst>
                    <p:cond evt="onStopAudio" delay="0">
                      <p:tgtEl>
                        <p:sldTgt/>
                      </p:tgtEl>
                    </p:cond>
                  </p:endCondLst>
                </p:cTn>
                <p:tgtEl>
                  <p:spTgt spid="12"/>
                </p:tgtEl>
              </p:cMediaNode>
            </p:audio>
            <p:audio>
              <p:cMediaNode vol="80000">
                <p:cTn id="41" fill="hold" display="0">
                  <p:stCondLst>
                    <p:cond delay="indefinite"/>
                  </p:stCondLst>
                  <p:endCondLst>
                    <p:cond evt="onStopAudio" delay="0">
                      <p:tgtEl>
                        <p:sldTgt/>
                      </p:tgtEl>
                    </p:cond>
                  </p:endCondLst>
                </p:cTn>
                <p:tgtEl>
                  <p:spTgt spid="13"/>
                </p:tgtEl>
              </p:cMediaNode>
            </p:audio>
            <p:audio>
              <p:cMediaNode vol="80000">
                <p:cTn id="42" fill="hold" display="0">
                  <p:stCondLst>
                    <p:cond delay="indefinite"/>
                  </p:stCondLst>
                  <p:endCondLst>
                    <p:cond evt="onStopAudio" delay="0">
                      <p:tgtEl>
                        <p:sldTgt/>
                      </p:tgtEl>
                    </p:cond>
                  </p:endCondLst>
                </p:cTn>
                <p:tgtEl>
                  <p:spTgt spid="14"/>
                </p:tgtEl>
              </p:cMediaNode>
            </p:audio>
          </p:childTnLst>
        </p:cTn>
      </p:par>
    </p:tnLst>
    <p:bldLst>
      <p:bldP spid="7" grpId="0"/>
      <p:bldP spid="8" grpId="0"/>
      <p:bldP spid="9" grpId="0"/>
      <p:bldP spid="10"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14531</TotalTime>
  <Words>560</Words>
  <Application>Microsoft Office PowerPoint</Application>
  <PresentationFormat>On-screen Show (16:9)</PresentationFormat>
  <Paragraphs>199</Paragraphs>
  <Slides>21</Slides>
  <Notes>5</Notes>
  <HiddenSlides>0</HiddenSlides>
  <MMClips>72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Verdana</vt:lpstr>
      <vt:lpstr>Office Theme</vt:lpstr>
      <vt:lpstr>PowerPoint Presentation</vt:lpstr>
      <vt:lpstr>How to Use the Flashcards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jill.bultemeier@gmail.com</dc:creator>
  <cp:lastModifiedBy>jill.bultemeier@gmail.com</cp:lastModifiedBy>
  <cp:revision>4</cp:revision>
  <dcterms:created xsi:type="dcterms:W3CDTF">2022-11-17T23:57:46Z</dcterms:created>
  <dcterms:modified xsi:type="dcterms:W3CDTF">2022-11-28T02:09:13Z</dcterms:modified>
</cp:coreProperties>
</file>