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5" r:id="rId2"/>
    <p:sldId id="417" r:id="rId3"/>
    <p:sldId id="256" r:id="rId4"/>
    <p:sldId id="418"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16"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0968" autoAdjust="0"/>
  </p:normalViewPr>
  <p:slideViewPr>
    <p:cSldViewPr snapToGrid="0">
      <p:cViewPr varScale="1">
        <p:scale>
          <a:sx n="100" d="100"/>
          <a:sy n="100" d="100"/>
        </p:scale>
        <p:origin x="41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D083F-5253-4ED0-A241-8AB7584CF264}"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8F6BE-8388-4E76-92F8-88CE29405BE0}" type="slidenum">
              <a:rPr lang="en-US" smtClean="0"/>
              <a:t>‹#›</a:t>
            </a:fld>
            <a:endParaRPr lang="en-US"/>
          </a:p>
        </p:txBody>
      </p:sp>
    </p:spTree>
    <p:extLst>
      <p:ext uri="{BB962C8B-B14F-4D97-AF65-F5344CB8AC3E}">
        <p14:creationId xmlns:p14="http://schemas.microsoft.com/office/powerpoint/2010/main" val="425316614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a:ea typeface="Verdana"/>
              <a:cs typeface="Verdana"/>
              <a:sym typeface="Verdana"/>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u="none" strike="noStrike" cap="none">
                <a:solidFill>
                  <a:schemeClr val="dk1"/>
                </a:solidFill>
              </a:rPr>
              <a:t>1</a:t>
            </a:fld>
            <a:endParaRPr sz="1200" u="none" strike="noStrike" cap="none"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A8F6BE-8388-4E76-92F8-88CE29405BE0}" type="slidenum">
              <a:rPr lang="en-US" smtClean="0"/>
              <a:t>9</a:t>
            </a:fld>
            <a:endParaRPr lang="en-US"/>
          </a:p>
        </p:txBody>
      </p:sp>
    </p:spTree>
    <p:extLst>
      <p:ext uri="{BB962C8B-B14F-4D97-AF65-F5344CB8AC3E}">
        <p14:creationId xmlns:p14="http://schemas.microsoft.com/office/powerpoint/2010/main" val="245626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6:notes"/>
          <p:cNvSpPr txBox="1">
            <a:spLocks noGrp="1"/>
          </p:cNvSpPr>
          <p:nvPr>
            <p:ph type="body" idx="1"/>
          </p:nvPr>
        </p:nvSpPr>
        <p:spPr>
          <a:xfrm>
            <a:off x="731520" y="4620578"/>
            <a:ext cx="5852160" cy="3780474"/>
          </a:xfrm>
          <a:prstGeom prst="rect">
            <a:avLst/>
          </a:prstGeom>
          <a:noFill/>
          <a:ln>
            <a:noFill/>
          </a:ln>
        </p:spPr>
        <p:txBody>
          <a:bodyPr spcFirstLastPara="1" wrap="square" lIns="96645" tIns="48309" rIns="96645" bIns="48309" anchor="t" anchorCtr="0">
            <a:noAutofit/>
          </a:bodyPr>
          <a:lstStyle/>
          <a:p>
            <a:pPr marL="0" indent="0">
              <a:buNone/>
            </a:pPr>
            <a:endParaRP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968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A0FEF4-4BA0-436F-A291-F875EEE3EF5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148692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A0FEF4-4BA0-436F-A291-F875EEE3EF5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197730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A0FEF4-4BA0-436F-A291-F875EEE3EF5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33167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A0FEF4-4BA0-436F-A291-F875EEE3EF5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341174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0FEF4-4BA0-436F-A291-F875EEE3EF5B}"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197542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A0FEF4-4BA0-436F-A291-F875EEE3EF5B}"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383538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A0FEF4-4BA0-436F-A291-F875EEE3EF5B}"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215416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A0FEF4-4BA0-436F-A291-F875EEE3EF5B}"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413239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0FEF4-4BA0-436F-A291-F875EEE3EF5B}"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28448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A0FEF4-4BA0-436F-A291-F875EEE3EF5B}"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172600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1A0FEF4-4BA0-436F-A291-F875EEE3EF5B}"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EF76B-3605-4E05-8F07-107905F3BAB7}" type="slidenum">
              <a:rPr lang="en-US" smtClean="0"/>
              <a:t>‹#›</a:t>
            </a:fld>
            <a:endParaRPr lang="en-US"/>
          </a:p>
        </p:txBody>
      </p:sp>
    </p:spTree>
    <p:extLst>
      <p:ext uri="{BB962C8B-B14F-4D97-AF65-F5344CB8AC3E}">
        <p14:creationId xmlns:p14="http://schemas.microsoft.com/office/powerpoint/2010/main" val="389885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1A0FEF4-4BA0-436F-A291-F875EEE3EF5B}" type="datetimeFigureOut">
              <a:rPr lang="en-US" smtClean="0"/>
              <a:t>11/30/2022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CAEF76B-3605-4E05-8F07-107905F3BAB7}" type="slidenum">
              <a:rPr lang="en-US" smtClean="0"/>
              <a:t>‹#›</a:t>
            </a:fld>
            <a:endParaRPr lang="en-US"/>
          </a:p>
        </p:txBody>
      </p:sp>
    </p:spTree>
    <p:extLst>
      <p:ext uri="{BB962C8B-B14F-4D97-AF65-F5344CB8AC3E}">
        <p14:creationId xmlns:p14="http://schemas.microsoft.com/office/powerpoint/2010/main" val="2906213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media32.m4a"/><Relationship Id="rId13" Type="http://schemas.openxmlformats.org/officeDocument/2006/relationships/image" Target="../media/image34.jpeg"/><Relationship Id="rId3" Type="http://schemas.microsoft.com/office/2007/relationships/media" Target="../media/media30.m4a"/><Relationship Id="rId7" Type="http://schemas.microsoft.com/office/2007/relationships/media" Target="../media/media32.m4a"/><Relationship Id="rId12" Type="http://schemas.openxmlformats.org/officeDocument/2006/relationships/image" Target="../media/image33.jpeg"/><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audio" Target="../media/media31.m4a"/><Relationship Id="rId11" Type="http://schemas.openxmlformats.org/officeDocument/2006/relationships/image" Target="../media/image32.png"/><Relationship Id="rId5" Type="http://schemas.microsoft.com/office/2007/relationships/media" Target="../media/media31.m4a"/><Relationship Id="rId10" Type="http://schemas.openxmlformats.org/officeDocument/2006/relationships/image" Target="../media/image31.jpeg"/><Relationship Id="rId4" Type="http://schemas.openxmlformats.org/officeDocument/2006/relationships/audio" Target="../media/media30.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audio" Target="../media/media36.m4a"/><Relationship Id="rId13" Type="http://schemas.openxmlformats.org/officeDocument/2006/relationships/image" Target="../media/image38.png"/><Relationship Id="rId3" Type="http://schemas.microsoft.com/office/2007/relationships/media" Target="../media/media34.m4a"/><Relationship Id="rId7" Type="http://schemas.microsoft.com/office/2007/relationships/media" Target="../media/media36.m4a"/><Relationship Id="rId12" Type="http://schemas.openxmlformats.org/officeDocument/2006/relationships/image" Target="../media/image37.jpeg"/><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audio" Target="../media/media35.m4a"/><Relationship Id="rId11" Type="http://schemas.openxmlformats.org/officeDocument/2006/relationships/image" Target="../media/image36.jpeg"/><Relationship Id="rId5" Type="http://schemas.microsoft.com/office/2007/relationships/media" Target="../media/media35.m4a"/><Relationship Id="rId15" Type="http://schemas.openxmlformats.org/officeDocument/2006/relationships/image" Target="../media/image6.png"/><Relationship Id="rId10" Type="http://schemas.openxmlformats.org/officeDocument/2006/relationships/image" Target="../media/image35.jpeg"/><Relationship Id="rId4" Type="http://schemas.openxmlformats.org/officeDocument/2006/relationships/audio" Target="../media/media34.m4a"/><Relationship Id="rId9" Type="http://schemas.openxmlformats.org/officeDocument/2006/relationships/slideLayout" Target="../slideLayouts/slideLayout7.xml"/><Relationship Id="rId14" Type="http://schemas.openxmlformats.org/officeDocument/2006/relationships/image" Target="../media/image39.jpeg"/></Relationships>
</file>

<file path=ppt/slides/_rels/slide12.xml.rels><?xml version="1.0" encoding="UTF-8" standalone="yes"?>
<Relationships xmlns="http://schemas.openxmlformats.org/package/2006/relationships"><Relationship Id="rId8" Type="http://schemas.openxmlformats.org/officeDocument/2006/relationships/audio" Target="../media/media40.m4a"/><Relationship Id="rId13" Type="http://schemas.microsoft.com/office/2007/relationships/hdphoto" Target="../media/hdphoto2.wdp"/><Relationship Id="rId3" Type="http://schemas.microsoft.com/office/2007/relationships/media" Target="../media/media38.m4a"/><Relationship Id="rId7" Type="http://schemas.microsoft.com/office/2007/relationships/media" Target="../media/media40.m4a"/><Relationship Id="rId12" Type="http://schemas.openxmlformats.org/officeDocument/2006/relationships/image" Target="../media/image42.png"/><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audio" Target="../media/media39.m4a"/><Relationship Id="rId11" Type="http://schemas.openxmlformats.org/officeDocument/2006/relationships/image" Target="../media/image41.png"/><Relationship Id="rId5" Type="http://schemas.microsoft.com/office/2007/relationships/media" Target="../media/media39.m4a"/><Relationship Id="rId1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audio" Target="../media/media38.m4a"/><Relationship Id="rId9" Type="http://schemas.openxmlformats.org/officeDocument/2006/relationships/slideLayout" Target="../slideLayouts/slideLayout7.xml"/><Relationship Id="rId14" Type="http://schemas.openxmlformats.org/officeDocument/2006/relationships/image" Target="../media/image43.jpg"/></Relationships>
</file>

<file path=ppt/slides/_rels/slide13.xml.rels><?xml version="1.0" encoding="UTF-8" standalone="yes"?>
<Relationships xmlns="http://schemas.openxmlformats.org/package/2006/relationships"><Relationship Id="rId8" Type="http://schemas.openxmlformats.org/officeDocument/2006/relationships/audio" Target="../media/media44.m4a"/><Relationship Id="rId13" Type="http://schemas.openxmlformats.org/officeDocument/2006/relationships/image" Target="../media/image47.png"/><Relationship Id="rId3" Type="http://schemas.microsoft.com/office/2007/relationships/media" Target="../media/media42.m4a"/><Relationship Id="rId7" Type="http://schemas.microsoft.com/office/2007/relationships/media" Target="../media/media44.m4a"/><Relationship Id="rId12" Type="http://schemas.openxmlformats.org/officeDocument/2006/relationships/image" Target="../media/image46.jpeg"/><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audio" Target="../media/media43.m4a"/><Relationship Id="rId11" Type="http://schemas.openxmlformats.org/officeDocument/2006/relationships/image" Target="../media/image45.png"/><Relationship Id="rId5" Type="http://schemas.microsoft.com/office/2007/relationships/media" Target="../media/media43.m4a"/><Relationship Id="rId15" Type="http://schemas.openxmlformats.org/officeDocument/2006/relationships/image" Target="../media/image6.png"/><Relationship Id="rId10" Type="http://schemas.openxmlformats.org/officeDocument/2006/relationships/image" Target="../media/image44.png"/><Relationship Id="rId4" Type="http://schemas.openxmlformats.org/officeDocument/2006/relationships/audio" Target="../media/media42.m4a"/><Relationship Id="rId9" Type="http://schemas.openxmlformats.org/officeDocument/2006/relationships/slideLayout" Target="../slideLayouts/slideLayout7.xml"/><Relationship Id="rId1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audio" Target="../media/media48.m4a"/><Relationship Id="rId13" Type="http://schemas.microsoft.com/office/2007/relationships/hdphoto" Target="../media/hdphoto5.wdp"/><Relationship Id="rId3" Type="http://schemas.microsoft.com/office/2007/relationships/media" Target="../media/media46.m4a"/><Relationship Id="rId7" Type="http://schemas.microsoft.com/office/2007/relationships/media" Target="../media/media48.m4a"/><Relationship Id="rId12" Type="http://schemas.openxmlformats.org/officeDocument/2006/relationships/image" Target="../media/image49.png"/><Relationship Id="rId2" Type="http://schemas.openxmlformats.org/officeDocument/2006/relationships/audio" Target="../media/media45.m4a"/><Relationship Id="rId16" Type="http://schemas.openxmlformats.org/officeDocument/2006/relationships/image" Target="../media/image6.png"/><Relationship Id="rId1" Type="http://schemas.microsoft.com/office/2007/relationships/media" Target="../media/media45.m4a"/><Relationship Id="rId6" Type="http://schemas.openxmlformats.org/officeDocument/2006/relationships/audio" Target="../media/media47.m4a"/><Relationship Id="rId11" Type="http://schemas.microsoft.com/office/2007/relationships/hdphoto" Target="../media/hdphoto4.wdp"/><Relationship Id="rId5" Type="http://schemas.microsoft.com/office/2007/relationships/media" Target="../media/media47.m4a"/><Relationship Id="rId15" Type="http://schemas.openxmlformats.org/officeDocument/2006/relationships/image" Target="../media/image51.png"/><Relationship Id="rId10" Type="http://schemas.openxmlformats.org/officeDocument/2006/relationships/image" Target="../media/image48.png"/><Relationship Id="rId4" Type="http://schemas.openxmlformats.org/officeDocument/2006/relationships/audio" Target="../media/media46.m4a"/><Relationship Id="rId9" Type="http://schemas.openxmlformats.org/officeDocument/2006/relationships/slideLayout" Target="../slideLayouts/slideLayout7.xml"/><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audio" Target="../media/media52.m4a"/><Relationship Id="rId13" Type="http://schemas.openxmlformats.org/officeDocument/2006/relationships/image" Target="../media/image55.jpeg"/><Relationship Id="rId3" Type="http://schemas.microsoft.com/office/2007/relationships/media" Target="../media/media50.m4a"/><Relationship Id="rId7" Type="http://schemas.microsoft.com/office/2007/relationships/media" Target="../media/media52.m4a"/><Relationship Id="rId12" Type="http://schemas.openxmlformats.org/officeDocument/2006/relationships/image" Target="../media/image54.jpeg"/><Relationship Id="rId2" Type="http://schemas.openxmlformats.org/officeDocument/2006/relationships/audio" Target="../media/media49.m4a"/><Relationship Id="rId1" Type="http://schemas.microsoft.com/office/2007/relationships/media" Target="../media/media49.m4a"/><Relationship Id="rId6" Type="http://schemas.openxmlformats.org/officeDocument/2006/relationships/audio" Target="../media/media51.m4a"/><Relationship Id="rId11" Type="http://schemas.openxmlformats.org/officeDocument/2006/relationships/image" Target="../media/image53.png"/><Relationship Id="rId5" Type="http://schemas.microsoft.com/office/2007/relationships/media" Target="../media/media51.m4a"/><Relationship Id="rId10" Type="http://schemas.openxmlformats.org/officeDocument/2006/relationships/image" Target="../media/image52.png"/><Relationship Id="rId4" Type="http://schemas.openxmlformats.org/officeDocument/2006/relationships/audio" Target="../media/media50.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audio" Target="../media/media56.m4a"/><Relationship Id="rId13" Type="http://schemas.openxmlformats.org/officeDocument/2006/relationships/image" Target="../media/image59.png"/><Relationship Id="rId3" Type="http://schemas.microsoft.com/office/2007/relationships/media" Target="../media/media54.m4a"/><Relationship Id="rId7" Type="http://schemas.microsoft.com/office/2007/relationships/media" Target="../media/media56.m4a"/><Relationship Id="rId12" Type="http://schemas.openxmlformats.org/officeDocument/2006/relationships/image" Target="../media/image58.png"/><Relationship Id="rId2" Type="http://schemas.openxmlformats.org/officeDocument/2006/relationships/audio" Target="../media/media53.m4a"/><Relationship Id="rId1" Type="http://schemas.microsoft.com/office/2007/relationships/media" Target="../media/media53.m4a"/><Relationship Id="rId6" Type="http://schemas.openxmlformats.org/officeDocument/2006/relationships/audio" Target="../media/media55.m4a"/><Relationship Id="rId11" Type="http://schemas.openxmlformats.org/officeDocument/2006/relationships/image" Target="../media/image57.jpeg"/><Relationship Id="rId5" Type="http://schemas.microsoft.com/office/2007/relationships/media" Target="../media/media55.m4a"/><Relationship Id="rId10" Type="http://schemas.openxmlformats.org/officeDocument/2006/relationships/image" Target="../media/image56.jpeg"/><Relationship Id="rId4" Type="http://schemas.openxmlformats.org/officeDocument/2006/relationships/audio" Target="../media/media54.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audio" Target="../media/media60.m4a"/><Relationship Id="rId13" Type="http://schemas.openxmlformats.org/officeDocument/2006/relationships/image" Target="../media/image63.jpeg"/><Relationship Id="rId3" Type="http://schemas.microsoft.com/office/2007/relationships/media" Target="../media/media58.m4a"/><Relationship Id="rId7" Type="http://schemas.microsoft.com/office/2007/relationships/media" Target="../media/media60.m4a"/><Relationship Id="rId12" Type="http://schemas.openxmlformats.org/officeDocument/2006/relationships/image" Target="../media/image62.jpeg"/><Relationship Id="rId2" Type="http://schemas.openxmlformats.org/officeDocument/2006/relationships/audio" Target="../media/media57.m4a"/><Relationship Id="rId1" Type="http://schemas.microsoft.com/office/2007/relationships/media" Target="../media/media57.m4a"/><Relationship Id="rId6" Type="http://schemas.openxmlformats.org/officeDocument/2006/relationships/audio" Target="../media/media59.m4a"/><Relationship Id="rId11" Type="http://schemas.openxmlformats.org/officeDocument/2006/relationships/image" Target="../media/image61.png"/><Relationship Id="rId5" Type="http://schemas.microsoft.com/office/2007/relationships/media" Target="../media/media59.m4a"/><Relationship Id="rId10" Type="http://schemas.openxmlformats.org/officeDocument/2006/relationships/image" Target="../media/image60.png"/><Relationship Id="rId4" Type="http://schemas.openxmlformats.org/officeDocument/2006/relationships/audio" Target="../media/media58.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audio" Target="../media/media64.m4a"/><Relationship Id="rId13" Type="http://schemas.openxmlformats.org/officeDocument/2006/relationships/image" Target="../media/image66.png"/><Relationship Id="rId3" Type="http://schemas.microsoft.com/office/2007/relationships/media" Target="../media/media62.m4a"/><Relationship Id="rId7" Type="http://schemas.microsoft.com/office/2007/relationships/media" Target="../media/media64.m4a"/><Relationship Id="rId12" Type="http://schemas.openxmlformats.org/officeDocument/2006/relationships/image" Target="../media/image65.png"/><Relationship Id="rId2" Type="http://schemas.openxmlformats.org/officeDocument/2006/relationships/audio" Target="../media/media61.m4a"/><Relationship Id="rId1" Type="http://schemas.microsoft.com/office/2007/relationships/media" Target="../media/media61.m4a"/><Relationship Id="rId6" Type="http://schemas.openxmlformats.org/officeDocument/2006/relationships/audio" Target="../media/media63.m4a"/><Relationship Id="rId11" Type="http://schemas.microsoft.com/office/2007/relationships/hdphoto" Target="../media/hdphoto6.wdp"/><Relationship Id="rId5" Type="http://schemas.microsoft.com/office/2007/relationships/media" Target="../media/media63.m4a"/><Relationship Id="rId15" Type="http://schemas.openxmlformats.org/officeDocument/2006/relationships/image" Target="../media/image6.png"/><Relationship Id="rId10" Type="http://schemas.openxmlformats.org/officeDocument/2006/relationships/image" Target="../media/image64.png"/><Relationship Id="rId4" Type="http://schemas.openxmlformats.org/officeDocument/2006/relationships/audio" Target="../media/media62.m4a"/><Relationship Id="rId9" Type="http://schemas.openxmlformats.org/officeDocument/2006/relationships/slideLayout" Target="../slideLayouts/slideLayout7.xml"/><Relationship Id="rId1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audio" Target="../media/media68.m4a"/><Relationship Id="rId13" Type="http://schemas.openxmlformats.org/officeDocument/2006/relationships/image" Target="../media/image71.png"/><Relationship Id="rId3" Type="http://schemas.microsoft.com/office/2007/relationships/media" Target="../media/media66.m4a"/><Relationship Id="rId7" Type="http://schemas.microsoft.com/office/2007/relationships/media" Target="../media/media68.m4a"/><Relationship Id="rId12" Type="http://schemas.openxmlformats.org/officeDocument/2006/relationships/image" Target="../media/image70.png"/><Relationship Id="rId2" Type="http://schemas.openxmlformats.org/officeDocument/2006/relationships/audio" Target="../media/media65.m4a"/><Relationship Id="rId1" Type="http://schemas.microsoft.com/office/2007/relationships/media" Target="../media/media65.m4a"/><Relationship Id="rId6" Type="http://schemas.openxmlformats.org/officeDocument/2006/relationships/audio" Target="../media/media67.m4a"/><Relationship Id="rId11" Type="http://schemas.openxmlformats.org/officeDocument/2006/relationships/image" Target="../media/image69.png"/><Relationship Id="rId5" Type="http://schemas.microsoft.com/office/2007/relationships/media" Target="../media/media67.m4a"/><Relationship Id="rId10" Type="http://schemas.openxmlformats.org/officeDocument/2006/relationships/image" Target="../media/image68.png"/><Relationship Id="rId4" Type="http://schemas.openxmlformats.org/officeDocument/2006/relationships/audio" Target="../media/media66.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audio" Target="../media/media72.m4a"/><Relationship Id="rId3" Type="http://schemas.microsoft.com/office/2007/relationships/media" Target="../media/media70.m4a"/><Relationship Id="rId7" Type="http://schemas.microsoft.com/office/2007/relationships/media" Target="../media/media72.m4a"/><Relationship Id="rId12" Type="http://schemas.openxmlformats.org/officeDocument/2006/relationships/image" Target="../media/image6.png"/><Relationship Id="rId2" Type="http://schemas.openxmlformats.org/officeDocument/2006/relationships/audio" Target="../media/media69.m4a"/><Relationship Id="rId1" Type="http://schemas.microsoft.com/office/2007/relationships/media" Target="../media/media69.m4a"/><Relationship Id="rId6" Type="http://schemas.openxmlformats.org/officeDocument/2006/relationships/audio" Target="../media/media71.m4a"/><Relationship Id="rId11" Type="http://schemas.openxmlformats.org/officeDocument/2006/relationships/image" Target="../media/image73.png"/><Relationship Id="rId5" Type="http://schemas.microsoft.com/office/2007/relationships/media" Target="../media/media71.m4a"/><Relationship Id="rId10" Type="http://schemas.openxmlformats.org/officeDocument/2006/relationships/image" Target="../media/image72.png"/><Relationship Id="rId4" Type="http://schemas.openxmlformats.org/officeDocument/2006/relationships/audio" Target="../media/media70.m4a"/><Relationship Id="rId9"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5.jpe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3.png"/><Relationship Id="rId5" Type="http://schemas.microsoft.com/office/2007/relationships/media" Target="../media/media3.m4a"/><Relationship Id="rId10" Type="http://schemas.openxmlformats.org/officeDocument/2006/relationships/image" Target="../media/image2.png"/><Relationship Id="rId4" Type="http://schemas.openxmlformats.org/officeDocument/2006/relationships/audio" Target="../media/media2.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audio" Target="../media/media8.m4a"/><Relationship Id="rId13" Type="http://schemas.openxmlformats.org/officeDocument/2006/relationships/image" Target="../media/image10.png"/><Relationship Id="rId3" Type="http://schemas.microsoft.com/office/2007/relationships/media" Target="../media/media6.m4a"/><Relationship Id="rId7" Type="http://schemas.microsoft.com/office/2007/relationships/media" Target="../media/media8.m4a"/><Relationship Id="rId12" Type="http://schemas.openxmlformats.org/officeDocument/2006/relationships/image" Target="../media/image9.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11" Type="http://schemas.openxmlformats.org/officeDocument/2006/relationships/image" Target="../media/image8.png"/><Relationship Id="rId5" Type="http://schemas.microsoft.com/office/2007/relationships/media" Target="../media/media7.m4a"/><Relationship Id="rId10" Type="http://schemas.openxmlformats.org/officeDocument/2006/relationships/image" Target="../media/image7.png"/><Relationship Id="rId4" Type="http://schemas.openxmlformats.org/officeDocument/2006/relationships/audio" Target="../media/media6.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audio" Target="../media/media12.m4a"/><Relationship Id="rId13" Type="http://schemas.openxmlformats.org/officeDocument/2006/relationships/image" Target="../media/image14.png"/><Relationship Id="rId3" Type="http://schemas.microsoft.com/office/2007/relationships/media" Target="../media/media10.m4a"/><Relationship Id="rId7" Type="http://schemas.microsoft.com/office/2007/relationships/media" Target="../media/media12.m4a"/><Relationship Id="rId12" Type="http://schemas.openxmlformats.org/officeDocument/2006/relationships/image" Target="../media/image13.jpe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audio" Target="../media/media11.m4a"/><Relationship Id="rId11" Type="http://schemas.openxmlformats.org/officeDocument/2006/relationships/image" Target="../media/image12.png"/><Relationship Id="rId5" Type="http://schemas.microsoft.com/office/2007/relationships/media" Target="../media/media11.m4a"/><Relationship Id="rId10" Type="http://schemas.openxmlformats.org/officeDocument/2006/relationships/image" Target="../media/image11.png"/><Relationship Id="rId4" Type="http://schemas.openxmlformats.org/officeDocument/2006/relationships/audio" Target="../media/media10.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audio" Target="../media/media16.m4a"/><Relationship Id="rId13" Type="http://schemas.openxmlformats.org/officeDocument/2006/relationships/image" Target="../media/image18.png"/><Relationship Id="rId3" Type="http://schemas.microsoft.com/office/2007/relationships/media" Target="../media/media14.m4a"/><Relationship Id="rId7" Type="http://schemas.microsoft.com/office/2007/relationships/media" Target="../media/media16.m4a"/><Relationship Id="rId12" Type="http://schemas.openxmlformats.org/officeDocument/2006/relationships/image" Target="../media/image17.tif"/><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audio" Target="../media/media15.m4a"/><Relationship Id="rId11" Type="http://schemas.openxmlformats.org/officeDocument/2006/relationships/image" Target="../media/image16.png"/><Relationship Id="rId5" Type="http://schemas.microsoft.com/office/2007/relationships/media" Target="../media/media15.m4a"/><Relationship Id="rId10" Type="http://schemas.openxmlformats.org/officeDocument/2006/relationships/image" Target="../media/image15.png"/><Relationship Id="rId4" Type="http://schemas.openxmlformats.org/officeDocument/2006/relationships/audio" Target="../media/media14.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audio" Target="../media/media20.m4a"/><Relationship Id="rId13" Type="http://schemas.openxmlformats.org/officeDocument/2006/relationships/image" Target="../media/image22.png"/><Relationship Id="rId3" Type="http://schemas.microsoft.com/office/2007/relationships/media" Target="../media/media18.m4a"/><Relationship Id="rId7" Type="http://schemas.microsoft.com/office/2007/relationships/media" Target="../media/media20.m4a"/><Relationship Id="rId12" Type="http://schemas.openxmlformats.org/officeDocument/2006/relationships/image" Target="../media/image21.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audio" Target="../media/media19.m4a"/><Relationship Id="rId11" Type="http://schemas.openxmlformats.org/officeDocument/2006/relationships/image" Target="../media/image20.tif"/><Relationship Id="rId5" Type="http://schemas.microsoft.com/office/2007/relationships/media" Target="../media/media19.m4a"/><Relationship Id="rId1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audio" Target="../media/media18.m4a"/><Relationship Id="rId9" Type="http://schemas.openxmlformats.org/officeDocument/2006/relationships/slideLayout" Target="../slideLayouts/slideLayout7.xml"/><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audio" Target="../media/media24.m4a"/><Relationship Id="rId13" Type="http://schemas.openxmlformats.org/officeDocument/2006/relationships/image" Target="../media/image26.png"/><Relationship Id="rId3" Type="http://schemas.microsoft.com/office/2007/relationships/media" Target="../media/media22.m4a"/><Relationship Id="rId7" Type="http://schemas.microsoft.com/office/2007/relationships/media" Target="../media/media24.m4a"/><Relationship Id="rId12" Type="http://schemas.openxmlformats.org/officeDocument/2006/relationships/image" Target="../media/image25.tif"/><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audio" Target="../media/media23.m4a"/><Relationship Id="rId11" Type="http://schemas.openxmlformats.org/officeDocument/2006/relationships/image" Target="../media/image24.jpeg"/><Relationship Id="rId5" Type="http://schemas.microsoft.com/office/2007/relationships/media" Target="../media/media23.m4a"/><Relationship Id="rId10" Type="http://schemas.openxmlformats.org/officeDocument/2006/relationships/image" Target="../media/image23.png"/><Relationship Id="rId4" Type="http://schemas.openxmlformats.org/officeDocument/2006/relationships/audio" Target="../media/media22.m4a"/><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audio" Target="../media/media28.m4a"/><Relationship Id="rId13" Type="http://schemas.openxmlformats.org/officeDocument/2006/relationships/image" Target="../media/image29.jpeg"/><Relationship Id="rId3" Type="http://schemas.microsoft.com/office/2007/relationships/media" Target="../media/media26.m4a"/><Relationship Id="rId7" Type="http://schemas.microsoft.com/office/2007/relationships/media" Target="../media/media28.m4a"/><Relationship Id="rId12" Type="http://schemas.openxmlformats.org/officeDocument/2006/relationships/image" Target="../media/image28.jpeg"/><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audio" Target="../media/media27.m4a"/><Relationship Id="rId11" Type="http://schemas.openxmlformats.org/officeDocument/2006/relationships/image" Target="../media/image27.jpeg"/><Relationship Id="rId5" Type="http://schemas.microsoft.com/office/2007/relationships/media" Target="../media/media27.m4a"/><Relationship Id="rId15" Type="http://schemas.openxmlformats.org/officeDocument/2006/relationships/image" Target="../media/image6.png"/><Relationship Id="rId10" Type="http://schemas.openxmlformats.org/officeDocument/2006/relationships/notesSlide" Target="../notesSlides/notesSlide3.xml"/><Relationship Id="rId4" Type="http://schemas.openxmlformats.org/officeDocument/2006/relationships/audio" Target="../media/media26.m4a"/><Relationship Id="rId9" Type="http://schemas.openxmlformats.org/officeDocument/2006/relationships/slideLayout" Target="../slideLayouts/slideLayout7.xml"/><Relationship Id="rId1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a:picLocks noGrp="1"/>
          </p:cNvPicPr>
          <p:nvPr>
            <p:ph idx="1"/>
          </p:nvPr>
        </p:nvPicPr>
        <p:blipFill rotWithShape="1">
          <a:blip r:embed="rId3" cstate="print">
            <a:alphaModFix/>
            <a:extLst>
              <a:ext uri="{28A0092B-C50C-407E-A947-70E740481C1C}">
                <a14:useLocalDpi xmlns:a14="http://schemas.microsoft.com/office/drawing/2010/main"/>
              </a:ext>
            </a:extLst>
          </a:blip>
          <a:srcRect l="291" t="257" r="410" b="204"/>
          <a:stretch/>
        </p:blipFill>
        <p:spPr>
          <a:xfrm>
            <a:off x="1" y="-19765"/>
            <a:ext cx="9159716" cy="5183029"/>
          </a:xfrm>
          <a:prstGeom prst="rect">
            <a:avLst/>
          </a:prstGeom>
          <a:noFill/>
          <a:ln>
            <a:noFill/>
          </a:ln>
        </p:spPr>
      </p:pic>
      <p:sp>
        <p:nvSpPr>
          <p:cNvPr id="84" name="Google Shape;84;p1"/>
          <p:cNvSpPr txBox="1"/>
          <p:nvPr/>
        </p:nvSpPr>
        <p:spPr>
          <a:xfrm>
            <a:off x="59532" y="4737737"/>
            <a:ext cx="9025414" cy="294799"/>
          </a:xfrm>
          <a:prstGeom prst="rect">
            <a:avLst/>
          </a:prstGeom>
          <a:noFill/>
          <a:ln>
            <a:noFill/>
          </a:ln>
        </p:spPr>
        <p:txBody>
          <a:bodyPr spcFirstLastPara="1" wrap="square" lIns="68569" tIns="34275" rIns="68569" bIns="34275" anchor="t" anchorCtr="0">
            <a:noAutofit/>
          </a:bodyPr>
          <a:lstStyle/>
          <a:p>
            <a:pPr algn="ctr">
              <a:lnSpc>
                <a:spcPct val="80000"/>
              </a:lnSpc>
              <a:buClr>
                <a:schemeClr val="dk1"/>
              </a:buClr>
              <a:buSzPts val="2312"/>
            </a:pPr>
            <a:r>
              <a:rPr lang="en-US" sz="1050" dirty="0">
                <a:solidFill>
                  <a:schemeClr val="dk1"/>
                </a:solidFill>
                <a:latin typeface="Verdana"/>
                <a:ea typeface="Verdana"/>
                <a:cs typeface="Verdana"/>
                <a:sym typeface="Verdana"/>
              </a:rPr>
              <a:t>©2020-2022 Literacy International</a:t>
            </a:r>
            <a:endParaRPr sz="1050" i="1" dirty="0">
              <a:solidFill>
                <a:schemeClr val="dk1"/>
              </a:solidFill>
              <a:latin typeface="Verdana"/>
              <a:ea typeface="Verdana"/>
              <a:cs typeface="Verdana"/>
              <a:sym typeface="Verdana"/>
            </a:endParaRPr>
          </a:p>
        </p:txBody>
      </p:sp>
      <p:grpSp>
        <p:nvGrpSpPr>
          <p:cNvPr id="85" name="Google Shape;85;p1"/>
          <p:cNvGrpSpPr/>
          <p:nvPr/>
        </p:nvGrpSpPr>
        <p:grpSpPr>
          <a:xfrm>
            <a:off x="309969" y="-1"/>
            <a:ext cx="8624806" cy="534202"/>
            <a:chOff x="8033" y="9125"/>
            <a:chExt cx="3143" cy="482"/>
          </a:xfrm>
        </p:grpSpPr>
        <p:sp>
          <p:nvSpPr>
            <p:cNvPr id="86" name="Google Shape;86;p1"/>
            <p:cNvSpPr/>
            <p:nvPr/>
          </p:nvSpPr>
          <p:spPr>
            <a:xfrm>
              <a:off x="8033" y="9135"/>
              <a:ext cx="3123" cy="472"/>
            </a:xfrm>
            <a:prstGeom prst="plaque">
              <a:avLst>
                <a:gd name="adj" fmla="val 16667"/>
              </a:avLst>
            </a:prstGeom>
            <a:solidFill>
              <a:schemeClr val="accent1">
                <a:lumMod val="20000"/>
                <a:lumOff val="80000"/>
              </a:schemeClr>
            </a:solidFill>
            <a:ln w="5715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algn="ctr">
                <a:buSzPts val="1400"/>
              </a:pPr>
              <a:endParaRPr sz="1050" dirty="0">
                <a:solidFill>
                  <a:schemeClr val="dk1"/>
                </a:solidFill>
                <a:latin typeface="Verdana"/>
                <a:ea typeface="Verdana"/>
                <a:cs typeface="Verdana"/>
                <a:sym typeface="Verdana"/>
              </a:endParaRPr>
            </a:p>
          </p:txBody>
        </p:sp>
        <p:sp>
          <p:nvSpPr>
            <p:cNvPr id="87" name="Google Shape;87;p1"/>
            <p:cNvSpPr txBox="1"/>
            <p:nvPr/>
          </p:nvSpPr>
          <p:spPr>
            <a:xfrm>
              <a:off x="8141" y="9125"/>
              <a:ext cx="3035" cy="451"/>
            </a:xfrm>
            <a:prstGeom prst="rect">
              <a:avLst/>
            </a:prstGeom>
            <a:noFill/>
            <a:ln>
              <a:noFill/>
            </a:ln>
          </p:spPr>
          <p:txBody>
            <a:bodyPr spcFirstLastPara="1" wrap="square" lIns="68569" tIns="34275" rIns="68569" bIns="34275" anchor="t" anchorCtr="0">
              <a:spAutoFit/>
            </a:bodyPr>
            <a:lstStyle/>
            <a:p>
              <a:pPr>
                <a:buSzPts val="2000"/>
              </a:pPr>
              <a:r>
                <a:rPr lang="en-US" sz="2800" dirty="0">
                  <a:solidFill>
                    <a:schemeClr val="dk1"/>
                  </a:solidFill>
                  <a:latin typeface="Verdana"/>
                  <a:ea typeface="Verdana"/>
                  <a:cs typeface="Verdana"/>
                  <a:sym typeface="Verdana"/>
                </a:rPr>
                <a:t>Vocabulary Flashcards Units A1-36 to A1-42</a:t>
              </a:r>
              <a:endParaRPr sz="2800"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8C3FA0F5-FBD5-ADF4-7699-BBB5152B2712}"/>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FE84E190-ACEA-E561-B385-DF3565D7331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92131" y="314530"/>
            <a:ext cx="1483446" cy="2123224"/>
          </a:xfrm>
          <a:prstGeom prst="rect">
            <a:avLst/>
          </a:prstGeom>
        </p:spPr>
      </p:pic>
      <p:pic>
        <p:nvPicPr>
          <p:cNvPr id="4" name="Google Shape;183;p19">
            <a:extLst>
              <a:ext uri="{FF2B5EF4-FFF2-40B4-BE49-F238E27FC236}">
                <a16:creationId xmlns:a16="http://schemas.microsoft.com/office/drawing/2014/main" id="{1CDB9B89-749C-5383-62F2-52D60220865A}"/>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513202" y="449585"/>
            <a:ext cx="1585134" cy="1845628"/>
          </a:xfrm>
          <a:prstGeom prst="rect">
            <a:avLst/>
          </a:prstGeom>
          <a:noFill/>
          <a:ln>
            <a:noFill/>
          </a:ln>
        </p:spPr>
      </p:pic>
      <p:pic>
        <p:nvPicPr>
          <p:cNvPr id="5" name="Picture 8" descr="Bandage icons set. Premium Vector">
            <a:extLst>
              <a:ext uri="{FF2B5EF4-FFF2-40B4-BE49-F238E27FC236}">
                <a16:creationId xmlns:a16="http://schemas.microsoft.com/office/drawing/2014/main" id="{F4CC9886-0A15-6E6B-EB9C-5BDD6C9F28F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7268306" y="449585"/>
            <a:ext cx="1403253" cy="17280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unning men and women. diverse group of young people running.">
            <a:extLst>
              <a:ext uri="{FF2B5EF4-FFF2-40B4-BE49-F238E27FC236}">
                <a16:creationId xmlns:a16="http://schemas.microsoft.com/office/drawing/2014/main" id="{E8D9E9A3-6D83-AA5B-03EC-FB8FAA4BB21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158952" y="253570"/>
            <a:ext cx="1117318" cy="21004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A8F294-424A-C317-DFA7-7330AF10A4E9}"/>
              </a:ext>
            </a:extLst>
          </p:cNvPr>
          <p:cNvSpPr txBox="1"/>
          <p:nvPr/>
        </p:nvSpPr>
        <p:spPr>
          <a:xfrm>
            <a:off x="405375" y="3549338"/>
            <a:ext cx="1483446"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fever </a:t>
            </a:r>
          </a:p>
        </p:txBody>
      </p:sp>
      <p:sp>
        <p:nvSpPr>
          <p:cNvPr id="8" name="TextBox 7">
            <a:extLst>
              <a:ext uri="{FF2B5EF4-FFF2-40B4-BE49-F238E27FC236}">
                <a16:creationId xmlns:a16="http://schemas.microsoft.com/office/drawing/2014/main" id="{E2F5D97D-6E0D-05FA-0B0A-489B53767316}"/>
              </a:ext>
            </a:extLst>
          </p:cNvPr>
          <p:cNvSpPr txBox="1"/>
          <p:nvPr/>
        </p:nvSpPr>
        <p:spPr>
          <a:xfrm>
            <a:off x="7078783" y="3524739"/>
            <a:ext cx="178614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sprain</a:t>
            </a:r>
          </a:p>
        </p:txBody>
      </p:sp>
      <p:sp>
        <p:nvSpPr>
          <p:cNvPr id="9" name="TextBox 8">
            <a:extLst>
              <a:ext uri="{FF2B5EF4-FFF2-40B4-BE49-F238E27FC236}">
                <a16:creationId xmlns:a16="http://schemas.microsoft.com/office/drawing/2014/main" id="{71CFDB4E-9163-8D38-144A-F1EDAACB3C1E}"/>
              </a:ext>
            </a:extLst>
          </p:cNvPr>
          <p:cNvSpPr txBox="1"/>
          <p:nvPr/>
        </p:nvSpPr>
        <p:spPr>
          <a:xfrm>
            <a:off x="4973840" y="3549338"/>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healthy </a:t>
            </a:r>
          </a:p>
        </p:txBody>
      </p:sp>
      <p:sp>
        <p:nvSpPr>
          <p:cNvPr id="10" name="TextBox 9">
            <a:extLst>
              <a:ext uri="{FF2B5EF4-FFF2-40B4-BE49-F238E27FC236}">
                <a16:creationId xmlns:a16="http://schemas.microsoft.com/office/drawing/2014/main" id="{0F8CFBFE-6AF8-F953-058A-3C1AC317107F}"/>
              </a:ext>
            </a:extLst>
          </p:cNvPr>
          <p:cNvSpPr txBox="1"/>
          <p:nvPr/>
        </p:nvSpPr>
        <p:spPr>
          <a:xfrm>
            <a:off x="2703375" y="3524739"/>
            <a:ext cx="129038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cold </a:t>
            </a:r>
          </a:p>
        </p:txBody>
      </p:sp>
      <p:pic>
        <p:nvPicPr>
          <p:cNvPr id="11" name="fever">
            <a:hlinkClick r:id="" action="ppaction://media"/>
            <a:extLst>
              <a:ext uri="{FF2B5EF4-FFF2-40B4-BE49-F238E27FC236}">
                <a16:creationId xmlns:a16="http://schemas.microsoft.com/office/drawing/2014/main" id="{2E778CCE-E88F-F7A5-06C0-8DE5E79C2414}"/>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03416" y="2749864"/>
            <a:ext cx="487363" cy="487363"/>
          </a:xfrm>
          <a:prstGeom prst="rect">
            <a:avLst/>
          </a:prstGeom>
        </p:spPr>
      </p:pic>
      <p:pic>
        <p:nvPicPr>
          <p:cNvPr id="12" name="a cold">
            <a:hlinkClick r:id="" action="ppaction://media"/>
            <a:extLst>
              <a:ext uri="{FF2B5EF4-FFF2-40B4-BE49-F238E27FC236}">
                <a16:creationId xmlns:a16="http://schemas.microsoft.com/office/drawing/2014/main" id="{76FB48F7-1FDC-F872-88B5-9872D421BE4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04887" y="2749864"/>
            <a:ext cx="487363" cy="487363"/>
          </a:xfrm>
          <a:prstGeom prst="rect">
            <a:avLst/>
          </a:prstGeom>
        </p:spPr>
      </p:pic>
      <p:pic>
        <p:nvPicPr>
          <p:cNvPr id="13" name="healthy">
            <a:hlinkClick r:id="" action="ppaction://media"/>
            <a:extLst>
              <a:ext uri="{FF2B5EF4-FFF2-40B4-BE49-F238E27FC236}">
                <a16:creationId xmlns:a16="http://schemas.microsoft.com/office/drawing/2014/main" id="{2CA25E9F-0EA6-D532-10B6-FAF66C83F683}"/>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73929" y="2749864"/>
            <a:ext cx="487363" cy="487363"/>
          </a:xfrm>
          <a:prstGeom prst="rect">
            <a:avLst/>
          </a:prstGeom>
        </p:spPr>
      </p:pic>
      <p:pic>
        <p:nvPicPr>
          <p:cNvPr id="14" name="to sprain">
            <a:hlinkClick r:id="" action="ppaction://media"/>
            <a:extLst>
              <a:ext uri="{FF2B5EF4-FFF2-40B4-BE49-F238E27FC236}">
                <a16:creationId xmlns:a16="http://schemas.microsoft.com/office/drawing/2014/main" id="{BE99D5F9-F6F0-CC1E-251D-5E257E5FED65}"/>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26250" y="2751432"/>
            <a:ext cx="487363" cy="487363"/>
          </a:xfrm>
          <a:prstGeom prst="rect">
            <a:avLst/>
          </a:prstGeom>
        </p:spPr>
      </p:pic>
    </p:spTree>
    <p:extLst>
      <p:ext uri="{BB962C8B-B14F-4D97-AF65-F5344CB8AC3E}">
        <p14:creationId xmlns:p14="http://schemas.microsoft.com/office/powerpoint/2010/main" val="249287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58"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72"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76"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753CDE1B-7122-0928-7C0C-6024F3A94E5E}"/>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descr="Sick woman and ill young man, cough and fever symptoms, unhealthy virus, corona concept. Premium Vector">
            <a:extLst>
              <a:ext uri="{FF2B5EF4-FFF2-40B4-BE49-F238E27FC236}">
                <a16:creationId xmlns:a16="http://schemas.microsoft.com/office/drawing/2014/main" id="{7802C561-262C-14A2-7AA4-BC000E72F548}"/>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977296" y="383305"/>
            <a:ext cx="1324212" cy="183153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60136A8D-3168-D028-C13D-E93DE6882B77}"/>
              </a:ext>
            </a:extLst>
          </p:cNvPr>
          <p:cNvGrpSpPr/>
          <p:nvPr/>
        </p:nvGrpSpPr>
        <p:grpSpPr>
          <a:xfrm>
            <a:off x="7344326" y="383305"/>
            <a:ext cx="1413882" cy="1918512"/>
            <a:chOff x="9380976" y="1173036"/>
            <a:chExt cx="2365040" cy="3209148"/>
          </a:xfrm>
        </p:grpSpPr>
        <p:pic>
          <p:nvPicPr>
            <p:cNvPr id="5" name="Picture 2" descr="Isolated hand open wound Premium Vector">
              <a:extLst>
                <a:ext uri="{FF2B5EF4-FFF2-40B4-BE49-F238E27FC236}">
                  <a16:creationId xmlns:a16="http://schemas.microsoft.com/office/drawing/2014/main" id="{DAE28394-1D3E-320F-28B7-093E9AE76DE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6323701">
              <a:off x="9310110" y="1783838"/>
              <a:ext cx="3046707" cy="1825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et of a knife icons isolated on a white background Premium Vector">
              <a:extLst>
                <a:ext uri="{FF2B5EF4-FFF2-40B4-BE49-F238E27FC236}">
                  <a16:creationId xmlns:a16="http://schemas.microsoft.com/office/drawing/2014/main" id="{CDD60819-A913-46DC-E8C7-9CCA6248C53F}"/>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9380976" y="1543450"/>
              <a:ext cx="595362" cy="2838734"/>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Google Shape;181;p19">
            <a:extLst>
              <a:ext uri="{FF2B5EF4-FFF2-40B4-BE49-F238E27FC236}">
                <a16:creationId xmlns:a16="http://schemas.microsoft.com/office/drawing/2014/main" id="{73992B94-84F7-43C2-7094-0D21C0D011AD}"/>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508700" y="295672"/>
            <a:ext cx="1658006" cy="2086974"/>
          </a:xfrm>
          <a:prstGeom prst="rect">
            <a:avLst/>
          </a:prstGeom>
          <a:noFill/>
          <a:ln>
            <a:noFill/>
          </a:ln>
        </p:spPr>
      </p:pic>
      <p:pic>
        <p:nvPicPr>
          <p:cNvPr id="8" name="Picture 6" descr="Diagram of leg fracture in different stages illustration Premium Vector">
            <a:extLst>
              <a:ext uri="{FF2B5EF4-FFF2-40B4-BE49-F238E27FC236}">
                <a16:creationId xmlns:a16="http://schemas.microsoft.com/office/drawing/2014/main" id="{716DAB17-67CA-5371-5963-65496F144F1F}"/>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28780" y="158391"/>
            <a:ext cx="684650" cy="22706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9FAC2F4-547E-2E54-50CE-7B2F04ADD404}"/>
              </a:ext>
            </a:extLst>
          </p:cNvPr>
          <p:cNvSpPr txBox="1"/>
          <p:nvPr/>
        </p:nvSpPr>
        <p:spPr>
          <a:xfrm>
            <a:off x="306377" y="3552816"/>
            <a:ext cx="1729455"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break</a:t>
            </a:r>
          </a:p>
        </p:txBody>
      </p:sp>
      <p:sp>
        <p:nvSpPr>
          <p:cNvPr id="10" name="TextBox 9">
            <a:extLst>
              <a:ext uri="{FF2B5EF4-FFF2-40B4-BE49-F238E27FC236}">
                <a16:creationId xmlns:a16="http://schemas.microsoft.com/office/drawing/2014/main" id="{A897576F-8175-7873-F301-439AC57F091C}"/>
              </a:ext>
            </a:extLst>
          </p:cNvPr>
          <p:cNvSpPr txBox="1"/>
          <p:nvPr/>
        </p:nvSpPr>
        <p:spPr>
          <a:xfrm>
            <a:off x="7342384" y="3549338"/>
            <a:ext cx="1483446"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cut </a:t>
            </a:r>
          </a:p>
        </p:txBody>
      </p:sp>
      <p:sp>
        <p:nvSpPr>
          <p:cNvPr id="11" name="TextBox 10">
            <a:extLst>
              <a:ext uri="{FF2B5EF4-FFF2-40B4-BE49-F238E27FC236}">
                <a16:creationId xmlns:a16="http://schemas.microsoft.com/office/drawing/2014/main" id="{A6BB3E86-8F3A-B9AC-CA29-FE89EE21F6ED}"/>
              </a:ext>
            </a:extLst>
          </p:cNvPr>
          <p:cNvSpPr txBox="1"/>
          <p:nvPr/>
        </p:nvSpPr>
        <p:spPr>
          <a:xfrm>
            <a:off x="4831080" y="3549338"/>
            <a:ext cx="179605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cough</a:t>
            </a:r>
          </a:p>
        </p:txBody>
      </p:sp>
      <p:sp>
        <p:nvSpPr>
          <p:cNvPr id="12" name="TextBox 11">
            <a:extLst>
              <a:ext uri="{FF2B5EF4-FFF2-40B4-BE49-F238E27FC236}">
                <a16:creationId xmlns:a16="http://schemas.microsoft.com/office/drawing/2014/main" id="{8D2F8D5C-C361-B325-A2ED-61AD7DA7C0E9}"/>
              </a:ext>
            </a:extLst>
          </p:cNvPr>
          <p:cNvSpPr txBox="1"/>
          <p:nvPr/>
        </p:nvSpPr>
        <p:spPr>
          <a:xfrm>
            <a:off x="2716565" y="3549338"/>
            <a:ext cx="126736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fall </a:t>
            </a:r>
          </a:p>
        </p:txBody>
      </p:sp>
      <p:pic>
        <p:nvPicPr>
          <p:cNvPr id="13" name="to break">
            <a:hlinkClick r:id="" action="ppaction://media"/>
            <a:extLst>
              <a:ext uri="{FF2B5EF4-FFF2-40B4-BE49-F238E27FC236}">
                <a16:creationId xmlns:a16="http://schemas.microsoft.com/office/drawing/2014/main" id="{AEC98389-CAD8-62C7-0CE7-7A2539050E19}"/>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27422" y="2714494"/>
            <a:ext cx="487363" cy="487363"/>
          </a:xfrm>
          <a:prstGeom prst="rect">
            <a:avLst/>
          </a:prstGeom>
        </p:spPr>
      </p:pic>
      <p:pic>
        <p:nvPicPr>
          <p:cNvPr id="14" name="to fall ">
            <a:hlinkClick r:id="" action="ppaction://media"/>
            <a:extLst>
              <a:ext uri="{FF2B5EF4-FFF2-40B4-BE49-F238E27FC236}">
                <a16:creationId xmlns:a16="http://schemas.microsoft.com/office/drawing/2014/main" id="{ABD0415D-8685-B8E8-AB51-B3033A223D63}"/>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106563" y="2722310"/>
            <a:ext cx="487363" cy="487363"/>
          </a:xfrm>
          <a:prstGeom prst="rect">
            <a:avLst/>
          </a:prstGeom>
        </p:spPr>
      </p:pic>
      <p:pic>
        <p:nvPicPr>
          <p:cNvPr id="15" name="to cough">
            <a:hlinkClick r:id="" action="ppaction://media"/>
            <a:extLst>
              <a:ext uri="{FF2B5EF4-FFF2-40B4-BE49-F238E27FC236}">
                <a16:creationId xmlns:a16="http://schemas.microsoft.com/office/drawing/2014/main" id="{689E84DF-7DAB-56FF-391C-E733D2E63270}"/>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550076" y="2722310"/>
            <a:ext cx="487363" cy="487363"/>
          </a:xfrm>
          <a:prstGeom prst="rect">
            <a:avLst/>
          </a:prstGeom>
        </p:spPr>
      </p:pic>
      <p:pic>
        <p:nvPicPr>
          <p:cNvPr id="16" name="to cut ">
            <a:hlinkClick r:id="" action="ppaction://media"/>
            <a:extLst>
              <a:ext uri="{FF2B5EF4-FFF2-40B4-BE49-F238E27FC236}">
                <a16:creationId xmlns:a16="http://schemas.microsoft.com/office/drawing/2014/main" id="{6FF6F54C-79A5-0057-4BF5-FCF98A27EFFF}"/>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697419" y="2722310"/>
            <a:ext cx="487363" cy="487363"/>
          </a:xfrm>
          <a:prstGeom prst="rect">
            <a:avLst/>
          </a:prstGeom>
        </p:spPr>
      </p:pic>
    </p:spTree>
    <p:extLst>
      <p:ext uri="{BB962C8B-B14F-4D97-AF65-F5344CB8AC3E}">
        <p14:creationId xmlns:p14="http://schemas.microsoft.com/office/powerpoint/2010/main" val="14073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7"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72" fill="hold"/>
                                        <p:tgtEl>
                                          <p:spTgt spid="1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58" fill="hold"/>
                                        <p:tgtEl>
                                          <p:spTgt spid="1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426" fill="hold"/>
                                        <p:tgtEl>
                                          <p:spTgt spid="1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3"/>
                </p:tgtEl>
              </p:cMediaNode>
            </p:audio>
            <p:audio>
              <p:cMediaNode vol="80000">
                <p:cTn id="40" fill="hold" display="0">
                  <p:stCondLst>
                    <p:cond delay="indefinite"/>
                  </p:stCondLst>
                  <p:endCondLst>
                    <p:cond evt="onStopAudio" delay="0">
                      <p:tgtEl>
                        <p:sldTgt/>
                      </p:tgtEl>
                    </p:cond>
                  </p:endCondLst>
                </p:cTn>
                <p:tgtEl>
                  <p:spTgt spid="14"/>
                </p:tgtEl>
              </p:cMediaNode>
            </p:audio>
            <p:audio>
              <p:cMediaNode vol="80000">
                <p:cTn id="41" fill="hold" display="0">
                  <p:stCondLst>
                    <p:cond delay="indefinite"/>
                  </p:stCondLst>
                  <p:endCondLst>
                    <p:cond evt="onStopAudio" delay="0">
                      <p:tgtEl>
                        <p:sldTgt/>
                      </p:tgtEl>
                    </p:cond>
                  </p:endCondLst>
                </p:cTn>
                <p:tgtEl>
                  <p:spTgt spid="15"/>
                </p:tgtEl>
              </p:cMediaNode>
            </p:audio>
            <p:audio>
              <p:cMediaNode vol="80000">
                <p:cTn id="42" fill="hold" display="0">
                  <p:stCondLst>
                    <p:cond delay="indefinite"/>
                  </p:stCondLst>
                  <p:endCondLst>
                    <p:cond evt="onStopAudio" delay="0">
                      <p:tgtEl>
                        <p:sldTgt/>
                      </p:tgtEl>
                    </p:cond>
                  </p:endCondLst>
                </p:cTn>
                <p:tgtEl>
                  <p:spTgt spid="16"/>
                </p:tgtEl>
              </p:cMediaNode>
            </p:audio>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E9077420-939A-DB91-6466-2BC57F53955B}"/>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40;p17">
            <a:extLst>
              <a:ext uri="{FF2B5EF4-FFF2-40B4-BE49-F238E27FC236}">
                <a16:creationId xmlns:a16="http://schemas.microsoft.com/office/drawing/2014/main" id="{6A05AD3F-3D17-7F7B-55B3-5C58A90FD7A9}"/>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2435" y="381001"/>
            <a:ext cx="1920552" cy="2073794"/>
          </a:xfrm>
          <a:prstGeom prst="rect">
            <a:avLst/>
          </a:prstGeom>
          <a:noFill/>
          <a:ln>
            <a:noFill/>
          </a:ln>
        </p:spPr>
      </p:pic>
      <p:pic>
        <p:nvPicPr>
          <p:cNvPr id="4" name="Google Shape;141;p17">
            <a:extLst>
              <a:ext uri="{FF2B5EF4-FFF2-40B4-BE49-F238E27FC236}">
                <a16:creationId xmlns:a16="http://schemas.microsoft.com/office/drawing/2014/main" id="{677A50E5-701E-099E-B1F5-E6FBE56D3A81}"/>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413666" y="493316"/>
            <a:ext cx="1830674" cy="1976746"/>
          </a:xfrm>
          <a:prstGeom prst="rect">
            <a:avLst/>
          </a:prstGeom>
          <a:noFill/>
          <a:ln>
            <a:noFill/>
          </a:ln>
        </p:spPr>
      </p:pic>
      <p:pic>
        <p:nvPicPr>
          <p:cNvPr id="5" name="Google Shape;142;p17">
            <a:extLst>
              <a:ext uri="{FF2B5EF4-FFF2-40B4-BE49-F238E27FC236}">
                <a16:creationId xmlns:a16="http://schemas.microsoft.com/office/drawing/2014/main" id="{C3AAF535-60BB-114B-53E1-90DC484A3233}"/>
              </a:ext>
            </a:extLst>
          </p:cNvPr>
          <p:cNvPicPr preferRelativeResize="0"/>
          <p:nvPr/>
        </p:nvPicPr>
        <p:blipFill rotWithShape="1">
          <a:blip r:embed="rId12" cstate="screen">
            <a:alphaModFix/>
            <a:extLst>
              <a:ext uri="{BEBA8EAE-BF5A-486C-A8C5-ECC9F3942E4B}">
                <a14:imgProps xmlns:a14="http://schemas.microsoft.com/office/drawing/2010/main">
                  <a14:imgLayer r:embed="rId13">
                    <a14:imgEffect>
                      <a14:backgroundRemoval t="9792" b="89911" l="10000" r="90000">
                        <a14:foregroundMark x1="39333" y1="32938" x2="38667" y2="30564"/>
                        <a14:foregroundMark x1="39667" y1="33234" x2="38000" y2="33828"/>
                        <a14:foregroundMark x1="52000" y1="11869" x2="60000" y2="21068"/>
                        <a14:foregroundMark x1="75667" y1="34125" x2="79667" y2="31454"/>
                        <a14:foregroundMark x1="76333" y1="33234" x2="79667" y2="32938"/>
                        <a14:foregroundMark x1="38667" y1="33234" x2="41667" y2="35905"/>
                      </a14:backgroundRemoval>
                    </a14:imgEffect>
                  </a14:imgLayer>
                </a14:imgProps>
              </a:ext>
              <a:ext uri="{28A0092B-C50C-407E-A947-70E740481C1C}">
                <a14:useLocalDpi xmlns:a14="http://schemas.microsoft.com/office/drawing/2010/main"/>
              </a:ext>
            </a:extLst>
          </a:blip>
          <a:srcRect l="7148" r="10657" b="10200"/>
          <a:stretch/>
        </p:blipFill>
        <p:spPr>
          <a:xfrm>
            <a:off x="4883597" y="266843"/>
            <a:ext cx="1766894" cy="2169832"/>
          </a:xfrm>
          <a:prstGeom prst="rect">
            <a:avLst/>
          </a:prstGeom>
          <a:noFill/>
          <a:ln>
            <a:noFill/>
          </a:ln>
        </p:spPr>
      </p:pic>
      <p:pic>
        <p:nvPicPr>
          <p:cNvPr id="6" name="Picture 5">
            <a:extLst>
              <a:ext uri="{FF2B5EF4-FFF2-40B4-BE49-F238E27FC236}">
                <a16:creationId xmlns:a16="http://schemas.microsoft.com/office/drawing/2014/main" id="{3992B1B6-A5B5-F796-23C1-7ABE656FFEE8}"/>
              </a:ext>
            </a:extLst>
          </p:cNvPr>
          <p:cNvPicPr>
            <a:picLocks noChangeAspect="1"/>
          </p:cNvPicPr>
          <p:nvPr/>
        </p:nvPicPr>
        <p:blipFill>
          <a:blip r:embed="rId14"/>
          <a:stretch>
            <a:fillRect/>
          </a:stretch>
        </p:blipFill>
        <p:spPr>
          <a:xfrm>
            <a:off x="7257968" y="419296"/>
            <a:ext cx="1470424" cy="1864926"/>
          </a:xfrm>
          <a:prstGeom prst="rect">
            <a:avLst/>
          </a:prstGeom>
        </p:spPr>
      </p:pic>
      <p:sp>
        <p:nvSpPr>
          <p:cNvPr id="7" name="TextBox 6">
            <a:extLst>
              <a:ext uri="{FF2B5EF4-FFF2-40B4-BE49-F238E27FC236}">
                <a16:creationId xmlns:a16="http://schemas.microsoft.com/office/drawing/2014/main" id="{B5E52608-8CC3-4F60-EFA1-057299DE5977}"/>
              </a:ext>
            </a:extLst>
          </p:cNvPr>
          <p:cNvSpPr txBox="1"/>
          <p:nvPr/>
        </p:nvSpPr>
        <p:spPr>
          <a:xfrm>
            <a:off x="3030873" y="3545171"/>
            <a:ext cx="880075"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sad</a:t>
            </a:r>
          </a:p>
        </p:txBody>
      </p:sp>
      <p:sp>
        <p:nvSpPr>
          <p:cNvPr id="8" name="TextBox 7">
            <a:extLst>
              <a:ext uri="{FF2B5EF4-FFF2-40B4-BE49-F238E27FC236}">
                <a16:creationId xmlns:a16="http://schemas.microsoft.com/office/drawing/2014/main" id="{A04EAC37-7100-A7EB-AC6E-D777C2425DDA}"/>
              </a:ext>
            </a:extLst>
          </p:cNvPr>
          <p:cNvSpPr txBox="1"/>
          <p:nvPr/>
        </p:nvSpPr>
        <p:spPr>
          <a:xfrm>
            <a:off x="7359500" y="3549338"/>
            <a:ext cx="126736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calm</a:t>
            </a:r>
          </a:p>
        </p:txBody>
      </p:sp>
      <p:sp>
        <p:nvSpPr>
          <p:cNvPr id="9" name="TextBox 8">
            <a:extLst>
              <a:ext uri="{FF2B5EF4-FFF2-40B4-BE49-F238E27FC236}">
                <a16:creationId xmlns:a16="http://schemas.microsoft.com/office/drawing/2014/main" id="{53DC3F48-A896-7411-D75B-81F44AC5E0D6}"/>
              </a:ext>
            </a:extLst>
          </p:cNvPr>
          <p:cNvSpPr txBox="1"/>
          <p:nvPr/>
        </p:nvSpPr>
        <p:spPr>
          <a:xfrm>
            <a:off x="5133364" y="3545171"/>
            <a:ext cx="126736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angry</a:t>
            </a:r>
          </a:p>
        </p:txBody>
      </p:sp>
      <p:sp>
        <p:nvSpPr>
          <p:cNvPr id="10" name="TextBox 9">
            <a:extLst>
              <a:ext uri="{FF2B5EF4-FFF2-40B4-BE49-F238E27FC236}">
                <a16:creationId xmlns:a16="http://schemas.microsoft.com/office/drawing/2014/main" id="{EFD96790-493C-D084-7051-812757F6083A}"/>
              </a:ext>
            </a:extLst>
          </p:cNvPr>
          <p:cNvSpPr txBox="1"/>
          <p:nvPr/>
        </p:nvSpPr>
        <p:spPr>
          <a:xfrm>
            <a:off x="572202" y="3549338"/>
            <a:ext cx="133279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happy</a:t>
            </a:r>
          </a:p>
        </p:txBody>
      </p:sp>
      <p:pic>
        <p:nvPicPr>
          <p:cNvPr id="11" name="happy ">
            <a:hlinkClick r:id="" action="ppaction://media"/>
            <a:extLst>
              <a:ext uri="{FF2B5EF4-FFF2-40B4-BE49-F238E27FC236}">
                <a16:creationId xmlns:a16="http://schemas.microsoft.com/office/drawing/2014/main" id="{061A25BC-3F87-CCC0-9467-F67E6F2D9CE9}"/>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26864" y="2758385"/>
            <a:ext cx="487363" cy="487363"/>
          </a:xfrm>
          <a:prstGeom prst="rect">
            <a:avLst/>
          </a:prstGeom>
        </p:spPr>
      </p:pic>
      <p:pic>
        <p:nvPicPr>
          <p:cNvPr id="12" name="sad">
            <a:hlinkClick r:id="" action="ppaction://media"/>
            <a:extLst>
              <a:ext uri="{FF2B5EF4-FFF2-40B4-BE49-F238E27FC236}">
                <a16:creationId xmlns:a16="http://schemas.microsoft.com/office/drawing/2014/main" id="{FDBCAC0D-0A32-C7AD-DBFD-B3B0ECE8CDFB}"/>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27228" y="2758384"/>
            <a:ext cx="487363" cy="487363"/>
          </a:xfrm>
          <a:prstGeom prst="rect">
            <a:avLst/>
          </a:prstGeom>
        </p:spPr>
      </p:pic>
      <p:pic>
        <p:nvPicPr>
          <p:cNvPr id="14" name="angry">
            <a:hlinkClick r:id="" action="ppaction://media"/>
            <a:extLst>
              <a:ext uri="{FF2B5EF4-FFF2-40B4-BE49-F238E27FC236}">
                <a16:creationId xmlns:a16="http://schemas.microsoft.com/office/drawing/2014/main" id="{126DB92E-9F22-D660-55B8-0B7E11229DBA}"/>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523362" y="2758383"/>
            <a:ext cx="487363" cy="487363"/>
          </a:xfrm>
          <a:prstGeom prst="rect">
            <a:avLst/>
          </a:prstGeom>
        </p:spPr>
      </p:pic>
      <p:pic>
        <p:nvPicPr>
          <p:cNvPr id="15" name="calm">
            <a:hlinkClick r:id="" action="ppaction://media"/>
            <a:extLst>
              <a:ext uri="{FF2B5EF4-FFF2-40B4-BE49-F238E27FC236}">
                <a16:creationId xmlns:a16="http://schemas.microsoft.com/office/drawing/2014/main" id="{D795D852-8748-2980-7F10-E0D8145C2D1C}"/>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51650" y="2758383"/>
            <a:ext cx="487363" cy="487363"/>
          </a:xfrm>
          <a:prstGeom prst="rect">
            <a:avLst/>
          </a:prstGeom>
        </p:spPr>
      </p:pic>
    </p:spTree>
    <p:extLst>
      <p:ext uri="{BB962C8B-B14F-4D97-AF65-F5344CB8AC3E}">
        <p14:creationId xmlns:p14="http://schemas.microsoft.com/office/powerpoint/2010/main" val="420875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5"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96"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56"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79"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0AD746CA-8D78-0A06-6177-DC72A3CA02E7}"/>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56;p18">
            <a:extLst>
              <a:ext uri="{FF2B5EF4-FFF2-40B4-BE49-F238E27FC236}">
                <a16:creationId xmlns:a16="http://schemas.microsoft.com/office/drawing/2014/main" id="{C25356A8-51BA-A592-FB63-4562D3007449}"/>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836694" y="487035"/>
            <a:ext cx="1872684" cy="1755700"/>
          </a:xfrm>
          <a:prstGeom prst="rect">
            <a:avLst/>
          </a:prstGeom>
          <a:noFill/>
          <a:ln>
            <a:noFill/>
          </a:ln>
        </p:spPr>
      </p:pic>
      <p:pic>
        <p:nvPicPr>
          <p:cNvPr id="4" name="Google Shape;157;p18">
            <a:extLst>
              <a:ext uri="{FF2B5EF4-FFF2-40B4-BE49-F238E27FC236}">
                <a16:creationId xmlns:a16="http://schemas.microsoft.com/office/drawing/2014/main" id="{7E1C96E2-C640-9F1D-F9A5-2D761F89A125}"/>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11592" y="487035"/>
            <a:ext cx="1748298" cy="1755700"/>
          </a:xfrm>
          <a:prstGeom prst="rect">
            <a:avLst/>
          </a:prstGeom>
          <a:noFill/>
          <a:ln>
            <a:noFill/>
          </a:ln>
        </p:spPr>
      </p:pic>
      <p:pic>
        <p:nvPicPr>
          <p:cNvPr id="5" name="Picture 4" descr="Young sad man prisoner behind bars, flat cartoon character illustration  design.isolated on white background. prisoner in jail concept Premium Vector">
            <a:extLst>
              <a:ext uri="{FF2B5EF4-FFF2-40B4-BE49-F238E27FC236}">
                <a16:creationId xmlns:a16="http://schemas.microsoft.com/office/drawing/2014/main" id="{95401CD8-2519-5C56-8A32-F6C60CEB8C7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342412" y="352896"/>
            <a:ext cx="1616630" cy="1822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DE184B-CFB9-E7CA-537D-A6B9F0AE899A}"/>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3337" b="100000" l="1280" r="96903"/>
                    </a14:imgEffect>
                  </a14:imgLayer>
                </a14:imgProps>
              </a:ext>
              <a:ext uri="{28A0092B-C50C-407E-A947-70E740481C1C}">
                <a14:useLocalDpi xmlns:a14="http://schemas.microsoft.com/office/drawing/2010/main"/>
              </a:ext>
            </a:extLst>
          </a:blip>
          <a:srcRect/>
          <a:stretch/>
        </p:blipFill>
        <p:spPr>
          <a:xfrm>
            <a:off x="2607691" y="352896"/>
            <a:ext cx="1760576" cy="1893232"/>
          </a:xfrm>
          <a:prstGeom prst="rect">
            <a:avLst/>
          </a:prstGeom>
          <a:ln>
            <a:noFill/>
          </a:ln>
        </p:spPr>
      </p:pic>
      <p:sp>
        <p:nvSpPr>
          <p:cNvPr id="7" name="TextBox 6">
            <a:extLst>
              <a:ext uri="{FF2B5EF4-FFF2-40B4-BE49-F238E27FC236}">
                <a16:creationId xmlns:a16="http://schemas.microsoft.com/office/drawing/2014/main" id="{CC319ED0-B4D1-FCEF-AA43-B1AC26E792C9}"/>
              </a:ext>
            </a:extLst>
          </p:cNvPr>
          <p:cNvSpPr txBox="1"/>
          <p:nvPr/>
        </p:nvSpPr>
        <p:spPr>
          <a:xfrm>
            <a:off x="281940" y="3549338"/>
            <a:ext cx="176784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in prison</a:t>
            </a:r>
          </a:p>
        </p:txBody>
      </p:sp>
      <p:sp>
        <p:nvSpPr>
          <p:cNvPr id="8" name="TextBox 7">
            <a:extLst>
              <a:ext uri="{FF2B5EF4-FFF2-40B4-BE49-F238E27FC236}">
                <a16:creationId xmlns:a16="http://schemas.microsoft.com/office/drawing/2014/main" id="{036645C3-EADD-7BC4-A21B-24CE6315FE07}"/>
              </a:ext>
            </a:extLst>
          </p:cNvPr>
          <p:cNvSpPr txBox="1"/>
          <p:nvPr/>
        </p:nvSpPr>
        <p:spPr>
          <a:xfrm>
            <a:off x="7599192" y="3549338"/>
            <a:ext cx="77309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full</a:t>
            </a:r>
          </a:p>
        </p:txBody>
      </p:sp>
      <p:sp>
        <p:nvSpPr>
          <p:cNvPr id="9" name="TextBox 8">
            <a:extLst>
              <a:ext uri="{FF2B5EF4-FFF2-40B4-BE49-F238E27FC236}">
                <a16:creationId xmlns:a16="http://schemas.microsoft.com/office/drawing/2014/main" id="{BF2897E4-46B7-8B39-F0C4-F16426EF3909}"/>
              </a:ext>
            </a:extLst>
          </p:cNvPr>
          <p:cNvSpPr txBox="1"/>
          <p:nvPr/>
        </p:nvSpPr>
        <p:spPr>
          <a:xfrm>
            <a:off x="4968241" y="3549338"/>
            <a:ext cx="147119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hungry</a:t>
            </a:r>
          </a:p>
        </p:txBody>
      </p:sp>
      <p:sp>
        <p:nvSpPr>
          <p:cNvPr id="10" name="TextBox 9">
            <a:extLst>
              <a:ext uri="{FF2B5EF4-FFF2-40B4-BE49-F238E27FC236}">
                <a16:creationId xmlns:a16="http://schemas.microsoft.com/office/drawing/2014/main" id="{578E7F4A-FB3D-2E59-69A7-500616CDFC44}"/>
              </a:ext>
            </a:extLst>
          </p:cNvPr>
          <p:cNvSpPr txBox="1"/>
          <p:nvPr/>
        </p:nvSpPr>
        <p:spPr>
          <a:xfrm>
            <a:off x="3012079" y="3549338"/>
            <a:ext cx="95179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free</a:t>
            </a:r>
          </a:p>
        </p:txBody>
      </p:sp>
      <p:pic>
        <p:nvPicPr>
          <p:cNvPr id="11" name="in prison">
            <a:hlinkClick r:id="" action="ppaction://media"/>
            <a:extLst>
              <a:ext uri="{FF2B5EF4-FFF2-40B4-BE49-F238E27FC236}">
                <a16:creationId xmlns:a16="http://schemas.microsoft.com/office/drawing/2014/main" id="{01F626A0-896F-CE72-98DC-88970314DC54}"/>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22178" y="2724223"/>
            <a:ext cx="487363" cy="487363"/>
          </a:xfrm>
          <a:prstGeom prst="rect">
            <a:avLst/>
          </a:prstGeom>
        </p:spPr>
      </p:pic>
      <p:pic>
        <p:nvPicPr>
          <p:cNvPr id="12" name="free">
            <a:hlinkClick r:id="" action="ppaction://media"/>
            <a:extLst>
              <a:ext uri="{FF2B5EF4-FFF2-40B4-BE49-F238E27FC236}">
                <a16:creationId xmlns:a16="http://schemas.microsoft.com/office/drawing/2014/main" id="{390877E9-31B0-AB63-1517-D7FE5943310F}"/>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44296" y="2724222"/>
            <a:ext cx="487363" cy="487363"/>
          </a:xfrm>
          <a:prstGeom prst="rect">
            <a:avLst/>
          </a:prstGeom>
        </p:spPr>
      </p:pic>
      <p:pic>
        <p:nvPicPr>
          <p:cNvPr id="13" name="hungry">
            <a:hlinkClick r:id="" action="ppaction://media"/>
            <a:extLst>
              <a:ext uri="{FF2B5EF4-FFF2-40B4-BE49-F238E27FC236}">
                <a16:creationId xmlns:a16="http://schemas.microsoft.com/office/drawing/2014/main" id="{126C6CE7-6845-5982-543F-2A4DA98FD58A}"/>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60156" y="2724221"/>
            <a:ext cx="487363" cy="487363"/>
          </a:xfrm>
          <a:prstGeom prst="rect">
            <a:avLst/>
          </a:prstGeom>
        </p:spPr>
      </p:pic>
      <p:pic>
        <p:nvPicPr>
          <p:cNvPr id="14" name="full">
            <a:hlinkClick r:id="" action="ppaction://media"/>
            <a:extLst>
              <a:ext uri="{FF2B5EF4-FFF2-40B4-BE49-F238E27FC236}">
                <a16:creationId xmlns:a16="http://schemas.microsoft.com/office/drawing/2014/main" id="{65194043-7251-3286-9B32-DA102142DCE7}"/>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82274" y="2724221"/>
            <a:ext cx="487363" cy="487363"/>
          </a:xfrm>
          <a:prstGeom prst="rect">
            <a:avLst/>
          </a:prstGeom>
        </p:spPr>
      </p:pic>
    </p:spTree>
    <p:extLst>
      <p:ext uri="{BB962C8B-B14F-4D97-AF65-F5344CB8AC3E}">
        <p14:creationId xmlns:p14="http://schemas.microsoft.com/office/powerpoint/2010/main" val="52713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6"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379"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72"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403"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F0C841DE-D8BD-4DE8-F017-19BBD4EE9105}"/>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68;p19">
            <a:extLst>
              <a:ext uri="{FF2B5EF4-FFF2-40B4-BE49-F238E27FC236}">
                <a16:creationId xmlns:a16="http://schemas.microsoft.com/office/drawing/2014/main" id="{FFBF8DD2-3B6F-683D-18CA-FBED7F967ED6}"/>
              </a:ext>
            </a:extLst>
          </p:cNvPr>
          <p:cNvPicPr preferRelativeResize="0"/>
          <p:nvPr/>
        </p:nvPicPr>
        <p:blipFill rotWithShape="1">
          <a:blip r:embed="rId10" cstate="screen">
            <a:alphaModFix/>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a:ext>
            </a:extLst>
          </a:blip>
          <a:srcRect/>
          <a:stretch/>
        </p:blipFill>
        <p:spPr>
          <a:xfrm>
            <a:off x="281940" y="299281"/>
            <a:ext cx="1588902" cy="2045268"/>
          </a:xfrm>
          <a:prstGeom prst="rect">
            <a:avLst/>
          </a:prstGeom>
          <a:noFill/>
          <a:ln>
            <a:noFill/>
          </a:ln>
        </p:spPr>
      </p:pic>
      <p:pic>
        <p:nvPicPr>
          <p:cNvPr id="4" name="Google Shape;169;p19">
            <a:extLst>
              <a:ext uri="{FF2B5EF4-FFF2-40B4-BE49-F238E27FC236}">
                <a16:creationId xmlns:a16="http://schemas.microsoft.com/office/drawing/2014/main" id="{27855173-DC3B-F7F7-0C80-D3E4859F8F5F}"/>
              </a:ext>
            </a:extLst>
          </p:cNvPr>
          <p:cNvPicPr preferRelativeResize="0"/>
          <p:nvPr/>
        </p:nvPicPr>
        <p:blipFill rotWithShape="1">
          <a:blip r:embed="rId12" cstate="screen">
            <a:alphaModFix/>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a:ext>
            </a:extLst>
          </a:blip>
          <a:srcRect/>
          <a:stretch/>
        </p:blipFill>
        <p:spPr>
          <a:xfrm>
            <a:off x="2745616" y="511501"/>
            <a:ext cx="1478926" cy="1833048"/>
          </a:xfrm>
          <a:prstGeom prst="rect">
            <a:avLst/>
          </a:prstGeom>
          <a:noFill/>
          <a:ln>
            <a:noFill/>
          </a:ln>
        </p:spPr>
      </p:pic>
      <p:pic>
        <p:nvPicPr>
          <p:cNvPr id="5" name="Google Shape;170;p19">
            <a:extLst>
              <a:ext uri="{FF2B5EF4-FFF2-40B4-BE49-F238E27FC236}">
                <a16:creationId xmlns:a16="http://schemas.microsoft.com/office/drawing/2014/main" id="{BF5D82FF-FD73-32B0-A04D-C49D67178CF1}"/>
              </a:ext>
            </a:extLst>
          </p:cNvPr>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4919460" y="523212"/>
            <a:ext cx="1605138" cy="1653040"/>
          </a:xfrm>
          <a:prstGeom prst="rect">
            <a:avLst/>
          </a:prstGeom>
          <a:noFill/>
          <a:ln>
            <a:noFill/>
          </a:ln>
        </p:spPr>
      </p:pic>
      <p:pic>
        <p:nvPicPr>
          <p:cNvPr id="6" name="Google Shape;171;p19">
            <a:extLst>
              <a:ext uri="{FF2B5EF4-FFF2-40B4-BE49-F238E27FC236}">
                <a16:creationId xmlns:a16="http://schemas.microsoft.com/office/drawing/2014/main" id="{F59B0CFE-2CC5-701C-54C6-745970222E20}"/>
              </a:ext>
            </a:extLst>
          </p:cNvPr>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7060724" y="452199"/>
            <a:ext cx="1801336" cy="1795066"/>
          </a:xfrm>
          <a:prstGeom prst="rect">
            <a:avLst/>
          </a:prstGeom>
          <a:noFill/>
          <a:ln>
            <a:noFill/>
          </a:ln>
        </p:spPr>
      </p:pic>
      <p:sp>
        <p:nvSpPr>
          <p:cNvPr id="7" name="TextBox 6">
            <a:extLst>
              <a:ext uri="{FF2B5EF4-FFF2-40B4-BE49-F238E27FC236}">
                <a16:creationId xmlns:a16="http://schemas.microsoft.com/office/drawing/2014/main" id="{1BFF8DB2-58A3-BBDC-2BA8-A2360F52974B}"/>
              </a:ext>
            </a:extLst>
          </p:cNvPr>
          <p:cNvSpPr txBox="1"/>
          <p:nvPr/>
        </p:nvSpPr>
        <p:spPr>
          <a:xfrm>
            <a:off x="5139558" y="3560436"/>
            <a:ext cx="147119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bored</a:t>
            </a:r>
          </a:p>
        </p:txBody>
      </p:sp>
      <p:sp>
        <p:nvSpPr>
          <p:cNvPr id="8" name="TextBox 7">
            <a:extLst>
              <a:ext uri="{FF2B5EF4-FFF2-40B4-BE49-F238E27FC236}">
                <a16:creationId xmlns:a16="http://schemas.microsoft.com/office/drawing/2014/main" id="{57431421-8C17-DB09-C224-7D401C8CE8DB}"/>
              </a:ext>
            </a:extLst>
          </p:cNvPr>
          <p:cNvSpPr txBox="1"/>
          <p:nvPr/>
        </p:nvSpPr>
        <p:spPr>
          <a:xfrm>
            <a:off x="6957596" y="3549338"/>
            <a:ext cx="206448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interested</a:t>
            </a:r>
          </a:p>
        </p:txBody>
      </p:sp>
      <p:sp>
        <p:nvSpPr>
          <p:cNvPr id="9" name="TextBox 8">
            <a:extLst>
              <a:ext uri="{FF2B5EF4-FFF2-40B4-BE49-F238E27FC236}">
                <a16:creationId xmlns:a16="http://schemas.microsoft.com/office/drawing/2014/main" id="{09FB481C-E74E-08E7-4DA0-C04C5E450DEE}"/>
              </a:ext>
            </a:extLst>
          </p:cNvPr>
          <p:cNvSpPr txBox="1"/>
          <p:nvPr/>
        </p:nvSpPr>
        <p:spPr>
          <a:xfrm>
            <a:off x="2560320" y="3549338"/>
            <a:ext cx="188976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energetic</a:t>
            </a:r>
          </a:p>
        </p:txBody>
      </p:sp>
      <p:sp>
        <p:nvSpPr>
          <p:cNvPr id="10" name="TextBox 9">
            <a:extLst>
              <a:ext uri="{FF2B5EF4-FFF2-40B4-BE49-F238E27FC236}">
                <a16:creationId xmlns:a16="http://schemas.microsoft.com/office/drawing/2014/main" id="{3C96A9D9-79F6-C5B9-5B43-EC7FEF8C08E1}"/>
              </a:ext>
            </a:extLst>
          </p:cNvPr>
          <p:cNvSpPr txBox="1"/>
          <p:nvPr/>
        </p:nvSpPr>
        <p:spPr>
          <a:xfrm>
            <a:off x="666348" y="3549338"/>
            <a:ext cx="108625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tired</a:t>
            </a:r>
          </a:p>
        </p:txBody>
      </p:sp>
      <p:pic>
        <p:nvPicPr>
          <p:cNvPr id="11" name="tired">
            <a:hlinkClick r:id="" action="ppaction://media"/>
            <a:extLst>
              <a:ext uri="{FF2B5EF4-FFF2-40B4-BE49-F238E27FC236}">
                <a16:creationId xmlns:a16="http://schemas.microsoft.com/office/drawing/2014/main" id="{A792B42C-23F6-9614-F498-78A5AA8E6522}"/>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65792" y="2703262"/>
            <a:ext cx="487363" cy="487363"/>
          </a:xfrm>
          <a:prstGeom prst="rect">
            <a:avLst/>
          </a:prstGeom>
        </p:spPr>
      </p:pic>
      <p:pic>
        <p:nvPicPr>
          <p:cNvPr id="12" name="energetic">
            <a:hlinkClick r:id="" action="ppaction://media"/>
            <a:extLst>
              <a:ext uri="{FF2B5EF4-FFF2-40B4-BE49-F238E27FC236}">
                <a16:creationId xmlns:a16="http://schemas.microsoft.com/office/drawing/2014/main" id="{A7ED4B8C-FB82-F26A-E2BD-7FA861E903C9}"/>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3241397" y="2703262"/>
            <a:ext cx="487363" cy="487363"/>
          </a:xfrm>
          <a:prstGeom prst="rect">
            <a:avLst/>
          </a:prstGeom>
        </p:spPr>
      </p:pic>
      <p:pic>
        <p:nvPicPr>
          <p:cNvPr id="13" name="bored">
            <a:hlinkClick r:id="" action="ppaction://media"/>
            <a:extLst>
              <a:ext uri="{FF2B5EF4-FFF2-40B4-BE49-F238E27FC236}">
                <a16:creationId xmlns:a16="http://schemas.microsoft.com/office/drawing/2014/main" id="{B8FAA9CF-8C3E-F9CF-9A11-9CC01EE90A57}"/>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5478347" y="2699464"/>
            <a:ext cx="487363" cy="487363"/>
          </a:xfrm>
          <a:prstGeom prst="rect">
            <a:avLst/>
          </a:prstGeom>
        </p:spPr>
      </p:pic>
      <p:pic>
        <p:nvPicPr>
          <p:cNvPr id="14" name="interested">
            <a:hlinkClick r:id="" action="ppaction://media"/>
            <a:extLst>
              <a:ext uri="{FF2B5EF4-FFF2-40B4-BE49-F238E27FC236}">
                <a16:creationId xmlns:a16="http://schemas.microsoft.com/office/drawing/2014/main" id="{E8B4F630-E83E-06AC-543F-DA36FB6068F4}"/>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7818871" y="2699463"/>
            <a:ext cx="487363" cy="487363"/>
          </a:xfrm>
          <a:prstGeom prst="rect">
            <a:avLst/>
          </a:prstGeom>
        </p:spPr>
      </p:pic>
    </p:spTree>
    <p:extLst>
      <p:ext uri="{BB962C8B-B14F-4D97-AF65-F5344CB8AC3E}">
        <p14:creationId xmlns:p14="http://schemas.microsoft.com/office/powerpoint/2010/main" val="201444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58"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69"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44"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17656515-B1A0-B6AF-40D7-3998FD046BE4}"/>
              </a:ext>
            </a:extLst>
          </p:cNvPr>
          <p:cNvGraphicFramePr/>
          <p:nvPr>
            <p:extLst>
              <p:ext uri="{D42A27DB-BD31-4B8C-83A1-F6EECF244321}">
                <p14:modId xmlns:p14="http://schemas.microsoft.com/office/powerpoint/2010/main" val="370812652"/>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41;p17">
            <a:extLst>
              <a:ext uri="{FF2B5EF4-FFF2-40B4-BE49-F238E27FC236}">
                <a16:creationId xmlns:a16="http://schemas.microsoft.com/office/drawing/2014/main" id="{7A9071CA-D8B1-33F4-E676-4B313E83235F}"/>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737203" y="368557"/>
            <a:ext cx="1817262" cy="1825646"/>
          </a:xfrm>
          <a:prstGeom prst="rect">
            <a:avLst/>
          </a:prstGeom>
          <a:noFill/>
          <a:ln>
            <a:noFill/>
          </a:ln>
        </p:spPr>
      </p:pic>
      <p:pic>
        <p:nvPicPr>
          <p:cNvPr id="4" name="Google Shape;142;p17">
            <a:extLst>
              <a:ext uri="{FF2B5EF4-FFF2-40B4-BE49-F238E27FC236}">
                <a16:creationId xmlns:a16="http://schemas.microsoft.com/office/drawing/2014/main" id="{EB19ABD3-5EF6-FA83-CEA8-4E9EFE2876A3}"/>
              </a:ext>
            </a:extLst>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7105820" y="359557"/>
            <a:ext cx="1717588" cy="1900548"/>
          </a:xfrm>
          <a:prstGeom prst="rect">
            <a:avLst/>
          </a:prstGeom>
          <a:noFill/>
          <a:ln>
            <a:noFill/>
          </a:ln>
        </p:spPr>
      </p:pic>
      <p:pic>
        <p:nvPicPr>
          <p:cNvPr id="5" name="Picture 2" descr="Sick characters set Free Vector">
            <a:extLst>
              <a:ext uri="{FF2B5EF4-FFF2-40B4-BE49-F238E27FC236}">
                <a16:creationId xmlns:a16="http://schemas.microsoft.com/office/drawing/2014/main" id="{C4940CED-EF7F-94EB-576D-461F2409B152}"/>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96401" y="523868"/>
            <a:ext cx="1489978" cy="1697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ick characters set Free Vector">
            <a:extLst>
              <a:ext uri="{FF2B5EF4-FFF2-40B4-BE49-F238E27FC236}">
                <a16:creationId xmlns:a16="http://schemas.microsoft.com/office/drawing/2014/main" id="{168D25E2-0A87-FE91-CBCC-A33E1C471F23}"/>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993026" y="359557"/>
            <a:ext cx="979000" cy="19005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1DC26E-2C8D-D470-96D6-CBDFBAEFED29}"/>
              </a:ext>
            </a:extLst>
          </p:cNvPr>
          <p:cNvSpPr txBox="1"/>
          <p:nvPr/>
        </p:nvSpPr>
        <p:spPr>
          <a:xfrm>
            <a:off x="2377440" y="3549338"/>
            <a:ext cx="207264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get well</a:t>
            </a:r>
          </a:p>
        </p:txBody>
      </p:sp>
      <p:sp>
        <p:nvSpPr>
          <p:cNvPr id="8" name="TextBox 7">
            <a:extLst>
              <a:ext uri="{FF2B5EF4-FFF2-40B4-BE49-F238E27FC236}">
                <a16:creationId xmlns:a16="http://schemas.microsoft.com/office/drawing/2014/main" id="{E3751303-7CD7-5AE5-B548-675F1BDC6BF0}"/>
              </a:ext>
            </a:extLst>
          </p:cNvPr>
          <p:cNvSpPr txBox="1"/>
          <p:nvPr/>
        </p:nvSpPr>
        <p:spPr>
          <a:xfrm>
            <a:off x="182893" y="3549338"/>
            <a:ext cx="207264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get sick</a:t>
            </a:r>
          </a:p>
        </p:txBody>
      </p:sp>
      <p:sp>
        <p:nvSpPr>
          <p:cNvPr id="9" name="TextBox 8">
            <a:extLst>
              <a:ext uri="{FF2B5EF4-FFF2-40B4-BE49-F238E27FC236}">
                <a16:creationId xmlns:a16="http://schemas.microsoft.com/office/drawing/2014/main" id="{C0B0B7ED-DAF5-283F-DE76-FCE84DE67753}"/>
              </a:ext>
            </a:extLst>
          </p:cNvPr>
          <p:cNvSpPr txBox="1"/>
          <p:nvPr/>
        </p:nvSpPr>
        <p:spPr>
          <a:xfrm>
            <a:off x="7101814" y="3552816"/>
            <a:ext cx="1889760"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get married </a:t>
            </a:r>
          </a:p>
        </p:txBody>
      </p:sp>
      <p:sp>
        <p:nvSpPr>
          <p:cNvPr id="10" name="TextBox 9">
            <a:extLst>
              <a:ext uri="{FF2B5EF4-FFF2-40B4-BE49-F238E27FC236}">
                <a16:creationId xmlns:a16="http://schemas.microsoft.com/office/drawing/2014/main" id="{7DAED790-130C-F7D7-4F1E-6787871B0E69}"/>
              </a:ext>
            </a:extLst>
          </p:cNvPr>
          <p:cNvSpPr txBox="1"/>
          <p:nvPr/>
        </p:nvSpPr>
        <p:spPr>
          <a:xfrm>
            <a:off x="5029240" y="3549338"/>
            <a:ext cx="123318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die </a:t>
            </a:r>
          </a:p>
        </p:txBody>
      </p:sp>
      <p:pic>
        <p:nvPicPr>
          <p:cNvPr id="11" name="to get sick">
            <a:hlinkClick r:id="" action="ppaction://media"/>
            <a:extLst>
              <a:ext uri="{FF2B5EF4-FFF2-40B4-BE49-F238E27FC236}">
                <a16:creationId xmlns:a16="http://schemas.microsoft.com/office/drawing/2014/main" id="{19105692-5B21-9704-D352-1F311759BF99}"/>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5531" y="2745320"/>
            <a:ext cx="487363" cy="487363"/>
          </a:xfrm>
          <a:prstGeom prst="rect">
            <a:avLst/>
          </a:prstGeom>
        </p:spPr>
      </p:pic>
      <p:pic>
        <p:nvPicPr>
          <p:cNvPr id="12" name="to get well">
            <a:hlinkClick r:id="" action="ppaction://media"/>
            <a:extLst>
              <a:ext uri="{FF2B5EF4-FFF2-40B4-BE49-F238E27FC236}">
                <a16:creationId xmlns:a16="http://schemas.microsoft.com/office/drawing/2014/main" id="{C8945F51-E0C5-484F-B95C-5F1535AE194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70078" y="2745320"/>
            <a:ext cx="487363" cy="487363"/>
          </a:xfrm>
          <a:prstGeom prst="rect">
            <a:avLst/>
          </a:prstGeom>
        </p:spPr>
      </p:pic>
      <p:pic>
        <p:nvPicPr>
          <p:cNvPr id="13" name="to die">
            <a:hlinkClick r:id="" action="ppaction://media"/>
            <a:extLst>
              <a:ext uri="{FF2B5EF4-FFF2-40B4-BE49-F238E27FC236}">
                <a16:creationId xmlns:a16="http://schemas.microsoft.com/office/drawing/2014/main" id="{2E56530F-ED3F-DABF-FC04-6CB91E192172}"/>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02152" y="2745320"/>
            <a:ext cx="487363" cy="487363"/>
          </a:xfrm>
          <a:prstGeom prst="rect">
            <a:avLst/>
          </a:prstGeom>
        </p:spPr>
      </p:pic>
      <p:pic>
        <p:nvPicPr>
          <p:cNvPr id="14" name="to get married">
            <a:hlinkClick r:id="" action="ppaction://media"/>
            <a:extLst>
              <a:ext uri="{FF2B5EF4-FFF2-40B4-BE49-F238E27FC236}">
                <a16:creationId xmlns:a16="http://schemas.microsoft.com/office/drawing/2014/main" id="{504131A2-D4F0-D6C0-6002-3574C05C6B61}"/>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20932" y="2745320"/>
            <a:ext cx="487363" cy="487363"/>
          </a:xfrm>
          <a:prstGeom prst="rect">
            <a:avLst/>
          </a:prstGeom>
        </p:spPr>
      </p:pic>
    </p:spTree>
    <p:extLst>
      <p:ext uri="{BB962C8B-B14F-4D97-AF65-F5344CB8AC3E}">
        <p14:creationId xmlns:p14="http://schemas.microsoft.com/office/powerpoint/2010/main" val="314989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2"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4"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565"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12"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671175DF-5F29-F018-4FC8-F93CB24CCF16}"/>
              </a:ext>
            </a:extLst>
          </p:cNvPr>
          <p:cNvGraphicFramePr/>
          <p:nvPr>
            <p:extLst>
              <p:ext uri="{D42A27DB-BD31-4B8C-83A1-F6EECF244321}">
                <p14:modId xmlns:p14="http://schemas.microsoft.com/office/powerpoint/2010/main" val="667161328"/>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EF1F1A13-8591-2B8C-7AA9-25A05FE2204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5143690" y="223356"/>
            <a:ext cx="841094" cy="21075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ultiethnicity business, sport startup, motivation competition concept. Premium Vector">
            <a:extLst>
              <a:ext uri="{FF2B5EF4-FFF2-40B4-BE49-F238E27FC236}">
                <a16:creationId xmlns:a16="http://schemas.microsoft.com/office/drawing/2014/main" id="{FF1DAD09-C01D-E3F4-14B5-3B5E02C1D988}"/>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7128190" y="745670"/>
            <a:ext cx="1749456" cy="1363202"/>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54;p18">
            <a:extLst>
              <a:ext uri="{FF2B5EF4-FFF2-40B4-BE49-F238E27FC236}">
                <a16:creationId xmlns:a16="http://schemas.microsoft.com/office/drawing/2014/main" id="{717D24AF-F69A-9A1B-2B37-3451E4B5358A}"/>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259080" y="567191"/>
            <a:ext cx="1725420" cy="1720160"/>
          </a:xfrm>
          <a:prstGeom prst="rect">
            <a:avLst/>
          </a:prstGeom>
          <a:noFill/>
          <a:ln>
            <a:noFill/>
          </a:ln>
        </p:spPr>
      </p:pic>
      <p:pic>
        <p:nvPicPr>
          <p:cNvPr id="6" name="Google Shape;155;p18">
            <a:extLst>
              <a:ext uri="{FF2B5EF4-FFF2-40B4-BE49-F238E27FC236}">
                <a16:creationId xmlns:a16="http://schemas.microsoft.com/office/drawing/2014/main" id="{F00FCA3D-52FB-87CA-FD0B-DE08A3619309}"/>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821783" y="350821"/>
            <a:ext cx="1208086" cy="1852590"/>
          </a:xfrm>
          <a:prstGeom prst="rect">
            <a:avLst/>
          </a:prstGeom>
          <a:noFill/>
          <a:ln>
            <a:noFill/>
          </a:ln>
        </p:spPr>
      </p:pic>
      <p:sp>
        <p:nvSpPr>
          <p:cNvPr id="7" name="TextBox 6">
            <a:extLst>
              <a:ext uri="{FF2B5EF4-FFF2-40B4-BE49-F238E27FC236}">
                <a16:creationId xmlns:a16="http://schemas.microsoft.com/office/drawing/2014/main" id="{817A4D85-8B56-79E3-93FA-2C6823B238C3}"/>
              </a:ext>
            </a:extLst>
          </p:cNvPr>
          <p:cNvSpPr txBox="1"/>
          <p:nvPr/>
        </p:nvSpPr>
        <p:spPr>
          <a:xfrm>
            <a:off x="182893" y="3549338"/>
            <a:ext cx="207264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divorce</a:t>
            </a:r>
          </a:p>
        </p:txBody>
      </p:sp>
      <p:sp>
        <p:nvSpPr>
          <p:cNvPr id="8" name="TextBox 7">
            <a:extLst>
              <a:ext uri="{FF2B5EF4-FFF2-40B4-BE49-F238E27FC236}">
                <a16:creationId xmlns:a16="http://schemas.microsoft.com/office/drawing/2014/main" id="{7226A94A-304A-4CB4-A3FF-731E97E6D122}"/>
              </a:ext>
            </a:extLst>
          </p:cNvPr>
          <p:cNvSpPr txBox="1"/>
          <p:nvPr/>
        </p:nvSpPr>
        <p:spPr>
          <a:xfrm>
            <a:off x="7226644" y="3549338"/>
            <a:ext cx="155254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start</a:t>
            </a:r>
          </a:p>
        </p:txBody>
      </p:sp>
      <p:sp>
        <p:nvSpPr>
          <p:cNvPr id="9" name="TextBox 8">
            <a:extLst>
              <a:ext uri="{FF2B5EF4-FFF2-40B4-BE49-F238E27FC236}">
                <a16:creationId xmlns:a16="http://schemas.microsoft.com/office/drawing/2014/main" id="{A9C0C951-B8D7-CCF1-DB17-1899C1D33472}"/>
              </a:ext>
            </a:extLst>
          </p:cNvPr>
          <p:cNvSpPr txBox="1"/>
          <p:nvPr/>
        </p:nvSpPr>
        <p:spPr>
          <a:xfrm>
            <a:off x="4906359" y="3549338"/>
            <a:ext cx="168947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serve</a:t>
            </a:r>
          </a:p>
        </p:txBody>
      </p:sp>
      <p:sp>
        <p:nvSpPr>
          <p:cNvPr id="10" name="TextBox 9">
            <a:extLst>
              <a:ext uri="{FF2B5EF4-FFF2-40B4-BE49-F238E27FC236}">
                <a16:creationId xmlns:a16="http://schemas.microsoft.com/office/drawing/2014/main" id="{A6BD4FBD-EEB7-5999-7B0A-9DA27CCC6DB0}"/>
              </a:ext>
            </a:extLst>
          </p:cNvPr>
          <p:cNvSpPr txBox="1"/>
          <p:nvPr/>
        </p:nvSpPr>
        <p:spPr>
          <a:xfrm>
            <a:off x="2292292" y="3549338"/>
            <a:ext cx="2283526"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graduate</a:t>
            </a:r>
          </a:p>
        </p:txBody>
      </p:sp>
      <p:pic>
        <p:nvPicPr>
          <p:cNvPr id="11" name="to divorce">
            <a:hlinkClick r:id="" action="ppaction://media"/>
            <a:extLst>
              <a:ext uri="{FF2B5EF4-FFF2-40B4-BE49-F238E27FC236}">
                <a16:creationId xmlns:a16="http://schemas.microsoft.com/office/drawing/2014/main" id="{EA64319E-F69C-9E44-1778-33480B9660A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5531" y="2765583"/>
            <a:ext cx="487363" cy="487363"/>
          </a:xfrm>
          <a:prstGeom prst="rect">
            <a:avLst/>
          </a:prstGeom>
        </p:spPr>
      </p:pic>
      <p:pic>
        <p:nvPicPr>
          <p:cNvPr id="12" name="to graduate">
            <a:hlinkClick r:id="" action="ppaction://media"/>
            <a:extLst>
              <a:ext uri="{FF2B5EF4-FFF2-40B4-BE49-F238E27FC236}">
                <a16:creationId xmlns:a16="http://schemas.microsoft.com/office/drawing/2014/main" id="{79FB7111-C533-87FF-8BD2-89D75D451882}"/>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82144" y="2765582"/>
            <a:ext cx="487363" cy="487363"/>
          </a:xfrm>
          <a:prstGeom prst="rect">
            <a:avLst/>
          </a:prstGeom>
        </p:spPr>
      </p:pic>
      <p:pic>
        <p:nvPicPr>
          <p:cNvPr id="13" name="to serve">
            <a:hlinkClick r:id="" action="ppaction://media"/>
            <a:extLst>
              <a:ext uri="{FF2B5EF4-FFF2-40B4-BE49-F238E27FC236}">
                <a16:creationId xmlns:a16="http://schemas.microsoft.com/office/drawing/2014/main" id="{E72330A4-30F3-8A33-0C7A-60D5BA51ABFF}"/>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84319" y="2767149"/>
            <a:ext cx="487363" cy="487363"/>
          </a:xfrm>
          <a:prstGeom prst="rect">
            <a:avLst/>
          </a:prstGeom>
        </p:spPr>
      </p:pic>
      <p:pic>
        <p:nvPicPr>
          <p:cNvPr id="14" name="to start">
            <a:hlinkClick r:id="" action="ppaction://media"/>
            <a:extLst>
              <a:ext uri="{FF2B5EF4-FFF2-40B4-BE49-F238E27FC236}">
                <a16:creationId xmlns:a16="http://schemas.microsoft.com/office/drawing/2014/main" id="{4B3B5211-CE6B-48FF-3434-264E8718FEA6}"/>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59236" y="2765582"/>
            <a:ext cx="487363" cy="487363"/>
          </a:xfrm>
          <a:prstGeom prst="rect">
            <a:avLst/>
          </a:prstGeom>
        </p:spPr>
      </p:pic>
    </p:spTree>
    <p:extLst>
      <p:ext uri="{BB962C8B-B14F-4D97-AF65-F5344CB8AC3E}">
        <p14:creationId xmlns:p14="http://schemas.microsoft.com/office/powerpoint/2010/main" val="210145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2"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23"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51"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10"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A35FA59D-1DBE-ED88-7EEC-FF51702BC19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68;p19">
            <a:extLst>
              <a:ext uri="{FF2B5EF4-FFF2-40B4-BE49-F238E27FC236}">
                <a16:creationId xmlns:a16="http://schemas.microsoft.com/office/drawing/2014/main" id="{CF8F5AC2-4279-8715-4FA9-B791C734079B}"/>
              </a:ext>
            </a:extLst>
          </p:cNvPr>
          <p:cNvPicPr preferRelativeResize="0"/>
          <p:nvPr/>
        </p:nvPicPr>
        <p:blipFill>
          <a:blip r:embed="rId10">
            <a:alphaModFix/>
          </a:blip>
          <a:stretch>
            <a:fillRect/>
          </a:stretch>
        </p:blipFill>
        <p:spPr>
          <a:xfrm>
            <a:off x="246367" y="388621"/>
            <a:ext cx="1559510" cy="1959514"/>
          </a:xfrm>
          <a:prstGeom prst="rect">
            <a:avLst/>
          </a:prstGeom>
          <a:noFill/>
          <a:ln>
            <a:noFill/>
          </a:ln>
        </p:spPr>
      </p:pic>
      <p:pic>
        <p:nvPicPr>
          <p:cNvPr id="4" name="Google Shape;169;p19">
            <a:extLst>
              <a:ext uri="{FF2B5EF4-FFF2-40B4-BE49-F238E27FC236}">
                <a16:creationId xmlns:a16="http://schemas.microsoft.com/office/drawing/2014/main" id="{16F239CD-87C5-C2B8-55E1-56E8A4D9A52F}"/>
              </a:ext>
            </a:extLst>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2585951" y="388619"/>
            <a:ext cx="1672508" cy="1959516"/>
          </a:xfrm>
          <a:prstGeom prst="rect">
            <a:avLst/>
          </a:prstGeom>
          <a:noFill/>
          <a:ln>
            <a:noFill/>
          </a:ln>
        </p:spPr>
      </p:pic>
      <p:pic>
        <p:nvPicPr>
          <p:cNvPr id="5" name="Picture 4">
            <a:extLst>
              <a:ext uri="{FF2B5EF4-FFF2-40B4-BE49-F238E27FC236}">
                <a16:creationId xmlns:a16="http://schemas.microsoft.com/office/drawing/2014/main" id="{CB390E22-70D8-91EB-2E32-956C9388D348}"/>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061757" y="281481"/>
            <a:ext cx="1599046" cy="2066654"/>
          </a:xfrm>
          <a:prstGeom prst="rect">
            <a:avLst/>
          </a:prstGeom>
        </p:spPr>
      </p:pic>
      <p:pic>
        <p:nvPicPr>
          <p:cNvPr id="6" name="Picture 2" descr="Flat nurse team Premium Vector">
            <a:extLst>
              <a:ext uri="{FF2B5EF4-FFF2-40B4-BE49-F238E27FC236}">
                <a16:creationId xmlns:a16="http://schemas.microsoft.com/office/drawing/2014/main" id="{5E7815CA-2D32-F552-0100-8D0F93F9CF46}"/>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885543" y="448313"/>
            <a:ext cx="1599046" cy="1748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1223BB-66E4-5E1B-791B-2BBF1472593A}"/>
              </a:ext>
            </a:extLst>
          </p:cNvPr>
          <p:cNvSpPr txBox="1"/>
          <p:nvPr/>
        </p:nvSpPr>
        <p:spPr>
          <a:xfrm>
            <a:off x="387574" y="3549338"/>
            <a:ext cx="169927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leave</a:t>
            </a:r>
          </a:p>
        </p:txBody>
      </p:sp>
      <p:sp>
        <p:nvSpPr>
          <p:cNvPr id="8" name="TextBox 7">
            <a:extLst>
              <a:ext uri="{FF2B5EF4-FFF2-40B4-BE49-F238E27FC236}">
                <a16:creationId xmlns:a16="http://schemas.microsoft.com/office/drawing/2014/main" id="{A84E9AC5-AEF9-4219-3104-DF2D55F71C2D}"/>
              </a:ext>
            </a:extLst>
          </p:cNvPr>
          <p:cNvSpPr txBox="1"/>
          <p:nvPr/>
        </p:nvSpPr>
        <p:spPr>
          <a:xfrm>
            <a:off x="7358937" y="3549338"/>
            <a:ext cx="116784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kill </a:t>
            </a:r>
          </a:p>
        </p:txBody>
      </p:sp>
      <p:sp>
        <p:nvSpPr>
          <p:cNvPr id="9" name="TextBox 8">
            <a:extLst>
              <a:ext uri="{FF2B5EF4-FFF2-40B4-BE49-F238E27FC236}">
                <a16:creationId xmlns:a16="http://schemas.microsoft.com/office/drawing/2014/main" id="{B43BC36A-37D9-ECC3-E8F3-E12FFE88E638}"/>
              </a:ext>
            </a:extLst>
          </p:cNvPr>
          <p:cNvSpPr txBox="1"/>
          <p:nvPr/>
        </p:nvSpPr>
        <p:spPr>
          <a:xfrm>
            <a:off x="5009401" y="3549338"/>
            <a:ext cx="135132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join</a:t>
            </a:r>
          </a:p>
        </p:txBody>
      </p:sp>
      <p:sp>
        <p:nvSpPr>
          <p:cNvPr id="10" name="TextBox 9">
            <a:extLst>
              <a:ext uri="{FF2B5EF4-FFF2-40B4-BE49-F238E27FC236}">
                <a16:creationId xmlns:a16="http://schemas.microsoft.com/office/drawing/2014/main" id="{123B47C7-8DFF-C253-84CC-A35C65829644}"/>
              </a:ext>
            </a:extLst>
          </p:cNvPr>
          <p:cNvSpPr txBox="1"/>
          <p:nvPr/>
        </p:nvSpPr>
        <p:spPr>
          <a:xfrm>
            <a:off x="2585951" y="3549338"/>
            <a:ext cx="148588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pass</a:t>
            </a:r>
          </a:p>
        </p:txBody>
      </p:sp>
      <p:pic>
        <p:nvPicPr>
          <p:cNvPr id="11" name="to leave">
            <a:hlinkClick r:id="" action="ppaction://media"/>
            <a:extLst>
              <a:ext uri="{FF2B5EF4-FFF2-40B4-BE49-F238E27FC236}">
                <a16:creationId xmlns:a16="http://schemas.microsoft.com/office/drawing/2014/main" id="{AD86D79E-399B-FD91-3273-F65FC6A3F22C}"/>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93528" y="2761789"/>
            <a:ext cx="487363" cy="487363"/>
          </a:xfrm>
          <a:prstGeom prst="rect">
            <a:avLst/>
          </a:prstGeom>
        </p:spPr>
      </p:pic>
      <p:pic>
        <p:nvPicPr>
          <p:cNvPr id="12" name="to pass">
            <a:hlinkClick r:id="" action="ppaction://media"/>
            <a:extLst>
              <a:ext uri="{FF2B5EF4-FFF2-40B4-BE49-F238E27FC236}">
                <a16:creationId xmlns:a16="http://schemas.microsoft.com/office/drawing/2014/main" id="{6851F2AB-AF34-DA10-C5D5-DA6E391B71DD}"/>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78523" y="2757273"/>
            <a:ext cx="487363" cy="487363"/>
          </a:xfrm>
          <a:prstGeom prst="rect">
            <a:avLst/>
          </a:prstGeom>
        </p:spPr>
      </p:pic>
      <p:pic>
        <p:nvPicPr>
          <p:cNvPr id="13" name="to join">
            <a:hlinkClick r:id="" action="ppaction://media"/>
            <a:extLst>
              <a:ext uri="{FF2B5EF4-FFF2-40B4-BE49-F238E27FC236}">
                <a16:creationId xmlns:a16="http://schemas.microsoft.com/office/drawing/2014/main" id="{669AB444-D780-1CB2-FB51-CD63AEE022DF}"/>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41383" y="2757273"/>
            <a:ext cx="487363" cy="487363"/>
          </a:xfrm>
          <a:prstGeom prst="rect">
            <a:avLst/>
          </a:prstGeom>
        </p:spPr>
      </p:pic>
      <p:pic>
        <p:nvPicPr>
          <p:cNvPr id="14" name="to kill ">
            <a:hlinkClick r:id="" action="ppaction://media"/>
            <a:extLst>
              <a:ext uri="{FF2B5EF4-FFF2-40B4-BE49-F238E27FC236}">
                <a16:creationId xmlns:a16="http://schemas.microsoft.com/office/drawing/2014/main" id="{009C81F7-B554-039C-8396-FD17A9D3C68F}"/>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58414" y="2757273"/>
            <a:ext cx="487363" cy="487363"/>
          </a:xfrm>
          <a:prstGeom prst="rect">
            <a:avLst/>
          </a:prstGeom>
        </p:spPr>
      </p:pic>
    </p:spTree>
    <p:extLst>
      <p:ext uri="{BB962C8B-B14F-4D97-AF65-F5344CB8AC3E}">
        <p14:creationId xmlns:p14="http://schemas.microsoft.com/office/powerpoint/2010/main" val="30387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542"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97"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35"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C4C330DD-2597-DF9F-7C99-30AC5ADAD8D2}"/>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 name="Google Shape;146;p17">
            <a:extLst>
              <a:ext uri="{FF2B5EF4-FFF2-40B4-BE49-F238E27FC236}">
                <a16:creationId xmlns:a16="http://schemas.microsoft.com/office/drawing/2014/main" id="{A3AF2C6C-13B3-E310-5A89-6A3CA033BD4B}"/>
              </a:ext>
            </a:extLst>
          </p:cNvPr>
          <p:cNvPicPr preferRelativeResize="0"/>
          <p:nvPr/>
        </p:nvPicPr>
        <p:blipFill>
          <a:blip r:embed="rId10" cstate="screen">
            <a:alphaModFix/>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182881" y="541578"/>
            <a:ext cx="1803514" cy="1878186"/>
          </a:xfrm>
          <a:prstGeom prst="rect">
            <a:avLst/>
          </a:prstGeom>
          <a:noFill/>
          <a:ln>
            <a:noFill/>
          </a:ln>
        </p:spPr>
      </p:pic>
      <p:pic>
        <p:nvPicPr>
          <p:cNvPr id="8" name="Google Shape;147;p17">
            <a:extLst>
              <a:ext uri="{FF2B5EF4-FFF2-40B4-BE49-F238E27FC236}">
                <a16:creationId xmlns:a16="http://schemas.microsoft.com/office/drawing/2014/main" id="{92156888-EBCC-87CC-7FF2-85DAD0DE8566}"/>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2550855" y="434316"/>
            <a:ext cx="1803514" cy="1803514"/>
          </a:xfrm>
          <a:prstGeom prst="rect">
            <a:avLst/>
          </a:prstGeom>
          <a:noFill/>
          <a:ln>
            <a:noFill/>
          </a:ln>
        </p:spPr>
      </p:pic>
      <p:pic>
        <p:nvPicPr>
          <p:cNvPr id="9" name="Google Shape;148;p17">
            <a:extLst>
              <a:ext uri="{FF2B5EF4-FFF2-40B4-BE49-F238E27FC236}">
                <a16:creationId xmlns:a16="http://schemas.microsoft.com/office/drawing/2014/main" id="{6F1E7C94-BD8E-7182-D28F-F51A1F93B3DE}"/>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789633" y="367166"/>
            <a:ext cx="1803514" cy="1937814"/>
          </a:xfrm>
          <a:prstGeom prst="rect">
            <a:avLst/>
          </a:prstGeom>
          <a:noFill/>
          <a:ln>
            <a:noFill/>
          </a:ln>
        </p:spPr>
      </p:pic>
      <p:pic>
        <p:nvPicPr>
          <p:cNvPr id="10" name="Google Shape;149;p17">
            <a:extLst>
              <a:ext uri="{FF2B5EF4-FFF2-40B4-BE49-F238E27FC236}">
                <a16:creationId xmlns:a16="http://schemas.microsoft.com/office/drawing/2014/main" id="{4ACDF50C-4CD5-2724-A3D6-553FBECB0C0B}"/>
              </a:ext>
            </a:extLst>
          </p:cNvPr>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6959739" y="434316"/>
            <a:ext cx="1803514" cy="1803514"/>
          </a:xfrm>
          <a:prstGeom prst="rect">
            <a:avLst/>
          </a:prstGeom>
          <a:noFill/>
          <a:ln>
            <a:noFill/>
          </a:ln>
        </p:spPr>
      </p:pic>
      <p:sp>
        <p:nvSpPr>
          <p:cNvPr id="11" name="TextBox 10">
            <a:extLst>
              <a:ext uri="{FF2B5EF4-FFF2-40B4-BE49-F238E27FC236}">
                <a16:creationId xmlns:a16="http://schemas.microsoft.com/office/drawing/2014/main" id="{4F76CEDC-2640-C806-6A46-65BD92E3D6E8}"/>
              </a:ext>
            </a:extLst>
          </p:cNvPr>
          <p:cNvSpPr txBox="1"/>
          <p:nvPr/>
        </p:nvSpPr>
        <p:spPr>
          <a:xfrm>
            <a:off x="7599192" y="3549338"/>
            <a:ext cx="91234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cold</a:t>
            </a:r>
          </a:p>
        </p:txBody>
      </p:sp>
      <p:sp>
        <p:nvSpPr>
          <p:cNvPr id="12" name="TextBox 11">
            <a:extLst>
              <a:ext uri="{FF2B5EF4-FFF2-40B4-BE49-F238E27FC236}">
                <a16:creationId xmlns:a16="http://schemas.microsoft.com/office/drawing/2014/main" id="{E40E9860-C0D6-D119-8275-6D3CEF237554}"/>
              </a:ext>
            </a:extLst>
          </p:cNvPr>
          <p:cNvSpPr txBox="1"/>
          <p:nvPr/>
        </p:nvSpPr>
        <p:spPr>
          <a:xfrm>
            <a:off x="5281286" y="3549338"/>
            <a:ext cx="77309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hot</a:t>
            </a:r>
          </a:p>
        </p:txBody>
      </p:sp>
      <p:sp>
        <p:nvSpPr>
          <p:cNvPr id="13" name="TextBox 12">
            <a:extLst>
              <a:ext uri="{FF2B5EF4-FFF2-40B4-BE49-F238E27FC236}">
                <a16:creationId xmlns:a16="http://schemas.microsoft.com/office/drawing/2014/main" id="{39061789-181C-0144-4027-CF3BFDFD8EC1}"/>
              </a:ext>
            </a:extLst>
          </p:cNvPr>
          <p:cNvSpPr txBox="1"/>
          <p:nvPr/>
        </p:nvSpPr>
        <p:spPr>
          <a:xfrm>
            <a:off x="3026497" y="3549338"/>
            <a:ext cx="91234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soft</a:t>
            </a:r>
          </a:p>
        </p:txBody>
      </p:sp>
      <p:sp>
        <p:nvSpPr>
          <p:cNvPr id="14" name="TextBox 13">
            <a:extLst>
              <a:ext uri="{FF2B5EF4-FFF2-40B4-BE49-F238E27FC236}">
                <a16:creationId xmlns:a16="http://schemas.microsoft.com/office/drawing/2014/main" id="{F696CC0F-3C6E-BAA9-55BD-BF135F423F4A}"/>
              </a:ext>
            </a:extLst>
          </p:cNvPr>
          <p:cNvSpPr txBox="1"/>
          <p:nvPr/>
        </p:nvSpPr>
        <p:spPr>
          <a:xfrm>
            <a:off x="632461" y="3549338"/>
            <a:ext cx="105159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hard</a:t>
            </a:r>
          </a:p>
        </p:txBody>
      </p:sp>
      <p:pic>
        <p:nvPicPr>
          <p:cNvPr id="3" name="hard">
            <a:hlinkClick r:id="" action="ppaction://media"/>
            <a:extLst>
              <a:ext uri="{FF2B5EF4-FFF2-40B4-BE49-F238E27FC236}">
                <a16:creationId xmlns:a16="http://schemas.microsoft.com/office/drawing/2014/main" id="{2FC6F898-F4F7-60CD-8943-32DC0FB45651}"/>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14576" y="2773459"/>
            <a:ext cx="487363" cy="487363"/>
          </a:xfrm>
          <a:prstGeom prst="rect">
            <a:avLst/>
          </a:prstGeom>
        </p:spPr>
      </p:pic>
      <p:pic>
        <p:nvPicPr>
          <p:cNvPr id="4" name="soft">
            <a:hlinkClick r:id="" action="ppaction://media"/>
            <a:extLst>
              <a:ext uri="{FF2B5EF4-FFF2-40B4-BE49-F238E27FC236}">
                <a16:creationId xmlns:a16="http://schemas.microsoft.com/office/drawing/2014/main" id="{20532109-87B5-E25E-9BF7-D8278A9CD296}"/>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08930" y="2773458"/>
            <a:ext cx="487363" cy="487363"/>
          </a:xfrm>
          <a:prstGeom prst="rect">
            <a:avLst/>
          </a:prstGeom>
        </p:spPr>
      </p:pic>
      <p:pic>
        <p:nvPicPr>
          <p:cNvPr id="5" name="hot">
            <a:hlinkClick r:id="" action="ppaction://media"/>
            <a:extLst>
              <a:ext uri="{FF2B5EF4-FFF2-40B4-BE49-F238E27FC236}">
                <a16:creationId xmlns:a16="http://schemas.microsoft.com/office/drawing/2014/main" id="{9152BC15-5986-FAE2-4AEB-77275D3C90BA}"/>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24153" y="2773457"/>
            <a:ext cx="487363" cy="487363"/>
          </a:xfrm>
          <a:prstGeom prst="rect">
            <a:avLst/>
          </a:prstGeom>
        </p:spPr>
      </p:pic>
      <p:pic>
        <p:nvPicPr>
          <p:cNvPr id="6" name="cold">
            <a:hlinkClick r:id="" action="ppaction://media"/>
            <a:extLst>
              <a:ext uri="{FF2B5EF4-FFF2-40B4-BE49-F238E27FC236}">
                <a16:creationId xmlns:a16="http://schemas.microsoft.com/office/drawing/2014/main" id="{FF4C0CD8-6FBA-0C50-791E-BB65243F7E3E}"/>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18507" y="2773457"/>
            <a:ext cx="487363" cy="487363"/>
          </a:xfrm>
          <a:prstGeom prst="rect">
            <a:avLst/>
          </a:prstGeom>
        </p:spPr>
      </p:pic>
    </p:spTree>
    <p:extLst>
      <p:ext uri="{BB962C8B-B14F-4D97-AF65-F5344CB8AC3E}">
        <p14:creationId xmlns:p14="http://schemas.microsoft.com/office/powerpoint/2010/main" val="24327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26"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519" fill="hold"/>
                                        <p:tgtEl>
                                          <p:spTgt spid="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76" fill="hold"/>
                                        <p:tgtEl>
                                          <p:spTgt spid="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3"/>
                </p:tgtEl>
              </p:cMediaNode>
            </p:audio>
            <p:audio>
              <p:cMediaNode vol="80000">
                <p:cTn id="40" fill="hold" display="0">
                  <p:stCondLst>
                    <p:cond delay="indefinite"/>
                  </p:stCondLst>
                  <p:endCondLst>
                    <p:cond evt="onStopAudio" delay="0">
                      <p:tgtEl>
                        <p:sldTgt/>
                      </p:tgtEl>
                    </p:cond>
                  </p:endCondLst>
                </p:cTn>
                <p:tgtEl>
                  <p:spTgt spid="4"/>
                </p:tgtEl>
              </p:cMediaNode>
            </p:audio>
            <p:audio>
              <p:cMediaNode vol="80000">
                <p:cTn id="41" fill="hold" display="0">
                  <p:stCondLst>
                    <p:cond delay="indefinite"/>
                  </p:stCondLst>
                  <p:endCondLst>
                    <p:cond evt="onStopAudio" delay="0">
                      <p:tgtEl>
                        <p:sldTgt/>
                      </p:tgtEl>
                    </p:cond>
                  </p:endCondLst>
                </p:cTn>
                <p:tgtEl>
                  <p:spTgt spid="5"/>
                </p:tgtEl>
              </p:cMediaNode>
            </p:audio>
            <p:audio>
              <p:cMediaNode vol="80000">
                <p:cTn id="42" fill="hold" display="0">
                  <p:stCondLst>
                    <p:cond delay="indefinite"/>
                  </p:stCondLst>
                  <p:endCondLst>
                    <p:cond evt="onStopAudio" delay="0">
                      <p:tgtEl>
                        <p:sldTgt/>
                      </p:tgtEl>
                    </p:cond>
                  </p:endCondLst>
                </p:cTn>
                <p:tgtEl>
                  <p:spTgt spid="6"/>
                </p:tgtEl>
              </p:cMediaNode>
            </p:audio>
          </p:childTnLst>
        </p:cTn>
      </p:par>
    </p:tnLst>
    <p:bldLst>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1462862C-9011-28EE-E63E-E0C4A61E1B84}"/>
              </a:ext>
            </a:extLst>
          </p:cNvPr>
          <p:cNvGraphicFramePr/>
          <p:nvPr>
            <p:extLst>
              <p:ext uri="{D42A27DB-BD31-4B8C-83A1-F6EECF244321}">
                <p14:modId xmlns:p14="http://schemas.microsoft.com/office/powerpoint/2010/main" val="2422116783"/>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62;p18">
            <a:extLst>
              <a:ext uri="{FF2B5EF4-FFF2-40B4-BE49-F238E27FC236}">
                <a16:creationId xmlns:a16="http://schemas.microsoft.com/office/drawing/2014/main" id="{6B080E44-61B6-14D0-6F64-2FF24DDF15B3}"/>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t="-2"/>
          <a:stretch/>
        </p:blipFill>
        <p:spPr>
          <a:xfrm>
            <a:off x="4758910" y="638247"/>
            <a:ext cx="1870490" cy="1568850"/>
          </a:xfrm>
          <a:prstGeom prst="rect">
            <a:avLst/>
          </a:prstGeom>
          <a:noFill/>
          <a:ln>
            <a:noFill/>
          </a:ln>
        </p:spPr>
      </p:pic>
      <p:pic>
        <p:nvPicPr>
          <p:cNvPr id="4" name="Google Shape;163;p18">
            <a:extLst>
              <a:ext uri="{FF2B5EF4-FFF2-40B4-BE49-F238E27FC236}">
                <a16:creationId xmlns:a16="http://schemas.microsoft.com/office/drawing/2014/main" id="{C7780AB1-DECF-7233-5245-2613C7537312}"/>
              </a:ext>
            </a:extLst>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7368137" y="704626"/>
            <a:ext cx="1493056" cy="1493056"/>
          </a:xfrm>
          <a:prstGeom prst="rect">
            <a:avLst/>
          </a:prstGeom>
          <a:noFill/>
          <a:ln>
            <a:noFill/>
          </a:ln>
        </p:spPr>
      </p:pic>
      <p:pic>
        <p:nvPicPr>
          <p:cNvPr id="5" name="Google Shape;160;p18">
            <a:extLst>
              <a:ext uri="{FF2B5EF4-FFF2-40B4-BE49-F238E27FC236}">
                <a16:creationId xmlns:a16="http://schemas.microsoft.com/office/drawing/2014/main" id="{85F2E59B-6502-8737-4A93-D0D9E02C48EC}"/>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434340" y="122426"/>
            <a:ext cx="1353322" cy="2367234"/>
          </a:xfrm>
          <a:prstGeom prst="rect">
            <a:avLst/>
          </a:prstGeom>
          <a:noFill/>
          <a:ln>
            <a:noFill/>
          </a:ln>
        </p:spPr>
      </p:pic>
      <p:pic>
        <p:nvPicPr>
          <p:cNvPr id="6" name="Google Shape;161;p18">
            <a:extLst>
              <a:ext uri="{FF2B5EF4-FFF2-40B4-BE49-F238E27FC236}">
                <a16:creationId xmlns:a16="http://schemas.microsoft.com/office/drawing/2014/main" id="{2BEB8853-1316-A6E0-BC64-8F088F9E3754}"/>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534217" y="638247"/>
            <a:ext cx="1728472" cy="1644638"/>
          </a:xfrm>
          <a:prstGeom prst="rect">
            <a:avLst/>
          </a:prstGeom>
          <a:noFill/>
          <a:ln>
            <a:noFill/>
          </a:ln>
        </p:spPr>
      </p:pic>
      <p:sp>
        <p:nvSpPr>
          <p:cNvPr id="7" name="TextBox 6">
            <a:extLst>
              <a:ext uri="{FF2B5EF4-FFF2-40B4-BE49-F238E27FC236}">
                <a16:creationId xmlns:a16="http://schemas.microsoft.com/office/drawing/2014/main" id="{923B6A28-6FBD-8DBE-6848-81C22F8B55B3}"/>
              </a:ext>
            </a:extLst>
          </p:cNvPr>
          <p:cNvSpPr txBox="1"/>
          <p:nvPr/>
        </p:nvSpPr>
        <p:spPr>
          <a:xfrm>
            <a:off x="2865121" y="3549338"/>
            <a:ext cx="118110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short</a:t>
            </a:r>
          </a:p>
        </p:txBody>
      </p:sp>
      <p:sp>
        <p:nvSpPr>
          <p:cNvPr id="8" name="TextBox 7">
            <a:extLst>
              <a:ext uri="{FF2B5EF4-FFF2-40B4-BE49-F238E27FC236}">
                <a16:creationId xmlns:a16="http://schemas.microsoft.com/office/drawing/2014/main" id="{F8928A91-A98E-8083-5226-9A52717B8A52}"/>
              </a:ext>
            </a:extLst>
          </p:cNvPr>
          <p:cNvSpPr txBox="1"/>
          <p:nvPr/>
        </p:nvSpPr>
        <p:spPr>
          <a:xfrm>
            <a:off x="7444740" y="3549338"/>
            <a:ext cx="1181099"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small</a:t>
            </a:r>
          </a:p>
        </p:txBody>
      </p:sp>
      <p:sp>
        <p:nvSpPr>
          <p:cNvPr id="9" name="TextBox 8">
            <a:extLst>
              <a:ext uri="{FF2B5EF4-FFF2-40B4-BE49-F238E27FC236}">
                <a16:creationId xmlns:a16="http://schemas.microsoft.com/office/drawing/2014/main" id="{DEE5E9CE-5DD3-05BB-F17C-1AAB1BA82F28}"/>
              </a:ext>
            </a:extLst>
          </p:cNvPr>
          <p:cNvSpPr txBox="1"/>
          <p:nvPr/>
        </p:nvSpPr>
        <p:spPr>
          <a:xfrm>
            <a:off x="5327737" y="3549338"/>
            <a:ext cx="91234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big</a:t>
            </a:r>
          </a:p>
        </p:txBody>
      </p:sp>
      <p:sp>
        <p:nvSpPr>
          <p:cNvPr id="10" name="TextBox 9">
            <a:extLst>
              <a:ext uri="{FF2B5EF4-FFF2-40B4-BE49-F238E27FC236}">
                <a16:creationId xmlns:a16="http://schemas.microsoft.com/office/drawing/2014/main" id="{70A0D926-3EDE-DC84-082B-D2F41F547ACD}"/>
              </a:ext>
            </a:extLst>
          </p:cNvPr>
          <p:cNvSpPr txBox="1"/>
          <p:nvPr/>
        </p:nvSpPr>
        <p:spPr>
          <a:xfrm>
            <a:off x="654827" y="3549338"/>
            <a:ext cx="91234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tall</a:t>
            </a:r>
          </a:p>
        </p:txBody>
      </p:sp>
      <p:pic>
        <p:nvPicPr>
          <p:cNvPr id="11" name="tall">
            <a:hlinkClick r:id="" action="ppaction://media"/>
            <a:extLst>
              <a:ext uri="{FF2B5EF4-FFF2-40B4-BE49-F238E27FC236}">
                <a16:creationId xmlns:a16="http://schemas.microsoft.com/office/drawing/2014/main" id="{219FDD3F-7C03-F8BE-B4B0-23D710A9F9D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67318" y="2763065"/>
            <a:ext cx="487363" cy="487363"/>
          </a:xfrm>
          <a:prstGeom prst="rect">
            <a:avLst/>
          </a:prstGeom>
        </p:spPr>
      </p:pic>
      <p:pic>
        <p:nvPicPr>
          <p:cNvPr id="12" name="short">
            <a:hlinkClick r:id="" action="ppaction://media"/>
            <a:extLst>
              <a:ext uri="{FF2B5EF4-FFF2-40B4-BE49-F238E27FC236}">
                <a16:creationId xmlns:a16="http://schemas.microsoft.com/office/drawing/2014/main" id="{27939B4A-A826-A6AF-789B-52A93BF15EAB}"/>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11989" y="2756833"/>
            <a:ext cx="487363" cy="487363"/>
          </a:xfrm>
          <a:prstGeom prst="rect">
            <a:avLst/>
          </a:prstGeom>
        </p:spPr>
      </p:pic>
      <p:pic>
        <p:nvPicPr>
          <p:cNvPr id="13" name="big">
            <a:hlinkClick r:id="" action="ppaction://media"/>
            <a:extLst>
              <a:ext uri="{FF2B5EF4-FFF2-40B4-BE49-F238E27FC236}">
                <a16:creationId xmlns:a16="http://schemas.microsoft.com/office/drawing/2014/main" id="{110BC81E-4A60-6DDD-6887-AC1BDECB4BF2}"/>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44650" y="2756832"/>
            <a:ext cx="487363" cy="487363"/>
          </a:xfrm>
          <a:prstGeom prst="rect">
            <a:avLst/>
          </a:prstGeom>
        </p:spPr>
      </p:pic>
      <p:pic>
        <p:nvPicPr>
          <p:cNvPr id="14" name="small">
            <a:hlinkClick r:id="" action="ppaction://media"/>
            <a:extLst>
              <a:ext uri="{FF2B5EF4-FFF2-40B4-BE49-F238E27FC236}">
                <a16:creationId xmlns:a16="http://schemas.microsoft.com/office/drawing/2014/main" id="{75C58816-7976-18C3-7ECB-C0D3EC12FEEC}"/>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91607" y="2756831"/>
            <a:ext cx="487363" cy="487363"/>
          </a:xfrm>
          <a:prstGeom prst="rect">
            <a:avLst/>
          </a:prstGeom>
        </p:spPr>
      </p:pic>
    </p:spTree>
    <p:extLst>
      <p:ext uri="{BB962C8B-B14F-4D97-AF65-F5344CB8AC3E}">
        <p14:creationId xmlns:p14="http://schemas.microsoft.com/office/powerpoint/2010/main" val="27829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3"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03"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03"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519"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5324"/>
            <a:ext cx="8520600" cy="2052600"/>
          </a:xfrm>
          <a:prstGeom prst="rect">
            <a:avLst/>
          </a:prstGeom>
        </p:spPr>
        <p:txBody>
          <a:bodyPr spcFirstLastPara="1" vert="horz" wrap="square" lIns="91425" tIns="91425" rIns="91425" bIns="91425" rtlCol="0" anchor="t" anchorCtr="0">
            <a:normAutofit/>
          </a:bodyPr>
          <a:lstStyle/>
          <a:p>
            <a:pPr algn="l">
              <a:spcBef>
                <a:spcPts val="0"/>
              </a:spcBef>
            </a:pPr>
            <a:r>
              <a:rPr lang="en-US" sz="4400" dirty="0">
                <a:latin typeface="Verdana"/>
                <a:ea typeface="Verdana"/>
                <a:cs typeface="Verdana"/>
                <a:sym typeface="Verdana"/>
              </a:rPr>
              <a:t>How to Use the </a:t>
            </a:r>
            <a:r>
              <a:rPr lang="en" sz="4400" dirty="0">
                <a:latin typeface="Verdana"/>
                <a:ea typeface="Verdana"/>
                <a:cs typeface="Verdana"/>
                <a:sym typeface="Verdana"/>
              </a:rPr>
              <a:t>Flashcards </a:t>
            </a:r>
            <a:endParaRPr sz="4400" dirty="0">
              <a:latin typeface="Verdana"/>
              <a:ea typeface="Verdana"/>
              <a:cs typeface="Verdana"/>
              <a:sym typeface="Verdana"/>
            </a:endParaRPr>
          </a:p>
        </p:txBody>
      </p:sp>
      <p:sp>
        <p:nvSpPr>
          <p:cNvPr id="55" name="Google Shape;55;p13"/>
          <p:cNvSpPr txBox="1">
            <a:spLocks noGrp="1"/>
          </p:cNvSpPr>
          <p:nvPr>
            <p:ph type="subTitle" idx="1"/>
          </p:nvPr>
        </p:nvSpPr>
        <p:spPr>
          <a:xfrm>
            <a:off x="311700" y="722376"/>
            <a:ext cx="8520600" cy="4114800"/>
          </a:xfrm>
          <a:prstGeom prst="rect">
            <a:avLst/>
          </a:prstGeom>
        </p:spPr>
        <p:txBody>
          <a:bodyPr spcFirstLastPara="1" vert="horz" wrap="square" lIns="91425" tIns="91425" rIns="91425" bIns="91425" rtlCol="0" anchor="t" anchorCtr="0">
            <a:noAutofit/>
          </a:bodyPr>
          <a:lstStyle/>
          <a:p>
            <a:pPr marL="514337" indent="-514337" algn="l">
              <a:spcBef>
                <a:spcPts val="0"/>
              </a:spcBef>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Download file in PowerPoint.</a:t>
            </a:r>
          </a:p>
          <a:p>
            <a:pPr marL="514337" indent="-514337" algn="l">
              <a:spcBef>
                <a:spcPts val="0"/>
              </a:spcBef>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Play in Slide Show mode.</a:t>
            </a:r>
          </a:p>
          <a:p>
            <a:pPr marL="514337" indent="-514337" algn="l">
              <a:spcBef>
                <a:spcPts val="0"/>
              </a:spcBef>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Click once to hear the audio.</a:t>
            </a:r>
          </a:p>
          <a:p>
            <a:pPr marL="514337" indent="-514337" algn="l">
              <a:spcBef>
                <a:spcPts val="0"/>
              </a:spcBef>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Click again to see the word.</a:t>
            </a:r>
          </a:p>
          <a:p>
            <a:pPr marL="514337" indent="-514337" algn="l">
              <a:spcBef>
                <a:spcPts val="0"/>
              </a:spcBef>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Try to say the words without listening.</a:t>
            </a:r>
          </a:p>
          <a:p>
            <a:pPr marL="514337" indent="-514337" algn="l">
              <a:spcBef>
                <a:spcPts val="0"/>
              </a:spcBef>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Try to spell the words without reading.</a:t>
            </a:r>
          </a:p>
          <a:p>
            <a:pPr marL="514337" indent="-514337" algn="l">
              <a:spcBef>
                <a:spcPts val="0"/>
              </a:spcBef>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You may also print, cut, and fold to make paper flashcards. </a:t>
            </a:r>
            <a:r>
              <a:rPr lang="en-US" sz="2400" dirty="0">
                <a:latin typeface="Verdana" panose="020B0604030504040204" pitchFamily="34" charset="0"/>
                <a:ea typeface="Verdana" panose="020B0604030504040204" pitchFamily="34" charset="0"/>
                <a:cs typeface="Verdana" panose="020B0604030504040204" pitchFamily="34" charset="0"/>
              </a:rPr>
              <a:t>(Print 1 slide per page, landscape).</a:t>
            </a:r>
          </a:p>
          <a:p>
            <a:pPr marL="514337" indent="-514337" algn="l">
              <a:lnSpc>
                <a:spcPts val="2260"/>
              </a:lnSpc>
              <a:spcBef>
                <a:spcPts val="0"/>
              </a:spcBef>
              <a:buAutoNum type="arabicPeriod"/>
            </a:pPr>
            <a:endParaRPr lang="en-US" sz="2800"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2800" dirty="0">
                <a:latin typeface="Verdana" panose="020B0604030504040204" pitchFamily="34" charset="0"/>
                <a:ea typeface="Verdana" panose="020B0604030504040204" pitchFamily="34" charset="0"/>
                <a:cs typeface="Verdana" panose="020B0604030504040204" pitchFamily="34" charset="0"/>
              </a:rPr>
              <a:t>Have fun, and may the Lord bless you!</a:t>
            </a:r>
            <a:endParaRPr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Google Shape;97;p2">
            <a:extLst>
              <a:ext uri="{FF2B5EF4-FFF2-40B4-BE49-F238E27FC236}">
                <a16:creationId xmlns:a16="http://schemas.microsoft.com/office/drawing/2014/main" id="{7ACECF31-FE71-D1D2-7069-F9662CD59E86}"/>
              </a:ext>
            </a:extLst>
          </p:cNvPr>
          <p:cNvSpPr txBox="1">
            <a:spLocks/>
          </p:cNvSpPr>
          <p:nvPr/>
        </p:nvSpPr>
        <p:spPr>
          <a:xfrm>
            <a:off x="603068" y="6393299"/>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r>
              <a:rPr lang="en-US" dirty="0"/>
              <a:t>©2020-2022 Literacy International</a:t>
            </a:r>
          </a:p>
        </p:txBody>
      </p:sp>
      <p:sp>
        <p:nvSpPr>
          <p:cNvPr id="6" name="Google Shape;423;p32">
            <a:extLst>
              <a:ext uri="{FF2B5EF4-FFF2-40B4-BE49-F238E27FC236}">
                <a16:creationId xmlns:a16="http://schemas.microsoft.com/office/drawing/2014/main" id="{15C84FD1-9E4D-80CC-6AA4-D4F2E38A551B}"/>
              </a:ext>
            </a:extLst>
          </p:cNvPr>
          <p:cNvSpPr txBox="1"/>
          <p:nvPr/>
        </p:nvSpPr>
        <p:spPr>
          <a:xfrm>
            <a:off x="-349902" y="4869657"/>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C2272109-6A36-0483-7C2C-572F18E9BF9C}"/>
              </a:ext>
            </a:extLst>
          </p:cNvPr>
          <p:cNvGraphicFramePr/>
          <p:nvPr>
            <p:extLst>
              <p:ext uri="{D42A27DB-BD31-4B8C-83A1-F6EECF244321}">
                <p14:modId xmlns:p14="http://schemas.microsoft.com/office/powerpoint/2010/main" val="1300570504"/>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74;p19">
            <a:extLst>
              <a:ext uri="{FF2B5EF4-FFF2-40B4-BE49-F238E27FC236}">
                <a16:creationId xmlns:a16="http://schemas.microsoft.com/office/drawing/2014/main" id="{9DD22BB8-EB4D-C0F6-3BCE-DBC2E5620796}"/>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80060" y="286692"/>
            <a:ext cx="1204906" cy="2081650"/>
          </a:xfrm>
          <a:prstGeom prst="rect">
            <a:avLst/>
          </a:prstGeom>
          <a:noFill/>
          <a:ln>
            <a:noFill/>
          </a:ln>
        </p:spPr>
      </p:pic>
      <p:pic>
        <p:nvPicPr>
          <p:cNvPr id="4" name="Google Shape;175;p19">
            <a:extLst>
              <a:ext uri="{FF2B5EF4-FFF2-40B4-BE49-F238E27FC236}">
                <a16:creationId xmlns:a16="http://schemas.microsoft.com/office/drawing/2014/main" id="{0FB3E414-3970-0E9F-A267-8CD4415E1E6B}"/>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922096" y="197587"/>
            <a:ext cx="1094218" cy="2259860"/>
          </a:xfrm>
          <a:prstGeom prst="rect">
            <a:avLst/>
          </a:prstGeom>
          <a:noFill/>
          <a:ln>
            <a:noFill/>
          </a:ln>
        </p:spPr>
      </p:pic>
      <p:sp>
        <p:nvSpPr>
          <p:cNvPr id="5" name="Right Arrow 2">
            <a:extLst>
              <a:ext uri="{FF2B5EF4-FFF2-40B4-BE49-F238E27FC236}">
                <a16:creationId xmlns:a16="http://schemas.microsoft.com/office/drawing/2014/main" id="{58B73127-69CE-B11A-4740-7FFE84E3653B}"/>
              </a:ext>
            </a:extLst>
          </p:cNvPr>
          <p:cNvSpPr/>
          <p:nvPr/>
        </p:nvSpPr>
        <p:spPr>
          <a:xfrm rot="16200000">
            <a:off x="5069561" y="999782"/>
            <a:ext cx="1284210" cy="655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11">
            <a:extLst>
              <a:ext uri="{FF2B5EF4-FFF2-40B4-BE49-F238E27FC236}">
                <a16:creationId xmlns:a16="http://schemas.microsoft.com/office/drawing/2014/main" id="{1749E206-5C9E-E85A-D305-F473ED414710}"/>
              </a:ext>
            </a:extLst>
          </p:cNvPr>
          <p:cNvSpPr/>
          <p:nvPr/>
        </p:nvSpPr>
        <p:spPr>
          <a:xfrm rot="5400000">
            <a:off x="7404138" y="999780"/>
            <a:ext cx="1284210" cy="655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D9C5B0-2FD0-E621-9090-A8FED8DD6556}"/>
              </a:ext>
            </a:extLst>
          </p:cNvPr>
          <p:cNvSpPr txBox="1"/>
          <p:nvPr/>
        </p:nvSpPr>
        <p:spPr>
          <a:xfrm>
            <a:off x="2806264" y="3549338"/>
            <a:ext cx="132588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young</a:t>
            </a:r>
          </a:p>
        </p:txBody>
      </p:sp>
      <p:sp>
        <p:nvSpPr>
          <p:cNvPr id="9" name="TextBox 8">
            <a:extLst>
              <a:ext uri="{FF2B5EF4-FFF2-40B4-BE49-F238E27FC236}">
                <a16:creationId xmlns:a16="http://schemas.microsoft.com/office/drawing/2014/main" id="{87F2CE8B-7080-90AB-9F24-EB584C7ED4E7}"/>
              </a:ext>
            </a:extLst>
          </p:cNvPr>
          <p:cNvSpPr txBox="1"/>
          <p:nvPr/>
        </p:nvSpPr>
        <p:spPr>
          <a:xfrm>
            <a:off x="7475196" y="3549338"/>
            <a:ext cx="118110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down</a:t>
            </a:r>
          </a:p>
        </p:txBody>
      </p:sp>
      <p:sp>
        <p:nvSpPr>
          <p:cNvPr id="10" name="TextBox 9">
            <a:extLst>
              <a:ext uri="{FF2B5EF4-FFF2-40B4-BE49-F238E27FC236}">
                <a16:creationId xmlns:a16="http://schemas.microsoft.com/office/drawing/2014/main" id="{4E27BEA9-5C52-3863-AFE6-93CAEBEEDD0F}"/>
              </a:ext>
            </a:extLst>
          </p:cNvPr>
          <p:cNvSpPr txBox="1"/>
          <p:nvPr/>
        </p:nvSpPr>
        <p:spPr>
          <a:xfrm>
            <a:off x="5432972" y="3549338"/>
            <a:ext cx="655472"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up</a:t>
            </a:r>
          </a:p>
        </p:txBody>
      </p:sp>
      <p:sp>
        <p:nvSpPr>
          <p:cNvPr id="11" name="TextBox 10">
            <a:extLst>
              <a:ext uri="{FF2B5EF4-FFF2-40B4-BE49-F238E27FC236}">
                <a16:creationId xmlns:a16="http://schemas.microsoft.com/office/drawing/2014/main" id="{88225CF6-E225-9982-B8C7-74ED4E0692CF}"/>
              </a:ext>
            </a:extLst>
          </p:cNvPr>
          <p:cNvSpPr txBox="1"/>
          <p:nvPr/>
        </p:nvSpPr>
        <p:spPr>
          <a:xfrm>
            <a:off x="796291" y="3549338"/>
            <a:ext cx="80610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old</a:t>
            </a:r>
          </a:p>
        </p:txBody>
      </p:sp>
      <p:pic>
        <p:nvPicPr>
          <p:cNvPr id="8" name="old">
            <a:hlinkClick r:id="" action="ppaction://media"/>
            <a:extLst>
              <a:ext uri="{FF2B5EF4-FFF2-40B4-BE49-F238E27FC236}">
                <a16:creationId xmlns:a16="http://schemas.microsoft.com/office/drawing/2014/main" id="{3897FEDB-7565-6D8E-2460-A30F87C74B1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55659" y="2775159"/>
            <a:ext cx="487363" cy="487363"/>
          </a:xfrm>
          <a:prstGeom prst="rect">
            <a:avLst/>
          </a:prstGeom>
        </p:spPr>
      </p:pic>
      <p:pic>
        <p:nvPicPr>
          <p:cNvPr id="12" name="young">
            <a:hlinkClick r:id="" action="ppaction://media"/>
            <a:extLst>
              <a:ext uri="{FF2B5EF4-FFF2-40B4-BE49-F238E27FC236}">
                <a16:creationId xmlns:a16="http://schemas.microsoft.com/office/drawing/2014/main" id="{A12FDDCD-9C76-DAA8-D6C4-43502B871820}"/>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225522" y="2775159"/>
            <a:ext cx="487363" cy="487363"/>
          </a:xfrm>
          <a:prstGeom prst="rect">
            <a:avLst/>
          </a:prstGeom>
        </p:spPr>
      </p:pic>
      <p:pic>
        <p:nvPicPr>
          <p:cNvPr id="13" name="up">
            <a:hlinkClick r:id="" action="ppaction://media"/>
            <a:extLst>
              <a:ext uri="{FF2B5EF4-FFF2-40B4-BE49-F238E27FC236}">
                <a16:creationId xmlns:a16="http://schemas.microsoft.com/office/drawing/2014/main" id="{725FCBE7-E408-F85D-903F-2DC8B2C9C14D}"/>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517026" y="2825517"/>
            <a:ext cx="487363" cy="487363"/>
          </a:xfrm>
          <a:prstGeom prst="rect">
            <a:avLst/>
          </a:prstGeom>
        </p:spPr>
      </p:pic>
      <p:pic>
        <p:nvPicPr>
          <p:cNvPr id="14" name="down">
            <a:hlinkClick r:id="" action="ppaction://media"/>
            <a:extLst>
              <a:ext uri="{FF2B5EF4-FFF2-40B4-BE49-F238E27FC236}">
                <a16:creationId xmlns:a16="http://schemas.microsoft.com/office/drawing/2014/main" id="{22FAD7A0-17D1-7D0A-E642-1F4D16BCDDD7}"/>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7808530" y="2775158"/>
            <a:ext cx="487363" cy="487363"/>
          </a:xfrm>
          <a:prstGeom prst="rect">
            <a:avLst/>
          </a:prstGeom>
        </p:spPr>
      </p:pic>
    </p:spTree>
    <p:extLst>
      <p:ext uri="{BB962C8B-B14F-4D97-AF65-F5344CB8AC3E}">
        <p14:creationId xmlns:p14="http://schemas.microsoft.com/office/powerpoint/2010/main" val="16081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58"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96"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12"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8"/>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9"/>
          <p:cNvSpPr txBox="1">
            <a:spLocks noGrp="1"/>
          </p:cNvSpPr>
          <p:nvPr>
            <p:ph type="title"/>
          </p:nvPr>
        </p:nvSpPr>
        <p:spPr>
          <a:xfrm>
            <a:off x="756005" y="-167091"/>
            <a:ext cx="7882593" cy="764900"/>
          </a:xfrm>
          <a:prstGeom prst="rect">
            <a:avLst/>
          </a:prstGeom>
          <a:noFill/>
          <a:ln>
            <a:noFill/>
          </a:ln>
        </p:spPr>
        <p:txBody>
          <a:bodyPr spcFirstLastPara="1" vert="horz" wrap="square" lIns="68533" tIns="34257" rIns="68533" bIns="34257" rtlCol="0" anchor="b" anchorCtr="0">
            <a:noAutofit/>
          </a:bodyPr>
          <a:lstStyle/>
          <a:p>
            <a:pPr algn="ctr">
              <a:buSzPts val="4400"/>
            </a:pPr>
            <a:r>
              <a:rPr lang="en-US" sz="3300" dirty="0">
                <a:latin typeface="Verdana" panose="020B0604030504040204" pitchFamily="34" charset="0"/>
                <a:ea typeface="Verdana" panose="020B0604030504040204" pitchFamily="34" charset="0"/>
                <a:cs typeface="Verdana" panose="020B0604030504040204" pitchFamily="34" charset="0"/>
              </a:rPr>
              <a:t>Acknowledgements</a:t>
            </a:r>
            <a:endParaRPr sz="3300" dirty="0">
              <a:latin typeface="Verdana" panose="020B0604030504040204" pitchFamily="34" charset="0"/>
              <a:ea typeface="Verdana" panose="020B0604030504040204" pitchFamily="34" charset="0"/>
              <a:cs typeface="Verdana" panose="020B0604030504040204" pitchFamily="34" charset="0"/>
            </a:endParaRPr>
          </a:p>
        </p:txBody>
      </p:sp>
      <p:sp>
        <p:nvSpPr>
          <p:cNvPr id="10" name="Slide Number Placeholder 3">
            <a:extLst>
              <a:ext uri="{FF2B5EF4-FFF2-40B4-BE49-F238E27FC236}">
                <a16:creationId xmlns:a16="http://schemas.microsoft.com/office/drawing/2014/main" id="{D5A4094B-A7F8-AF91-00AA-0C2119F21D87}"/>
              </a:ext>
            </a:extLst>
          </p:cNvPr>
          <p:cNvSpPr>
            <a:spLocks noGrp="1"/>
          </p:cNvSpPr>
          <p:nvPr>
            <p:ph type="sldNum" sz="quarter" idx="12"/>
          </p:nvPr>
        </p:nvSpPr>
        <p:spPr/>
        <p:txBody>
          <a:bodyPr/>
          <a:lstStyle/>
          <a:p>
            <a:fld id="{00000000-1234-1234-1234-123412341234}" type="slidenum">
              <a:rPr lang="en-US" smtClean="0"/>
              <a:pPr/>
              <a:t>21</a:t>
            </a:fld>
            <a:endParaRPr lang="en-US" dirty="0"/>
          </a:p>
        </p:txBody>
      </p:sp>
      <p:sp>
        <p:nvSpPr>
          <p:cNvPr id="536" name="Google Shape;536;p49"/>
          <p:cNvSpPr txBox="1"/>
          <p:nvPr/>
        </p:nvSpPr>
        <p:spPr>
          <a:xfrm>
            <a:off x="525535" y="618414"/>
            <a:ext cx="7961678" cy="1107419"/>
          </a:xfrm>
          <a:prstGeom prst="rect">
            <a:avLst/>
          </a:prstGeom>
          <a:noFill/>
          <a:ln>
            <a:noFill/>
          </a:ln>
        </p:spPr>
        <p:txBody>
          <a:bodyPr spcFirstLastPara="1" wrap="square" lIns="68533" tIns="34257" rIns="68533" bIns="34257" anchor="t" anchorCtr="0">
            <a:noAutofit/>
          </a:bodyPr>
          <a:lstStyle/>
          <a:p>
            <a:r>
              <a:rPr lang="en-US" sz="12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We would like to thank the entire Light of the World volunteer team for their hard work and creativity in making this project possible.  For all those around the world who prayed, wrote, edited, narrated, illustrated, sang, tested, and gave generously for this curriculum, we appreciate you sharing the love of Jesus through the gift of English. Our team members include:</a:t>
            </a:r>
            <a:endParaRPr sz="1200"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7" name="Google Shape;537;p49"/>
          <p:cNvSpPr txBox="1"/>
          <p:nvPr/>
        </p:nvSpPr>
        <p:spPr>
          <a:xfrm>
            <a:off x="538275" y="1492836"/>
            <a:ext cx="1836168" cy="2625668"/>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ea typeface="Verdana" panose="020B0604030504040204" pitchFamily="34" charset="0"/>
                <a:cs typeface="Verdana" panose="020B0604030504040204" pitchFamily="34" charset="0"/>
              </a:rPr>
              <a:t>Anonymous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Jean </a:t>
            </a:r>
            <a:r>
              <a:rPr lang="en-US" sz="1050" dirty="0" err="1">
                <a:latin typeface="Verdana" panose="020B0604030504040204" pitchFamily="34" charset="0"/>
                <a:ea typeface="Verdana" panose="020B0604030504040204" pitchFamily="34" charset="0"/>
                <a:cs typeface="Verdana" panose="020B0604030504040204" pitchFamily="34" charset="0"/>
              </a:rPr>
              <a:t>Ato</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Bradley </a:t>
            </a:r>
            <a:r>
              <a:rPr lang="en-US" sz="1050" dirty="0" err="1">
                <a:latin typeface="Verdana" panose="020B0604030504040204" pitchFamily="34" charset="0"/>
                <a:ea typeface="Verdana" panose="020B0604030504040204" pitchFamily="34" charset="0"/>
                <a:cs typeface="Verdana" panose="020B0604030504040204" pitchFamily="34" charset="0"/>
              </a:rPr>
              <a:t>Baurain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Joshua Blake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Rachael Braggs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Larry Buell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Cindy Campbell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Christian Cha</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Olivia Cheney</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Hannah Clark</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Nancy Cobb</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Emily Cox</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Marilyn </a:t>
            </a:r>
            <a:r>
              <a:rPr lang="en-US" sz="1050" dirty="0" err="1">
                <a:latin typeface="Verdana" panose="020B0604030504040204" pitchFamily="34" charset="0"/>
                <a:ea typeface="Verdana" panose="020B0604030504040204" pitchFamily="34" charset="0"/>
                <a:cs typeface="Verdana" panose="020B0604030504040204" pitchFamily="34" charset="0"/>
              </a:rPr>
              <a:t>Dano</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Susanna Diallo</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Alyssa </a:t>
            </a:r>
            <a:r>
              <a:rPr lang="en-US" sz="1050" dirty="0" err="1">
                <a:latin typeface="Verdana" panose="020B0604030504040204" pitchFamily="34" charset="0"/>
                <a:ea typeface="Verdana" panose="020B0604030504040204" pitchFamily="34" charset="0"/>
                <a:cs typeface="Verdana" panose="020B0604030504040204" pitchFamily="34" charset="0"/>
              </a:rPr>
              <a:t>Dokolas</a:t>
            </a:r>
            <a:endParaRPr lang="en-US" sz="1050" dirty="0">
              <a:latin typeface="Verdana" panose="020B0604030504040204" pitchFamily="34" charset="0"/>
              <a:ea typeface="Verdana" panose="020B0604030504040204" pitchFamily="34" charset="0"/>
              <a:cs typeface="Verdana" panose="020B0604030504040204" pitchFamily="34" charset="0"/>
            </a:endParaRPr>
          </a:p>
          <a:p>
            <a:endParaRPr lang="en-US" sz="1200"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8" name="Google Shape;538;p49"/>
          <p:cNvSpPr txBox="1"/>
          <p:nvPr/>
        </p:nvSpPr>
        <p:spPr>
          <a:xfrm>
            <a:off x="2273689" y="1492836"/>
            <a:ext cx="1836168" cy="2625667"/>
          </a:xfrm>
          <a:prstGeom prst="rect">
            <a:avLst/>
          </a:prstGeom>
          <a:noFill/>
          <a:ln>
            <a:noFill/>
          </a:ln>
        </p:spPr>
        <p:txBody>
          <a:bodyPr spcFirstLastPara="1" wrap="square" lIns="68533" tIns="34257" rIns="68533" bIns="34257" anchor="t" anchorCtr="0">
            <a:noAutofit/>
          </a:bodyPr>
          <a:lstStyle/>
          <a:p>
            <a:pPr fontAlgn="ctr"/>
            <a:r>
              <a:rPr lang="en-US" sz="1050" dirty="0" err="1">
                <a:latin typeface="Verdana" panose="020B0604030504040204" pitchFamily="34" charset="0"/>
                <a:ea typeface="Verdana" panose="020B0604030504040204" pitchFamily="34" charset="0"/>
                <a:cs typeface="Verdana" panose="020B0604030504040204" pitchFamily="34" charset="0"/>
              </a:rPr>
              <a:t>EasyReadEnglish.com</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rPr>
              <a:t>Don </a:t>
            </a:r>
            <a:r>
              <a:rPr lang="en-US" sz="1050" dirty="0" err="1">
                <a:latin typeface="Verdana" panose="020B0604030504040204" pitchFamily="34" charset="0"/>
              </a:rPr>
              <a:t>Edic</a:t>
            </a:r>
            <a:endParaRPr lang="en-US" sz="1050" dirty="0">
              <a:latin typeface="Verdana" panose="020B0604030504040204" pitchFamily="34" charset="0"/>
            </a:endParaRPr>
          </a:p>
          <a:p>
            <a:pPr fontAlgn="ctr"/>
            <a:r>
              <a:rPr lang="en-US" sz="1050" dirty="0">
                <a:latin typeface="Verdana" panose="020B0604030504040204" pitchFamily="34" charset="0"/>
              </a:rPr>
              <a:t>Peggy Fergus</a:t>
            </a:r>
          </a:p>
          <a:p>
            <a:pPr fontAlgn="ctr"/>
            <a:r>
              <a:rPr lang="en-US" sz="1050" dirty="0">
                <a:latin typeface="Verdana" panose="020B0604030504040204" pitchFamily="34" charset="0"/>
              </a:rPr>
              <a:t>MaryBeth Gahan</a:t>
            </a:r>
          </a:p>
          <a:p>
            <a:pPr fontAlgn="ctr"/>
            <a:r>
              <a:rPr lang="en-US" sz="1050" dirty="0">
                <a:latin typeface="Verdana" panose="020B0604030504040204" pitchFamily="34" charset="0"/>
              </a:rPr>
              <a:t>Melina Gallo</a:t>
            </a:r>
          </a:p>
          <a:p>
            <a:pPr fontAlgn="ctr"/>
            <a:r>
              <a:rPr lang="en-US" sz="1050" dirty="0">
                <a:latin typeface="Verdana" panose="020B0604030504040204" pitchFamily="34" charset="0"/>
              </a:rPr>
              <a:t>Alicia Gentile</a:t>
            </a:r>
          </a:p>
          <a:p>
            <a:pPr fontAlgn="ctr"/>
            <a:r>
              <a:rPr lang="en-US" sz="1050" dirty="0">
                <a:latin typeface="Verdana" panose="020B0604030504040204" pitchFamily="34" charset="0"/>
              </a:rPr>
              <a:t>Prakash Chandra </a:t>
            </a:r>
            <a:r>
              <a:rPr lang="en-US" sz="1050" dirty="0" err="1">
                <a:latin typeface="Verdana" panose="020B0604030504040204" pitchFamily="34" charset="0"/>
              </a:rPr>
              <a:t>Giri</a:t>
            </a:r>
            <a:endParaRPr lang="en-US" sz="1050" dirty="0">
              <a:latin typeface="Verdana" panose="020B0604030504040204" pitchFamily="34" charset="0"/>
            </a:endParaRPr>
          </a:p>
          <a:p>
            <a:pPr fontAlgn="ctr"/>
            <a:r>
              <a:rPr lang="en-US" sz="1050" dirty="0" err="1">
                <a:latin typeface="Verdana" panose="020B0604030504040204" pitchFamily="34" charset="0"/>
              </a:rPr>
              <a:t>Ellenor</a:t>
            </a:r>
            <a:r>
              <a:rPr lang="en-US" sz="1050" dirty="0">
                <a:latin typeface="Verdana" panose="020B0604030504040204" pitchFamily="34" charset="0"/>
              </a:rPr>
              <a:t> Gopal</a:t>
            </a:r>
          </a:p>
          <a:p>
            <a:pPr fontAlgn="ctr"/>
            <a:r>
              <a:rPr lang="en-US" sz="1050" dirty="0">
                <a:latin typeface="Verdana" panose="020B0604030504040204" pitchFamily="34" charset="0"/>
              </a:rPr>
              <a:t>Jill </a:t>
            </a:r>
            <a:r>
              <a:rPr lang="en-US" sz="1050" dirty="0" err="1">
                <a:latin typeface="Verdana" panose="020B0604030504040204" pitchFamily="34" charset="0"/>
              </a:rPr>
              <a:t>Gramzow</a:t>
            </a:r>
            <a:endParaRPr lang="en-US" sz="1050" dirty="0">
              <a:latin typeface="Verdana" panose="020B0604030504040204" pitchFamily="34" charset="0"/>
            </a:endParaRPr>
          </a:p>
          <a:p>
            <a:pPr fontAlgn="ctr"/>
            <a:r>
              <a:rPr lang="en-US" sz="1050" dirty="0">
                <a:latin typeface="Verdana" panose="020B0604030504040204" pitchFamily="34" charset="0"/>
              </a:rPr>
              <a:t>Rachel </a:t>
            </a:r>
            <a:r>
              <a:rPr lang="en-US" sz="1050" dirty="0" err="1">
                <a:latin typeface="Verdana" panose="020B0604030504040204" pitchFamily="34" charset="0"/>
              </a:rPr>
              <a:t>Grijincu</a:t>
            </a:r>
            <a:endParaRPr lang="en-US" sz="1050" dirty="0">
              <a:latin typeface="Verdana" panose="020B0604030504040204" pitchFamily="34" charset="0"/>
            </a:endParaRPr>
          </a:p>
          <a:p>
            <a:pPr fontAlgn="ctr"/>
            <a:r>
              <a:rPr lang="en-US" sz="1050" dirty="0">
                <a:latin typeface="Verdana" panose="020B0604030504040204" pitchFamily="34" charset="0"/>
              </a:rPr>
              <a:t>Carol Hale</a:t>
            </a:r>
          </a:p>
          <a:p>
            <a:pPr fontAlgn="ctr"/>
            <a:r>
              <a:rPr lang="en-US" sz="1050" dirty="0">
                <a:latin typeface="Verdana" panose="020B0604030504040204" pitchFamily="34" charset="0"/>
              </a:rPr>
              <a:t>Emily Hamilton</a:t>
            </a:r>
          </a:p>
          <a:p>
            <a:pPr fontAlgn="ctr"/>
            <a:r>
              <a:rPr lang="en-US" sz="1050" dirty="0">
                <a:latin typeface="Verdana" panose="020B0604030504040204" pitchFamily="34" charset="0"/>
              </a:rPr>
              <a:t>Patty Hickman</a:t>
            </a:r>
            <a:br>
              <a:rPr lang="en-US" sz="1050" dirty="0">
                <a:latin typeface="Verdana" panose="020B0604030504040204" pitchFamily="34" charset="0"/>
              </a:rPr>
            </a:br>
            <a:r>
              <a:rPr lang="en-US" sz="1050" dirty="0">
                <a:latin typeface="Verdana" panose="020B0604030504040204" pitchFamily="34" charset="0"/>
              </a:rPr>
              <a:t>Lyudmila </a:t>
            </a:r>
            <a:r>
              <a:rPr lang="en-US" sz="1050" dirty="0" err="1">
                <a:latin typeface="Verdana" panose="020B0604030504040204" pitchFamily="34" charset="0"/>
              </a:rPr>
              <a:t>Ivanyuk</a:t>
            </a:r>
            <a:endParaRPr lang="en-US" sz="1050" dirty="0">
              <a:latin typeface="Verdana" panose="020B0604030504040204" pitchFamily="34" charset="0"/>
            </a:endParaRPr>
          </a:p>
          <a:p>
            <a:pPr fontAlgn="ctr"/>
            <a:r>
              <a:rPr lang="en-US" sz="1050" dirty="0">
                <a:latin typeface="Verdana" panose="020B0604030504040204" pitchFamily="34" charset="0"/>
              </a:rPr>
              <a:t>Debbie Johnson</a:t>
            </a: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9" name="Google Shape;539;p49"/>
          <p:cNvSpPr txBox="1"/>
          <p:nvPr/>
        </p:nvSpPr>
        <p:spPr>
          <a:xfrm>
            <a:off x="5744518" y="1492836"/>
            <a:ext cx="1461080" cy="2353175"/>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ea typeface="Verdana" panose="020B0604030504040204" pitchFamily="34" charset="0"/>
                <a:cs typeface="Verdana" panose="020B0604030504040204" pitchFamily="34" charset="0"/>
              </a:rPr>
              <a:t>Gail MacMillan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Ivan </a:t>
            </a:r>
            <a:r>
              <a:rPr lang="en-US" sz="1050" dirty="0" err="1">
                <a:latin typeface="Verdana" panose="020B0604030504040204" pitchFamily="34" charset="0"/>
                <a:ea typeface="Verdana" panose="020B0604030504040204" pitchFamily="34" charset="0"/>
                <a:cs typeface="Verdana" panose="020B0604030504040204" pitchFamily="34" charset="0"/>
              </a:rPr>
              <a:t>Mader</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Amy Martin </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Diana Martz</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Christy McPherson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Tracy </a:t>
            </a:r>
            <a:r>
              <a:rPr lang="en-US" sz="1050" dirty="0" err="1">
                <a:latin typeface="Verdana" panose="020B0604030504040204" pitchFamily="34" charset="0"/>
                <a:ea typeface="Verdana" panose="020B0604030504040204" pitchFamily="34" charset="0"/>
                <a:cs typeface="Verdana" panose="020B0604030504040204" pitchFamily="34" charset="0"/>
              </a:rPr>
              <a:t>Meddaugh</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Barbara Newsome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Brenda Nielsen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Danielle </a:t>
            </a:r>
            <a:r>
              <a:rPr lang="en-US" sz="1050" dirty="0" err="1">
                <a:latin typeface="Verdana" panose="020B0604030504040204" pitchFamily="34" charset="0"/>
                <a:ea typeface="Verdana" panose="020B0604030504040204" pitchFamily="34" charset="0"/>
                <a:cs typeface="Verdana" panose="020B0604030504040204" pitchFamily="34" charset="0"/>
              </a:rPr>
              <a:t>Nowe</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Deborah O’Donnell</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Georg Ort</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Martha Ort</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Deb Payne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Linda Petrie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Joan Phelps</a:t>
            </a:r>
          </a:p>
        </p:txBody>
      </p:sp>
      <p:sp>
        <p:nvSpPr>
          <p:cNvPr id="540" name="Google Shape;540;p49"/>
          <p:cNvSpPr txBox="1"/>
          <p:nvPr/>
        </p:nvSpPr>
        <p:spPr>
          <a:xfrm>
            <a:off x="4009103" y="1492836"/>
            <a:ext cx="1836168" cy="2353175"/>
          </a:xfrm>
          <a:prstGeom prst="rect">
            <a:avLst/>
          </a:prstGeom>
          <a:noFill/>
          <a:ln>
            <a:noFill/>
          </a:ln>
        </p:spPr>
        <p:txBody>
          <a:bodyPr spcFirstLastPara="1" wrap="square" lIns="68533" tIns="34257" rIns="68533" bIns="34257" anchor="t" anchorCtr="0">
            <a:noAutofit/>
          </a:bodyPr>
          <a:lstStyle/>
          <a:p>
            <a:pPr fontAlgn="ctr"/>
            <a:r>
              <a:rPr lang="en-US" sz="1050" dirty="0">
                <a:latin typeface="Verdana" panose="020B0604030504040204" pitchFamily="34" charset="0"/>
              </a:rPr>
              <a:t>Carey Jo Johnston</a:t>
            </a:r>
          </a:p>
          <a:p>
            <a:pPr fontAlgn="ctr"/>
            <a:r>
              <a:rPr lang="en-US" sz="1050" dirty="0">
                <a:latin typeface="Verdana" panose="020B0604030504040204" pitchFamily="34" charset="0"/>
              </a:rPr>
              <a:t>Nancy </a:t>
            </a:r>
            <a:r>
              <a:rPr lang="en-US" sz="1050" dirty="0" err="1">
                <a:latin typeface="Verdana" panose="020B0604030504040204" pitchFamily="34" charset="0"/>
              </a:rPr>
              <a:t>Kingdon</a:t>
            </a:r>
            <a:endParaRPr lang="en-US" sz="1050" dirty="0">
              <a:latin typeface="Verdana" panose="020B0604030504040204" pitchFamily="34" charset="0"/>
            </a:endParaRPr>
          </a:p>
          <a:p>
            <a:pPr fontAlgn="ctr"/>
            <a:r>
              <a:rPr lang="en-US" sz="1050" dirty="0">
                <a:latin typeface="Verdana" panose="020B0604030504040204" pitchFamily="34" charset="0"/>
              </a:rPr>
              <a:t>Dorothy Konadu</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Macy Lake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Martha Lane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Audrey Larsen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Tai Young Lee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Aden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Bruce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Elena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James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Micah Beth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Tim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Ward Lewis</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Johnny Lukashevich</a:t>
            </a:r>
          </a:p>
          <a:p>
            <a:pPr lvl="0"/>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050" dirty="0">
              <a:latin typeface="Verdana" panose="020B0604030504040204" pitchFamily="34" charset="0"/>
              <a:ea typeface="Verdana" panose="020B0604030504040204" pitchFamily="34" charset="0"/>
              <a:cs typeface="Verdana" panose="020B0604030504040204" pitchFamily="34" charset="0"/>
            </a:endParaRPr>
          </a:p>
          <a:p>
            <a:endParaRPr sz="1050"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 name="TextBox 1">
            <a:extLst>
              <a:ext uri="{FF2B5EF4-FFF2-40B4-BE49-F238E27FC236}">
                <a16:creationId xmlns:a16="http://schemas.microsoft.com/office/drawing/2014/main" id="{F6723F40-F566-BE4F-89A5-E2757CA5D422}"/>
              </a:ext>
            </a:extLst>
          </p:cNvPr>
          <p:cNvSpPr txBox="1"/>
          <p:nvPr/>
        </p:nvSpPr>
        <p:spPr>
          <a:xfrm>
            <a:off x="525535" y="4302806"/>
            <a:ext cx="7248057" cy="561692"/>
          </a:xfrm>
          <a:prstGeom prst="rect">
            <a:avLst/>
          </a:prstGeom>
          <a:noFill/>
        </p:spPr>
        <p:txBody>
          <a:bodyPr wrap="square" rtlCol="0">
            <a:spAutoFit/>
          </a:bodyPr>
          <a:lstStyle/>
          <a:p>
            <a:pPr algn="ctr"/>
            <a:r>
              <a:rPr lang="en-US" sz="2000" dirty="0">
                <a:solidFill>
                  <a:srgbClr val="0070C0"/>
                </a:solidFill>
                <a:latin typeface="Verdana" panose="020B0604030504040204" pitchFamily="34" charset="0"/>
                <a:ea typeface="Verdana" panose="020B0604030504040204" pitchFamily="34" charset="0"/>
                <a:cs typeface="Verdana" panose="020B0604030504040204" pitchFamily="34" charset="0"/>
                <a:sym typeface="Verdana"/>
              </a:rPr>
              <a:t>For more information, visit LiteracyInternational.net</a:t>
            </a:r>
          </a:p>
          <a:p>
            <a:pPr algn="ct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Google Shape;423;p32">
            <a:extLst>
              <a:ext uri="{FF2B5EF4-FFF2-40B4-BE49-F238E27FC236}">
                <a16:creationId xmlns:a16="http://schemas.microsoft.com/office/drawing/2014/main" id="{8CBFB7B4-2C25-9048-B37F-8959EAC564E3}"/>
              </a:ext>
            </a:extLst>
          </p:cNvPr>
          <p:cNvSpPr txBox="1"/>
          <p:nvPr/>
        </p:nvSpPr>
        <p:spPr>
          <a:xfrm>
            <a:off x="-160121" y="4767264"/>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latin typeface="Verdana" panose="020B0604030504040204" pitchFamily="34" charset="0"/>
              <a:ea typeface="Verdana" panose="020B0604030504040204" pitchFamily="34" charset="0"/>
              <a:cs typeface="Verdana" panose="020B0604030504040204" pitchFamily="34" charset="0"/>
            </a:endParaRPr>
          </a:p>
        </p:txBody>
      </p:sp>
      <p:sp>
        <p:nvSpPr>
          <p:cNvPr id="15" name="Google Shape;539;p49">
            <a:extLst>
              <a:ext uri="{FF2B5EF4-FFF2-40B4-BE49-F238E27FC236}">
                <a16:creationId xmlns:a16="http://schemas.microsoft.com/office/drawing/2014/main" id="{1BDC7308-985B-A1DF-8ED7-9AEAA87F7534}"/>
              </a:ext>
            </a:extLst>
          </p:cNvPr>
          <p:cNvSpPr txBox="1"/>
          <p:nvPr/>
        </p:nvSpPr>
        <p:spPr>
          <a:xfrm>
            <a:off x="7379179" y="1323666"/>
            <a:ext cx="1461080" cy="2353175"/>
          </a:xfrm>
          <a:prstGeom prst="rect">
            <a:avLst/>
          </a:prstGeom>
          <a:noFill/>
          <a:ln>
            <a:noFill/>
          </a:ln>
        </p:spPr>
        <p:txBody>
          <a:bodyPr spcFirstLastPara="1" wrap="square" lIns="68533" tIns="34257" rIns="68533" bIns="34257" anchor="t" anchorCtr="0">
            <a:noAutofit/>
          </a:bodyPr>
          <a:lstStyle/>
          <a:p>
            <a:pPr fontAlgn="ct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Sara Scazzero</a:t>
            </a:r>
            <a:endParaRPr lang="en-US"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Hannah </a:t>
            </a:r>
            <a:r>
              <a:rPr lang="en-US" sz="1050" dirty="0" err="1">
                <a:latin typeface="Verdana" panose="020B0604030504040204" pitchFamily="34" charset="0"/>
                <a:ea typeface="Verdana" panose="020B0604030504040204" pitchFamily="34" charset="0"/>
                <a:cs typeface="Verdana" panose="020B0604030504040204" pitchFamily="34" charset="0"/>
              </a:rPr>
              <a:t>Schmokel</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Ashlyn </a:t>
            </a:r>
            <a:r>
              <a:rPr lang="en-US" sz="1050" dirty="0" err="1">
                <a:latin typeface="Verdana" panose="020B0604030504040204" pitchFamily="34" charset="0"/>
                <a:ea typeface="Verdana" panose="020B0604030504040204" pitchFamily="34" charset="0"/>
                <a:cs typeface="Verdana" panose="020B0604030504040204" pitchFamily="34" charset="0"/>
              </a:rPr>
              <a:t>Shrimplin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Macie </a:t>
            </a:r>
            <a:r>
              <a:rPr lang="en-US" sz="1050" dirty="0" err="1">
                <a:latin typeface="Verdana" panose="020B0604030504040204" pitchFamily="34" charset="0"/>
                <a:ea typeface="Verdana" panose="020B0604030504040204" pitchFamily="34" charset="0"/>
                <a:cs typeface="Verdana" panose="020B0604030504040204" pitchFamily="34" charset="0"/>
              </a:rPr>
              <a:t>Stuckman</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Leah Sprague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Ellie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Peter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Weston </a:t>
            </a:r>
            <a:r>
              <a:rPr lang="en-US" sz="1050" dirty="0" err="1">
                <a:latin typeface="Verdana" panose="020B0604030504040204" pitchFamily="34" charset="0"/>
                <a:ea typeface="Verdana" panose="020B0604030504040204" pitchFamily="34" charset="0"/>
                <a:cs typeface="Verdana" panose="020B0604030504040204" pitchFamily="34" charset="0"/>
              </a:rPr>
              <a:t>Talalight</a:t>
            </a:r>
            <a:endParaRPr lang="en-US" sz="1050" dirty="0">
              <a:latin typeface="Verdana" panose="020B0604030504040204" pitchFamily="34" charset="0"/>
              <a:ea typeface="Verdana" panose="020B0604030504040204" pitchFamily="34" charset="0"/>
              <a:cs typeface="Verdana" panose="020B0604030504040204" pitchFamily="34" charset="0"/>
            </a:endParaRPr>
          </a:p>
          <a:p>
            <a:pPr fontAlgn="ctr"/>
            <a:r>
              <a:rPr lang="en-US" sz="1050" dirty="0">
                <a:latin typeface="Verdana" panose="020B0604030504040204" pitchFamily="34" charset="0"/>
                <a:ea typeface="Verdana" panose="020B0604030504040204" pitchFamily="34" charset="0"/>
                <a:cs typeface="Verdana" panose="020B0604030504040204" pitchFamily="34" charset="0"/>
              </a:rPr>
              <a:t>Rachel Tamang</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Darrell Turner</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Graham Whitmore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Cheri Wilke</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Mackenzie Williams</a:t>
            </a:r>
          </a:p>
          <a:p>
            <a:pPr fontAlgn="ctr"/>
            <a:r>
              <a:rPr lang="en-US" sz="1050" dirty="0" err="1">
                <a:latin typeface="Verdana" panose="020B0604030504040204" pitchFamily="34" charset="0"/>
                <a:ea typeface="Verdana" panose="020B0604030504040204" pitchFamily="34" charset="0"/>
                <a:cs typeface="Verdana" panose="020B0604030504040204" pitchFamily="34" charset="0"/>
              </a:rPr>
              <a:t>Muchun</a:t>
            </a:r>
            <a:r>
              <a:rPr lang="en-US" sz="1050" dirty="0">
                <a:latin typeface="Verdana" panose="020B0604030504040204" pitchFamily="34" charset="0"/>
                <a:ea typeface="Verdana" panose="020B0604030504040204" pitchFamily="34" charset="0"/>
                <a:cs typeface="Verdana" panose="020B0604030504040204" pitchFamily="34" charset="0"/>
              </a:rPr>
              <a:t> Yin</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Ted York</a:t>
            </a:r>
          </a:p>
          <a:p>
            <a:pPr fontAlgn="ctr"/>
            <a:r>
              <a:rPr lang="en-US" sz="1050" dirty="0">
                <a:latin typeface="Verdana" panose="020B0604030504040204" pitchFamily="34" charset="0"/>
                <a:ea typeface="Verdana" panose="020B0604030504040204" pitchFamily="34" charset="0"/>
                <a:cs typeface="Verdana" panose="020B0604030504040204" pitchFamily="34" charset="0"/>
              </a:rPr>
              <a:t>Anita </a:t>
            </a:r>
            <a:r>
              <a:rPr lang="en-US" sz="1050" dirty="0" err="1">
                <a:latin typeface="Verdana" panose="020B0604030504040204" pitchFamily="34" charset="0"/>
                <a:ea typeface="Verdana" panose="020B0604030504040204" pitchFamily="34" charset="0"/>
                <a:cs typeface="Verdana" panose="020B0604030504040204" pitchFamily="34" charset="0"/>
              </a:rPr>
              <a:t>Zeifert</a:t>
            </a:r>
            <a:endParaRPr lang="en-US" sz="1050" dirty="0">
              <a:latin typeface="Verdana" panose="020B0604030504040204" pitchFamily="34" charset="0"/>
              <a:ea typeface="Verdana" panose="020B0604030504040204" pitchFamily="34" charset="0"/>
              <a:cs typeface="Verdana" panose="020B0604030504040204" pitchFamily="34" charset="0"/>
            </a:endParaRPr>
          </a:p>
          <a:p>
            <a:endParaRPr sz="105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228075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71;p15">
            <a:extLst>
              <a:ext uri="{FF2B5EF4-FFF2-40B4-BE49-F238E27FC236}">
                <a16:creationId xmlns:a16="http://schemas.microsoft.com/office/drawing/2014/main" id="{12842A51-9702-2BB2-803C-0D7E119CCC5E}"/>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 name="Google Shape;230;p5">
            <a:extLst>
              <a:ext uri="{FF2B5EF4-FFF2-40B4-BE49-F238E27FC236}">
                <a16:creationId xmlns:a16="http://schemas.microsoft.com/office/drawing/2014/main" id="{2E77BC27-0AEE-F7A0-6EC5-7604C46343E6}"/>
              </a:ext>
            </a:extLst>
          </p:cNvPr>
          <p:cNvPicPr preferRelativeResize="0"/>
          <p:nvPr/>
        </p:nvPicPr>
        <p:blipFill rotWithShape="1">
          <a:blip r:embed="rId10">
            <a:alphaModFix/>
            <a:extLst>
              <a:ext uri="{28A0092B-C50C-407E-A947-70E740481C1C}">
                <a14:useLocalDpi xmlns:a14="http://schemas.microsoft.com/office/drawing/2010/main"/>
              </a:ext>
            </a:extLst>
          </a:blip>
          <a:srcRect/>
          <a:stretch/>
        </p:blipFill>
        <p:spPr>
          <a:xfrm>
            <a:off x="495404" y="396241"/>
            <a:ext cx="1429526" cy="1825622"/>
          </a:xfrm>
          <a:prstGeom prst="rect">
            <a:avLst/>
          </a:prstGeom>
          <a:noFill/>
          <a:ln>
            <a:noFill/>
          </a:ln>
        </p:spPr>
      </p:pic>
      <p:pic>
        <p:nvPicPr>
          <p:cNvPr id="8" name="Google Shape;231;p5">
            <a:extLst>
              <a:ext uri="{FF2B5EF4-FFF2-40B4-BE49-F238E27FC236}">
                <a16:creationId xmlns:a16="http://schemas.microsoft.com/office/drawing/2014/main" id="{272A6058-FEC0-25F1-15B6-7A3C5146D4A3}"/>
              </a:ext>
            </a:extLst>
          </p:cNvPr>
          <p:cNvPicPr preferRelativeResize="0"/>
          <p:nvPr/>
        </p:nvPicPr>
        <p:blipFill rotWithShape="1">
          <a:blip r:embed="rId11">
            <a:alphaModFix/>
          </a:blip>
          <a:srcRect/>
          <a:stretch/>
        </p:blipFill>
        <p:spPr>
          <a:xfrm>
            <a:off x="2636926" y="479787"/>
            <a:ext cx="1641180" cy="1646056"/>
          </a:xfrm>
          <a:prstGeom prst="rect">
            <a:avLst/>
          </a:prstGeom>
          <a:noFill/>
          <a:ln>
            <a:noFill/>
          </a:ln>
        </p:spPr>
      </p:pic>
      <p:pic>
        <p:nvPicPr>
          <p:cNvPr id="9" name="Google Shape;233;p5">
            <a:extLst>
              <a:ext uri="{FF2B5EF4-FFF2-40B4-BE49-F238E27FC236}">
                <a16:creationId xmlns:a16="http://schemas.microsoft.com/office/drawing/2014/main" id="{7F710C39-6A32-4D4A-0B75-7D68EE8B6EB9}"/>
              </a:ext>
            </a:extLst>
          </p:cNvPr>
          <p:cNvPicPr preferRelativeResize="0"/>
          <p:nvPr/>
        </p:nvPicPr>
        <p:blipFill rotWithShape="1">
          <a:blip r:embed="rId12">
            <a:alphaModFix/>
            <a:extLst>
              <a:ext uri="{28A0092B-C50C-407E-A947-70E740481C1C}">
                <a14:useLocalDpi xmlns:a14="http://schemas.microsoft.com/office/drawing/2010/main"/>
              </a:ext>
            </a:extLst>
          </a:blip>
          <a:srcRect/>
          <a:stretch/>
        </p:blipFill>
        <p:spPr>
          <a:xfrm>
            <a:off x="7390097" y="434136"/>
            <a:ext cx="1024320" cy="1646056"/>
          </a:xfrm>
          <a:prstGeom prst="rect">
            <a:avLst/>
          </a:prstGeom>
          <a:noFill/>
          <a:ln>
            <a:noFill/>
          </a:ln>
        </p:spPr>
      </p:pic>
      <p:pic>
        <p:nvPicPr>
          <p:cNvPr id="10" name="Picture 9">
            <a:extLst>
              <a:ext uri="{FF2B5EF4-FFF2-40B4-BE49-F238E27FC236}">
                <a16:creationId xmlns:a16="http://schemas.microsoft.com/office/drawing/2014/main" id="{16AF094E-540A-EE2B-60DD-E46AA28004F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65896" y="479787"/>
            <a:ext cx="1659772" cy="1646056"/>
          </a:xfrm>
          <a:prstGeom prst="rect">
            <a:avLst/>
          </a:prstGeom>
        </p:spPr>
      </p:pic>
      <p:sp>
        <p:nvSpPr>
          <p:cNvPr id="11" name="TextBox 10">
            <a:extLst>
              <a:ext uri="{FF2B5EF4-FFF2-40B4-BE49-F238E27FC236}">
                <a16:creationId xmlns:a16="http://schemas.microsoft.com/office/drawing/2014/main" id="{A94B75CF-1F7B-E34C-51B0-646F491C8C90}"/>
              </a:ext>
            </a:extLst>
          </p:cNvPr>
          <p:cNvSpPr txBox="1"/>
          <p:nvPr/>
        </p:nvSpPr>
        <p:spPr>
          <a:xfrm>
            <a:off x="361677"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cook </a:t>
            </a:r>
          </a:p>
        </p:txBody>
      </p:sp>
      <p:sp>
        <p:nvSpPr>
          <p:cNvPr id="12" name="TextBox 11">
            <a:extLst>
              <a:ext uri="{FF2B5EF4-FFF2-40B4-BE49-F238E27FC236}">
                <a16:creationId xmlns:a16="http://schemas.microsoft.com/office/drawing/2014/main" id="{BCF55C2A-BF6F-BD64-AE3B-EE63084ED6EE}"/>
              </a:ext>
            </a:extLst>
          </p:cNvPr>
          <p:cNvSpPr txBox="1"/>
          <p:nvPr/>
        </p:nvSpPr>
        <p:spPr>
          <a:xfrm>
            <a:off x="7071003"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plant </a:t>
            </a:r>
          </a:p>
        </p:txBody>
      </p:sp>
      <p:sp>
        <p:nvSpPr>
          <p:cNvPr id="13" name="TextBox 12">
            <a:extLst>
              <a:ext uri="{FF2B5EF4-FFF2-40B4-BE49-F238E27FC236}">
                <a16:creationId xmlns:a16="http://schemas.microsoft.com/office/drawing/2014/main" id="{2CF2E530-FBAE-FB1D-E214-040237FA519E}"/>
              </a:ext>
            </a:extLst>
          </p:cNvPr>
          <p:cNvSpPr txBox="1"/>
          <p:nvPr/>
        </p:nvSpPr>
        <p:spPr>
          <a:xfrm>
            <a:off x="4829026"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drive </a:t>
            </a:r>
          </a:p>
        </p:txBody>
      </p:sp>
      <p:sp>
        <p:nvSpPr>
          <p:cNvPr id="14" name="TextBox 13">
            <a:extLst>
              <a:ext uri="{FF2B5EF4-FFF2-40B4-BE49-F238E27FC236}">
                <a16:creationId xmlns:a16="http://schemas.microsoft.com/office/drawing/2014/main" id="{071EDBE9-3312-A849-2FB9-6BA08FA3831C}"/>
              </a:ext>
            </a:extLst>
          </p:cNvPr>
          <p:cNvSpPr txBox="1"/>
          <p:nvPr/>
        </p:nvSpPr>
        <p:spPr>
          <a:xfrm>
            <a:off x="2538262"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paint</a:t>
            </a:r>
          </a:p>
        </p:txBody>
      </p:sp>
      <p:pic>
        <p:nvPicPr>
          <p:cNvPr id="2" name="to cook ">
            <a:hlinkClick r:id="" action="ppaction://media"/>
            <a:extLst>
              <a:ext uri="{FF2B5EF4-FFF2-40B4-BE49-F238E27FC236}">
                <a16:creationId xmlns:a16="http://schemas.microsoft.com/office/drawing/2014/main" id="{BB814055-C28F-C60B-785C-5420938B42CF}"/>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9249" y="2788253"/>
            <a:ext cx="487363" cy="487363"/>
          </a:xfrm>
          <a:prstGeom prst="rect">
            <a:avLst/>
          </a:prstGeom>
        </p:spPr>
      </p:pic>
      <p:pic>
        <p:nvPicPr>
          <p:cNvPr id="3" name="to paint">
            <a:hlinkClick r:id="" action="ppaction://media"/>
            <a:extLst>
              <a:ext uri="{FF2B5EF4-FFF2-40B4-BE49-F238E27FC236}">
                <a16:creationId xmlns:a16="http://schemas.microsoft.com/office/drawing/2014/main" id="{8D70B57D-3260-A8B1-7663-DB2BEDF71B72}"/>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13834" y="2788253"/>
            <a:ext cx="487363" cy="487363"/>
          </a:xfrm>
          <a:prstGeom prst="rect">
            <a:avLst/>
          </a:prstGeom>
        </p:spPr>
      </p:pic>
      <p:pic>
        <p:nvPicPr>
          <p:cNvPr id="4" name="to drive ">
            <a:hlinkClick r:id="" action="ppaction://media"/>
            <a:extLst>
              <a:ext uri="{FF2B5EF4-FFF2-40B4-BE49-F238E27FC236}">
                <a16:creationId xmlns:a16="http://schemas.microsoft.com/office/drawing/2014/main" id="{84F35A73-3E23-4DFB-6FDE-54EDE4F731C4}"/>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16598" y="2788253"/>
            <a:ext cx="487363" cy="487363"/>
          </a:xfrm>
          <a:prstGeom prst="rect">
            <a:avLst/>
          </a:prstGeom>
        </p:spPr>
      </p:pic>
      <p:pic>
        <p:nvPicPr>
          <p:cNvPr id="5" name="to plant ">
            <a:hlinkClick r:id="" action="ppaction://media"/>
            <a:extLst>
              <a:ext uri="{FF2B5EF4-FFF2-40B4-BE49-F238E27FC236}">
                <a16:creationId xmlns:a16="http://schemas.microsoft.com/office/drawing/2014/main" id="{ACEA7423-A441-311A-FBC7-FB73C9BECB8D}"/>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07388" y="2788253"/>
            <a:ext cx="487363" cy="487363"/>
          </a:xfrm>
          <a:prstGeom prst="rect">
            <a:avLst/>
          </a:prstGeom>
        </p:spPr>
      </p:pic>
    </p:spTree>
    <p:extLst>
      <p:ext uri="{BB962C8B-B14F-4D97-AF65-F5344CB8AC3E}">
        <p14:creationId xmlns:p14="http://schemas.microsoft.com/office/powerpoint/2010/main" val="424190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97"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22"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28" fill="hold"/>
                                        <p:tgtEl>
                                          <p:spTgt spid="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5"/>
                </p:tgtEl>
              </p:cMediaNode>
            </p:audio>
          </p:childTnLst>
        </p:cTn>
      </p:par>
    </p:tnLst>
    <p:bldLst>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B5A6E826-4E3D-1019-9A52-4D3C5AF08435}"/>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45;p6">
            <a:extLst>
              <a:ext uri="{FF2B5EF4-FFF2-40B4-BE49-F238E27FC236}">
                <a16:creationId xmlns:a16="http://schemas.microsoft.com/office/drawing/2014/main" id="{D4A947FD-A7ED-E60C-8119-34487C1984F2}"/>
              </a:ext>
            </a:extLst>
          </p:cNvPr>
          <p:cNvPicPr preferRelativeResize="0"/>
          <p:nvPr/>
        </p:nvPicPr>
        <p:blipFill rotWithShape="1">
          <a:blip r:embed="rId10">
            <a:alphaModFix/>
            <a:extLst>
              <a:ext uri="{28A0092B-C50C-407E-A947-70E740481C1C}">
                <a14:useLocalDpi xmlns:a14="http://schemas.microsoft.com/office/drawing/2010/main"/>
              </a:ext>
            </a:extLst>
          </a:blip>
          <a:srcRect/>
          <a:stretch/>
        </p:blipFill>
        <p:spPr>
          <a:xfrm>
            <a:off x="263203" y="396240"/>
            <a:ext cx="1472250" cy="1817012"/>
          </a:xfrm>
          <a:prstGeom prst="rect">
            <a:avLst/>
          </a:prstGeom>
          <a:noFill/>
          <a:ln>
            <a:noFill/>
          </a:ln>
        </p:spPr>
      </p:pic>
      <p:pic>
        <p:nvPicPr>
          <p:cNvPr id="4" name="Google Shape;246;p6">
            <a:extLst>
              <a:ext uri="{FF2B5EF4-FFF2-40B4-BE49-F238E27FC236}">
                <a16:creationId xmlns:a16="http://schemas.microsoft.com/office/drawing/2014/main" id="{EA1C970B-1AB5-EFDF-F204-384EEBCAE362}"/>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4811953" y="376631"/>
            <a:ext cx="1773974" cy="1768672"/>
          </a:xfrm>
          <a:prstGeom prst="rect">
            <a:avLst/>
          </a:prstGeom>
          <a:noFill/>
          <a:ln>
            <a:noFill/>
          </a:ln>
        </p:spPr>
      </p:pic>
      <p:pic>
        <p:nvPicPr>
          <p:cNvPr id="6" name="Google Shape;248;p6">
            <a:extLst>
              <a:ext uri="{FF2B5EF4-FFF2-40B4-BE49-F238E27FC236}">
                <a16:creationId xmlns:a16="http://schemas.microsoft.com/office/drawing/2014/main" id="{5CAC7F64-EB6A-BCD4-D35F-503C6A014847}"/>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654149" y="297180"/>
            <a:ext cx="1548768" cy="2092298"/>
          </a:xfrm>
          <a:prstGeom prst="rect">
            <a:avLst/>
          </a:prstGeom>
          <a:noFill/>
          <a:ln>
            <a:noFill/>
          </a:ln>
        </p:spPr>
      </p:pic>
      <p:sp>
        <p:nvSpPr>
          <p:cNvPr id="7" name="TextBox 6">
            <a:extLst>
              <a:ext uri="{FF2B5EF4-FFF2-40B4-BE49-F238E27FC236}">
                <a16:creationId xmlns:a16="http://schemas.microsoft.com/office/drawing/2014/main" id="{708968B4-9786-F102-17AB-17539B0FBE5D}"/>
              </a:ext>
            </a:extLst>
          </p:cNvPr>
          <p:cNvSpPr txBox="1"/>
          <p:nvPr/>
        </p:nvSpPr>
        <p:spPr>
          <a:xfrm>
            <a:off x="361677"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draw </a:t>
            </a:r>
          </a:p>
        </p:txBody>
      </p:sp>
      <p:sp>
        <p:nvSpPr>
          <p:cNvPr id="8" name="TextBox 7">
            <a:extLst>
              <a:ext uri="{FF2B5EF4-FFF2-40B4-BE49-F238E27FC236}">
                <a16:creationId xmlns:a16="http://schemas.microsoft.com/office/drawing/2014/main" id="{765ADF67-CCB4-1D6B-FB81-8958274DB906}"/>
              </a:ext>
            </a:extLst>
          </p:cNvPr>
          <p:cNvSpPr txBox="1"/>
          <p:nvPr/>
        </p:nvSpPr>
        <p:spPr>
          <a:xfrm>
            <a:off x="7165970"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swim </a:t>
            </a:r>
          </a:p>
        </p:txBody>
      </p:sp>
      <p:sp>
        <p:nvSpPr>
          <p:cNvPr id="9" name="TextBox 8">
            <a:extLst>
              <a:ext uri="{FF2B5EF4-FFF2-40B4-BE49-F238E27FC236}">
                <a16:creationId xmlns:a16="http://schemas.microsoft.com/office/drawing/2014/main" id="{5F340ADF-5A9F-A07F-189F-686353772B83}"/>
              </a:ext>
            </a:extLst>
          </p:cNvPr>
          <p:cNvSpPr txBox="1"/>
          <p:nvPr/>
        </p:nvSpPr>
        <p:spPr>
          <a:xfrm>
            <a:off x="4979397"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run </a:t>
            </a:r>
          </a:p>
        </p:txBody>
      </p:sp>
      <p:sp>
        <p:nvSpPr>
          <p:cNvPr id="10" name="TextBox 9">
            <a:extLst>
              <a:ext uri="{FF2B5EF4-FFF2-40B4-BE49-F238E27FC236}">
                <a16:creationId xmlns:a16="http://schemas.microsoft.com/office/drawing/2014/main" id="{D64F390F-DE5A-4CA8-ABA6-43BCA81DC06B}"/>
              </a:ext>
            </a:extLst>
          </p:cNvPr>
          <p:cNvSpPr txBox="1"/>
          <p:nvPr/>
        </p:nvSpPr>
        <p:spPr>
          <a:xfrm>
            <a:off x="2829792" y="3504879"/>
            <a:ext cx="119748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fix</a:t>
            </a:r>
          </a:p>
        </p:txBody>
      </p:sp>
      <p:pic>
        <p:nvPicPr>
          <p:cNvPr id="11" name="Google Shape;261;p7">
            <a:extLst>
              <a:ext uri="{FF2B5EF4-FFF2-40B4-BE49-F238E27FC236}">
                <a16:creationId xmlns:a16="http://schemas.microsoft.com/office/drawing/2014/main" id="{1B5136EA-2BED-0581-B7FC-C4B617A3A7FB}"/>
              </a:ext>
            </a:extLst>
          </p:cNvPr>
          <p:cNvPicPr preferRelativeResize="0"/>
          <p:nvPr/>
        </p:nvPicPr>
        <p:blipFill rotWithShape="1">
          <a:blip r:embed="rId13">
            <a:alphaModFix/>
            <a:extLst>
              <a:ext uri="{28A0092B-C50C-407E-A947-70E740481C1C}">
                <a14:useLocalDpi xmlns:a14="http://schemas.microsoft.com/office/drawing/2010/main"/>
              </a:ext>
            </a:extLst>
          </a:blip>
          <a:srcRect/>
          <a:stretch/>
        </p:blipFill>
        <p:spPr>
          <a:xfrm>
            <a:off x="6998090" y="857629"/>
            <a:ext cx="1998268" cy="1089242"/>
          </a:xfrm>
          <a:prstGeom prst="rect">
            <a:avLst/>
          </a:prstGeom>
          <a:noFill/>
          <a:ln>
            <a:noFill/>
          </a:ln>
        </p:spPr>
      </p:pic>
      <p:pic>
        <p:nvPicPr>
          <p:cNvPr id="5" name="to draw ">
            <a:hlinkClick r:id="" action="ppaction://media"/>
            <a:extLst>
              <a:ext uri="{FF2B5EF4-FFF2-40B4-BE49-F238E27FC236}">
                <a16:creationId xmlns:a16="http://schemas.microsoft.com/office/drawing/2014/main" id="{C189E778-EC1B-3427-6FB8-44B1A548E07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9249" y="2773139"/>
            <a:ext cx="487363" cy="487363"/>
          </a:xfrm>
          <a:prstGeom prst="rect">
            <a:avLst/>
          </a:prstGeom>
        </p:spPr>
      </p:pic>
      <p:pic>
        <p:nvPicPr>
          <p:cNvPr id="12" name="to fix ">
            <a:hlinkClick r:id="" action="ppaction://media"/>
            <a:extLst>
              <a:ext uri="{FF2B5EF4-FFF2-40B4-BE49-F238E27FC236}">
                <a16:creationId xmlns:a16="http://schemas.microsoft.com/office/drawing/2014/main" id="{243A8BFF-32D1-0D96-8EEE-C8592BCE6669}"/>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84850" y="2773138"/>
            <a:ext cx="487363" cy="487363"/>
          </a:xfrm>
          <a:prstGeom prst="rect">
            <a:avLst/>
          </a:prstGeom>
        </p:spPr>
      </p:pic>
      <p:pic>
        <p:nvPicPr>
          <p:cNvPr id="13" name="to run ">
            <a:hlinkClick r:id="" action="ppaction://media"/>
            <a:extLst>
              <a:ext uri="{FF2B5EF4-FFF2-40B4-BE49-F238E27FC236}">
                <a16:creationId xmlns:a16="http://schemas.microsoft.com/office/drawing/2014/main" id="{45950FE9-0C66-C288-D86A-C8068FE337A9}"/>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71789" y="2773138"/>
            <a:ext cx="487363" cy="487363"/>
          </a:xfrm>
          <a:prstGeom prst="rect">
            <a:avLst/>
          </a:prstGeom>
        </p:spPr>
      </p:pic>
      <p:pic>
        <p:nvPicPr>
          <p:cNvPr id="14" name="to swim ">
            <a:hlinkClick r:id="" action="ppaction://media"/>
            <a:extLst>
              <a:ext uri="{FF2B5EF4-FFF2-40B4-BE49-F238E27FC236}">
                <a16:creationId xmlns:a16="http://schemas.microsoft.com/office/drawing/2014/main" id="{09F012C1-8BCC-D293-22E5-6D58D2182419}"/>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58728" y="2773138"/>
            <a:ext cx="487363" cy="487363"/>
          </a:xfrm>
          <a:prstGeom prst="rect">
            <a:avLst/>
          </a:prstGeom>
        </p:spPr>
      </p:pic>
    </p:spTree>
    <p:extLst>
      <p:ext uri="{BB962C8B-B14F-4D97-AF65-F5344CB8AC3E}">
        <p14:creationId xmlns:p14="http://schemas.microsoft.com/office/powerpoint/2010/main" val="375407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8"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58"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67"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90"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5"/>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B15A42C4-A5FB-2F8E-79CA-844E9DD9F44E}"/>
              </a:ext>
            </a:extLst>
          </p:cNvPr>
          <p:cNvGraphicFramePr/>
          <p:nvPr>
            <p:extLst>
              <p:ext uri="{D42A27DB-BD31-4B8C-83A1-F6EECF244321}">
                <p14:modId xmlns:p14="http://schemas.microsoft.com/office/powerpoint/2010/main" val="2217720690"/>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59;p7">
            <a:extLst>
              <a:ext uri="{FF2B5EF4-FFF2-40B4-BE49-F238E27FC236}">
                <a16:creationId xmlns:a16="http://schemas.microsoft.com/office/drawing/2014/main" id="{AF6A4A47-B47C-C9C4-8116-5078DD9C16C0}"/>
              </a:ext>
            </a:extLst>
          </p:cNvPr>
          <p:cNvPicPr preferRelativeResize="0"/>
          <p:nvPr/>
        </p:nvPicPr>
        <p:blipFill rotWithShape="1">
          <a:blip r:embed="rId10">
            <a:alphaModFix/>
            <a:extLst>
              <a:ext uri="{28A0092B-C50C-407E-A947-70E740481C1C}">
                <a14:useLocalDpi xmlns:a14="http://schemas.microsoft.com/office/drawing/2010/main"/>
              </a:ext>
            </a:extLst>
          </a:blip>
          <a:srcRect/>
          <a:stretch/>
        </p:blipFill>
        <p:spPr>
          <a:xfrm>
            <a:off x="388620" y="532992"/>
            <a:ext cx="1531550" cy="1700480"/>
          </a:xfrm>
          <a:prstGeom prst="rect">
            <a:avLst/>
          </a:prstGeom>
          <a:noFill/>
          <a:ln>
            <a:noFill/>
          </a:ln>
        </p:spPr>
      </p:pic>
      <p:pic>
        <p:nvPicPr>
          <p:cNvPr id="4" name="Google Shape;260;p7">
            <a:extLst>
              <a:ext uri="{FF2B5EF4-FFF2-40B4-BE49-F238E27FC236}">
                <a16:creationId xmlns:a16="http://schemas.microsoft.com/office/drawing/2014/main" id="{D443D0EF-71B9-BE9B-45A4-E517D702407E}"/>
              </a:ext>
            </a:extLst>
          </p:cNvPr>
          <p:cNvPicPr preferRelativeResize="0"/>
          <p:nvPr/>
        </p:nvPicPr>
        <p:blipFill rotWithShape="1">
          <a:blip r:embed="rId11">
            <a:alphaModFix/>
          </a:blip>
          <a:srcRect/>
          <a:stretch/>
        </p:blipFill>
        <p:spPr>
          <a:xfrm>
            <a:off x="4712936" y="369462"/>
            <a:ext cx="1864010" cy="1864010"/>
          </a:xfrm>
          <a:prstGeom prst="rect">
            <a:avLst/>
          </a:prstGeom>
          <a:noFill/>
          <a:ln>
            <a:noFill/>
          </a:ln>
        </p:spPr>
      </p:pic>
      <p:pic>
        <p:nvPicPr>
          <p:cNvPr id="6" name="Picture 5">
            <a:extLst>
              <a:ext uri="{FF2B5EF4-FFF2-40B4-BE49-F238E27FC236}">
                <a16:creationId xmlns:a16="http://schemas.microsoft.com/office/drawing/2014/main" id="{BFF0E496-9D46-0D52-E70E-E3887B9BD44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24321" y="440494"/>
            <a:ext cx="1822372" cy="1792978"/>
          </a:xfrm>
          <a:prstGeom prst="rect">
            <a:avLst/>
          </a:prstGeom>
        </p:spPr>
      </p:pic>
      <p:pic>
        <p:nvPicPr>
          <p:cNvPr id="7" name="Google Shape;247;p6">
            <a:extLst>
              <a:ext uri="{FF2B5EF4-FFF2-40B4-BE49-F238E27FC236}">
                <a16:creationId xmlns:a16="http://schemas.microsoft.com/office/drawing/2014/main" id="{B2562E0A-3B6A-D3EA-FAFB-2D0909B63E0D}"/>
              </a:ext>
            </a:extLst>
          </p:cNvPr>
          <p:cNvPicPr preferRelativeResize="0"/>
          <p:nvPr/>
        </p:nvPicPr>
        <p:blipFill rotWithShape="1">
          <a:blip r:embed="rId13">
            <a:alphaModFix/>
            <a:extLst>
              <a:ext uri="{28A0092B-C50C-407E-A947-70E740481C1C}">
                <a14:useLocalDpi xmlns:a14="http://schemas.microsoft.com/office/drawing/2010/main"/>
              </a:ext>
            </a:extLst>
          </a:blip>
          <a:srcRect/>
          <a:stretch/>
        </p:blipFill>
        <p:spPr>
          <a:xfrm>
            <a:off x="7089139" y="452891"/>
            <a:ext cx="1813994" cy="1697152"/>
          </a:xfrm>
          <a:prstGeom prst="rect">
            <a:avLst/>
          </a:prstGeom>
          <a:noFill/>
          <a:ln>
            <a:noFill/>
          </a:ln>
        </p:spPr>
      </p:pic>
      <p:sp>
        <p:nvSpPr>
          <p:cNvPr id="8" name="TextBox 7">
            <a:extLst>
              <a:ext uri="{FF2B5EF4-FFF2-40B4-BE49-F238E27FC236}">
                <a16:creationId xmlns:a16="http://schemas.microsoft.com/office/drawing/2014/main" id="{C20D7D93-AF82-17C0-30CF-1E666945F2F7}"/>
              </a:ext>
            </a:extLst>
          </p:cNvPr>
          <p:cNvSpPr txBox="1"/>
          <p:nvPr/>
        </p:nvSpPr>
        <p:spPr>
          <a:xfrm>
            <a:off x="361677"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play </a:t>
            </a:r>
          </a:p>
        </p:txBody>
      </p:sp>
      <p:sp>
        <p:nvSpPr>
          <p:cNvPr id="9" name="TextBox 8">
            <a:extLst>
              <a:ext uri="{FF2B5EF4-FFF2-40B4-BE49-F238E27FC236}">
                <a16:creationId xmlns:a16="http://schemas.microsoft.com/office/drawing/2014/main" id="{79E27D8A-D739-2089-7D01-02B5268F1D9E}"/>
              </a:ext>
            </a:extLst>
          </p:cNvPr>
          <p:cNvSpPr txBox="1"/>
          <p:nvPr/>
        </p:nvSpPr>
        <p:spPr>
          <a:xfrm>
            <a:off x="6938624" y="3518858"/>
            <a:ext cx="2121556"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neighbor</a:t>
            </a:r>
          </a:p>
        </p:txBody>
      </p:sp>
      <p:sp>
        <p:nvSpPr>
          <p:cNvPr id="10" name="TextBox 9">
            <a:extLst>
              <a:ext uri="{FF2B5EF4-FFF2-40B4-BE49-F238E27FC236}">
                <a16:creationId xmlns:a16="http://schemas.microsoft.com/office/drawing/2014/main" id="{197B7C9D-83CF-634B-FF44-CB08021DE03A}"/>
              </a:ext>
            </a:extLst>
          </p:cNvPr>
          <p:cNvSpPr txBox="1"/>
          <p:nvPr/>
        </p:nvSpPr>
        <p:spPr>
          <a:xfrm>
            <a:off x="4914438" y="3518858"/>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carry  </a:t>
            </a:r>
          </a:p>
        </p:txBody>
      </p:sp>
      <p:sp>
        <p:nvSpPr>
          <p:cNvPr id="11" name="TextBox 10">
            <a:extLst>
              <a:ext uri="{FF2B5EF4-FFF2-40B4-BE49-F238E27FC236}">
                <a16:creationId xmlns:a16="http://schemas.microsoft.com/office/drawing/2014/main" id="{1C2D49FA-888D-B5AE-2F71-7938693B4D8C}"/>
              </a:ext>
            </a:extLst>
          </p:cNvPr>
          <p:cNvSpPr txBox="1"/>
          <p:nvPr/>
        </p:nvSpPr>
        <p:spPr>
          <a:xfrm>
            <a:off x="2604253"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jump</a:t>
            </a:r>
          </a:p>
        </p:txBody>
      </p:sp>
      <p:pic>
        <p:nvPicPr>
          <p:cNvPr id="5" name="to play ">
            <a:hlinkClick r:id="" action="ppaction://media"/>
            <a:extLst>
              <a:ext uri="{FF2B5EF4-FFF2-40B4-BE49-F238E27FC236}">
                <a16:creationId xmlns:a16="http://schemas.microsoft.com/office/drawing/2014/main" id="{33C8CDE5-E342-BA67-7ABD-1E2226ABEA0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9249" y="2766464"/>
            <a:ext cx="487363" cy="487363"/>
          </a:xfrm>
          <a:prstGeom prst="rect">
            <a:avLst/>
          </a:prstGeom>
        </p:spPr>
      </p:pic>
      <p:pic>
        <p:nvPicPr>
          <p:cNvPr id="12" name="to jump ">
            <a:hlinkClick r:id="" action="ppaction://media"/>
            <a:extLst>
              <a:ext uri="{FF2B5EF4-FFF2-40B4-BE49-F238E27FC236}">
                <a16:creationId xmlns:a16="http://schemas.microsoft.com/office/drawing/2014/main" id="{98A01067-A3F2-20CD-7DEA-C66188F92F19}"/>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91825" y="2766464"/>
            <a:ext cx="487363" cy="487363"/>
          </a:xfrm>
          <a:prstGeom prst="rect">
            <a:avLst/>
          </a:prstGeom>
        </p:spPr>
      </p:pic>
      <p:pic>
        <p:nvPicPr>
          <p:cNvPr id="13" name="to carry ">
            <a:hlinkClick r:id="" action="ppaction://media"/>
            <a:extLst>
              <a:ext uri="{FF2B5EF4-FFF2-40B4-BE49-F238E27FC236}">
                <a16:creationId xmlns:a16="http://schemas.microsoft.com/office/drawing/2014/main" id="{3BCCF3DB-0C6F-E385-AB79-FAAA25A41901}"/>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01259" y="2766463"/>
            <a:ext cx="487363" cy="487363"/>
          </a:xfrm>
          <a:prstGeom prst="rect">
            <a:avLst/>
          </a:prstGeom>
        </p:spPr>
      </p:pic>
      <p:pic>
        <p:nvPicPr>
          <p:cNvPr id="14" name="a neighbor ">
            <a:hlinkClick r:id="" action="ppaction://media"/>
            <a:extLst>
              <a:ext uri="{FF2B5EF4-FFF2-40B4-BE49-F238E27FC236}">
                <a16:creationId xmlns:a16="http://schemas.microsoft.com/office/drawing/2014/main" id="{FE6D78C3-B70D-55D7-3A35-1D966EBC6753}"/>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52454" y="2766463"/>
            <a:ext cx="487363" cy="487363"/>
          </a:xfrm>
          <a:prstGeom prst="rect">
            <a:avLst/>
          </a:prstGeom>
        </p:spPr>
      </p:pic>
    </p:spTree>
    <p:extLst>
      <p:ext uri="{BB962C8B-B14F-4D97-AF65-F5344CB8AC3E}">
        <p14:creationId xmlns:p14="http://schemas.microsoft.com/office/powerpoint/2010/main" val="408165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565"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542"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37"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5"/>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A3031B76-8973-666F-E321-658FDC27CF24}"/>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29;p17">
            <a:extLst>
              <a:ext uri="{FF2B5EF4-FFF2-40B4-BE49-F238E27FC236}">
                <a16:creationId xmlns:a16="http://schemas.microsoft.com/office/drawing/2014/main" id="{76F6DECC-C1AE-514C-D370-B6EC516E4A2E}"/>
              </a:ext>
            </a:extLst>
          </p:cNvPr>
          <p:cNvPicPr preferRelativeResize="0"/>
          <p:nvPr/>
        </p:nvPicPr>
        <p:blipFill>
          <a:blip r:embed="rId10">
            <a:alphaModFix/>
          </a:blip>
          <a:stretch>
            <a:fillRect/>
          </a:stretch>
        </p:blipFill>
        <p:spPr>
          <a:xfrm>
            <a:off x="297136" y="644783"/>
            <a:ext cx="1675550" cy="1408024"/>
          </a:xfrm>
          <a:prstGeom prst="rect">
            <a:avLst/>
          </a:prstGeom>
          <a:noFill/>
          <a:ln>
            <a:noFill/>
          </a:ln>
        </p:spPr>
      </p:pic>
      <p:pic>
        <p:nvPicPr>
          <p:cNvPr id="4" name="Google Shape;130;p17">
            <a:extLst>
              <a:ext uri="{FF2B5EF4-FFF2-40B4-BE49-F238E27FC236}">
                <a16:creationId xmlns:a16="http://schemas.microsoft.com/office/drawing/2014/main" id="{77E34CBE-D282-8962-CF8B-341AE575F679}"/>
              </a:ext>
            </a:extLst>
          </p:cNvPr>
          <p:cNvPicPr preferRelativeResize="0"/>
          <p:nvPr/>
        </p:nvPicPr>
        <p:blipFill>
          <a:blip r:embed="rId11">
            <a:alphaModFix/>
          </a:blip>
          <a:stretch>
            <a:fillRect/>
          </a:stretch>
        </p:blipFill>
        <p:spPr>
          <a:xfrm>
            <a:off x="2888055" y="339771"/>
            <a:ext cx="1102588" cy="1880886"/>
          </a:xfrm>
          <a:prstGeom prst="rect">
            <a:avLst/>
          </a:prstGeom>
          <a:noFill/>
          <a:ln>
            <a:noFill/>
          </a:ln>
        </p:spPr>
      </p:pic>
      <p:pic>
        <p:nvPicPr>
          <p:cNvPr id="5" name="Google Shape;132;p17">
            <a:extLst>
              <a:ext uri="{FF2B5EF4-FFF2-40B4-BE49-F238E27FC236}">
                <a16:creationId xmlns:a16="http://schemas.microsoft.com/office/drawing/2014/main" id="{12F78563-E102-F5F9-D915-9A1BC4DB3217}"/>
              </a:ext>
            </a:extLst>
          </p:cNvPr>
          <p:cNvPicPr preferRelativeResize="0"/>
          <p:nvPr/>
        </p:nvPicPr>
        <p:blipFill>
          <a:blip r:embed="rId12"/>
          <a:srcRect/>
          <a:stretch/>
        </p:blipFill>
        <p:spPr>
          <a:xfrm>
            <a:off x="5030248" y="224391"/>
            <a:ext cx="1288926" cy="2111646"/>
          </a:xfrm>
          <a:prstGeom prst="rect">
            <a:avLst/>
          </a:prstGeom>
          <a:noFill/>
          <a:ln>
            <a:noFill/>
          </a:ln>
        </p:spPr>
      </p:pic>
      <p:pic>
        <p:nvPicPr>
          <p:cNvPr id="6" name="Google Shape;158;p19">
            <a:extLst>
              <a:ext uri="{FF2B5EF4-FFF2-40B4-BE49-F238E27FC236}">
                <a16:creationId xmlns:a16="http://schemas.microsoft.com/office/drawing/2014/main" id="{742F1C71-96BF-6D46-831E-E09FE48F39AE}"/>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238006" y="980780"/>
            <a:ext cx="1674194" cy="736030"/>
          </a:xfrm>
          <a:prstGeom prst="rect">
            <a:avLst/>
          </a:prstGeom>
          <a:noFill/>
          <a:ln>
            <a:noFill/>
          </a:ln>
        </p:spPr>
      </p:pic>
      <p:sp>
        <p:nvSpPr>
          <p:cNvPr id="7" name="TextBox 6">
            <a:extLst>
              <a:ext uri="{FF2B5EF4-FFF2-40B4-BE49-F238E27FC236}">
                <a16:creationId xmlns:a16="http://schemas.microsoft.com/office/drawing/2014/main" id="{E6E6B2E5-7302-972D-812A-F58D4DA4F318}"/>
              </a:ext>
            </a:extLst>
          </p:cNvPr>
          <p:cNvSpPr txBox="1"/>
          <p:nvPr/>
        </p:nvSpPr>
        <p:spPr>
          <a:xfrm>
            <a:off x="361677"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an eye </a:t>
            </a:r>
          </a:p>
        </p:txBody>
      </p:sp>
      <p:sp>
        <p:nvSpPr>
          <p:cNvPr id="11" name="TextBox 10">
            <a:extLst>
              <a:ext uri="{FF2B5EF4-FFF2-40B4-BE49-F238E27FC236}">
                <a16:creationId xmlns:a16="http://schemas.microsoft.com/office/drawing/2014/main" id="{F285B6F3-2566-0A3F-0F1C-1C66F79A04A0}"/>
              </a:ext>
            </a:extLst>
          </p:cNvPr>
          <p:cNvSpPr txBox="1"/>
          <p:nvPr/>
        </p:nvSpPr>
        <p:spPr>
          <a:xfrm>
            <a:off x="2678157"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an ear </a:t>
            </a:r>
          </a:p>
        </p:txBody>
      </p:sp>
      <p:sp>
        <p:nvSpPr>
          <p:cNvPr id="12" name="TextBox 11">
            <a:extLst>
              <a:ext uri="{FF2B5EF4-FFF2-40B4-BE49-F238E27FC236}">
                <a16:creationId xmlns:a16="http://schemas.microsoft.com/office/drawing/2014/main" id="{00A0B452-7263-22D3-B79F-6B5E1D2BB02D}"/>
              </a:ext>
            </a:extLst>
          </p:cNvPr>
          <p:cNvSpPr txBox="1"/>
          <p:nvPr/>
        </p:nvSpPr>
        <p:spPr>
          <a:xfrm>
            <a:off x="4994637"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nose </a:t>
            </a:r>
          </a:p>
        </p:txBody>
      </p:sp>
      <p:sp>
        <p:nvSpPr>
          <p:cNvPr id="13" name="TextBox 12">
            <a:extLst>
              <a:ext uri="{FF2B5EF4-FFF2-40B4-BE49-F238E27FC236}">
                <a16:creationId xmlns:a16="http://schemas.microsoft.com/office/drawing/2014/main" id="{F0C21493-7D71-14C8-F180-01302FCEA2A3}"/>
              </a:ext>
            </a:extLst>
          </p:cNvPr>
          <p:cNvSpPr txBox="1"/>
          <p:nvPr/>
        </p:nvSpPr>
        <p:spPr>
          <a:xfrm>
            <a:off x="7178040" y="3524739"/>
            <a:ext cx="1734160"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mouth</a:t>
            </a:r>
          </a:p>
        </p:txBody>
      </p:sp>
      <p:pic>
        <p:nvPicPr>
          <p:cNvPr id="8" name="an eye ">
            <a:hlinkClick r:id="" action="ppaction://media"/>
            <a:extLst>
              <a:ext uri="{FF2B5EF4-FFF2-40B4-BE49-F238E27FC236}">
                <a16:creationId xmlns:a16="http://schemas.microsoft.com/office/drawing/2014/main" id="{CD7D26CC-4F4A-30EA-D9C8-7B3F8194331C}"/>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9249" y="2758026"/>
            <a:ext cx="487363" cy="487363"/>
          </a:xfrm>
          <a:prstGeom prst="rect">
            <a:avLst/>
          </a:prstGeom>
        </p:spPr>
      </p:pic>
      <p:pic>
        <p:nvPicPr>
          <p:cNvPr id="9" name="an ear ">
            <a:hlinkClick r:id="" action="ppaction://media"/>
            <a:extLst>
              <a:ext uri="{FF2B5EF4-FFF2-40B4-BE49-F238E27FC236}">
                <a16:creationId xmlns:a16="http://schemas.microsoft.com/office/drawing/2014/main" id="{45E50DA2-AD6C-185D-768F-7BE003F042C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65729" y="2758025"/>
            <a:ext cx="487363" cy="487363"/>
          </a:xfrm>
          <a:prstGeom prst="rect">
            <a:avLst/>
          </a:prstGeom>
        </p:spPr>
      </p:pic>
      <p:pic>
        <p:nvPicPr>
          <p:cNvPr id="10" name="a nose">
            <a:hlinkClick r:id="" action="ppaction://media"/>
            <a:extLst>
              <a:ext uri="{FF2B5EF4-FFF2-40B4-BE49-F238E27FC236}">
                <a16:creationId xmlns:a16="http://schemas.microsoft.com/office/drawing/2014/main" id="{27E85B9F-419A-5464-2027-3B3CB3B1F337}"/>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31029" y="2758024"/>
            <a:ext cx="487363" cy="487363"/>
          </a:xfrm>
          <a:prstGeom prst="rect">
            <a:avLst/>
          </a:prstGeom>
        </p:spPr>
      </p:pic>
      <p:pic>
        <p:nvPicPr>
          <p:cNvPr id="14" name="a mouth">
            <a:hlinkClick r:id="" action="ppaction://media"/>
            <a:extLst>
              <a:ext uri="{FF2B5EF4-FFF2-40B4-BE49-F238E27FC236}">
                <a16:creationId xmlns:a16="http://schemas.microsoft.com/office/drawing/2014/main" id="{08EE36A2-34B3-DA73-F313-BD9E733379C7}"/>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801438" y="2758024"/>
            <a:ext cx="487363" cy="487363"/>
          </a:xfrm>
          <a:prstGeom prst="rect">
            <a:avLst/>
          </a:prstGeom>
        </p:spPr>
      </p:pic>
    </p:spTree>
    <p:extLst>
      <p:ext uri="{BB962C8B-B14F-4D97-AF65-F5344CB8AC3E}">
        <p14:creationId xmlns:p14="http://schemas.microsoft.com/office/powerpoint/2010/main" val="113259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4"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81" fill="hold"/>
                                        <p:tgtEl>
                                          <p:spTgt spid="9"/>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81" fill="hold"/>
                                        <p:tgtEl>
                                          <p:spTgt spid="10"/>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58"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8"/>
                </p:tgtEl>
              </p:cMediaNode>
            </p:audio>
            <p:audio>
              <p:cMediaNode vol="80000">
                <p:cTn id="40" fill="hold" display="0">
                  <p:stCondLst>
                    <p:cond delay="indefinite"/>
                  </p:stCondLst>
                  <p:endCondLst>
                    <p:cond evt="onStopAudio" delay="0">
                      <p:tgtEl>
                        <p:sldTgt/>
                      </p:tgtEl>
                    </p:cond>
                  </p:endCondLst>
                </p:cTn>
                <p:tgtEl>
                  <p:spTgt spid="9"/>
                </p:tgtEl>
              </p:cMediaNode>
            </p:audio>
            <p:audio>
              <p:cMediaNode vol="80000">
                <p:cTn id="41" fill="hold" display="0">
                  <p:stCondLst>
                    <p:cond delay="indefinite"/>
                  </p:stCondLst>
                  <p:endCondLst>
                    <p:cond evt="onStopAudio" delay="0">
                      <p:tgtEl>
                        <p:sldTgt/>
                      </p:tgtEl>
                    </p:cond>
                  </p:endCondLst>
                </p:cTn>
                <p:tgtEl>
                  <p:spTgt spid="10"/>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41D5FC3C-300D-BBE1-97F8-78B301499D04}"/>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31;p17">
            <a:extLst>
              <a:ext uri="{FF2B5EF4-FFF2-40B4-BE49-F238E27FC236}">
                <a16:creationId xmlns:a16="http://schemas.microsoft.com/office/drawing/2014/main" id="{5A0DC443-9D04-9291-5C7B-497C607BD10A}"/>
              </a:ext>
            </a:extLst>
          </p:cNvPr>
          <p:cNvPicPr preferRelativeResize="0"/>
          <p:nvPr/>
        </p:nvPicPr>
        <p:blipFill>
          <a:blip r:embed="rId10">
            <a:alphaModFix/>
          </a:blip>
          <a:stretch>
            <a:fillRect/>
          </a:stretch>
        </p:blipFill>
        <p:spPr>
          <a:xfrm>
            <a:off x="5245087" y="199798"/>
            <a:ext cx="806744" cy="2208258"/>
          </a:xfrm>
          <a:prstGeom prst="rect">
            <a:avLst/>
          </a:prstGeom>
          <a:noFill/>
          <a:ln>
            <a:noFill/>
          </a:ln>
        </p:spPr>
      </p:pic>
      <p:pic>
        <p:nvPicPr>
          <p:cNvPr id="4" name="Picture 3">
            <a:extLst>
              <a:ext uri="{FF2B5EF4-FFF2-40B4-BE49-F238E27FC236}">
                <a16:creationId xmlns:a16="http://schemas.microsoft.com/office/drawing/2014/main" id="{E95F7FF1-502A-5715-4BFA-33B2B96DB764}"/>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113915" y="401602"/>
            <a:ext cx="1663062" cy="1804650"/>
          </a:xfrm>
          <a:prstGeom prst="rect">
            <a:avLst/>
          </a:prstGeom>
        </p:spPr>
      </p:pic>
      <p:pic>
        <p:nvPicPr>
          <p:cNvPr id="5" name="Google Shape;145;p18">
            <a:extLst>
              <a:ext uri="{FF2B5EF4-FFF2-40B4-BE49-F238E27FC236}">
                <a16:creationId xmlns:a16="http://schemas.microsoft.com/office/drawing/2014/main" id="{219B7F72-05DD-1E11-B29A-82668655CDAE}"/>
              </a:ext>
            </a:extLst>
          </p:cNvPr>
          <p:cNvPicPr preferRelativeResize="0"/>
          <p:nvPr/>
        </p:nvPicPr>
        <p:blipFill>
          <a:blip r:embed="rId12">
            <a:alphaModFix/>
          </a:blip>
          <a:stretch>
            <a:fillRect/>
          </a:stretch>
        </p:blipFill>
        <p:spPr>
          <a:xfrm>
            <a:off x="2702589" y="494503"/>
            <a:ext cx="1747758" cy="1681954"/>
          </a:xfrm>
          <a:prstGeom prst="rect">
            <a:avLst/>
          </a:prstGeom>
          <a:noFill/>
          <a:ln>
            <a:noFill/>
          </a:ln>
        </p:spPr>
      </p:pic>
      <p:pic>
        <p:nvPicPr>
          <p:cNvPr id="6" name="Picture 5" descr="A picture containing toy, doll, clipart&#10;&#10;Description automatically generated">
            <a:extLst>
              <a:ext uri="{FF2B5EF4-FFF2-40B4-BE49-F238E27FC236}">
                <a16:creationId xmlns:a16="http://schemas.microsoft.com/office/drawing/2014/main" id="{05430003-6674-24EB-4499-DC287BF03DC2}"/>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ackgroundRemoval t="1338" b="91011" l="9957" r="92641">
                        <a14:foregroundMark x1="21789" y1="91011" x2="25108" y2="89941"/>
                        <a14:foregroundMark x1="41414" y1="10433" x2="75036" y2="1659"/>
                        <a14:foregroundMark x1="75036" y1="1659" x2="40981" y2="10433"/>
                        <a14:foregroundMark x1="40981" y1="10433" x2="38961" y2="9684"/>
                        <a14:foregroundMark x1="92785" y1="2782" x2="91198" y2="3157"/>
                        <a14:foregroundMark x1="87013" y1="2782" x2="87013" y2="1338"/>
                        <a14:foregroundMark x1="82107" y1="3852" x2="82107" y2="3852"/>
                      </a14:backgroundRemoval>
                    </a14:imgEffect>
                  </a14:imgLayer>
                </a14:imgProps>
              </a:ext>
              <a:ext uri="{28A0092B-C50C-407E-A947-70E740481C1C}">
                <a14:useLocalDpi xmlns:a14="http://schemas.microsoft.com/office/drawing/2010/main"/>
              </a:ext>
            </a:extLst>
          </a:blip>
          <a:srcRect/>
          <a:stretch/>
        </p:blipFill>
        <p:spPr>
          <a:xfrm>
            <a:off x="599571" y="385598"/>
            <a:ext cx="904906" cy="2022458"/>
          </a:xfrm>
          <a:prstGeom prst="rect">
            <a:avLst/>
          </a:prstGeom>
        </p:spPr>
      </p:pic>
      <p:sp>
        <p:nvSpPr>
          <p:cNvPr id="7" name="TextBox 6">
            <a:extLst>
              <a:ext uri="{FF2B5EF4-FFF2-40B4-BE49-F238E27FC236}">
                <a16:creationId xmlns:a16="http://schemas.microsoft.com/office/drawing/2014/main" id="{4D2F493F-39CA-E7F2-1C3F-8310FD35EBED}"/>
              </a:ext>
            </a:extLst>
          </p:cNvPr>
          <p:cNvSpPr txBox="1"/>
          <p:nvPr/>
        </p:nvSpPr>
        <p:spPr>
          <a:xfrm>
            <a:off x="2678157"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knee</a:t>
            </a:r>
          </a:p>
        </p:txBody>
      </p:sp>
      <p:sp>
        <p:nvSpPr>
          <p:cNvPr id="8" name="TextBox 7">
            <a:extLst>
              <a:ext uri="{FF2B5EF4-FFF2-40B4-BE49-F238E27FC236}">
                <a16:creationId xmlns:a16="http://schemas.microsoft.com/office/drawing/2014/main" id="{2C678773-13B0-36E3-FD9F-7F4A790C1438}"/>
              </a:ext>
            </a:extLst>
          </p:cNvPr>
          <p:cNvSpPr txBox="1"/>
          <p:nvPr/>
        </p:nvSpPr>
        <p:spPr>
          <a:xfrm>
            <a:off x="7443367" y="3518858"/>
            <a:ext cx="120533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toe </a:t>
            </a:r>
          </a:p>
        </p:txBody>
      </p:sp>
      <p:sp>
        <p:nvSpPr>
          <p:cNvPr id="9" name="TextBox 8">
            <a:extLst>
              <a:ext uri="{FF2B5EF4-FFF2-40B4-BE49-F238E27FC236}">
                <a16:creationId xmlns:a16="http://schemas.microsoft.com/office/drawing/2014/main" id="{C835AF0E-BA61-4DED-3C82-C34C21BF4A34}"/>
              </a:ext>
            </a:extLst>
          </p:cNvPr>
          <p:cNvSpPr txBox="1"/>
          <p:nvPr/>
        </p:nvSpPr>
        <p:spPr>
          <a:xfrm>
            <a:off x="5060762" y="3524739"/>
            <a:ext cx="132479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foot </a:t>
            </a:r>
          </a:p>
        </p:txBody>
      </p:sp>
      <p:sp>
        <p:nvSpPr>
          <p:cNvPr id="10" name="TextBox 9">
            <a:extLst>
              <a:ext uri="{FF2B5EF4-FFF2-40B4-BE49-F238E27FC236}">
                <a16:creationId xmlns:a16="http://schemas.microsoft.com/office/drawing/2014/main" id="{CC124801-ED3C-81C5-F842-FCA4B6146C92}"/>
              </a:ext>
            </a:extLst>
          </p:cNvPr>
          <p:cNvSpPr txBox="1"/>
          <p:nvPr/>
        </p:nvSpPr>
        <p:spPr>
          <a:xfrm>
            <a:off x="412995"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leg </a:t>
            </a:r>
          </a:p>
        </p:txBody>
      </p:sp>
      <p:pic>
        <p:nvPicPr>
          <p:cNvPr id="11" name="a leg">
            <a:hlinkClick r:id="" action="ppaction://media"/>
            <a:extLst>
              <a:ext uri="{FF2B5EF4-FFF2-40B4-BE49-F238E27FC236}">
                <a16:creationId xmlns:a16="http://schemas.microsoft.com/office/drawing/2014/main" id="{26354DAB-EE7B-4B20-4395-F94491BB265B}"/>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08342" y="2712145"/>
            <a:ext cx="487363" cy="487363"/>
          </a:xfrm>
          <a:prstGeom prst="rect">
            <a:avLst/>
          </a:prstGeom>
        </p:spPr>
      </p:pic>
      <p:pic>
        <p:nvPicPr>
          <p:cNvPr id="12" name="a knee">
            <a:hlinkClick r:id="" action="ppaction://media"/>
            <a:extLst>
              <a:ext uri="{FF2B5EF4-FFF2-40B4-BE49-F238E27FC236}">
                <a16:creationId xmlns:a16="http://schemas.microsoft.com/office/drawing/2014/main" id="{1CC5EDD0-F5BA-1DB9-3E18-E8B9C5DEB895}"/>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265729" y="2712145"/>
            <a:ext cx="487363" cy="487363"/>
          </a:xfrm>
          <a:prstGeom prst="rect">
            <a:avLst/>
          </a:prstGeom>
        </p:spPr>
      </p:pic>
      <p:pic>
        <p:nvPicPr>
          <p:cNvPr id="13" name="a foot">
            <a:hlinkClick r:id="" action="ppaction://media"/>
            <a:extLst>
              <a:ext uri="{FF2B5EF4-FFF2-40B4-BE49-F238E27FC236}">
                <a16:creationId xmlns:a16="http://schemas.microsoft.com/office/drawing/2014/main" id="{F1B2616B-14D2-6350-C258-97C8A2B59262}"/>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04777" y="2712145"/>
            <a:ext cx="487363" cy="487363"/>
          </a:xfrm>
          <a:prstGeom prst="rect">
            <a:avLst/>
          </a:prstGeom>
        </p:spPr>
      </p:pic>
      <p:pic>
        <p:nvPicPr>
          <p:cNvPr id="14" name="a toe">
            <a:hlinkClick r:id="" action="ppaction://media"/>
            <a:extLst>
              <a:ext uri="{FF2B5EF4-FFF2-40B4-BE49-F238E27FC236}">
                <a16:creationId xmlns:a16="http://schemas.microsoft.com/office/drawing/2014/main" id="{4664D247-A850-3C30-6A07-FBAE36EDDDE2}"/>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802351" y="2712145"/>
            <a:ext cx="487363" cy="487363"/>
          </a:xfrm>
          <a:prstGeom prst="rect">
            <a:avLst/>
          </a:prstGeom>
        </p:spPr>
      </p:pic>
    </p:spTree>
    <p:extLst>
      <p:ext uri="{BB962C8B-B14F-4D97-AF65-F5344CB8AC3E}">
        <p14:creationId xmlns:p14="http://schemas.microsoft.com/office/powerpoint/2010/main" val="37962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8"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81"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74"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122"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C3ED5693-4FCD-EA6F-264A-21B9DD3E1865}"/>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888053EE-2D39-F14E-8A8D-6DD6EC8F997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169555" y="568473"/>
            <a:ext cx="1747178" cy="1595614"/>
          </a:xfrm>
          <a:prstGeom prst="rect">
            <a:avLst/>
          </a:prstGeom>
        </p:spPr>
      </p:pic>
      <p:pic>
        <p:nvPicPr>
          <p:cNvPr id="4" name="Picture 2" descr="Three young attractive asian women Premium Vector">
            <a:extLst>
              <a:ext uri="{FF2B5EF4-FFF2-40B4-BE49-F238E27FC236}">
                <a16:creationId xmlns:a16="http://schemas.microsoft.com/office/drawing/2014/main" id="{3C25A875-51BD-EE05-DCF3-DA2BC0C8F8B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007689" y="228073"/>
            <a:ext cx="1494400" cy="1973176"/>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46;p18">
            <a:extLst>
              <a:ext uri="{FF2B5EF4-FFF2-40B4-BE49-F238E27FC236}">
                <a16:creationId xmlns:a16="http://schemas.microsoft.com/office/drawing/2014/main" id="{02F1CAB0-3B89-FABD-D9E2-3E71EA6016CC}"/>
              </a:ext>
            </a:extLst>
          </p:cNvPr>
          <p:cNvPicPr preferRelativeResize="0"/>
          <p:nvPr/>
        </p:nvPicPr>
        <p:blipFill>
          <a:blip r:embed="rId12"/>
          <a:srcRect/>
          <a:stretch/>
        </p:blipFill>
        <p:spPr>
          <a:xfrm>
            <a:off x="358140" y="693248"/>
            <a:ext cx="1727404" cy="1444738"/>
          </a:xfrm>
          <a:prstGeom prst="rect">
            <a:avLst/>
          </a:prstGeom>
          <a:noFill/>
          <a:ln>
            <a:noFill/>
          </a:ln>
        </p:spPr>
      </p:pic>
      <p:pic>
        <p:nvPicPr>
          <p:cNvPr id="6" name="Picture 5">
            <a:extLst>
              <a:ext uri="{FF2B5EF4-FFF2-40B4-BE49-F238E27FC236}">
                <a16:creationId xmlns:a16="http://schemas.microsoft.com/office/drawing/2014/main" id="{D00B4ECD-531E-C3E1-D26C-83EEAFD9F7F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640437" y="152095"/>
            <a:ext cx="1699786" cy="2277530"/>
          </a:xfrm>
          <a:prstGeom prst="rect">
            <a:avLst/>
          </a:prstGeom>
        </p:spPr>
      </p:pic>
      <p:sp>
        <p:nvSpPr>
          <p:cNvPr id="7" name="TextBox 6">
            <a:extLst>
              <a:ext uri="{FF2B5EF4-FFF2-40B4-BE49-F238E27FC236}">
                <a16:creationId xmlns:a16="http://schemas.microsoft.com/office/drawing/2014/main" id="{916DC4B9-BD36-E532-969F-2B368FEA9711}"/>
              </a:ext>
            </a:extLst>
          </p:cNvPr>
          <p:cNvSpPr txBox="1"/>
          <p:nvPr/>
        </p:nvSpPr>
        <p:spPr>
          <a:xfrm>
            <a:off x="412995" y="3524739"/>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an arm </a:t>
            </a:r>
          </a:p>
        </p:txBody>
      </p:sp>
      <p:sp>
        <p:nvSpPr>
          <p:cNvPr id="8" name="TextBox 7">
            <a:extLst>
              <a:ext uri="{FF2B5EF4-FFF2-40B4-BE49-F238E27FC236}">
                <a16:creationId xmlns:a16="http://schemas.microsoft.com/office/drawing/2014/main" id="{BAC36764-8040-5318-E3E0-870F763380F5}"/>
              </a:ext>
            </a:extLst>
          </p:cNvPr>
          <p:cNvSpPr txBox="1"/>
          <p:nvPr/>
        </p:nvSpPr>
        <p:spPr>
          <a:xfrm>
            <a:off x="7212812" y="3522381"/>
            <a:ext cx="1526707"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to wait </a:t>
            </a:r>
          </a:p>
        </p:txBody>
      </p:sp>
      <p:sp>
        <p:nvSpPr>
          <p:cNvPr id="9" name="TextBox 8">
            <a:extLst>
              <a:ext uri="{FF2B5EF4-FFF2-40B4-BE49-F238E27FC236}">
                <a16:creationId xmlns:a16="http://schemas.microsoft.com/office/drawing/2014/main" id="{05BE4045-4571-15CA-DA9F-E7814FE6EE09}"/>
              </a:ext>
            </a:extLst>
          </p:cNvPr>
          <p:cNvSpPr txBox="1"/>
          <p:nvPr/>
        </p:nvSpPr>
        <p:spPr>
          <a:xfrm>
            <a:off x="4923635" y="3522381"/>
            <a:ext cx="1662508"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head </a:t>
            </a:r>
          </a:p>
        </p:txBody>
      </p:sp>
      <p:sp>
        <p:nvSpPr>
          <p:cNvPr id="10" name="TextBox 9">
            <a:extLst>
              <a:ext uri="{FF2B5EF4-FFF2-40B4-BE49-F238E27FC236}">
                <a16:creationId xmlns:a16="http://schemas.microsoft.com/office/drawing/2014/main" id="{56F9CAC1-0D4B-9C63-EA67-282EEC45E697}"/>
              </a:ext>
            </a:extLst>
          </p:cNvPr>
          <p:cNvSpPr txBox="1"/>
          <p:nvPr/>
        </p:nvSpPr>
        <p:spPr>
          <a:xfrm>
            <a:off x="2778534" y="3522381"/>
            <a:ext cx="1423591"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back </a:t>
            </a:r>
          </a:p>
        </p:txBody>
      </p:sp>
      <p:pic>
        <p:nvPicPr>
          <p:cNvPr id="11" name="an arm">
            <a:hlinkClick r:id="" action="ppaction://media"/>
            <a:extLst>
              <a:ext uri="{FF2B5EF4-FFF2-40B4-BE49-F238E27FC236}">
                <a16:creationId xmlns:a16="http://schemas.microsoft.com/office/drawing/2014/main" id="{B7005C7F-1001-E771-710F-9B0832613A15}"/>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78160" y="2761833"/>
            <a:ext cx="487363" cy="487363"/>
          </a:xfrm>
          <a:prstGeom prst="rect">
            <a:avLst/>
          </a:prstGeom>
        </p:spPr>
      </p:pic>
      <p:pic>
        <p:nvPicPr>
          <p:cNvPr id="12" name="a back ">
            <a:hlinkClick r:id="" action="ppaction://media"/>
            <a:extLst>
              <a:ext uri="{FF2B5EF4-FFF2-40B4-BE49-F238E27FC236}">
                <a16:creationId xmlns:a16="http://schemas.microsoft.com/office/drawing/2014/main" id="{B0D4CAE4-1E6F-FB90-8902-9C7F02D103D4}"/>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46647" y="2765012"/>
            <a:ext cx="487363" cy="487363"/>
          </a:xfrm>
          <a:prstGeom prst="rect">
            <a:avLst/>
          </a:prstGeom>
        </p:spPr>
      </p:pic>
      <p:pic>
        <p:nvPicPr>
          <p:cNvPr id="13" name="a head">
            <a:hlinkClick r:id="" action="ppaction://media"/>
            <a:extLst>
              <a:ext uri="{FF2B5EF4-FFF2-40B4-BE49-F238E27FC236}">
                <a16:creationId xmlns:a16="http://schemas.microsoft.com/office/drawing/2014/main" id="{7E429166-6581-0D23-B261-44C6151133CC}"/>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515134" y="2761833"/>
            <a:ext cx="487363" cy="487363"/>
          </a:xfrm>
          <a:prstGeom prst="rect">
            <a:avLst/>
          </a:prstGeom>
        </p:spPr>
      </p:pic>
      <p:pic>
        <p:nvPicPr>
          <p:cNvPr id="14" name="to wait ">
            <a:hlinkClick r:id="" action="ppaction://media"/>
            <a:extLst>
              <a:ext uri="{FF2B5EF4-FFF2-40B4-BE49-F238E27FC236}">
                <a16:creationId xmlns:a16="http://schemas.microsoft.com/office/drawing/2014/main" id="{F83046AE-B94A-67FF-4373-5564EBA0FABF}"/>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32483" y="2761832"/>
            <a:ext cx="487363" cy="487363"/>
          </a:xfrm>
          <a:prstGeom prst="rect">
            <a:avLst/>
          </a:prstGeom>
        </p:spPr>
      </p:pic>
    </p:spTree>
    <p:extLst>
      <p:ext uri="{BB962C8B-B14F-4D97-AF65-F5344CB8AC3E}">
        <p14:creationId xmlns:p14="http://schemas.microsoft.com/office/powerpoint/2010/main" val="370128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74"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30"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28"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0B3A1EB2-A1FE-04AB-2FDC-0AF553D5EC4D}"/>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descr="Pain in broken tooth illustration realistic 3d. Premium Vector">
            <a:extLst>
              <a:ext uri="{FF2B5EF4-FFF2-40B4-BE49-F238E27FC236}">
                <a16:creationId xmlns:a16="http://schemas.microsoft.com/office/drawing/2014/main" id="{97887F1C-09B3-52D7-520A-227F58A0F20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06699" y="510540"/>
            <a:ext cx="1685400" cy="16890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0DEE090-1243-719A-F781-B9FE6C9D5A10}"/>
              </a:ext>
            </a:extLst>
          </p:cNvPr>
          <p:cNvGrpSpPr/>
          <p:nvPr/>
        </p:nvGrpSpPr>
        <p:grpSpPr>
          <a:xfrm>
            <a:off x="2514600" y="360519"/>
            <a:ext cx="1542086" cy="1973828"/>
            <a:chOff x="3357349" y="1766165"/>
            <a:chExt cx="2218787" cy="2839989"/>
          </a:xfrm>
        </p:grpSpPr>
        <p:pic>
          <p:nvPicPr>
            <p:cNvPr id="5" name="Picture 4">
              <a:extLst>
                <a:ext uri="{FF2B5EF4-FFF2-40B4-BE49-F238E27FC236}">
                  <a16:creationId xmlns:a16="http://schemas.microsoft.com/office/drawing/2014/main" id="{B9D4F9A7-74A2-FD3A-2EB1-D848B5B5C52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571170" y="1766165"/>
              <a:ext cx="2004966" cy="2839989"/>
            </a:xfrm>
            <a:prstGeom prst="rect">
              <a:avLst/>
            </a:prstGeom>
          </p:spPr>
        </p:pic>
        <p:sp>
          <p:nvSpPr>
            <p:cNvPr id="6" name="Oval 5">
              <a:extLst>
                <a:ext uri="{FF2B5EF4-FFF2-40B4-BE49-F238E27FC236}">
                  <a16:creationId xmlns:a16="http://schemas.microsoft.com/office/drawing/2014/main" id="{5B66306B-EF83-6B7B-24CF-3920638EEEE4}"/>
                </a:ext>
              </a:extLst>
            </p:cNvPr>
            <p:cNvSpPr/>
            <p:nvPr/>
          </p:nvSpPr>
          <p:spPr>
            <a:xfrm>
              <a:off x="3357349" y="2333767"/>
              <a:ext cx="545911" cy="10952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oogle Shape;154;p17">
            <a:extLst>
              <a:ext uri="{FF2B5EF4-FFF2-40B4-BE49-F238E27FC236}">
                <a16:creationId xmlns:a16="http://schemas.microsoft.com/office/drawing/2014/main" id="{FA224E23-71A8-F6C4-0525-AB29E03EA506}"/>
              </a:ext>
            </a:extLst>
          </p:cNvPr>
          <p:cNvPicPr preferRelativeResize="0"/>
          <p:nvPr/>
        </p:nvPicPr>
        <p:blipFill rotWithShape="1">
          <a:blip r:embed="rId13" cstate="screen">
            <a:extLst>
              <a:ext uri="{28A0092B-C50C-407E-A947-70E740481C1C}">
                <a14:useLocalDpi xmlns:a14="http://schemas.microsoft.com/office/drawing/2010/main"/>
              </a:ext>
            </a:extLst>
          </a:blip>
          <a:srcRect/>
          <a:stretch/>
        </p:blipFill>
        <p:spPr>
          <a:xfrm>
            <a:off x="4914712" y="360519"/>
            <a:ext cx="1411868" cy="2007808"/>
          </a:xfrm>
          <a:prstGeom prst="rect">
            <a:avLst/>
          </a:prstGeom>
          <a:noFill/>
          <a:ln>
            <a:noFill/>
          </a:ln>
        </p:spPr>
      </p:pic>
      <p:pic>
        <p:nvPicPr>
          <p:cNvPr id="8" name="Picture 4" descr="Set of sick man stomach ache, heart disease, backache, neck pain, cough and gastritis Premium Vector">
            <a:extLst>
              <a:ext uri="{FF2B5EF4-FFF2-40B4-BE49-F238E27FC236}">
                <a16:creationId xmlns:a16="http://schemas.microsoft.com/office/drawing/2014/main" id="{D7DA44F8-26A6-0639-20EE-4FF76DF3F771}"/>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7184606" y="79657"/>
            <a:ext cx="1382388" cy="22886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A68E101-A429-8C4D-4E3B-7EBDD79E058F}"/>
              </a:ext>
            </a:extLst>
          </p:cNvPr>
          <p:cNvSpPr txBox="1"/>
          <p:nvPr/>
        </p:nvSpPr>
        <p:spPr>
          <a:xfrm>
            <a:off x="6898701" y="3518858"/>
            <a:ext cx="224527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backache</a:t>
            </a:r>
          </a:p>
        </p:txBody>
      </p:sp>
      <p:sp>
        <p:nvSpPr>
          <p:cNvPr id="10" name="TextBox 9">
            <a:extLst>
              <a:ext uri="{FF2B5EF4-FFF2-40B4-BE49-F238E27FC236}">
                <a16:creationId xmlns:a16="http://schemas.microsoft.com/office/drawing/2014/main" id="{5C9AC12F-855F-5BA0-5AC2-64E9974E0B0D}"/>
              </a:ext>
            </a:extLst>
          </p:cNvPr>
          <p:cNvSpPr txBox="1"/>
          <p:nvPr/>
        </p:nvSpPr>
        <p:spPr>
          <a:xfrm>
            <a:off x="4599905" y="3518858"/>
            <a:ext cx="2270893"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headache</a:t>
            </a:r>
          </a:p>
        </p:txBody>
      </p:sp>
      <p:sp>
        <p:nvSpPr>
          <p:cNvPr id="11" name="TextBox 10">
            <a:extLst>
              <a:ext uri="{FF2B5EF4-FFF2-40B4-BE49-F238E27FC236}">
                <a16:creationId xmlns:a16="http://schemas.microsoft.com/office/drawing/2014/main" id="{FA29159D-CBB2-76FD-C3FA-EEBB7BEB644C}"/>
              </a:ext>
            </a:extLst>
          </p:cNvPr>
          <p:cNvSpPr txBox="1"/>
          <p:nvPr/>
        </p:nvSpPr>
        <p:spPr>
          <a:xfrm>
            <a:off x="2326701" y="3518858"/>
            <a:ext cx="2217396" cy="954107"/>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stomach-ache</a:t>
            </a:r>
          </a:p>
        </p:txBody>
      </p:sp>
      <p:sp>
        <p:nvSpPr>
          <p:cNvPr id="12" name="TextBox 11">
            <a:extLst>
              <a:ext uri="{FF2B5EF4-FFF2-40B4-BE49-F238E27FC236}">
                <a16:creationId xmlns:a16="http://schemas.microsoft.com/office/drawing/2014/main" id="{22D8831E-4E39-729F-5DD1-AC8005658F48}"/>
              </a:ext>
            </a:extLst>
          </p:cNvPr>
          <p:cNvSpPr txBox="1"/>
          <p:nvPr/>
        </p:nvSpPr>
        <p:spPr>
          <a:xfrm>
            <a:off x="-27903" y="3518858"/>
            <a:ext cx="2354604" cy="523220"/>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a toothache</a:t>
            </a:r>
          </a:p>
        </p:txBody>
      </p:sp>
      <p:pic>
        <p:nvPicPr>
          <p:cNvPr id="13" name="a toothache">
            <a:hlinkClick r:id="" action="ppaction://media"/>
            <a:extLst>
              <a:ext uri="{FF2B5EF4-FFF2-40B4-BE49-F238E27FC236}">
                <a16:creationId xmlns:a16="http://schemas.microsoft.com/office/drawing/2014/main" id="{1334CB40-6D3C-7848-D7CB-A5357CC2D27B}"/>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05717" y="2773139"/>
            <a:ext cx="487363" cy="487363"/>
          </a:xfrm>
          <a:prstGeom prst="rect">
            <a:avLst/>
          </a:prstGeom>
        </p:spPr>
      </p:pic>
      <p:pic>
        <p:nvPicPr>
          <p:cNvPr id="14" name="a stomachache">
            <a:hlinkClick r:id="" action="ppaction://media"/>
            <a:extLst>
              <a:ext uri="{FF2B5EF4-FFF2-40B4-BE49-F238E27FC236}">
                <a16:creationId xmlns:a16="http://schemas.microsoft.com/office/drawing/2014/main" id="{4234ACD3-3501-5E5A-D1C6-109B7FB74B79}"/>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191717" y="2773138"/>
            <a:ext cx="487363" cy="487363"/>
          </a:xfrm>
          <a:prstGeom prst="rect">
            <a:avLst/>
          </a:prstGeom>
        </p:spPr>
      </p:pic>
      <p:pic>
        <p:nvPicPr>
          <p:cNvPr id="15" name="a headache">
            <a:hlinkClick r:id="" action="ppaction://media"/>
            <a:extLst>
              <a:ext uri="{FF2B5EF4-FFF2-40B4-BE49-F238E27FC236}">
                <a16:creationId xmlns:a16="http://schemas.microsoft.com/office/drawing/2014/main" id="{F47FF280-4D71-8900-56B0-416352ECA8BE}"/>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5491669" y="2773138"/>
            <a:ext cx="487363" cy="487363"/>
          </a:xfrm>
          <a:prstGeom prst="rect">
            <a:avLst/>
          </a:prstGeom>
        </p:spPr>
      </p:pic>
      <p:pic>
        <p:nvPicPr>
          <p:cNvPr id="16" name="a backache">
            <a:hlinkClick r:id="" action="ppaction://media"/>
            <a:extLst>
              <a:ext uri="{FF2B5EF4-FFF2-40B4-BE49-F238E27FC236}">
                <a16:creationId xmlns:a16="http://schemas.microsoft.com/office/drawing/2014/main" id="{7806F6D1-4352-3C9A-7546-AF5104E442E0}"/>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7777656" y="2773138"/>
            <a:ext cx="487363" cy="487363"/>
          </a:xfrm>
          <a:prstGeom prst="rect">
            <a:avLst/>
          </a:prstGeom>
        </p:spPr>
      </p:pic>
    </p:spTree>
    <p:extLst>
      <p:ext uri="{BB962C8B-B14F-4D97-AF65-F5344CB8AC3E}">
        <p14:creationId xmlns:p14="http://schemas.microsoft.com/office/powerpoint/2010/main" val="328015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8"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90" fill="hold"/>
                                        <p:tgtEl>
                                          <p:spTgt spid="1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05" fill="hold"/>
                                        <p:tgtEl>
                                          <p:spTgt spid="1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76" fill="hold"/>
                                        <p:tgtEl>
                                          <p:spTgt spid="1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3"/>
                </p:tgtEl>
              </p:cMediaNode>
            </p:audio>
            <p:audio>
              <p:cMediaNode vol="80000">
                <p:cTn id="40" fill="hold" display="0">
                  <p:stCondLst>
                    <p:cond delay="indefinite"/>
                  </p:stCondLst>
                  <p:endCondLst>
                    <p:cond evt="onStopAudio" delay="0">
                      <p:tgtEl>
                        <p:sldTgt/>
                      </p:tgtEl>
                    </p:cond>
                  </p:endCondLst>
                </p:cTn>
                <p:tgtEl>
                  <p:spTgt spid="14"/>
                </p:tgtEl>
              </p:cMediaNode>
            </p:audio>
            <p:audio>
              <p:cMediaNode vol="80000">
                <p:cTn id="41" fill="hold" display="0">
                  <p:stCondLst>
                    <p:cond delay="indefinite"/>
                  </p:stCondLst>
                  <p:endCondLst>
                    <p:cond evt="onStopAudio" delay="0">
                      <p:tgtEl>
                        <p:sldTgt/>
                      </p:tgtEl>
                    </p:cond>
                  </p:endCondLst>
                </p:cTn>
                <p:tgtEl>
                  <p:spTgt spid="15"/>
                </p:tgtEl>
              </p:cMediaNode>
            </p:audio>
            <p:audio>
              <p:cMediaNode vol="80000">
                <p:cTn id="42" fill="hold" display="0">
                  <p:stCondLst>
                    <p:cond delay="indefinite"/>
                  </p:stCondLst>
                  <p:endCondLst>
                    <p:cond evt="onStopAudio" delay="0">
                      <p:tgtEl>
                        <p:sldTgt/>
                      </p:tgtEl>
                    </p:cond>
                  </p:endCondLst>
                </p:cTn>
                <p:tgtEl>
                  <p:spTgt spid="16"/>
                </p:tgtEl>
              </p:cMediaNode>
            </p:audio>
          </p:childTnLst>
        </p:cTn>
      </p:par>
    </p:tnLst>
    <p:bldLst>
      <p:bldP spid="9" grpId="0"/>
      <p:bldP spid="10" grpId="0"/>
      <p:bldP spid="11"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1012</TotalTime>
  <Words>465</Words>
  <Application>Microsoft Office PowerPoint</Application>
  <PresentationFormat>On-screen Show (16:9)</PresentationFormat>
  <Paragraphs>178</Paragraphs>
  <Slides>21</Slides>
  <Notes>4</Notes>
  <HiddenSlides>0</HiddenSlides>
  <MMClips>72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Office Theme</vt:lpstr>
      <vt:lpstr>PowerPoint Presentation</vt:lpstr>
      <vt:lpstr>How to Use the Flashcards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jill.bultemeier@gmail.com</dc:creator>
  <cp:lastModifiedBy>jill.bultemeier@gmail.com</cp:lastModifiedBy>
  <cp:revision>4</cp:revision>
  <dcterms:created xsi:type="dcterms:W3CDTF">2022-11-29T01:14:06Z</dcterms:created>
  <dcterms:modified xsi:type="dcterms:W3CDTF">2022-12-01T03:26:19Z</dcterms:modified>
</cp:coreProperties>
</file>