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85" r:id="rId2"/>
    <p:sldId id="417" r:id="rId3"/>
    <p:sldId id="256" r:id="rId4"/>
    <p:sldId id="418" r:id="rId5"/>
    <p:sldId id="419" r:id="rId6"/>
    <p:sldId id="420" r:id="rId7"/>
    <p:sldId id="421" r:id="rId8"/>
    <p:sldId id="422" r:id="rId9"/>
    <p:sldId id="423" r:id="rId10"/>
    <p:sldId id="424" r:id="rId11"/>
    <p:sldId id="425" r:id="rId12"/>
    <p:sldId id="426" r:id="rId13"/>
    <p:sldId id="427" r:id="rId14"/>
    <p:sldId id="428" r:id="rId15"/>
    <p:sldId id="429" r:id="rId16"/>
    <p:sldId id="430" r:id="rId17"/>
    <p:sldId id="431" r:id="rId18"/>
    <p:sldId id="432" r:id="rId19"/>
    <p:sldId id="433" r:id="rId20"/>
    <p:sldId id="434" r:id="rId21"/>
    <p:sldId id="416" r:id="rId2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29" autoAdjust="0"/>
    <p:restoredTop sz="91079" autoAdjust="0"/>
  </p:normalViewPr>
  <p:slideViewPr>
    <p:cSldViewPr snapToGrid="0">
      <p:cViewPr varScale="1">
        <p:scale>
          <a:sx n="159" d="100"/>
          <a:sy n="159" d="100"/>
        </p:scale>
        <p:origin x="97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EB60A9-F241-4468-82F0-FEB749732FC7}" type="datetimeFigureOut">
              <a:rPr lang="en-US" smtClean="0"/>
              <a:t>12/7/22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E6D1D5-24F3-4030-A4B1-1A61A8404E02}" type="slidenum">
              <a:rPr lang="en-US" smtClean="0"/>
              <a:t>‹#›</a:t>
            </a:fld>
            <a:endParaRPr lang="en-US"/>
          </a:p>
        </p:txBody>
      </p:sp>
    </p:spTree>
    <p:extLst>
      <p:ext uri="{BB962C8B-B14F-4D97-AF65-F5344CB8AC3E}">
        <p14:creationId xmlns:p14="http://schemas.microsoft.com/office/powerpoint/2010/main" val="191450669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p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81" name="Google Shape;8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u="none" strike="noStrike" cap="none">
                <a:solidFill>
                  <a:schemeClr val="dk1"/>
                </a:solidFill>
              </a:rPr>
              <a:t>1</a:t>
            </a:fld>
            <a:endParaRPr sz="1200" u="none" strike="noStrike" cap="none" dirty="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3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p36:notes"/>
          <p:cNvSpPr txBox="1">
            <a:spLocks noGrp="1"/>
          </p:cNvSpPr>
          <p:nvPr>
            <p:ph type="body" idx="1"/>
          </p:nvPr>
        </p:nvSpPr>
        <p:spPr>
          <a:xfrm>
            <a:off x="731520" y="4620578"/>
            <a:ext cx="5852160" cy="3780474"/>
          </a:xfrm>
          <a:prstGeom prst="rect">
            <a:avLst/>
          </a:prstGeom>
          <a:noFill/>
          <a:ln>
            <a:noFill/>
          </a:ln>
        </p:spPr>
        <p:txBody>
          <a:bodyPr spcFirstLastPara="1" wrap="square" lIns="96645" tIns="48309" rIns="96645" bIns="48309" anchor="t" anchorCtr="0">
            <a:noAutofit/>
          </a:bodyPr>
          <a:lstStyle/>
          <a:p>
            <a:pPr marL="0" indent="0">
              <a:buNone/>
            </a:pPr>
            <a:endParaRPr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79680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32498D4-4EAF-491A-B206-4EBBE8B1B263}" type="datetimeFigureOut">
              <a:rPr lang="en-US" smtClean="0"/>
              <a:t>12/7/22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68AFF5-AF29-4A1B-A821-53C54C23A386}" type="slidenum">
              <a:rPr lang="en-US" smtClean="0"/>
              <a:t>‹#›</a:t>
            </a:fld>
            <a:endParaRPr lang="en-US"/>
          </a:p>
        </p:txBody>
      </p:sp>
    </p:spTree>
    <p:extLst>
      <p:ext uri="{BB962C8B-B14F-4D97-AF65-F5344CB8AC3E}">
        <p14:creationId xmlns:p14="http://schemas.microsoft.com/office/powerpoint/2010/main" val="2839164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2498D4-4EAF-491A-B206-4EBBE8B1B263}" type="datetimeFigureOut">
              <a:rPr lang="en-US" smtClean="0"/>
              <a:t>12/7/22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68AFF5-AF29-4A1B-A821-53C54C23A386}" type="slidenum">
              <a:rPr lang="en-US" smtClean="0"/>
              <a:t>‹#›</a:t>
            </a:fld>
            <a:endParaRPr lang="en-US"/>
          </a:p>
        </p:txBody>
      </p:sp>
    </p:spTree>
    <p:extLst>
      <p:ext uri="{BB962C8B-B14F-4D97-AF65-F5344CB8AC3E}">
        <p14:creationId xmlns:p14="http://schemas.microsoft.com/office/powerpoint/2010/main" val="1412923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2498D4-4EAF-491A-B206-4EBBE8B1B263}" type="datetimeFigureOut">
              <a:rPr lang="en-US" smtClean="0"/>
              <a:t>12/7/22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68AFF5-AF29-4A1B-A821-53C54C23A386}" type="slidenum">
              <a:rPr lang="en-US" smtClean="0"/>
              <a:t>‹#›</a:t>
            </a:fld>
            <a:endParaRPr lang="en-US"/>
          </a:p>
        </p:txBody>
      </p:sp>
    </p:spTree>
    <p:extLst>
      <p:ext uri="{BB962C8B-B14F-4D97-AF65-F5344CB8AC3E}">
        <p14:creationId xmlns:p14="http://schemas.microsoft.com/office/powerpoint/2010/main" val="4126959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2498D4-4EAF-491A-B206-4EBBE8B1B263}" type="datetimeFigureOut">
              <a:rPr lang="en-US" smtClean="0"/>
              <a:t>12/7/22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68AFF5-AF29-4A1B-A821-53C54C23A386}" type="slidenum">
              <a:rPr lang="en-US" smtClean="0"/>
              <a:t>‹#›</a:t>
            </a:fld>
            <a:endParaRPr lang="en-US"/>
          </a:p>
        </p:txBody>
      </p:sp>
    </p:spTree>
    <p:extLst>
      <p:ext uri="{BB962C8B-B14F-4D97-AF65-F5344CB8AC3E}">
        <p14:creationId xmlns:p14="http://schemas.microsoft.com/office/powerpoint/2010/main" val="632416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2498D4-4EAF-491A-B206-4EBBE8B1B263}" type="datetimeFigureOut">
              <a:rPr lang="en-US" smtClean="0"/>
              <a:t>12/7/22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68AFF5-AF29-4A1B-A821-53C54C23A386}" type="slidenum">
              <a:rPr lang="en-US" smtClean="0"/>
              <a:t>‹#›</a:t>
            </a:fld>
            <a:endParaRPr lang="en-US"/>
          </a:p>
        </p:txBody>
      </p:sp>
    </p:spTree>
    <p:extLst>
      <p:ext uri="{BB962C8B-B14F-4D97-AF65-F5344CB8AC3E}">
        <p14:creationId xmlns:p14="http://schemas.microsoft.com/office/powerpoint/2010/main" val="2951155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32498D4-4EAF-491A-B206-4EBBE8B1B263}" type="datetimeFigureOut">
              <a:rPr lang="en-US" smtClean="0"/>
              <a:t>12/7/22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68AFF5-AF29-4A1B-A821-53C54C23A386}" type="slidenum">
              <a:rPr lang="en-US" smtClean="0"/>
              <a:t>‹#›</a:t>
            </a:fld>
            <a:endParaRPr lang="en-US"/>
          </a:p>
        </p:txBody>
      </p:sp>
    </p:spTree>
    <p:extLst>
      <p:ext uri="{BB962C8B-B14F-4D97-AF65-F5344CB8AC3E}">
        <p14:creationId xmlns:p14="http://schemas.microsoft.com/office/powerpoint/2010/main" val="1594671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32498D4-4EAF-491A-B206-4EBBE8B1B263}" type="datetimeFigureOut">
              <a:rPr lang="en-US" smtClean="0"/>
              <a:t>12/7/22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68AFF5-AF29-4A1B-A821-53C54C23A386}" type="slidenum">
              <a:rPr lang="en-US" smtClean="0"/>
              <a:t>‹#›</a:t>
            </a:fld>
            <a:endParaRPr lang="en-US"/>
          </a:p>
        </p:txBody>
      </p:sp>
    </p:spTree>
    <p:extLst>
      <p:ext uri="{BB962C8B-B14F-4D97-AF65-F5344CB8AC3E}">
        <p14:creationId xmlns:p14="http://schemas.microsoft.com/office/powerpoint/2010/main" val="459498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32498D4-4EAF-491A-B206-4EBBE8B1B263}" type="datetimeFigureOut">
              <a:rPr lang="en-US" smtClean="0"/>
              <a:t>12/7/22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68AFF5-AF29-4A1B-A821-53C54C23A386}" type="slidenum">
              <a:rPr lang="en-US" smtClean="0"/>
              <a:t>‹#›</a:t>
            </a:fld>
            <a:endParaRPr lang="en-US"/>
          </a:p>
        </p:txBody>
      </p:sp>
    </p:spTree>
    <p:extLst>
      <p:ext uri="{BB962C8B-B14F-4D97-AF65-F5344CB8AC3E}">
        <p14:creationId xmlns:p14="http://schemas.microsoft.com/office/powerpoint/2010/main" val="1241076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2498D4-4EAF-491A-B206-4EBBE8B1B263}" type="datetimeFigureOut">
              <a:rPr lang="en-US" smtClean="0"/>
              <a:t>12/7/22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68AFF5-AF29-4A1B-A821-53C54C23A386}" type="slidenum">
              <a:rPr lang="en-US" smtClean="0"/>
              <a:t>‹#›</a:t>
            </a:fld>
            <a:endParaRPr lang="en-US"/>
          </a:p>
        </p:txBody>
      </p:sp>
    </p:spTree>
    <p:extLst>
      <p:ext uri="{BB962C8B-B14F-4D97-AF65-F5344CB8AC3E}">
        <p14:creationId xmlns:p14="http://schemas.microsoft.com/office/powerpoint/2010/main" val="3663340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32498D4-4EAF-491A-B206-4EBBE8B1B263}" type="datetimeFigureOut">
              <a:rPr lang="en-US" smtClean="0"/>
              <a:t>12/7/22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68AFF5-AF29-4A1B-A821-53C54C23A386}" type="slidenum">
              <a:rPr lang="en-US" smtClean="0"/>
              <a:t>‹#›</a:t>
            </a:fld>
            <a:endParaRPr lang="en-US"/>
          </a:p>
        </p:txBody>
      </p:sp>
    </p:spTree>
    <p:extLst>
      <p:ext uri="{BB962C8B-B14F-4D97-AF65-F5344CB8AC3E}">
        <p14:creationId xmlns:p14="http://schemas.microsoft.com/office/powerpoint/2010/main" val="1448868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32498D4-4EAF-491A-B206-4EBBE8B1B263}" type="datetimeFigureOut">
              <a:rPr lang="en-US" smtClean="0"/>
              <a:t>12/7/22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68AFF5-AF29-4A1B-A821-53C54C23A386}" type="slidenum">
              <a:rPr lang="en-US" smtClean="0"/>
              <a:t>‹#›</a:t>
            </a:fld>
            <a:endParaRPr lang="en-US"/>
          </a:p>
        </p:txBody>
      </p:sp>
    </p:spTree>
    <p:extLst>
      <p:ext uri="{BB962C8B-B14F-4D97-AF65-F5344CB8AC3E}">
        <p14:creationId xmlns:p14="http://schemas.microsoft.com/office/powerpoint/2010/main" val="3369887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32498D4-4EAF-491A-B206-4EBBE8B1B263}" type="datetimeFigureOut">
              <a:rPr lang="en-US" smtClean="0"/>
              <a:t>12/7/22</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168AFF5-AF29-4A1B-A821-53C54C23A386}" type="slidenum">
              <a:rPr lang="en-US" smtClean="0"/>
              <a:t>‹#›</a:t>
            </a:fld>
            <a:endParaRPr lang="en-US"/>
          </a:p>
        </p:txBody>
      </p:sp>
    </p:spTree>
    <p:extLst>
      <p:ext uri="{BB962C8B-B14F-4D97-AF65-F5344CB8AC3E}">
        <p14:creationId xmlns:p14="http://schemas.microsoft.com/office/powerpoint/2010/main" val="42446191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audio" Target="../media/media32.m4a"/><Relationship Id="rId13" Type="http://schemas.openxmlformats.org/officeDocument/2006/relationships/image" Target="../media/image33.jpg"/><Relationship Id="rId3" Type="http://schemas.microsoft.com/office/2007/relationships/media" Target="../media/media30.m4a"/><Relationship Id="rId7" Type="http://schemas.microsoft.com/office/2007/relationships/media" Target="../media/media32.m4a"/><Relationship Id="rId12" Type="http://schemas.openxmlformats.org/officeDocument/2006/relationships/image" Target="../media/image32.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audio" Target="../media/media31.m4a"/><Relationship Id="rId11" Type="http://schemas.openxmlformats.org/officeDocument/2006/relationships/image" Target="../media/image31.png"/><Relationship Id="rId5" Type="http://schemas.microsoft.com/office/2007/relationships/media" Target="../media/media31.m4a"/><Relationship Id="rId10" Type="http://schemas.openxmlformats.org/officeDocument/2006/relationships/image" Target="../media/image30.png"/><Relationship Id="rId4" Type="http://schemas.openxmlformats.org/officeDocument/2006/relationships/audio" Target="../media/media30.m4a"/><Relationship Id="rId9" Type="http://schemas.openxmlformats.org/officeDocument/2006/relationships/slideLayout" Target="../slideLayouts/slideLayout7.xml"/><Relationship Id="rId1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audio" Target="../media/media36.m4a"/><Relationship Id="rId13" Type="http://schemas.openxmlformats.org/officeDocument/2006/relationships/image" Target="../media/image37.png"/><Relationship Id="rId3" Type="http://schemas.microsoft.com/office/2007/relationships/media" Target="../media/media34.m4a"/><Relationship Id="rId7" Type="http://schemas.microsoft.com/office/2007/relationships/media" Target="../media/media36.m4a"/><Relationship Id="rId12" Type="http://schemas.openxmlformats.org/officeDocument/2006/relationships/image" Target="../media/image36.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audio" Target="../media/media35.m4a"/><Relationship Id="rId11" Type="http://schemas.openxmlformats.org/officeDocument/2006/relationships/image" Target="../media/image35.png"/><Relationship Id="rId5" Type="http://schemas.microsoft.com/office/2007/relationships/media" Target="../media/media35.m4a"/><Relationship Id="rId10" Type="http://schemas.openxmlformats.org/officeDocument/2006/relationships/image" Target="../media/image34.png"/><Relationship Id="rId4" Type="http://schemas.openxmlformats.org/officeDocument/2006/relationships/audio" Target="../media/media34.m4a"/><Relationship Id="rId9" Type="http://schemas.openxmlformats.org/officeDocument/2006/relationships/slideLayout" Target="../slideLayouts/slideLayout7.xml"/><Relationship Id="rId1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audio" Target="../media/media40.m4a"/><Relationship Id="rId13" Type="http://schemas.openxmlformats.org/officeDocument/2006/relationships/image" Target="../media/image41.jpeg"/><Relationship Id="rId3" Type="http://schemas.microsoft.com/office/2007/relationships/media" Target="../media/media38.m4a"/><Relationship Id="rId7" Type="http://schemas.microsoft.com/office/2007/relationships/media" Target="../media/media40.m4a"/><Relationship Id="rId12" Type="http://schemas.openxmlformats.org/officeDocument/2006/relationships/image" Target="../media/image40.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audio" Target="../media/media39.m4a"/><Relationship Id="rId11" Type="http://schemas.openxmlformats.org/officeDocument/2006/relationships/image" Target="../media/image39.png"/><Relationship Id="rId5" Type="http://schemas.microsoft.com/office/2007/relationships/media" Target="../media/media39.m4a"/><Relationship Id="rId10" Type="http://schemas.openxmlformats.org/officeDocument/2006/relationships/image" Target="../media/image38.png"/><Relationship Id="rId4" Type="http://schemas.openxmlformats.org/officeDocument/2006/relationships/audio" Target="../media/media38.m4a"/><Relationship Id="rId9" Type="http://schemas.openxmlformats.org/officeDocument/2006/relationships/slideLayout" Target="../slideLayouts/slideLayout7.xml"/><Relationship Id="rId1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audio" Target="../media/media44.m4a"/><Relationship Id="rId13" Type="http://schemas.openxmlformats.org/officeDocument/2006/relationships/image" Target="../media/image45.png"/><Relationship Id="rId3" Type="http://schemas.microsoft.com/office/2007/relationships/media" Target="../media/media42.m4a"/><Relationship Id="rId7" Type="http://schemas.microsoft.com/office/2007/relationships/media" Target="../media/media44.m4a"/><Relationship Id="rId12" Type="http://schemas.openxmlformats.org/officeDocument/2006/relationships/image" Target="../media/image44.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audio" Target="../media/media43.m4a"/><Relationship Id="rId11" Type="http://schemas.openxmlformats.org/officeDocument/2006/relationships/image" Target="../media/image43.png"/><Relationship Id="rId5" Type="http://schemas.microsoft.com/office/2007/relationships/media" Target="../media/media43.m4a"/><Relationship Id="rId10" Type="http://schemas.openxmlformats.org/officeDocument/2006/relationships/image" Target="../media/image42.png"/><Relationship Id="rId4" Type="http://schemas.openxmlformats.org/officeDocument/2006/relationships/audio" Target="../media/media42.m4a"/><Relationship Id="rId9" Type="http://schemas.openxmlformats.org/officeDocument/2006/relationships/slideLayout" Target="../slideLayouts/slideLayout7.xml"/><Relationship Id="rId1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audio" Target="../media/media48.m4a"/><Relationship Id="rId13" Type="http://schemas.openxmlformats.org/officeDocument/2006/relationships/image" Target="../media/image49.png"/><Relationship Id="rId3" Type="http://schemas.microsoft.com/office/2007/relationships/media" Target="../media/media46.m4a"/><Relationship Id="rId7" Type="http://schemas.microsoft.com/office/2007/relationships/media" Target="../media/media48.m4a"/><Relationship Id="rId12" Type="http://schemas.openxmlformats.org/officeDocument/2006/relationships/image" Target="../media/image48.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audio" Target="../media/media47.m4a"/><Relationship Id="rId11" Type="http://schemas.openxmlformats.org/officeDocument/2006/relationships/image" Target="../media/image47.png"/><Relationship Id="rId5" Type="http://schemas.microsoft.com/office/2007/relationships/media" Target="../media/media47.m4a"/><Relationship Id="rId10" Type="http://schemas.openxmlformats.org/officeDocument/2006/relationships/image" Target="../media/image46.png"/><Relationship Id="rId4" Type="http://schemas.openxmlformats.org/officeDocument/2006/relationships/audio" Target="../media/media46.m4a"/><Relationship Id="rId9" Type="http://schemas.openxmlformats.org/officeDocument/2006/relationships/slideLayout" Target="../slideLayouts/slideLayout7.xml"/><Relationship Id="rId1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audio" Target="../media/media52.m4a"/><Relationship Id="rId13" Type="http://schemas.microsoft.com/office/2007/relationships/hdphoto" Target="../media/hdphoto3.wdp"/><Relationship Id="rId3" Type="http://schemas.microsoft.com/office/2007/relationships/media" Target="../media/media50.m4a"/><Relationship Id="rId7" Type="http://schemas.microsoft.com/office/2007/relationships/media" Target="../media/media52.m4a"/><Relationship Id="rId12" Type="http://schemas.openxmlformats.org/officeDocument/2006/relationships/image" Target="../media/image51.png"/><Relationship Id="rId2" Type="http://schemas.openxmlformats.org/officeDocument/2006/relationships/audio" Target="../media/media49.m4a"/><Relationship Id="rId16" Type="http://schemas.openxmlformats.org/officeDocument/2006/relationships/image" Target="../media/image6.png"/><Relationship Id="rId1" Type="http://schemas.microsoft.com/office/2007/relationships/media" Target="../media/media49.m4a"/><Relationship Id="rId6" Type="http://schemas.openxmlformats.org/officeDocument/2006/relationships/audio" Target="../media/media51.m4a"/><Relationship Id="rId11" Type="http://schemas.microsoft.com/office/2007/relationships/hdphoto" Target="../media/hdphoto2.wdp"/><Relationship Id="rId5" Type="http://schemas.microsoft.com/office/2007/relationships/media" Target="../media/media51.m4a"/><Relationship Id="rId15" Type="http://schemas.openxmlformats.org/officeDocument/2006/relationships/image" Target="../media/image53.jpeg"/><Relationship Id="rId10" Type="http://schemas.openxmlformats.org/officeDocument/2006/relationships/image" Target="../media/image50.png"/><Relationship Id="rId4" Type="http://schemas.openxmlformats.org/officeDocument/2006/relationships/audio" Target="../media/media50.m4a"/><Relationship Id="rId9" Type="http://schemas.openxmlformats.org/officeDocument/2006/relationships/slideLayout" Target="../slideLayouts/slideLayout7.xml"/><Relationship Id="rId14"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audio" Target="../media/media56.m4a"/><Relationship Id="rId13" Type="http://schemas.openxmlformats.org/officeDocument/2006/relationships/image" Target="../media/image57.png"/><Relationship Id="rId3" Type="http://schemas.microsoft.com/office/2007/relationships/media" Target="../media/media54.m4a"/><Relationship Id="rId7" Type="http://schemas.microsoft.com/office/2007/relationships/media" Target="../media/media56.m4a"/><Relationship Id="rId12" Type="http://schemas.openxmlformats.org/officeDocument/2006/relationships/image" Target="../media/image56.png"/><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audio" Target="../media/media55.m4a"/><Relationship Id="rId11" Type="http://schemas.openxmlformats.org/officeDocument/2006/relationships/image" Target="../media/image55.png"/><Relationship Id="rId5" Type="http://schemas.microsoft.com/office/2007/relationships/media" Target="../media/media55.m4a"/><Relationship Id="rId10" Type="http://schemas.openxmlformats.org/officeDocument/2006/relationships/image" Target="../media/image54.png"/><Relationship Id="rId4" Type="http://schemas.openxmlformats.org/officeDocument/2006/relationships/audio" Target="../media/media54.m4a"/><Relationship Id="rId9" Type="http://schemas.openxmlformats.org/officeDocument/2006/relationships/slideLayout" Target="../slideLayouts/slideLayout7.xml"/><Relationship Id="rId1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audio" Target="../media/media60.m4a"/><Relationship Id="rId13" Type="http://schemas.openxmlformats.org/officeDocument/2006/relationships/image" Target="../media/image60.jpeg"/><Relationship Id="rId3" Type="http://schemas.microsoft.com/office/2007/relationships/media" Target="../media/media58.m4a"/><Relationship Id="rId7" Type="http://schemas.microsoft.com/office/2007/relationships/media" Target="../media/media60.m4a"/><Relationship Id="rId12" Type="http://schemas.openxmlformats.org/officeDocument/2006/relationships/image" Target="../media/image59.jpeg"/><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audio" Target="../media/media59.m4a"/><Relationship Id="rId11" Type="http://schemas.microsoft.com/office/2007/relationships/hdphoto" Target="../media/hdphoto4.wdp"/><Relationship Id="rId5" Type="http://schemas.microsoft.com/office/2007/relationships/media" Target="../media/media59.m4a"/><Relationship Id="rId15" Type="http://schemas.openxmlformats.org/officeDocument/2006/relationships/image" Target="../media/image6.png"/><Relationship Id="rId10" Type="http://schemas.openxmlformats.org/officeDocument/2006/relationships/image" Target="../media/image58.png"/><Relationship Id="rId4" Type="http://schemas.openxmlformats.org/officeDocument/2006/relationships/audio" Target="../media/media58.m4a"/><Relationship Id="rId9" Type="http://schemas.openxmlformats.org/officeDocument/2006/relationships/slideLayout" Target="../slideLayouts/slideLayout7.xml"/><Relationship Id="rId14" Type="http://schemas.openxmlformats.org/officeDocument/2006/relationships/image" Target="../media/image61.jpeg"/></Relationships>
</file>

<file path=ppt/slides/_rels/slide18.xml.rels><?xml version="1.0" encoding="UTF-8" standalone="yes"?>
<Relationships xmlns="http://schemas.openxmlformats.org/package/2006/relationships"><Relationship Id="rId8" Type="http://schemas.openxmlformats.org/officeDocument/2006/relationships/audio" Target="../media/media64.m4a"/><Relationship Id="rId13" Type="http://schemas.openxmlformats.org/officeDocument/2006/relationships/image" Target="../media/image65.png"/><Relationship Id="rId3" Type="http://schemas.microsoft.com/office/2007/relationships/media" Target="../media/media62.m4a"/><Relationship Id="rId7" Type="http://schemas.microsoft.com/office/2007/relationships/media" Target="../media/media64.m4a"/><Relationship Id="rId12" Type="http://schemas.openxmlformats.org/officeDocument/2006/relationships/image" Target="../media/image64.png"/><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audio" Target="../media/media63.m4a"/><Relationship Id="rId11" Type="http://schemas.openxmlformats.org/officeDocument/2006/relationships/image" Target="../media/image63.png"/><Relationship Id="rId5" Type="http://schemas.microsoft.com/office/2007/relationships/media" Target="../media/media63.m4a"/><Relationship Id="rId15" Type="http://schemas.openxmlformats.org/officeDocument/2006/relationships/image" Target="../media/image6.png"/><Relationship Id="rId10" Type="http://schemas.openxmlformats.org/officeDocument/2006/relationships/image" Target="../media/image62.png"/><Relationship Id="rId4" Type="http://schemas.openxmlformats.org/officeDocument/2006/relationships/audio" Target="../media/media62.m4a"/><Relationship Id="rId9" Type="http://schemas.openxmlformats.org/officeDocument/2006/relationships/slideLayout" Target="../slideLayouts/slideLayout7.xml"/><Relationship Id="rId14" Type="http://schemas.openxmlformats.org/officeDocument/2006/relationships/image" Target="../media/image66.jpeg"/></Relationships>
</file>

<file path=ppt/slides/_rels/slide19.xml.rels><?xml version="1.0" encoding="UTF-8" standalone="yes"?>
<Relationships xmlns="http://schemas.openxmlformats.org/package/2006/relationships"><Relationship Id="rId8" Type="http://schemas.openxmlformats.org/officeDocument/2006/relationships/audio" Target="../media/media68.m4a"/><Relationship Id="rId13" Type="http://schemas.openxmlformats.org/officeDocument/2006/relationships/image" Target="../media/image69.png"/><Relationship Id="rId3" Type="http://schemas.microsoft.com/office/2007/relationships/media" Target="../media/media66.m4a"/><Relationship Id="rId7" Type="http://schemas.microsoft.com/office/2007/relationships/media" Target="../media/media68.m4a"/><Relationship Id="rId12" Type="http://schemas.openxmlformats.org/officeDocument/2006/relationships/image" Target="../media/image68.png"/><Relationship Id="rId2" Type="http://schemas.openxmlformats.org/officeDocument/2006/relationships/audio" Target="../media/media65.m4a"/><Relationship Id="rId1" Type="http://schemas.microsoft.com/office/2007/relationships/media" Target="../media/media65.m4a"/><Relationship Id="rId6" Type="http://schemas.openxmlformats.org/officeDocument/2006/relationships/audio" Target="../media/media67.m4a"/><Relationship Id="rId11" Type="http://schemas.microsoft.com/office/2007/relationships/hdphoto" Target="../media/hdphoto5.wdp"/><Relationship Id="rId5" Type="http://schemas.microsoft.com/office/2007/relationships/media" Target="../media/media67.m4a"/><Relationship Id="rId15" Type="http://schemas.openxmlformats.org/officeDocument/2006/relationships/image" Target="../media/image6.png"/><Relationship Id="rId10" Type="http://schemas.openxmlformats.org/officeDocument/2006/relationships/image" Target="../media/image67.png"/><Relationship Id="rId4" Type="http://schemas.openxmlformats.org/officeDocument/2006/relationships/audio" Target="../media/media66.m4a"/><Relationship Id="rId9" Type="http://schemas.openxmlformats.org/officeDocument/2006/relationships/slideLayout" Target="../slideLayouts/slideLayout7.xml"/><Relationship Id="rId14" Type="http://schemas.openxmlformats.org/officeDocument/2006/relationships/image" Target="../media/image7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audio" Target="../media/media72.m4a"/><Relationship Id="rId13" Type="http://schemas.openxmlformats.org/officeDocument/2006/relationships/image" Target="../media/image74.jpeg"/><Relationship Id="rId3" Type="http://schemas.microsoft.com/office/2007/relationships/media" Target="../media/media70.m4a"/><Relationship Id="rId7" Type="http://schemas.microsoft.com/office/2007/relationships/media" Target="../media/media72.m4a"/><Relationship Id="rId12" Type="http://schemas.openxmlformats.org/officeDocument/2006/relationships/image" Target="../media/image73.png"/><Relationship Id="rId2" Type="http://schemas.openxmlformats.org/officeDocument/2006/relationships/audio" Target="../media/media69.m4a"/><Relationship Id="rId1" Type="http://schemas.microsoft.com/office/2007/relationships/media" Target="../media/media69.m4a"/><Relationship Id="rId6" Type="http://schemas.openxmlformats.org/officeDocument/2006/relationships/audio" Target="../media/media71.m4a"/><Relationship Id="rId11" Type="http://schemas.openxmlformats.org/officeDocument/2006/relationships/image" Target="../media/image72.png"/><Relationship Id="rId5" Type="http://schemas.microsoft.com/office/2007/relationships/media" Target="../media/media71.m4a"/><Relationship Id="rId10" Type="http://schemas.openxmlformats.org/officeDocument/2006/relationships/image" Target="../media/image71.png"/><Relationship Id="rId4" Type="http://schemas.openxmlformats.org/officeDocument/2006/relationships/audio" Target="../media/media70.m4a"/><Relationship Id="rId9" Type="http://schemas.openxmlformats.org/officeDocument/2006/relationships/slideLayout" Target="../slideLayouts/slideLayout7.xml"/><Relationship Id="rId14" Type="http://schemas.openxmlformats.org/officeDocument/2006/relationships/image" Target="../media/image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audio" Target="../media/media4.m4a"/><Relationship Id="rId13" Type="http://schemas.microsoft.com/office/2007/relationships/hdphoto" Target="../media/hdphoto1.wdp"/><Relationship Id="rId3" Type="http://schemas.microsoft.com/office/2007/relationships/media" Target="../media/media2.m4a"/><Relationship Id="rId7" Type="http://schemas.microsoft.com/office/2007/relationships/media" Target="../media/media4.m4a"/><Relationship Id="rId12"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media3.m4a"/><Relationship Id="rId11" Type="http://schemas.openxmlformats.org/officeDocument/2006/relationships/image" Target="../media/image3.png"/><Relationship Id="rId5" Type="http://schemas.microsoft.com/office/2007/relationships/media" Target="../media/media3.m4a"/><Relationship Id="rId15" Type="http://schemas.openxmlformats.org/officeDocument/2006/relationships/image" Target="../media/image6.png"/><Relationship Id="rId10" Type="http://schemas.openxmlformats.org/officeDocument/2006/relationships/image" Target="../media/image2.png"/><Relationship Id="rId4" Type="http://schemas.openxmlformats.org/officeDocument/2006/relationships/audio" Target="../media/media2.m4a"/><Relationship Id="rId9" Type="http://schemas.openxmlformats.org/officeDocument/2006/relationships/slideLayout" Target="../slideLayouts/slideLayout7.xml"/><Relationship Id="rId14" Type="http://schemas.openxmlformats.org/officeDocument/2006/relationships/image" Target="../media/image5.jpg"/></Relationships>
</file>

<file path=ppt/slides/_rels/slide4.xml.rels><?xml version="1.0" encoding="UTF-8" standalone="yes"?>
<Relationships xmlns="http://schemas.openxmlformats.org/package/2006/relationships"><Relationship Id="rId8" Type="http://schemas.openxmlformats.org/officeDocument/2006/relationships/audio" Target="../media/media8.m4a"/><Relationship Id="rId13" Type="http://schemas.openxmlformats.org/officeDocument/2006/relationships/image" Target="../media/image6.png"/><Relationship Id="rId3" Type="http://schemas.microsoft.com/office/2007/relationships/media" Target="../media/media6.m4a"/><Relationship Id="rId7" Type="http://schemas.microsoft.com/office/2007/relationships/media" Target="../media/media8.m4a"/><Relationship Id="rId12" Type="http://schemas.openxmlformats.org/officeDocument/2006/relationships/image" Target="../media/image9.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audio" Target="../media/media7.m4a"/><Relationship Id="rId11" Type="http://schemas.openxmlformats.org/officeDocument/2006/relationships/image" Target="../media/image8.png"/><Relationship Id="rId5" Type="http://schemas.microsoft.com/office/2007/relationships/media" Target="../media/media7.m4a"/><Relationship Id="rId10" Type="http://schemas.openxmlformats.org/officeDocument/2006/relationships/image" Target="../media/image7.png"/><Relationship Id="rId4" Type="http://schemas.openxmlformats.org/officeDocument/2006/relationships/audio" Target="../media/media6.m4a"/><Relationship Id="rId9"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audio" Target="../media/media12.m4a"/><Relationship Id="rId13" Type="http://schemas.openxmlformats.org/officeDocument/2006/relationships/image" Target="../media/image13.png"/><Relationship Id="rId3" Type="http://schemas.microsoft.com/office/2007/relationships/media" Target="../media/media10.m4a"/><Relationship Id="rId7" Type="http://schemas.microsoft.com/office/2007/relationships/media" Target="../media/media12.m4a"/><Relationship Id="rId12" Type="http://schemas.openxmlformats.org/officeDocument/2006/relationships/image" Target="../media/image1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audio" Target="../media/media11.m4a"/><Relationship Id="rId11" Type="http://schemas.openxmlformats.org/officeDocument/2006/relationships/image" Target="../media/image11.png"/><Relationship Id="rId5" Type="http://schemas.microsoft.com/office/2007/relationships/media" Target="../media/media11.m4a"/><Relationship Id="rId10" Type="http://schemas.openxmlformats.org/officeDocument/2006/relationships/image" Target="../media/image10.png"/><Relationship Id="rId4" Type="http://schemas.openxmlformats.org/officeDocument/2006/relationships/audio" Target="../media/media10.m4a"/><Relationship Id="rId9" Type="http://schemas.openxmlformats.org/officeDocument/2006/relationships/slideLayout" Target="../slideLayouts/slideLayout7.xml"/><Relationship Id="rId1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audio" Target="../media/media16.m4a"/><Relationship Id="rId13" Type="http://schemas.openxmlformats.org/officeDocument/2006/relationships/image" Target="../media/image17.png"/><Relationship Id="rId3" Type="http://schemas.microsoft.com/office/2007/relationships/media" Target="../media/media14.m4a"/><Relationship Id="rId7" Type="http://schemas.microsoft.com/office/2007/relationships/media" Target="../media/media16.m4a"/><Relationship Id="rId12" Type="http://schemas.openxmlformats.org/officeDocument/2006/relationships/image" Target="../media/image1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audio" Target="../media/media15.m4a"/><Relationship Id="rId11" Type="http://schemas.openxmlformats.org/officeDocument/2006/relationships/image" Target="../media/image15.png"/><Relationship Id="rId5" Type="http://schemas.microsoft.com/office/2007/relationships/media" Target="../media/media15.m4a"/><Relationship Id="rId10" Type="http://schemas.openxmlformats.org/officeDocument/2006/relationships/image" Target="../media/image14.png"/><Relationship Id="rId4" Type="http://schemas.openxmlformats.org/officeDocument/2006/relationships/audio" Target="../media/media14.m4a"/><Relationship Id="rId9" Type="http://schemas.openxmlformats.org/officeDocument/2006/relationships/slideLayout" Target="../slideLayouts/slideLayout7.xml"/><Relationship Id="rId1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audio" Target="../media/media20.m4a"/><Relationship Id="rId13" Type="http://schemas.openxmlformats.org/officeDocument/2006/relationships/image" Target="../media/image21.png"/><Relationship Id="rId3" Type="http://schemas.microsoft.com/office/2007/relationships/media" Target="../media/media18.m4a"/><Relationship Id="rId7" Type="http://schemas.microsoft.com/office/2007/relationships/media" Target="../media/media20.m4a"/><Relationship Id="rId12" Type="http://schemas.openxmlformats.org/officeDocument/2006/relationships/image" Target="../media/image20.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audio" Target="../media/media19.m4a"/><Relationship Id="rId11" Type="http://schemas.openxmlformats.org/officeDocument/2006/relationships/image" Target="../media/image19.png"/><Relationship Id="rId5" Type="http://schemas.microsoft.com/office/2007/relationships/media" Target="../media/media19.m4a"/><Relationship Id="rId10" Type="http://schemas.openxmlformats.org/officeDocument/2006/relationships/image" Target="../media/image18.png"/><Relationship Id="rId4" Type="http://schemas.openxmlformats.org/officeDocument/2006/relationships/audio" Target="../media/media18.m4a"/><Relationship Id="rId9" Type="http://schemas.openxmlformats.org/officeDocument/2006/relationships/slideLayout" Target="../slideLayouts/slideLayout7.xml"/><Relationship Id="rId1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audio" Target="../media/media24.m4a"/><Relationship Id="rId13" Type="http://schemas.openxmlformats.org/officeDocument/2006/relationships/image" Target="../media/image25.jpeg"/><Relationship Id="rId3" Type="http://schemas.microsoft.com/office/2007/relationships/media" Target="../media/media22.m4a"/><Relationship Id="rId7" Type="http://schemas.microsoft.com/office/2007/relationships/media" Target="../media/media24.m4a"/><Relationship Id="rId12" Type="http://schemas.openxmlformats.org/officeDocument/2006/relationships/image" Target="../media/image2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audio" Target="../media/media23.m4a"/><Relationship Id="rId11" Type="http://schemas.openxmlformats.org/officeDocument/2006/relationships/image" Target="../media/image23.png"/><Relationship Id="rId5" Type="http://schemas.microsoft.com/office/2007/relationships/media" Target="../media/media23.m4a"/><Relationship Id="rId10" Type="http://schemas.openxmlformats.org/officeDocument/2006/relationships/image" Target="../media/image22.png"/><Relationship Id="rId4" Type="http://schemas.openxmlformats.org/officeDocument/2006/relationships/audio" Target="../media/media22.m4a"/><Relationship Id="rId9" Type="http://schemas.openxmlformats.org/officeDocument/2006/relationships/slideLayout" Target="../slideLayouts/slideLayout7.xml"/><Relationship Id="rId1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audio" Target="../media/media28.m4a"/><Relationship Id="rId13" Type="http://schemas.openxmlformats.org/officeDocument/2006/relationships/image" Target="../media/image29.jpeg"/><Relationship Id="rId3" Type="http://schemas.microsoft.com/office/2007/relationships/media" Target="../media/media26.m4a"/><Relationship Id="rId7" Type="http://schemas.microsoft.com/office/2007/relationships/media" Target="../media/media28.m4a"/><Relationship Id="rId12" Type="http://schemas.openxmlformats.org/officeDocument/2006/relationships/image" Target="../media/image28.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audio" Target="../media/media27.m4a"/><Relationship Id="rId11" Type="http://schemas.openxmlformats.org/officeDocument/2006/relationships/image" Target="../media/image27.jpeg"/><Relationship Id="rId5" Type="http://schemas.microsoft.com/office/2007/relationships/media" Target="../media/media27.m4a"/><Relationship Id="rId10" Type="http://schemas.openxmlformats.org/officeDocument/2006/relationships/image" Target="../media/image26.png"/><Relationship Id="rId4" Type="http://schemas.openxmlformats.org/officeDocument/2006/relationships/audio" Target="../media/media26.m4a"/><Relationship Id="rId9" Type="http://schemas.openxmlformats.org/officeDocument/2006/relationships/slideLayout" Target="../slideLayouts/slideLayout7.xml"/><Relationship Id="rId1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1"/>
          <p:cNvPicPr preferRelativeResize="0">
            <a:picLocks noGrp="1"/>
          </p:cNvPicPr>
          <p:nvPr>
            <p:ph idx="1"/>
          </p:nvPr>
        </p:nvPicPr>
        <p:blipFill rotWithShape="1">
          <a:blip r:embed="rId3" cstate="print">
            <a:alphaModFix/>
            <a:extLst>
              <a:ext uri="{28A0092B-C50C-407E-A947-70E740481C1C}">
                <a14:useLocalDpi xmlns:a14="http://schemas.microsoft.com/office/drawing/2010/main"/>
              </a:ext>
            </a:extLst>
          </a:blip>
          <a:srcRect l="291" t="257" r="410" b="204"/>
          <a:stretch/>
        </p:blipFill>
        <p:spPr>
          <a:xfrm>
            <a:off x="1" y="-19765"/>
            <a:ext cx="9159716" cy="5183029"/>
          </a:xfrm>
          <a:prstGeom prst="rect">
            <a:avLst/>
          </a:prstGeom>
          <a:noFill/>
          <a:ln>
            <a:noFill/>
          </a:ln>
        </p:spPr>
      </p:pic>
      <p:sp>
        <p:nvSpPr>
          <p:cNvPr id="84" name="Google Shape;84;p1"/>
          <p:cNvSpPr txBox="1"/>
          <p:nvPr/>
        </p:nvSpPr>
        <p:spPr>
          <a:xfrm>
            <a:off x="59532" y="4737738"/>
            <a:ext cx="9025414" cy="294799"/>
          </a:xfrm>
          <a:prstGeom prst="rect">
            <a:avLst/>
          </a:prstGeom>
          <a:noFill/>
          <a:ln>
            <a:noFill/>
          </a:ln>
        </p:spPr>
        <p:txBody>
          <a:bodyPr spcFirstLastPara="1" wrap="square" lIns="68569" tIns="34275" rIns="68569" bIns="34275" anchor="t" anchorCtr="0">
            <a:noAutofit/>
          </a:bodyPr>
          <a:lstStyle/>
          <a:p>
            <a:pPr algn="ctr">
              <a:lnSpc>
                <a:spcPct val="80000"/>
              </a:lnSpc>
              <a:buClr>
                <a:schemeClr val="dk1"/>
              </a:buClr>
              <a:buSzPts val="2312"/>
            </a:pPr>
            <a:r>
              <a:rPr lang="en-US" sz="1050" dirty="0">
                <a:solidFill>
                  <a:schemeClr val="dk1"/>
                </a:solidFill>
                <a:latin typeface="Verdana"/>
                <a:ea typeface="Verdana"/>
                <a:cs typeface="Verdana"/>
                <a:sym typeface="Verdana"/>
              </a:rPr>
              <a:t>©2020-2022 Literacy International</a:t>
            </a:r>
            <a:endParaRPr sz="1050" i="1" dirty="0">
              <a:solidFill>
                <a:schemeClr val="dk1"/>
              </a:solidFill>
              <a:latin typeface="Verdana"/>
              <a:ea typeface="Verdana"/>
              <a:cs typeface="Verdana"/>
              <a:sym typeface="Verdana"/>
            </a:endParaRPr>
          </a:p>
        </p:txBody>
      </p:sp>
      <p:grpSp>
        <p:nvGrpSpPr>
          <p:cNvPr id="85" name="Google Shape;85;p1"/>
          <p:cNvGrpSpPr/>
          <p:nvPr/>
        </p:nvGrpSpPr>
        <p:grpSpPr>
          <a:xfrm>
            <a:off x="309969" y="-3"/>
            <a:ext cx="8624806" cy="534202"/>
            <a:chOff x="8033" y="9125"/>
            <a:chExt cx="3143" cy="482"/>
          </a:xfrm>
        </p:grpSpPr>
        <p:sp>
          <p:nvSpPr>
            <p:cNvPr id="86" name="Google Shape;86;p1"/>
            <p:cNvSpPr/>
            <p:nvPr/>
          </p:nvSpPr>
          <p:spPr>
            <a:xfrm>
              <a:off x="8033" y="9135"/>
              <a:ext cx="3123" cy="472"/>
            </a:xfrm>
            <a:prstGeom prst="plaque">
              <a:avLst>
                <a:gd name="adj" fmla="val 16667"/>
              </a:avLst>
            </a:prstGeom>
            <a:solidFill>
              <a:schemeClr val="accent1">
                <a:lumMod val="20000"/>
                <a:lumOff val="80000"/>
              </a:schemeClr>
            </a:solidFill>
            <a:ln w="5715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buSzPts val="1400"/>
              </a:pPr>
              <a:endParaRPr sz="1050" dirty="0">
                <a:solidFill>
                  <a:schemeClr val="dk1"/>
                </a:solidFill>
                <a:latin typeface="Verdana"/>
                <a:ea typeface="Verdana"/>
                <a:cs typeface="Verdana"/>
                <a:sym typeface="Verdana"/>
              </a:endParaRPr>
            </a:p>
          </p:txBody>
        </p:sp>
        <p:sp>
          <p:nvSpPr>
            <p:cNvPr id="87" name="Google Shape;87;p1"/>
            <p:cNvSpPr txBox="1"/>
            <p:nvPr/>
          </p:nvSpPr>
          <p:spPr>
            <a:xfrm>
              <a:off x="8141" y="9125"/>
              <a:ext cx="3035" cy="451"/>
            </a:xfrm>
            <a:prstGeom prst="rect">
              <a:avLst/>
            </a:prstGeom>
            <a:noFill/>
            <a:ln>
              <a:noFill/>
            </a:ln>
          </p:spPr>
          <p:txBody>
            <a:bodyPr spcFirstLastPara="1" wrap="square" lIns="68569" tIns="34275" rIns="68569" bIns="34275" anchor="t" anchorCtr="0">
              <a:spAutoFit/>
            </a:bodyPr>
            <a:lstStyle/>
            <a:p>
              <a:pPr>
                <a:buSzPts val="2000"/>
              </a:pPr>
              <a:r>
                <a:rPr lang="en-US" sz="2800" dirty="0">
                  <a:solidFill>
                    <a:schemeClr val="dk1"/>
                  </a:solidFill>
                  <a:latin typeface="Verdana"/>
                  <a:ea typeface="Verdana"/>
                  <a:cs typeface="Verdana"/>
                  <a:sym typeface="Verdana"/>
                </a:rPr>
                <a:t>Vocabulary Flashcards Units A1-43 to A1-49</a:t>
              </a:r>
              <a:endParaRPr sz="2800" dirty="0"/>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71;p15">
            <a:extLst>
              <a:ext uri="{FF2B5EF4-FFF2-40B4-BE49-F238E27FC236}">
                <a16:creationId xmlns:a16="http://schemas.microsoft.com/office/drawing/2014/main" id="{B785D898-5CAE-FE92-1E1B-6ED8A4344599}"/>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 name="Picture 1">
            <a:extLst>
              <a:ext uri="{FF2B5EF4-FFF2-40B4-BE49-F238E27FC236}">
                <a16:creationId xmlns:a16="http://schemas.microsoft.com/office/drawing/2014/main" id="{51E582DD-4041-8575-EACC-C96471D021B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614647" y="859820"/>
            <a:ext cx="1716440" cy="1237816"/>
          </a:xfrm>
          <a:prstGeom prst="rect">
            <a:avLst/>
          </a:prstGeom>
        </p:spPr>
      </p:pic>
      <p:pic>
        <p:nvPicPr>
          <p:cNvPr id="3" name="Picture 2">
            <a:extLst>
              <a:ext uri="{FF2B5EF4-FFF2-40B4-BE49-F238E27FC236}">
                <a16:creationId xmlns:a16="http://schemas.microsoft.com/office/drawing/2014/main" id="{22FE6440-E866-4B76-AAFD-0A3BF247372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957144" y="693267"/>
            <a:ext cx="1467976" cy="1375266"/>
          </a:xfrm>
          <a:prstGeom prst="rect">
            <a:avLst/>
          </a:prstGeom>
        </p:spPr>
      </p:pic>
      <p:pic>
        <p:nvPicPr>
          <p:cNvPr id="5" name="Picture 4">
            <a:extLst>
              <a:ext uri="{FF2B5EF4-FFF2-40B4-BE49-F238E27FC236}">
                <a16:creationId xmlns:a16="http://schemas.microsoft.com/office/drawing/2014/main" id="{D63F666F-77C2-7360-5FD3-16596F55FD78}"/>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7282724" y="429039"/>
            <a:ext cx="1392740" cy="1721442"/>
          </a:xfrm>
          <a:prstGeom prst="rect">
            <a:avLst/>
          </a:prstGeom>
        </p:spPr>
      </p:pic>
      <p:pic>
        <p:nvPicPr>
          <p:cNvPr id="6" name="Picture 5">
            <a:extLst>
              <a:ext uri="{FF2B5EF4-FFF2-40B4-BE49-F238E27FC236}">
                <a16:creationId xmlns:a16="http://schemas.microsoft.com/office/drawing/2014/main" id="{4FE81078-7D58-B9EE-2DB7-C5E44C1E5BFB}"/>
              </a:ext>
            </a:extLst>
          </p:cNvPr>
          <p:cNvPicPr>
            <a:picLocks noChangeAspect="1"/>
          </p:cNvPicPr>
          <p:nvPr/>
        </p:nvPicPr>
        <p:blipFill rotWithShape="1">
          <a:blip r:embed="rId13"/>
          <a:srcRect l="13889" r="10921" b="8078"/>
          <a:stretch/>
        </p:blipFill>
        <p:spPr>
          <a:xfrm>
            <a:off x="392965" y="463819"/>
            <a:ext cx="1500306" cy="1834162"/>
          </a:xfrm>
          <a:prstGeom prst="rect">
            <a:avLst/>
          </a:prstGeom>
        </p:spPr>
      </p:pic>
      <p:sp>
        <p:nvSpPr>
          <p:cNvPr id="7" name="TextBox 6">
            <a:extLst>
              <a:ext uri="{FF2B5EF4-FFF2-40B4-BE49-F238E27FC236}">
                <a16:creationId xmlns:a16="http://schemas.microsoft.com/office/drawing/2014/main" id="{AFB54EB1-1250-E29E-3395-1BCB4409ACFE}"/>
              </a:ext>
            </a:extLst>
          </p:cNvPr>
          <p:cNvSpPr txBox="1"/>
          <p:nvPr/>
        </p:nvSpPr>
        <p:spPr>
          <a:xfrm>
            <a:off x="2635891" y="3544881"/>
            <a:ext cx="1784113"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to catch</a:t>
            </a:r>
          </a:p>
        </p:txBody>
      </p:sp>
      <p:sp>
        <p:nvSpPr>
          <p:cNvPr id="8" name="TextBox 7">
            <a:extLst>
              <a:ext uri="{FF2B5EF4-FFF2-40B4-BE49-F238E27FC236}">
                <a16:creationId xmlns:a16="http://schemas.microsoft.com/office/drawing/2014/main" id="{B65C0B2E-1A9E-A729-0D55-AED60CA24AC1}"/>
              </a:ext>
            </a:extLst>
          </p:cNvPr>
          <p:cNvSpPr txBox="1"/>
          <p:nvPr/>
        </p:nvSpPr>
        <p:spPr>
          <a:xfrm>
            <a:off x="6936225" y="3544881"/>
            <a:ext cx="2085738"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to practice </a:t>
            </a:r>
          </a:p>
        </p:txBody>
      </p:sp>
      <p:sp>
        <p:nvSpPr>
          <p:cNvPr id="9" name="TextBox 8">
            <a:extLst>
              <a:ext uri="{FF2B5EF4-FFF2-40B4-BE49-F238E27FC236}">
                <a16:creationId xmlns:a16="http://schemas.microsoft.com/office/drawing/2014/main" id="{11BA5CC4-A75A-CA03-7BCD-A194536F177F}"/>
              </a:ext>
            </a:extLst>
          </p:cNvPr>
          <p:cNvSpPr txBox="1"/>
          <p:nvPr/>
        </p:nvSpPr>
        <p:spPr>
          <a:xfrm>
            <a:off x="299934" y="3544881"/>
            <a:ext cx="1784113"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to throw </a:t>
            </a:r>
          </a:p>
        </p:txBody>
      </p:sp>
      <p:sp>
        <p:nvSpPr>
          <p:cNvPr id="10" name="TextBox 9">
            <a:extLst>
              <a:ext uri="{FF2B5EF4-FFF2-40B4-BE49-F238E27FC236}">
                <a16:creationId xmlns:a16="http://schemas.microsoft.com/office/drawing/2014/main" id="{37B1319C-8771-3C89-B56C-9393D3C0ABEB}"/>
              </a:ext>
            </a:extLst>
          </p:cNvPr>
          <p:cNvSpPr txBox="1"/>
          <p:nvPr/>
        </p:nvSpPr>
        <p:spPr>
          <a:xfrm>
            <a:off x="4957144" y="3544881"/>
            <a:ext cx="1467976"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to kick </a:t>
            </a:r>
          </a:p>
        </p:txBody>
      </p:sp>
      <p:pic>
        <p:nvPicPr>
          <p:cNvPr id="11" name="to thro3w ">
            <a:hlinkClick r:id="" action="ppaction://media"/>
            <a:extLst>
              <a:ext uri="{FF2B5EF4-FFF2-40B4-BE49-F238E27FC236}">
                <a16:creationId xmlns:a16="http://schemas.microsoft.com/office/drawing/2014/main" id="{EBDD390F-A853-1D16-E2F7-462222F1695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99436" y="2761800"/>
            <a:ext cx="487363" cy="487363"/>
          </a:xfrm>
          <a:prstGeom prst="rect">
            <a:avLst/>
          </a:prstGeom>
        </p:spPr>
      </p:pic>
      <p:pic>
        <p:nvPicPr>
          <p:cNvPr id="12" name="to catch ">
            <a:hlinkClick r:id="" action="ppaction://media"/>
            <a:extLst>
              <a:ext uri="{FF2B5EF4-FFF2-40B4-BE49-F238E27FC236}">
                <a16:creationId xmlns:a16="http://schemas.microsoft.com/office/drawing/2014/main" id="{9FEDEDFD-4B6A-A337-5E9C-5226706051B9}"/>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3229185" y="2761799"/>
            <a:ext cx="487363" cy="487363"/>
          </a:xfrm>
          <a:prstGeom prst="rect">
            <a:avLst/>
          </a:prstGeom>
        </p:spPr>
      </p:pic>
      <p:pic>
        <p:nvPicPr>
          <p:cNvPr id="13" name="to kick ">
            <a:hlinkClick r:id="" action="ppaction://media"/>
            <a:extLst>
              <a:ext uri="{FF2B5EF4-FFF2-40B4-BE49-F238E27FC236}">
                <a16:creationId xmlns:a16="http://schemas.microsoft.com/office/drawing/2014/main" id="{D73EACD2-6871-099D-3346-26EDDFA80534}"/>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5447450" y="2761798"/>
            <a:ext cx="487363" cy="487363"/>
          </a:xfrm>
          <a:prstGeom prst="rect">
            <a:avLst/>
          </a:prstGeom>
        </p:spPr>
      </p:pic>
      <p:pic>
        <p:nvPicPr>
          <p:cNvPr id="14" name="to practice">
            <a:hlinkClick r:id="" action="ppaction://media"/>
            <a:extLst>
              <a:ext uri="{FF2B5EF4-FFF2-40B4-BE49-F238E27FC236}">
                <a16:creationId xmlns:a16="http://schemas.microsoft.com/office/drawing/2014/main" id="{4518A27A-91CD-273F-07FC-33CCAB678E3E}"/>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7777199" y="2761797"/>
            <a:ext cx="487363" cy="487363"/>
          </a:xfrm>
          <a:prstGeom prst="rect">
            <a:avLst/>
          </a:prstGeom>
        </p:spPr>
      </p:pic>
    </p:spTree>
    <p:extLst>
      <p:ext uri="{BB962C8B-B14F-4D97-AF65-F5344CB8AC3E}">
        <p14:creationId xmlns:p14="http://schemas.microsoft.com/office/powerpoint/2010/main" val="243633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612" fill="hold"/>
                                        <p:tgtEl>
                                          <p:spTgt spid="12"/>
                                        </p:tgtEl>
                                      </p:cBhvr>
                                    </p:cmd>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681" fill="hold"/>
                                        <p:tgtEl>
                                          <p:spTgt spid="13"/>
                                        </p:tgtEl>
                                      </p:cBhvr>
                                    </p:cmd>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751" fill="hold"/>
                                        <p:tgtEl>
                                          <p:spTgt spid="14"/>
                                        </p:tgtEl>
                                      </p:cBhvr>
                                    </p:cmd>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1"/>
                </p:tgtEl>
              </p:cMediaNode>
            </p:audio>
            <p:audio>
              <p:cMediaNode vol="80000">
                <p:cTn id="40" fill="hold" display="0">
                  <p:stCondLst>
                    <p:cond delay="indefinite"/>
                  </p:stCondLst>
                  <p:endCondLst>
                    <p:cond evt="onStopAudio" delay="0">
                      <p:tgtEl>
                        <p:sldTgt/>
                      </p:tgtEl>
                    </p:cond>
                  </p:endCondLst>
                </p:cTn>
                <p:tgtEl>
                  <p:spTgt spid="12"/>
                </p:tgtEl>
              </p:cMediaNode>
            </p:audio>
            <p:audio>
              <p:cMediaNode vol="80000">
                <p:cTn id="41" fill="hold" display="0">
                  <p:stCondLst>
                    <p:cond delay="indefinite"/>
                  </p:stCondLst>
                  <p:endCondLst>
                    <p:cond evt="onStopAudio" delay="0">
                      <p:tgtEl>
                        <p:sldTgt/>
                      </p:tgtEl>
                    </p:cond>
                  </p:endCondLst>
                </p:cTn>
                <p:tgtEl>
                  <p:spTgt spid="13"/>
                </p:tgtEl>
              </p:cMediaNode>
            </p:audio>
            <p:audio>
              <p:cMediaNode vol="80000">
                <p:cTn id="42" fill="hold" display="0">
                  <p:stCondLst>
                    <p:cond delay="indefinite"/>
                  </p:stCondLst>
                  <p:endCondLst>
                    <p:cond evt="onStopAudio" delay="0">
                      <p:tgtEl>
                        <p:sldTgt/>
                      </p:tgtEl>
                    </p:cond>
                  </p:endCondLst>
                </p:cTn>
                <p:tgtEl>
                  <p:spTgt spid="14"/>
                </p:tgtEl>
              </p:cMediaNode>
            </p:audio>
          </p:childTnLst>
        </p:cTn>
      </p:par>
    </p:tnLst>
    <p:bldLst>
      <p:bldP spid="7"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71;p15">
            <a:extLst>
              <a:ext uri="{FF2B5EF4-FFF2-40B4-BE49-F238E27FC236}">
                <a16:creationId xmlns:a16="http://schemas.microsoft.com/office/drawing/2014/main" id="{B785D898-5CAE-FE92-1E1B-6ED8A4344599}"/>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 name="Picture 1">
            <a:extLst>
              <a:ext uri="{FF2B5EF4-FFF2-40B4-BE49-F238E27FC236}">
                <a16:creationId xmlns:a16="http://schemas.microsoft.com/office/drawing/2014/main" id="{DEC9F7B6-3FAD-6295-69E0-50458FB73AE5}"/>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410399" y="697994"/>
            <a:ext cx="1973932" cy="1426770"/>
          </a:xfrm>
          <a:prstGeom prst="rect">
            <a:avLst/>
          </a:prstGeom>
        </p:spPr>
      </p:pic>
      <p:pic>
        <p:nvPicPr>
          <p:cNvPr id="3" name="Picture 2">
            <a:extLst>
              <a:ext uri="{FF2B5EF4-FFF2-40B4-BE49-F238E27FC236}">
                <a16:creationId xmlns:a16="http://schemas.microsoft.com/office/drawing/2014/main" id="{C2297048-3DF9-8F99-34D3-9E0746EE0F1E}"/>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r="-1"/>
          <a:stretch/>
        </p:blipFill>
        <p:spPr>
          <a:xfrm>
            <a:off x="4665071" y="640274"/>
            <a:ext cx="1973934" cy="1484490"/>
          </a:xfrm>
          <a:prstGeom prst="rect">
            <a:avLst/>
          </a:prstGeom>
        </p:spPr>
      </p:pic>
      <p:pic>
        <p:nvPicPr>
          <p:cNvPr id="5" name="Picture 4">
            <a:extLst>
              <a:ext uri="{FF2B5EF4-FFF2-40B4-BE49-F238E27FC236}">
                <a16:creationId xmlns:a16="http://schemas.microsoft.com/office/drawing/2014/main" id="{1465B71A-BAD4-CA54-5610-58561F6447F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047373" y="465420"/>
            <a:ext cx="1754636" cy="1754636"/>
          </a:xfrm>
          <a:prstGeom prst="rect">
            <a:avLst/>
          </a:prstGeom>
        </p:spPr>
      </p:pic>
      <p:pic>
        <p:nvPicPr>
          <p:cNvPr id="6" name="Picture 5">
            <a:extLst>
              <a:ext uri="{FF2B5EF4-FFF2-40B4-BE49-F238E27FC236}">
                <a16:creationId xmlns:a16="http://schemas.microsoft.com/office/drawing/2014/main" id="{76D6A7B6-016B-ADCC-EA30-DF6095E17001}"/>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55725" y="589448"/>
            <a:ext cx="1973934" cy="1666444"/>
          </a:xfrm>
          <a:prstGeom prst="rect">
            <a:avLst/>
          </a:prstGeom>
        </p:spPr>
      </p:pic>
      <p:sp>
        <p:nvSpPr>
          <p:cNvPr id="7" name="TextBox 6">
            <a:extLst>
              <a:ext uri="{FF2B5EF4-FFF2-40B4-BE49-F238E27FC236}">
                <a16:creationId xmlns:a16="http://schemas.microsoft.com/office/drawing/2014/main" id="{74E22FA8-32A6-0F29-D438-211B36862397}"/>
              </a:ext>
            </a:extLst>
          </p:cNvPr>
          <p:cNvSpPr txBox="1"/>
          <p:nvPr/>
        </p:nvSpPr>
        <p:spPr>
          <a:xfrm>
            <a:off x="7141977" y="3544881"/>
            <a:ext cx="1565428"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to walk</a:t>
            </a:r>
          </a:p>
        </p:txBody>
      </p:sp>
      <p:sp>
        <p:nvSpPr>
          <p:cNvPr id="8" name="TextBox 7">
            <a:extLst>
              <a:ext uri="{FF2B5EF4-FFF2-40B4-BE49-F238E27FC236}">
                <a16:creationId xmlns:a16="http://schemas.microsoft.com/office/drawing/2014/main" id="{4ED59276-C114-0359-F611-766E1A4042C4}"/>
              </a:ext>
            </a:extLst>
          </p:cNvPr>
          <p:cNvSpPr txBox="1"/>
          <p:nvPr/>
        </p:nvSpPr>
        <p:spPr>
          <a:xfrm>
            <a:off x="4885995" y="3544881"/>
            <a:ext cx="1721285"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to study</a:t>
            </a:r>
          </a:p>
        </p:txBody>
      </p:sp>
      <p:sp>
        <p:nvSpPr>
          <p:cNvPr id="9" name="TextBox 8">
            <a:extLst>
              <a:ext uri="{FF2B5EF4-FFF2-40B4-BE49-F238E27FC236}">
                <a16:creationId xmlns:a16="http://schemas.microsoft.com/office/drawing/2014/main" id="{52249072-5406-DA2F-8DE8-5CF39A0B7E19}"/>
              </a:ext>
            </a:extLst>
          </p:cNvPr>
          <p:cNvSpPr txBox="1"/>
          <p:nvPr/>
        </p:nvSpPr>
        <p:spPr>
          <a:xfrm>
            <a:off x="2536722" y="3544881"/>
            <a:ext cx="1721285"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to stand </a:t>
            </a:r>
          </a:p>
        </p:txBody>
      </p:sp>
      <p:sp>
        <p:nvSpPr>
          <p:cNvPr id="10" name="TextBox 9">
            <a:extLst>
              <a:ext uri="{FF2B5EF4-FFF2-40B4-BE49-F238E27FC236}">
                <a16:creationId xmlns:a16="http://schemas.microsoft.com/office/drawing/2014/main" id="{50B5EDCE-DB19-076A-720B-762A5C851505}"/>
              </a:ext>
            </a:extLst>
          </p:cNvPr>
          <p:cNvSpPr txBox="1"/>
          <p:nvPr/>
        </p:nvSpPr>
        <p:spPr>
          <a:xfrm>
            <a:off x="68013" y="3544881"/>
            <a:ext cx="2173450"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to exercise</a:t>
            </a:r>
          </a:p>
        </p:txBody>
      </p:sp>
      <p:pic>
        <p:nvPicPr>
          <p:cNvPr id="11" name="to exercise ">
            <a:hlinkClick r:id="" action="ppaction://media"/>
            <a:extLst>
              <a:ext uri="{FF2B5EF4-FFF2-40B4-BE49-F238E27FC236}">
                <a16:creationId xmlns:a16="http://schemas.microsoft.com/office/drawing/2014/main" id="{A8070448-0667-ED7F-BFF5-C7EE8B1F6DC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99010" y="2735354"/>
            <a:ext cx="487363" cy="487363"/>
          </a:xfrm>
          <a:prstGeom prst="rect">
            <a:avLst/>
          </a:prstGeom>
        </p:spPr>
      </p:pic>
      <p:pic>
        <p:nvPicPr>
          <p:cNvPr id="12" name="to stand ">
            <a:hlinkClick r:id="" action="ppaction://media"/>
            <a:extLst>
              <a:ext uri="{FF2B5EF4-FFF2-40B4-BE49-F238E27FC236}">
                <a16:creationId xmlns:a16="http://schemas.microsoft.com/office/drawing/2014/main" id="{4742BAEC-ABA6-6872-481E-4301AF41902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3153682" y="2735353"/>
            <a:ext cx="487363" cy="487363"/>
          </a:xfrm>
          <a:prstGeom prst="rect">
            <a:avLst/>
          </a:prstGeom>
        </p:spPr>
      </p:pic>
      <p:pic>
        <p:nvPicPr>
          <p:cNvPr id="13" name="to study ">
            <a:hlinkClick r:id="" action="ppaction://media"/>
            <a:extLst>
              <a:ext uri="{FF2B5EF4-FFF2-40B4-BE49-F238E27FC236}">
                <a16:creationId xmlns:a16="http://schemas.microsoft.com/office/drawing/2014/main" id="{53D148B7-B779-A58D-FB94-1A45A1E0CAC4}"/>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5408354" y="2735353"/>
            <a:ext cx="487363" cy="487363"/>
          </a:xfrm>
          <a:prstGeom prst="rect">
            <a:avLst/>
          </a:prstGeom>
        </p:spPr>
      </p:pic>
      <p:pic>
        <p:nvPicPr>
          <p:cNvPr id="14" name="to walk ">
            <a:hlinkClick r:id="" action="ppaction://media"/>
            <a:extLst>
              <a:ext uri="{FF2B5EF4-FFF2-40B4-BE49-F238E27FC236}">
                <a16:creationId xmlns:a16="http://schemas.microsoft.com/office/drawing/2014/main" id="{FE3AC014-57D0-EAB0-4E3E-842E15E73547}"/>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7706651" y="2735353"/>
            <a:ext cx="487363" cy="487363"/>
          </a:xfrm>
          <a:prstGeom prst="rect">
            <a:avLst/>
          </a:prstGeom>
        </p:spPr>
      </p:pic>
    </p:spTree>
    <p:extLst>
      <p:ext uri="{BB962C8B-B14F-4D97-AF65-F5344CB8AC3E}">
        <p14:creationId xmlns:p14="http://schemas.microsoft.com/office/powerpoint/2010/main" val="191457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844" fill="hold"/>
                                        <p:tgtEl>
                                          <p:spTgt spid="12"/>
                                        </p:tgtEl>
                                      </p:cBhvr>
                                    </p:cmd>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588" fill="hold"/>
                                        <p:tgtEl>
                                          <p:spTgt spid="13"/>
                                        </p:tgtEl>
                                      </p:cBhvr>
                                    </p:cmd>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612" fill="hold"/>
                                        <p:tgtEl>
                                          <p:spTgt spid="14"/>
                                        </p:tgtEl>
                                      </p:cBhvr>
                                    </p:cmd>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1"/>
                </p:tgtEl>
              </p:cMediaNode>
            </p:audio>
            <p:audio>
              <p:cMediaNode vol="80000">
                <p:cTn id="40" fill="hold" display="0">
                  <p:stCondLst>
                    <p:cond delay="indefinite"/>
                  </p:stCondLst>
                  <p:endCondLst>
                    <p:cond evt="onStopAudio" delay="0">
                      <p:tgtEl>
                        <p:sldTgt/>
                      </p:tgtEl>
                    </p:cond>
                  </p:endCondLst>
                </p:cTn>
                <p:tgtEl>
                  <p:spTgt spid="12"/>
                </p:tgtEl>
              </p:cMediaNode>
            </p:audio>
            <p:audio>
              <p:cMediaNode vol="80000">
                <p:cTn id="41" fill="hold" display="0">
                  <p:stCondLst>
                    <p:cond delay="indefinite"/>
                  </p:stCondLst>
                  <p:endCondLst>
                    <p:cond evt="onStopAudio" delay="0">
                      <p:tgtEl>
                        <p:sldTgt/>
                      </p:tgtEl>
                    </p:cond>
                  </p:endCondLst>
                </p:cTn>
                <p:tgtEl>
                  <p:spTgt spid="13"/>
                </p:tgtEl>
              </p:cMediaNode>
            </p:audio>
            <p:audio>
              <p:cMediaNode vol="80000">
                <p:cTn id="42" fill="hold" display="0">
                  <p:stCondLst>
                    <p:cond delay="indefinite"/>
                  </p:stCondLst>
                  <p:endCondLst>
                    <p:cond evt="onStopAudio" delay="0">
                      <p:tgtEl>
                        <p:sldTgt/>
                      </p:tgtEl>
                    </p:cond>
                  </p:endCondLst>
                </p:cTn>
                <p:tgtEl>
                  <p:spTgt spid="14"/>
                </p:tgtEl>
              </p:cMediaNode>
            </p:audio>
          </p:childTnLst>
        </p:cTn>
      </p:par>
    </p:tnLst>
    <p:bldLst>
      <p:bldP spid="7" grpId="0"/>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71;p15">
            <a:extLst>
              <a:ext uri="{FF2B5EF4-FFF2-40B4-BE49-F238E27FC236}">
                <a16:creationId xmlns:a16="http://schemas.microsoft.com/office/drawing/2014/main" id="{B785D898-5CAE-FE92-1E1B-6ED8A4344599}"/>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 name="Google Shape;139;p5">
            <a:extLst>
              <a:ext uri="{FF2B5EF4-FFF2-40B4-BE49-F238E27FC236}">
                <a16:creationId xmlns:a16="http://schemas.microsoft.com/office/drawing/2014/main" id="{29BFD9DA-0D95-B8B2-F8F9-6087957B3C4A}"/>
              </a:ext>
            </a:extLst>
          </p:cNvPr>
          <p:cNvPicPr preferRelativeResize="0"/>
          <p:nvPr/>
        </p:nvPicPr>
        <p:blipFill rotWithShape="1">
          <a:blip r:embed="rId10">
            <a:alphaModFix/>
          </a:blip>
          <a:srcRect/>
          <a:stretch/>
        </p:blipFill>
        <p:spPr>
          <a:xfrm>
            <a:off x="143584" y="357465"/>
            <a:ext cx="1962276" cy="1919204"/>
          </a:xfrm>
          <a:prstGeom prst="rect">
            <a:avLst/>
          </a:prstGeom>
          <a:noFill/>
          <a:ln>
            <a:noFill/>
          </a:ln>
        </p:spPr>
      </p:pic>
      <p:pic>
        <p:nvPicPr>
          <p:cNvPr id="3" name="Google Shape;140;p5">
            <a:extLst>
              <a:ext uri="{FF2B5EF4-FFF2-40B4-BE49-F238E27FC236}">
                <a16:creationId xmlns:a16="http://schemas.microsoft.com/office/drawing/2014/main" id="{5260868C-57A5-6D93-CFCA-6BC1F17E6DD1}"/>
              </a:ext>
            </a:extLst>
          </p:cNvPr>
          <p:cNvPicPr preferRelativeResize="0"/>
          <p:nvPr/>
        </p:nvPicPr>
        <p:blipFill rotWithShape="1">
          <a:blip r:embed="rId11">
            <a:alphaModFix/>
          </a:blip>
          <a:srcRect/>
          <a:stretch/>
        </p:blipFill>
        <p:spPr>
          <a:xfrm>
            <a:off x="2470040" y="365276"/>
            <a:ext cx="1962276" cy="1919204"/>
          </a:xfrm>
          <a:prstGeom prst="rect">
            <a:avLst/>
          </a:prstGeom>
          <a:noFill/>
          <a:ln>
            <a:noFill/>
          </a:ln>
        </p:spPr>
      </p:pic>
      <p:pic>
        <p:nvPicPr>
          <p:cNvPr id="5" name="Google Shape;141;p5">
            <a:extLst>
              <a:ext uri="{FF2B5EF4-FFF2-40B4-BE49-F238E27FC236}">
                <a16:creationId xmlns:a16="http://schemas.microsoft.com/office/drawing/2014/main" id="{658AE038-4A7C-DF24-9BA7-BFF2A4EB15A3}"/>
              </a:ext>
            </a:extLst>
          </p:cNvPr>
          <p:cNvPicPr preferRelativeResize="0"/>
          <p:nvPr/>
        </p:nvPicPr>
        <p:blipFill rotWithShape="1">
          <a:blip r:embed="rId12">
            <a:alphaModFix/>
          </a:blip>
          <a:srcRect/>
          <a:stretch/>
        </p:blipFill>
        <p:spPr>
          <a:xfrm>
            <a:off x="7038142" y="357465"/>
            <a:ext cx="1912346" cy="1912346"/>
          </a:xfrm>
          <a:prstGeom prst="rect">
            <a:avLst/>
          </a:prstGeom>
          <a:noFill/>
          <a:ln>
            <a:noFill/>
          </a:ln>
        </p:spPr>
      </p:pic>
      <p:pic>
        <p:nvPicPr>
          <p:cNvPr id="6" name="Picture 2">
            <a:extLst>
              <a:ext uri="{FF2B5EF4-FFF2-40B4-BE49-F238E27FC236}">
                <a16:creationId xmlns:a16="http://schemas.microsoft.com/office/drawing/2014/main" id="{CC3E2FF1-DE27-B14B-4C22-01741049573B}"/>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4711686" y="124735"/>
            <a:ext cx="2066708" cy="238466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C9DC28F-E6AB-EA2B-2DD2-618B596769BD}"/>
              </a:ext>
            </a:extLst>
          </p:cNvPr>
          <p:cNvSpPr txBox="1"/>
          <p:nvPr/>
        </p:nvSpPr>
        <p:spPr>
          <a:xfrm>
            <a:off x="384134" y="3542504"/>
            <a:ext cx="1481176"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cloud</a:t>
            </a:r>
          </a:p>
        </p:txBody>
      </p:sp>
      <p:sp>
        <p:nvSpPr>
          <p:cNvPr id="8" name="TextBox 7">
            <a:extLst>
              <a:ext uri="{FF2B5EF4-FFF2-40B4-BE49-F238E27FC236}">
                <a16:creationId xmlns:a16="http://schemas.microsoft.com/office/drawing/2014/main" id="{87CCE0E9-692B-EAC7-9908-A2AAF0B67E6D}"/>
              </a:ext>
            </a:extLst>
          </p:cNvPr>
          <p:cNvSpPr txBox="1"/>
          <p:nvPr/>
        </p:nvSpPr>
        <p:spPr>
          <a:xfrm>
            <a:off x="7038142" y="3542504"/>
            <a:ext cx="1912346"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tornado</a:t>
            </a:r>
          </a:p>
        </p:txBody>
      </p:sp>
      <p:sp>
        <p:nvSpPr>
          <p:cNvPr id="9" name="TextBox 8">
            <a:extLst>
              <a:ext uri="{FF2B5EF4-FFF2-40B4-BE49-F238E27FC236}">
                <a16:creationId xmlns:a16="http://schemas.microsoft.com/office/drawing/2014/main" id="{F80F9EC0-B1D6-36BD-A9CE-BEC25CFB41FE}"/>
              </a:ext>
            </a:extLst>
          </p:cNvPr>
          <p:cNvSpPr txBox="1"/>
          <p:nvPr/>
        </p:nvSpPr>
        <p:spPr>
          <a:xfrm>
            <a:off x="4864419" y="3542504"/>
            <a:ext cx="1763091"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season</a:t>
            </a:r>
          </a:p>
        </p:txBody>
      </p:sp>
      <p:sp>
        <p:nvSpPr>
          <p:cNvPr id="10" name="TextBox 9">
            <a:extLst>
              <a:ext uri="{FF2B5EF4-FFF2-40B4-BE49-F238E27FC236}">
                <a16:creationId xmlns:a16="http://schemas.microsoft.com/office/drawing/2014/main" id="{AC184DAA-4935-5481-F71D-0A7C39E7A0AD}"/>
              </a:ext>
            </a:extLst>
          </p:cNvPr>
          <p:cNvSpPr txBox="1"/>
          <p:nvPr/>
        </p:nvSpPr>
        <p:spPr>
          <a:xfrm>
            <a:off x="2667630" y="3542504"/>
            <a:ext cx="1611952"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storm</a:t>
            </a:r>
          </a:p>
        </p:txBody>
      </p:sp>
      <p:pic>
        <p:nvPicPr>
          <p:cNvPr id="11" name="a cloud">
            <a:hlinkClick r:id="" action="ppaction://media"/>
            <a:extLst>
              <a:ext uri="{FF2B5EF4-FFF2-40B4-BE49-F238E27FC236}">
                <a16:creationId xmlns:a16="http://schemas.microsoft.com/office/drawing/2014/main" id="{311B7548-4C5F-F056-26EB-5C50B37BEEA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64167" y="2765583"/>
            <a:ext cx="487363" cy="487363"/>
          </a:xfrm>
          <a:prstGeom prst="rect">
            <a:avLst/>
          </a:prstGeom>
        </p:spPr>
      </p:pic>
      <p:pic>
        <p:nvPicPr>
          <p:cNvPr id="12" name="a storm">
            <a:hlinkClick r:id="" action="ppaction://media"/>
            <a:extLst>
              <a:ext uri="{FF2B5EF4-FFF2-40B4-BE49-F238E27FC236}">
                <a16:creationId xmlns:a16="http://schemas.microsoft.com/office/drawing/2014/main" id="{51F526ED-7C2F-B5D4-4A07-38E66A75B1F1}"/>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3229924" y="2765583"/>
            <a:ext cx="487363" cy="487363"/>
          </a:xfrm>
          <a:prstGeom prst="rect">
            <a:avLst/>
          </a:prstGeom>
        </p:spPr>
      </p:pic>
      <p:pic>
        <p:nvPicPr>
          <p:cNvPr id="13" name="a season ">
            <a:hlinkClick r:id="" action="ppaction://media"/>
            <a:extLst>
              <a:ext uri="{FF2B5EF4-FFF2-40B4-BE49-F238E27FC236}">
                <a16:creationId xmlns:a16="http://schemas.microsoft.com/office/drawing/2014/main" id="{BB7054A2-6EF3-9296-FCC1-FEC21233DD10}"/>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5501358" y="2765582"/>
            <a:ext cx="487363" cy="487363"/>
          </a:xfrm>
          <a:prstGeom prst="rect">
            <a:avLst/>
          </a:prstGeom>
        </p:spPr>
      </p:pic>
      <p:pic>
        <p:nvPicPr>
          <p:cNvPr id="14" name="a tornado ">
            <a:hlinkClick r:id="" action="ppaction://media"/>
            <a:extLst>
              <a:ext uri="{FF2B5EF4-FFF2-40B4-BE49-F238E27FC236}">
                <a16:creationId xmlns:a16="http://schemas.microsoft.com/office/drawing/2014/main" id="{81F0511C-A7D3-5037-46DD-D862297656B8}"/>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7750633" y="2762282"/>
            <a:ext cx="487363" cy="487363"/>
          </a:xfrm>
          <a:prstGeom prst="rect">
            <a:avLst/>
          </a:prstGeom>
        </p:spPr>
      </p:pic>
    </p:spTree>
    <p:extLst>
      <p:ext uri="{BB962C8B-B14F-4D97-AF65-F5344CB8AC3E}">
        <p14:creationId xmlns:p14="http://schemas.microsoft.com/office/powerpoint/2010/main" val="335016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5"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821" fill="hold"/>
                                        <p:tgtEl>
                                          <p:spTgt spid="12"/>
                                        </p:tgtEl>
                                      </p:cBhvr>
                                    </p:cmd>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797" fill="hold"/>
                                        <p:tgtEl>
                                          <p:spTgt spid="13"/>
                                        </p:tgtEl>
                                      </p:cBhvr>
                                    </p:cmd>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705" fill="hold"/>
                                        <p:tgtEl>
                                          <p:spTgt spid="14"/>
                                        </p:tgtEl>
                                      </p:cBhvr>
                                    </p:cmd>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1"/>
                </p:tgtEl>
              </p:cMediaNode>
            </p:audio>
            <p:audio>
              <p:cMediaNode vol="80000">
                <p:cTn id="40" fill="hold" display="0">
                  <p:stCondLst>
                    <p:cond delay="indefinite"/>
                  </p:stCondLst>
                  <p:endCondLst>
                    <p:cond evt="onStopAudio" delay="0">
                      <p:tgtEl>
                        <p:sldTgt/>
                      </p:tgtEl>
                    </p:cond>
                  </p:endCondLst>
                </p:cTn>
                <p:tgtEl>
                  <p:spTgt spid="12"/>
                </p:tgtEl>
              </p:cMediaNode>
            </p:audio>
            <p:audio>
              <p:cMediaNode vol="80000">
                <p:cTn id="41" fill="hold" display="0">
                  <p:stCondLst>
                    <p:cond delay="indefinite"/>
                  </p:stCondLst>
                  <p:endCondLst>
                    <p:cond evt="onStopAudio" delay="0">
                      <p:tgtEl>
                        <p:sldTgt/>
                      </p:tgtEl>
                    </p:cond>
                  </p:endCondLst>
                </p:cTn>
                <p:tgtEl>
                  <p:spTgt spid="13"/>
                </p:tgtEl>
              </p:cMediaNode>
            </p:audio>
            <p:audio>
              <p:cMediaNode vol="80000">
                <p:cTn id="42" fill="hold" display="0">
                  <p:stCondLst>
                    <p:cond delay="indefinite"/>
                  </p:stCondLst>
                  <p:endCondLst>
                    <p:cond evt="onStopAudio" delay="0">
                      <p:tgtEl>
                        <p:sldTgt/>
                      </p:tgtEl>
                    </p:cond>
                  </p:endCondLst>
                </p:cTn>
                <p:tgtEl>
                  <p:spTgt spid="14"/>
                </p:tgtEl>
              </p:cMediaNode>
            </p:audio>
          </p:childTnLst>
        </p:cTn>
      </p:par>
    </p:tnLst>
    <p:bldLst>
      <p:bldP spid="7" grpId="0"/>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71;p15">
            <a:extLst>
              <a:ext uri="{FF2B5EF4-FFF2-40B4-BE49-F238E27FC236}">
                <a16:creationId xmlns:a16="http://schemas.microsoft.com/office/drawing/2014/main" id="{B785D898-5CAE-FE92-1E1B-6ED8A4344599}"/>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 name="Google Shape;152;p6">
            <a:extLst>
              <a:ext uri="{FF2B5EF4-FFF2-40B4-BE49-F238E27FC236}">
                <a16:creationId xmlns:a16="http://schemas.microsoft.com/office/drawing/2014/main" id="{37C3CCF6-F100-A709-B07F-E44CC407445A}"/>
              </a:ext>
            </a:extLst>
          </p:cNvPr>
          <p:cNvPicPr preferRelativeResize="0"/>
          <p:nvPr/>
        </p:nvPicPr>
        <p:blipFill rotWithShape="1">
          <a:blip r:embed="rId10">
            <a:alphaModFix/>
          </a:blip>
          <a:srcRect/>
          <a:stretch/>
        </p:blipFill>
        <p:spPr>
          <a:xfrm>
            <a:off x="204946" y="468537"/>
            <a:ext cx="1805824" cy="1821222"/>
          </a:xfrm>
          <a:prstGeom prst="rect">
            <a:avLst/>
          </a:prstGeom>
          <a:noFill/>
          <a:ln>
            <a:noFill/>
          </a:ln>
        </p:spPr>
      </p:pic>
      <p:pic>
        <p:nvPicPr>
          <p:cNvPr id="3" name="Google Shape;153;p6">
            <a:extLst>
              <a:ext uri="{FF2B5EF4-FFF2-40B4-BE49-F238E27FC236}">
                <a16:creationId xmlns:a16="http://schemas.microsoft.com/office/drawing/2014/main" id="{153CC308-E833-8DCE-6E91-25B0E2363DBD}"/>
              </a:ext>
            </a:extLst>
          </p:cNvPr>
          <p:cNvPicPr preferRelativeResize="0"/>
          <p:nvPr/>
        </p:nvPicPr>
        <p:blipFill rotWithShape="1">
          <a:blip r:embed="rId11">
            <a:alphaModFix/>
          </a:blip>
          <a:srcRect/>
          <a:stretch/>
        </p:blipFill>
        <p:spPr>
          <a:xfrm>
            <a:off x="7127896" y="468537"/>
            <a:ext cx="1758198" cy="1826338"/>
          </a:xfrm>
          <a:prstGeom prst="rect">
            <a:avLst/>
          </a:prstGeom>
          <a:noFill/>
          <a:ln>
            <a:noFill/>
          </a:ln>
        </p:spPr>
      </p:pic>
      <p:pic>
        <p:nvPicPr>
          <p:cNvPr id="5" name="Google Shape;154;p6">
            <a:extLst>
              <a:ext uri="{FF2B5EF4-FFF2-40B4-BE49-F238E27FC236}">
                <a16:creationId xmlns:a16="http://schemas.microsoft.com/office/drawing/2014/main" id="{94A449BE-24E3-A3F1-0FAE-46D77B3A3826}"/>
              </a:ext>
            </a:extLst>
          </p:cNvPr>
          <p:cNvPicPr preferRelativeResize="0"/>
          <p:nvPr/>
        </p:nvPicPr>
        <p:blipFill rotWithShape="1">
          <a:blip r:embed="rId12">
            <a:alphaModFix/>
          </a:blip>
          <a:srcRect/>
          <a:stretch/>
        </p:blipFill>
        <p:spPr>
          <a:xfrm>
            <a:off x="4840832" y="468537"/>
            <a:ext cx="1805824" cy="1900142"/>
          </a:xfrm>
          <a:prstGeom prst="rect">
            <a:avLst/>
          </a:prstGeom>
          <a:noFill/>
          <a:ln>
            <a:noFill/>
          </a:ln>
        </p:spPr>
      </p:pic>
      <p:pic>
        <p:nvPicPr>
          <p:cNvPr id="6" name="Google Shape;155;p6">
            <a:extLst>
              <a:ext uri="{FF2B5EF4-FFF2-40B4-BE49-F238E27FC236}">
                <a16:creationId xmlns:a16="http://schemas.microsoft.com/office/drawing/2014/main" id="{BBFBB573-8188-5A02-4E87-BF82E2D2215C}"/>
              </a:ext>
            </a:extLst>
          </p:cNvPr>
          <p:cNvPicPr preferRelativeResize="0"/>
          <p:nvPr/>
        </p:nvPicPr>
        <p:blipFill>
          <a:blip r:embed="rId13">
            <a:alphaModFix/>
          </a:blip>
          <a:stretch>
            <a:fillRect/>
          </a:stretch>
        </p:blipFill>
        <p:spPr>
          <a:xfrm>
            <a:off x="2479222" y="468537"/>
            <a:ext cx="1898494" cy="1821222"/>
          </a:xfrm>
          <a:prstGeom prst="rect">
            <a:avLst/>
          </a:prstGeom>
          <a:noFill/>
          <a:ln>
            <a:noFill/>
          </a:ln>
        </p:spPr>
      </p:pic>
      <p:sp>
        <p:nvSpPr>
          <p:cNvPr id="7" name="TextBox 6">
            <a:extLst>
              <a:ext uri="{FF2B5EF4-FFF2-40B4-BE49-F238E27FC236}">
                <a16:creationId xmlns:a16="http://schemas.microsoft.com/office/drawing/2014/main" id="{A71B24AD-4CCF-71B4-54AE-B389CA96FE4F}"/>
              </a:ext>
            </a:extLst>
          </p:cNvPr>
          <p:cNvSpPr txBox="1"/>
          <p:nvPr/>
        </p:nvSpPr>
        <p:spPr>
          <a:xfrm>
            <a:off x="384134" y="3542504"/>
            <a:ext cx="1481176"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flood</a:t>
            </a:r>
          </a:p>
        </p:txBody>
      </p:sp>
      <p:sp>
        <p:nvSpPr>
          <p:cNvPr id="8" name="TextBox 7">
            <a:extLst>
              <a:ext uri="{FF2B5EF4-FFF2-40B4-BE49-F238E27FC236}">
                <a16:creationId xmlns:a16="http://schemas.microsoft.com/office/drawing/2014/main" id="{96AEE01B-F873-4FE1-1E35-E433A7AA9AC2}"/>
              </a:ext>
            </a:extLst>
          </p:cNvPr>
          <p:cNvSpPr txBox="1"/>
          <p:nvPr/>
        </p:nvSpPr>
        <p:spPr>
          <a:xfrm>
            <a:off x="2446314" y="3542504"/>
            <a:ext cx="1964309"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drought</a:t>
            </a:r>
          </a:p>
        </p:txBody>
      </p:sp>
      <p:sp>
        <p:nvSpPr>
          <p:cNvPr id="9" name="TextBox 8">
            <a:extLst>
              <a:ext uri="{FF2B5EF4-FFF2-40B4-BE49-F238E27FC236}">
                <a16:creationId xmlns:a16="http://schemas.microsoft.com/office/drawing/2014/main" id="{A19EA97F-F223-86EB-794E-A2C549B3133C}"/>
              </a:ext>
            </a:extLst>
          </p:cNvPr>
          <p:cNvSpPr txBox="1"/>
          <p:nvPr/>
        </p:nvSpPr>
        <p:spPr>
          <a:xfrm>
            <a:off x="7266407" y="3542504"/>
            <a:ext cx="1481176"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to rain</a:t>
            </a:r>
          </a:p>
        </p:txBody>
      </p:sp>
      <p:sp>
        <p:nvSpPr>
          <p:cNvPr id="10" name="TextBox 9">
            <a:extLst>
              <a:ext uri="{FF2B5EF4-FFF2-40B4-BE49-F238E27FC236}">
                <a16:creationId xmlns:a16="http://schemas.microsoft.com/office/drawing/2014/main" id="{DEBB47C1-4203-CBBA-E261-1871628B1B45}"/>
              </a:ext>
            </a:extLst>
          </p:cNvPr>
          <p:cNvSpPr txBox="1"/>
          <p:nvPr/>
        </p:nvSpPr>
        <p:spPr>
          <a:xfrm>
            <a:off x="4840832" y="3542504"/>
            <a:ext cx="1805824"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the wind</a:t>
            </a:r>
          </a:p>
        </p:txBody>
      </p:sp>
      <p:pic>
        <p:nvPicPr>
          <p:cNvPr id="11" name="a flood ">
            <a:hlinkClick r:id="" action="ppaction://media"/>
            <a:extLst>
              <a:ext uri="{FF2B5EF4-FFF2-40B4-BE49-F238E27FC236}">
                <a16:creationId xmlns:a16="http://schemas.microsoft.com/office/drawing/2014/main" id="{446BD2BA-D099-D3FC-EAE1-5CF97621114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34421" y="2758296"/>
            <a:ext cx="487363" cy="487363"/>
          </a:xfrm>
          <a:prstGeom prst="rect">
            <a:avLst/>
          </a:prstGeom>
        </p:spPr>
      </p:pic>
      <p:pic>
        <p:nvPicPr>
          <p:cNvPr id="12" name="a drought ">
            <a:hlinkClick r:id="" action="ppaction://media"/>
            <a:extLst>
              <a:ext uri="{FF2B5EF4-FFF2-40B4-BE49-F238E27FC236}">
                <a16:creationId xmlns:a16="http://schemas.microsoft.com/office/drawing/2014/main" id="{B954B1A6-6A55-FA67-83B9-032AB0B31BEF}"/>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3184786" y="2758295"/>
            <a:ext cx="487363" cy="487363"/>
          </a:xfrm>
          <a:prstGeom prst="rect">
            <a:avLst/>
          </a:prstGeom>
        </p:spPr>
      </p:pic>
      <p:pic>
        <p:nvPicPr>
          <p:cNvPr id="13" name="the wind ">
            <a:hlinkClick r:id="" action="ppaction://media"/>
            <a:extLst>
              <a:ext uri="{FF2B5EF4-FFF2-40B4-BE49-F238E27FC236}">
                <a16:creationId xmlns:a16="http://schemas.microsoft.com/office/drawing/2014/main" id="{A372850F-514D-C2BD-F21F-CE9BBB1F2D89}"/>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5471853" y="2758294"/>
            <a:ext cx="487363" cy="487363"/>
          </a:xfrm>
          <a:prstGeom prst="rect">
            <a:avLst/>
          </a:prstGeom>
        </p:spPr>
      </p:pic>
      <p:pic>
        <p:nvPicPr>
          <p:cNvPr id="14" name="to rain ">
            <a:hlinkClick r:id="" action="ppaction://media"/>
            <a:extLst>
              <a:ext uri="{FF2B5EF4-FFF2-40B4-BE49-F238E27FC236}">
                <a16:creationId xmlns:a16="http://schemas.microsoft.com/office/drawing/2014/main" id="{AB4D8599-10EC-B090-9AB2-5AED407B3711}"/>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7722216" y="2758293"/>
            <a:ext cx="487363" cy="487363"/>
          </a:xfrm>
          <a:prstGeom prst="rect">
            <a:avLst/>
          </a:prstGeom>
        </p:spPr>
      </p:pic>
    </p:spTree>
    <p:extLst>
      <p:ext uri="{BB962C8B-B14F-4D97-AF65-F5344CB8AC3E}">
        <p14:creationId xmlns:p14="http://schemas.microsoft.com/office/powerpoint/2010/main" val="379218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5"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821" fill="hold"/>
                                        <p:tgtEl>
                                          <p:spTgt spid="12"/>
                                        </p:tgtEl>
                                      </p:cBhvr>
                                    </p:cmd>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519" fill="hold"/>
                                        <p:tgtEl>
                                          <p:spTgt spid="13"/>
                                        </p:tgtEl>
                                      </p:cBhvr>
                                    </p:cmd>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681" fill="hold"/>
                                        <p:tgtEl>
                                          <p:spTgt spid="14"/>
                                        </p:tgtEl>
                                      </p:cBhvr>
                                    </p:cmd>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1"/>
                </p:tgtEl>
              </p:cMediaNode>
            </p:audio>
            <p:audio>
              <p:cMediaNode vol="80000">
                <p:cTn id="40" fill="hold" display="0">
                  <p:stCondLst>
                    <p:cond delay="indefinite"/>
                  </p:stCondLst>
                  <p:endCondLst>
                    <p:cond evt="onStopAudio" delay="0">
                      <p:tgtEl>
                        <p:sldTgt/>
                      </p:tgtEl>
                    </p:cond>
                  </p:endCondLst>
                </p:cTn>
                <p:tgtEl>
                  <p:spTgt spid="12"/>
                </p:tgtEl>
              </p:cMediaNode>
            </p:audio>
            <p:audio>
              <p:cMediaNode vol="80000">
                <p:cTn id="41" fill="hold" display="0">
                  <p:stCondLst>
                    <p:cond delay="indefinite"/>
                  </p:stCondLst>
                  <p:endCondLst>
                    <p:cond evt="onStopAudio" delay="0">
                      <p:tgtEl>
                        <p:sldTgt/>
                      </p:tgtEl>
                    </p:cond>
                  </p:endCondLst>
                </p:cTn>
                <p:tgtEl>
                  <p:spTgt spid="13"/>
                </p:tgtEl>
              </p:cMediaNode>
            </p:audio>
            <p:audio>
              <p:cMediaNode vol="80000">
                <p:cTn id="42" fill="hold" display="0">
                  <p:stCondLst>
                    <p:cond delay="indefinite"/>
                  </p:stCondLst>
                  <p:endCondLst>
                    <p:cond evt="onStopAudio" delay="0">
                      <p:tgtEl>
                        <p:sldTgt/>
                      </p:tgtEl>
                    </p:cond>
                  </p:endCondLst>
                </p:cTn>
                <p:tgtEl>
                  <p:spTgt spid="14"/>
                </p:tgtEl>
              </p:cMediaNode>
            </p:audio>
          </p:childTnLst>
        </p:cTn>
      </p:par>
    </p:tnLst>
    <p:bldLst>
      <p:bldP spid="7" grpId="0"/>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71;p15">
            <a:extLst>
              <a:ext uri="{FF2B5EF4-FFF2-40B4-BE49-F238E27FC236}">
                <a16:creationId xmlns:a16="http://schemas.microsoft.com/office/drawing/2014/main" id="{B785D898-5CAE-FE92-1E1B-6ED8A4344599}"/>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 name="Google Shape;167;p7">
            <a:extLst>
              <a:ext uri="{FF2B5EF4-FFF2-40B4-BE49-F238E27FC236}">
                <a16:creationId xmlns:a16="http://schemas.microsoft.com/office/drawing/2014/main" id="{DDF9F88B-A72C-B31D-3102-3B7A83C967C2}"/>
              </a:ext>
            </a:extLst>
          </p:cNvPr>
          <p:cNvPicPr preferRelativeResize="0"/>
          <p:nvPr/>
        </p:nvPicPr>
        <p:blipFill rotWithShape="1">
          <a:blip r:embed="rId10">
            <a:alphaModFix/>
          </a:blip>
          <a:srcRect/>
          <a:stretch/>
        </p:blipFill>
        <p:spPr>
          <a:xfrm>
            <a:off x="2435058" y="292774"/>
            <a:ext cx="1986202" cy="1986202"/>
          </a:xfrm>
          <a:prstGeom prst="rect">
            <a:avLst/>
          </a:prstGeom>
          <a:noFill/>
          <a:ln>
            <a:noFill/>
          </a:ln>
        </p:spPr>
      </p:pic>
      <p:pic>
        <p:nvPicPr>
          <p:cNvPr id="3" name="Google Shape;168;p7">
            <a:extLst>
              <a:ext uri="{FF2B5EF4-FFF2-40B4-BE49-F238E27FC236}">
                <a16:creationId xmlns:a16="http://schemas.microsoft.com/office/drawing/2014/main" id="{0F668C02-3A26-7D2D-971C-F87BC799ECD8}"/>
              </a:ext>
            </a:extLst>
          </p:cNvPr>
          <p:cNvPicPr preferRelativeResize="0"/>
          <p:nvPr/>
        </p:nvPicPr>
        <p:blipFill>
          <a:blip r:embed="rId11">
            <a:alphaModFix/>
          </a:blip>
          <a:stretch>
            <a:fillRect/>
          </a:stretch>
        </p:blipFill>
        <p:spPr>
          <a:xfrm>
            <a:off x="7086648" y="553729"/>
            <a:ext cx="1843440" cy="1647570"/>
          </a:xfrm>
          <a:prstGeom prst="rect">
            <a:avLst/>
          </a:prstGeom>
          <a:noFill/>
          <a:ln>
            <a:noFill/>
          </a:ln>
        </p:spPr>
      </p:pic>
      <p:pic>
        <p:nvPicPr>
          <p:cNvPr id="5" name="Google Shape;165;p7">
            <a:extLst>
              <a:ext uri="{FF2B5EF4-FFF2-40B4-BE49-F238E27FC236}">
                <a16:creationId xmlns:a16="http://schemas.microsoft.com/office/drawing/2014/main" id="{C299A9B2-3E74-A7CB-D71C-46E188581DA9}"/>
              </a:ext>
            </a:extLst>
          </p:cNvPr>
          <p:cNvPicPr preferRelativeResize="0"/>
          <p:nvPr/>
        </p:nvPicPr>
        <p:blipFill rotWithShape="1">
          <a:blip r:embed="rId12">
            <a:alphaModFix/>
          </a:blip>
          <a:srcRect/>
          <a:stretch/>
        </p:blipFill>
        <p:spPr>
          <a:xfrm>
            <a:off x="4775826" y="432936"/>
            <a:ext cx="1866580" cy="1889156"/>
          </a:xfrm>
          <a:prstGeom prst="rect">
            <a:avLst/>
          </a:prstGeom>
          <a:noFill/>
          <a:ln>
            <a:noFill/>
          </a:ln>
        </p:spPr>
      </p:pic>
      <p:pic>
        <p:nvPicPr>
          <p:cNvPr id="6" name="Google Shape;166;p7">
            <a:extLst>
              <a:ext uri="{FF2B5EF4-FFF2-40B4-BE49-F238E27FC236}">
                <a16:creationId xmlns:a16="http://schemas.microsoft.com/office/drawing/2014/main" id="{A6C92ED1-9AB8-8110-A718-B11FC10A2F7D}"/>
              </a:ext>
            </a:extLst>
          </p:cNvPr>
          <p:cNvPicPr preferRelativeResize="0"/>
          <p:nvPr/>
        </p:nvPicPr>
        <p:blipFill>
          <a:blip r:embed="rId13">
            <a:alphaModFix/>
          </a:blip>
          <a:stretch>
            <a:fillRect/>
          </a:stretch>
        </p:blipFill>
        <p:spPr>
          <a:xfrm>
            <a:off x="213912" y="652119"/>
            <a:ext cx="1866580" cy="1450790"/>
          </a:xfrm>
          <a:prstGeom prst="rect">
            <a:avLst/>
          </a:prstGeom>
          <a:noFill/>
          <a:ln>
            <a:noFill/>
          </a:ln>
        </p:spPr>
      </p:pic>
      <p:sp>
        <p:nvSpPr>
          <p:cNvPr id="7" name="TextBox 6">
            <a:extLst>
              <a:ext uri="{FF2B5EF4-FFF2-40B4-BE49-F238E27FC236}">
                <a16:creationId xmlns:a16="http://schemas.microsoft.com/office/drawing/2014/main" id="{04EFB12D-A7D9-EC35-10EF-EC1DEBFAC1E6}"/>
              </a:ext>
            </a:extLst>
          </p:cNvPr>
          <p:cNvSpPr txBox="1"/>
          <p:nvPr/>
        </p:nvSpPr>
        <p:spPr>
          <a:xfrm>
            <a:off x="7266407" y="3542504"/>
            <a:ext cx="1481176"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to golf</a:t>
            </a:r>
          </a:p>
        </p:txBody>
      </p:sp>
      <p:sp>
        <p:nvSpPr>
          <p:cNvPr id="8" name="TextBox 7">
            <a:extLst>
              <a:ext uri="{FF2B5EF4-FFF2-40B4-BE49-F238E27FC236}">
                <a16:creationId xmlns:a16="http://schemas.microsoft.com/office/drawing/2014/main" id="{9A25C7C8-B873-C388-1439-A851574890AD}"/>
              </a:ext>
            </a:extLst>
          </p:cNvPr>
          <p:cNvSpPr txBox="1"/>
          <p:nvPr/>
        </p:nvSpPr>
        <p:spPr>
          <a:xfrm>
            <a:off x="704383" y="3542504"/>
            <a:ext cx="885637"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wet</a:t>
            </a:r>
          </a:p>
        </p:txBody>
      </p:sp>
      <p:sp>
        <p:nvSpPr>
          <p:cNvPr id="9" name="TextBox 8">
            <a:extLst>
              <a:ext uri="{FF2B5EF4-FFF2-40B4-BE49-F238E27FC236}">
                <a16:creationId xmlns:a16="http://schemas.microsoft.com/office/drawing/2014/main" id="{D3D49A46-88B1-8055-8CBB-668F50A115F5}"/>
              </a:ext>
            </a:extLst>
          </p:cNvPr>
          <p:cNvSpPr txBox="1"/>
          <p:nvPr/>
        </p:nvSpPr>
        <p:spPr>
          <a:xfrm>
            <a:off x="3022132" y="3542504"/>
            <a:ext cx="812053"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dry</a:t>
            </a:r>
          </a:p>
        </p:txBody>
      </p:sp>
      <p:sp>
        <p:nvSpPr>
          <p:cNvPr id="10" name="TextBox 9">
            <a:extLst>
              <a:ext uri="{FF2B5EF4-FFF2-40B4-BE49-F238E27FC236}">
                <a16:creationId xmlns:a16="http://schemas.microsoft.com/office/drawing/2014/main" id="{029C04F0-C91A-3354-9596-55390618F793}"/>
              </a:ext>
            </a:extLst>
          </p:cNvPr>
          <p:cNvSpPr txBox="1"/>
          <p:nvPr/>
        </p:nvSpPr>
        <p:spPr>
          <a:xfrm>
            <a:off x="4956839" y="3542504"/>
            <a:ext cx="1618995"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to snow</a:t>
            </a:r>
          </a:p>
        </p:txBody>
      </p:sp>
      <p:pic>
        <p:nvPicPr>
          <p:cNvPr id="11" name="wet">
            <a:hlinkClick r:id="" action="ppaction://media"/>
            <a:extLst>
              <a:ext uri="{FF2B5EF4-FFF2-40B4-BE49-F238E27FC236}">
                <a16:creationId xmlns:a16="http://schemas.microsoft.com/office/drawing/2014/main" id="{51EA29CB-4298-10F3-3A22-8EC7598C682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03519" y="2755028"/>
            <a:ext cx="487363" cy="487363"/>
          </a:xfrm>
          <a:prstGeom prst="rect">
            <a:avLst/>
          </a:prstGeom>
        </p:spPr>
      </p:pic>
      <p:pic>
        <p:nvPicPr>
          <p:cNvPr id="12" name="dry ">
            <a:hlinkClick r:id="" action="ppaction://media"/>
            <a:extLst>
              <a:ext uri="{FF2B5EF4-FFF2-40B4-BE49-F238E27FC236}">
                <a16:creationId xmlns:a16="http://schemas.microsoft.com/office/drawing/2014/main" id="{6FBD5BE2-1299-A29D-63FB-F3E317EC99B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3184476" y="2755027"/>
            <a:ext cx="487363" cy="487363"/>
          </a:xfrm>
          <a:prstGeom prst="rect">
            <a:avLst/>
          </a:prstGeom>
        </p:spPr>
      </p:pic>
      <p:pic>
        <p:nvPicPr>
          <p:cNvPr id="13" name="to snow ">
            <a:hlinkClick r:id="" action="ppaction://media"/>
            <a:extLst>
              <a:ext uri="{FF2B5EF4-FFF2-40B4-BE49-F238E27FC236}">
                <a16:creationId xmlns:a16="http://schemas.microsoft.com/office/drawing/2014/main" id="{FF34FB15-0DA2-68A3-4EBA-8657B7E96625}"/>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5472163" y="2755026"/>
            <a:ext cx="487363" cy="487363"/>
          </a:xfrm>
          <a:prstGeom prst="rect">
            <a:avLst/>
          </a:prstGeom>
        </p:spPr>
      </p:pic>
      <p:pic>
        <p:nvPicPr>
          <p:cNvPr id="14" name="to golf ">
            <a:hlinkClick r:id="" action="ppaction://media"/>
            <a:extLst>
              <a:ext uri="{FF2B5EF4-FFF2-40B4-BE49-F238E27FC236}">
                <a16:creationId xmlns:a16="http://schemas.microsoft.com/office/drawing/2014/main" id="{55B709FC-95C7-E8A2-AE64-33F630177A6B}"/>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7763313" y="2755026"/>
            <a:ext cx="487363" cy="487363"/>
          </a:xfrm>
          <a:prstGeom prst="rect">
            <a:avLst/>
          </a:prstGeom>
        </p:spPr>
      </p:pic>
    </p:spTree>
    <p:extLst>
      <p:ext uri="{BB962C8B-B14F-4D97-AF65-F5344CB8AC3E}">
        <p14:creationId xmlns:p14="http://schemas.microsoft.com/office/powerpoint/2010/main" val="405157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9"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403" fill="hold"/>
                                        <p:tgtEl>
                                          <p:spTgt spid="12"/>
                                        </p:tgtEl>
                                      </p:cBhvr>
                                    </p:cmd>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403" fill="hold"/>
                                        <p:tgtEl>
                                          <p:spTgt spid="13"/>
                                        </p:tgtEl>
                                      </p:cBhvr>
                                    </p:cmd>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681" fill="hold"/>
                                        <p:tgtEl>
                                          <p:spTgt spid="14"/>
                                        </p:tgtEl>
                                      </p:cBhvr>
                                    </p:cmd>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1"/>
                </p:tgtEl>
              </p:cMediaNode>
            </p:audio>
            <p:audio>
              <p:cMediaNode vol="80000">
                <p:cTn id="40" fill="hold" display="0">
                  <p:stCondLst>
                    <p:cond delay="indefinite"/>
                  </p:stCondLst>
                  <p:endCondLst>
                    <p:cond evt="onStopAudio" delay="0">
                      <p:tgtEl>
                        <p:sldTgt/>
                      </p:tgtEl>
                    </p:cond>
                  </p:endCondLst>
                </p:cTn>
                <p:tgtEl>
                  <p:spTgt spid="12"/>
                </p:tgtEl>
              </p:cMediaNode>
            </p:audio>
            <p:audio>
              <p:cMediaNode vol="80000">
                <p:cTn id="41" fill="hold" display="0">
                  <p:stCondLst>
                    <p:cond delay="indefinite"/>
                  </p:stCondLst>
                  <p:endCondLst>
                    <p:cond evt="onStopAudio" delay="0">
                      <p:tgtEl>
                        <p:sldTgt/>
                      </p:tgtEl>
                    </p:cond>
                  </p:endCondLst>
                </p:cTn>
                <p:tgtEl>
                  <p:spTgt spid="13"/>
                </p:tgtEl>
              </p:cMediaNode>
            </p:audio>
            <p:audio>
              <p:cMediaNode vol="80000">
                <p:cTn id="42" fill="hold" display="0">
                  <p:stCondLst>
                    <p:cond delay="indefinite"/>
                  </p:stCondLst>
                  <p:endCondLst>
                    <p:cond evt="onStopAudio" delay="0">
                      <p:tgtEl>
                        <p:sldTgt/>
                      </p:tgtEl>
                    </p:cond>
                  </p:endCondLst>
                </p:cTn>
                <p:tgtEl>
                  <p:spTgt spid="14"/>
                </p:tgtEl>
              </p:cMediaNode>
            </p:audio>
          </p:childTnLst>
        </p:cTn>
      </p:par>
    </p:tnLst>
    <p:bldLst>
      <p:bldP spid="7" grpId="0"/>
      <p:bldP spid="8"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71;p15">
            <a:extLst>
              <a:ext uri="{FF2B5EF4-FFF2-40B4-BE49-F238E27FC236}">
                <a16:creationId xmlns:a16="http://schemas.microsoft.com/office/drawing/2014/main" id="{B785D898-5CAE-FE92-1E1B-6ED8A4344599}"/>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 name="Google Shape;142;p5">
            <a:extLst>
              <a:ext uri="{FF2B5EF4-FFF2-40B4-BE49-F238E27FC236}">
                <a16:creationId xmlns:a16="http://schemas.microsoft.com/office/drawing/2014/main" id="{B182FD0B-268F-D03E-F5EF-ADEF5FB89F44}"/>
              </a:ext>
            </a:extLst>
          </p:cNvPr>
          <p:cNvPicPr preferRelativeResize="0"/>
          <p:nvPr/>
        </p:nvPicPr>
        <p:blipFill rotWithShape="1">
          <a:blip r:embed="rId10">
            <a:alphaModFix/>
            <a:extLst>
              <a:ext uri="{BEBA8EAE-BF5A-486C-A8C5-ECC9F3942E4B}">
                <a14:imgProps xmlns:a14="http://schemas.microsoft.com/office/drawing/2010/main">
                  <a14:imgLayer r:embed="rId11">
                    <a14:imgEffect>
                      <a14:saturation sat="400000"/>
                    </a14:imgEffect>
                  </a14:imgLayer>
                </a14:imgProps>
              </a:ext>
            </a:extLst>
          </a:blip>
          <a:srcRect/>
          <a:stretch/>
        </p:blipFill>
        <p:spPr>
          <a:xfrm>
            <a:off x="4620746" y="328954"/>
            <a:ext cx="2103824" cy="2103824"/>
          </a:xfrm>
          <a:prstGeom prst="rect">
            <a:avLst/>
          </a:prstGeom>
          <a:noFill/>
          <a:ln>
            <a:noFill/>
          </a:ln>
        </p:spPr>
      </p:pic>
      <p:pic>
        <p:nvPicPr>
          <p:cNvPr id="3" name="Google Shape;143;p5">
            <a:extLst>
              <a:ext uri="{FF2B5EF4-FFF2-40B4-BE49-F238E27FC236}">
                <a16:creationId xmlns:a16="http://schemas.microsoft.com/office/drawing/2014/main" id="{8B2E1D77-7DBA-C3A1-1E36-652EB23AA235}"/>
              </a:ext>
            </a:extLst>
          </p:cNvPr>
          <p:cNvPicPr preferRelativeResize="0"/>
          <p:nvPr/>
        </p:nvPicPr>
        <p:blipFill rotWithShape="1">
          <a:blip r:embed="rId12">
            <a:alphaModFix/>
            <a:extLst>
              <a:ext uri="{BEBA8EAE-BF5A-486C-A8C5-ECC9F3942E4B}">
                <a14:imgProps xmlns:a14="http://schemas.microsoft.com/office/drawing/2010/main">
                  <a14:imgLayer r:embed="rId13">
                    <a14:imgEffect>
                      <a14:sharpenSoften amount="50000"/>
                    </a14:imgEffect>
                  </a14:imgLayer>
                </a14:imgProps>
              </a:ext>
            </a:extLst>
          </a:blip>
          <a:srcRect/>
          <a:stretch/>
        </p:blipFill>
        <p:spPr>
          <a:xfrm>
            <a:off x="143585" y="273235"/>
            <a:ext cx="1974206" cy="2215264"/>
          </a:xfrm>
          <a:prstGeom prst="rect">
            <a:avLst/>
          </a:prstGeom>
          <a:noFill/>
          <a:ln>
            <a:noFill/>
          </a:ln>
        </p:spPr>
      </p:pic>
      <p:pic>
        <p:nvPicPr>
          <p:cNvPr id="5" name="Google Shape;144;p5">
            <a:extLst>
              <a:ext uri="{FF2B5EF4-FFF2-40B4-BE49-F238E27FC236}">
                <a16:creationId xmlns:a16="http://schemas.microsoft.com/office/drawing/2014/main" id="{B66DC509-C857-9EBC-35A8-CA3ECAB1B7E8}"/>
              </a:ext>
            </a:extLst>
          </p:cNvPr>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2688229" y="606510"/>
            <a:ext cx="1616936" cy="1616936"/>
          </a:xfrm>
          <a:prstGeom prst="rect">
            <a:avLst/>
          </a:prstGeom>
          <a:noFill/>
          <a:ln>
            <a:noFill/>
          </a:ln>
        </p:spPr>
      </p:pic>
      <p:pic>
        <p:nvPicPr>
          <p:cNvPr id="6" name="Picture 5">
            <a:extLst>
              <a:ext uri="{FF2B5EF4-FFF2-40B4-BE49-F238E27FC236}">
                <a16:creationId xmlns:a16="http://schemas.microsoft.com/office/drawing/2014/main" id="{F36F6336-181D-3B15-C7C3-4F015B251081}"/>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7081479" y="715768"/>
            <a:ext cx="1705586" cy="1330196"/>
          </a:xfrm>
          <a:prstGeom prst="rect">
            <a:avLst/>
          </a:prstGeom>
        </p:spPr>
      </p:pic>
      <p:sp>
        <p:nvSpPr>
          <p:cNvPr id="7" name="TextBox 6">
            <a:extLst>
              <a:ext uri="{FF2B5EF4-FFF2-40B4-BE49-F238E27FC236}">
                <a16:creationId xmlns:a16="http://schemas.microsoft.com/office/drawing/2014/main" id="{E5F2FD75-FB35-400D-CD0E-B6A7107E471F}"/>
              </a:ext>
            </a:extLst>
          </p:cNvPr>
          <p:cNvSpPr txBox="1"/>
          <p:nvPr/>
        </p:nvSpPr>
        <p:spPr>
          <a:xfrm>
            <a:off x="2340856" y="3542504"/>
            <a:ext cx="2231144"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computer</a:t>
            </a:r>
          </a:p>
        </p:txBody>
      </p:sp>
      <p:sp>
        <p:nvSpPr>
          <p:cNvPr id="8" name="TextBox 7">
            <a:extLst>
              <a:ext uri="{FF2B5EF4-FFF2-40B4-BE49-F238E27FC236}">
                <a16:creationId xmlns:a16="http://schemas.microsoft.com/office/drawing/2014/main" id="{141AECAA-6EFB-3104-F460-643501D1D55C}"/>
              </a:ext>
            </a:extLst>
          </p:cNvPr>
          <p:cNvSpPr txBox="1"/>
          <p:nvPr/>
        </p:nvSpPr>
        <p:spPr>
          <a:xfrm>
            <a:off x="7428806" y="3542504"/>
            <a:ext cx="1138252"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list</a:t>
            </a:r>
          </a:p>
        </p:txBody>
      </p:sp>
      <p:sp>
        <p:nvSpPr>
          <p:cNvPr id="9" name="TextBox 8">
            <a:extLst>
              <a:ext uri="{FF2B5EF4-FFF2-40B4-BE49-F238E27FC236}">
                <a16:creationId xmlns:a16="http://schemas.microsoft.com/office/drawing/2014/main" id="{2F966CBA-781D-C9C2-80CB-FF720CE439BF}"/>
              </a:ext>
            </a:extLst>
          </p:cNvPr>
          <p:cNvSpPr txBox="1"/>
          <p:nvPr/>
        </p:nvSpPr>
        <p:spPr>
          <a:xfrm>
            <a:off x="4620746" y="3354241"/>
            <a:ext cx="2231144" cy="954107"/>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an experiment</a:t>
            </a:r>
          </a:p>
        </p:txBody>
      </p:sp>
      <p:sp>
        <p:nvSpPr>
          <p:cNvPr id="10" name="TextBox 9">
            <a:extLst>
              <a:ext uri="{FF2B5EF4-FFF2-40B4-BE49-F238E27FC236}">
                <a16:creationId xmlns:a16="http://schemas.microsoft.com/office/drawing/2014/main" id="{E51D9921-394F-D7EA-3EBD-5CEAF38CD1FF}"/>
              </a:ext>
            </a:extLst>
          </p:cNvPr>
          <p:cNvSpPr txBox="1"/>
          <p:nvPr/>
        </p:nvSpPr>
        <p:spPr>
          <a:xfrm>
            <a:off x="1953" y="3354241"/>
            <a:ext cx="2308420" cy="954107"/>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an assignment</a:t>
            </a:r>
          </a:p>
        </p:txBody>
      </p:sp>
      <p:pic>
        <p:nvPicPr>
          <p:cNvPr id="11" name="an assignment">
            <a:hlinkClick r:id="" action="ppaction://media"/>
            <a:extLst>
              <a:ext uri="{FF2B5EF4-FFF2-40B4-BE49-F238E27FC236}">
                <a16:creationId xmlns:a16="http://schemas.microsoft.com/office/drawing/2014/main" id="{87FBF520-A9BB-9506-6BF4-5527E3DF83A1}"/>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12481" y="2761734"/>
            <a:ext cx="487363" cy="487363"/>
          </a:xfrm>
          <a:prstGeom prst="rect">
            <a:avLst/>
          </a:prstGeom>
        </p:spPr>
      </p:pic>
      <p:pic>
        <p:nvPicPr>
          <p:cNvPr id="12" name="a computer ">
            <a:hlinkClick r:id="" action="ppaction://media"/>
            <a:extLst>
              <a:ext uri="{FF2B5EF4-FFF2-40B4-BE49-F238E27FC236}">
                <a16:creationId xmlns:a16="http://schemas.microsoft.com/office/drawing/2014/main" id="{A28351DB-F9D2-EDC3-E6BE-2607883D27D8}"/>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3253015" y="2761733"/>
            <a:ext cx="487363" cy="487363"/>
          </a:xfrm>
          <a:prstGeom prst="rect">
            <a:avLst/>
          </a:prstGeom>
        </p:spPr>
      </p:pic>
      <p:pic>
        <p:nvPicPr>
          <p:cNvPr id="13" name="an experiment">
            <a:hlinkClick r:id="" action="ppaction://media"/>
            <a:extLst>
              <a:ext uri="{FF2B5EF4-FFF2-40B4-BE49-F238E27FC236}">
                <a16:creationId xmlns:a16="http://schemas.microsoft.com/office/drawing/2014/main" id="{0683C026-1475-408E-842A-5A6CC812A9E0}"/>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5492636" y="2755743"/>
            <a:ext cx="487363" cy="487363"/>
          </a:xfrm>
          <a:prstGeom prst="rect">
            <a:avLst/>
          </a:prstGeom>
        </p:spPr>
      </p:pic>
      <p:pic>
        <p:nvPicPr>
          <p:cNvPr id="14" name="a list ">
            <a:hlinkClick r:id="" action="ppaction://media"/>
            <a:extLst>
              <a:ext uri="{FF2B5EF4-FFF2-40B4-BE49-F238E27FC236}">
                <a16:creationId xmlns:a16="http://schemas.microsoft.com/office/drawing/2014/main" id="{DA3DB752-1707-CA04-6255-D465CA9AA7A7}"/>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7754250" y="2764868"/>
            <a:ext cx="487363" cy="487363"/>
          </a:xfrm>
          <a:prstGeom prst="rect">
            <a:avLst/>
          </a:prstGeom>
        </p:spPr>
      </p:pic>
    </p:spTree>
    <p:extLst>
      <p:ext uri="{BB962C8B-B14F-4D97-AF65-F5344CB8AC3E}">
        <p14:creationId xmlns:p14="http://schemas.microsoft.com/office/powerpoint/2010/main" val="290047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6"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076" fill="hold"/>
                                        <p:tgtEl>
                                          <p:spTgt spid="12"/>
                                        </p:tgtEl>
                                      </p:cBhvr>
                                    </p:cmd>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681" fill="hold"/>
                                        <p:tgtEl>
                                          <p:spTgt spid="13"/>
                                        </p:tgtEl>
                                      </p:cBhvr>
                                    </p:cmd>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635" fill="hold"/>
                                        <p:tgtEl>
                                          <p:spTgt spid="14"/>
                                        </p:tgtEl>
                                      </p:cBhvr>
                                    </p:cmd>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1"/>
                </p:tgtEl>
              </p:cMediaNode>
            </p:audio>
            <p:audio>
              <p:cMediaNode vol="80000">
                <p:cTn id="40" fill="hold" display="0">
                  <p:stCondLst>
                    <p:cond delay="indefinite"/>
                  </p:stCondLst>
                  <p:endCondLst>
                    <p:cond evt="onStopAudio" delay="0">
                      <p:tgtEl>
                        <p:sldTgt/>
                      </p:tgtEl>
                    </p:cond>
                  </p:endCondLst>
                </p:cTn>
                <p:tgtEl>
                  <p:spTgt spid="12"/>
                </p:tgtEl>
              </p:cMediaNode>
            </p:audio>
            <p:audio>
              <p:cMediaNode vol="80000">
                <p:cTn id="41" fill="hold" display="0">
                  <p:stCondLst>
                    <p:cond delay="indefinite"/>
                  </p:stCondLst>
                  <p:endCondLst>
                    <p:cond evt="onStopAudio" delay="0">
                      <p:tgtEl>
                        <p:sldTgt/>
                      </p:tgtEl>
                    </p:cond>
                  </p:endCondLst>
                </p:cTn>
                <p:tgtEl>
                  <p:spTgt spid="13"/>
                </p:tgtEl>
              </p:cMediaNode>
            </p:audio>
            <p:audio>
              <p:cMediaNode vol="80000">
                <p:cTn id="42" fill="hold" display="0">
                  <p:stCondLst>
                    <p:cond delay="indefinite"/>
                  </p:stCondLst>
                  <p:endCondLst>
                    <p:cond evt="onStopAudio" delay="0">
                      <p:tgtEl>
                        <p:sldTgt/>
                      </p:tgtEl>
                    </p:cond>
                  </p:endCondLst>
                </p:cTn>
                <p:tgtEl>
                  <p:spTgt spid="14"/>
                </p:tgtEl>
              </p:cMediaNode>
            </p:audio>
          </p:childTnLst>
        </p:cTn>
      </p:par>
    </p:tnLst>
    <p:bldLst>
      <p:bldP spid="7" grpId="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71;p15">
            <a:extLst>
              <a:ext uri="{FF2B5EF4-FFF2-40B4-BE49-F238E27FC236}">
                <a16:creationId xmlns:a16="http://schemas.microsoft.com/office/drawing/2014/main" id="{B785D898-5CAE-FE92-1E1B-6ED8A4344599}"/>
              </a:ext>
            </a:extLst>
          </p:cNvPr>
          <p:cNvGraphicFramePr/>
          <p:nvPr>
            <p:extLst>
              <p:ext uri="{D42A27DB-BD31-4B8C-83A1-F6EECF244321}">
                <p14:modId xmlns:p14="http://schemas.microsoft.com/office/powerpoint/2010/main" val="4209788229"/>
              </p:ext>
            </p:extLst>
          </p:nvPr>
        </p:nvGraphicFramePr>
        <p:xfrm>
          <a:off x="25"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 name="Google Shape;155;p6">
            <a:extLst>
              <a:ext uri="{FF2B5EF4-FFF2-40B4-BE49-F238E27FC236}">
                <a16:creationId xmlns:a16="http://schemas.microsoft.com/office/drawing/2014/main" id="{3FFC607E-B0A3-6847-F437-6977ED70E7F2}"/>
              </a:ext>
            </a:extLst>
          </p:cNvPr>
          <p:cNvPicPr preferRelativeResize="0"/>
          <p:nvPr/>
        </p:nvPicPr>
        <p:blipFill rotWithShape="1">
          <a:blip r:embed="rId10">
            <a:alphaModFix/>
          </a:blip>
          <a:srcRect/>
          <a:stretch/>
        </p:blipFill>
        <p:spPr>
          <a:xfrm>
            <a:off x="2554106" y="409028"/>
            <a:ext cx="1778220" cy="1778220"/>
          </a:xfrm>
          <a:prstGeom prst="rect">
            <a:avLst/>
          </a:prstGeom>
          <a:noFill/>
          <a:ln>
            <a:noFill/>
          </a:ln>
        </p:spPr>
      </p:pic>
      <p:pic>
        <p:nvPicPr>
          <p:cNvPr id="3" name="Google Shape;157;p6">
            <a:extLst>
              <a:ext uri="{FF2B5EF4-FFF2-40B4-BE49-F238E27FC236}">
                <a16:creationId xmlns:a16="http://schemas.microsoft.com/office/drawing/2014/main" id="{A91E76BC-9BA7-3DA9-9B9E-EA900EE1D36F}"/>
              </a:ext>
            </a:extLst>
          </p:cNvPr>
          <p:cNvPicPr preferRelativeResize="0"/>
          <p:nvPr/>
        </p:nvPicPr>
        <p:blipFill rotWithShape="1">
          <a:blip r:embed="rId11">
            <a:alphaModFix/>
          </a:blip>
          <a:srcRect/>
          <a:stretch/>
        </p:blipFill>
        <p:spPr>
          <a:xfrm>
            <a:off x="219153" y="349683"/>
            <a:ext cx="1856884" cy="2067378"/>
          </a:xfrm>
          <a:prstGeom prst="rect">
            <a:avLst/>
          </a:prstGeom>
          <a:noFill/>
          <a:ln>
            <a:noFill/>
          </a:ln>
        </p:spPr>
      </p:pic>
      <p:pic>
        <p:nvPicPr>
          <p:cNvPr id="5" name="Google Shape;158;p6">
            <a:extLst>
              <a:ext uri="{FF2B5EF4-FFF2-40B4-BE49-F238E27FC236}">
                <a16:creationId xmlns:a16="http://schemas.microsoft.com/office/drawing/2014/main" id="{20D9B208-EF02-53E8-7EF8-8EBAA5D0FBA5}"/>
              </a:ext>
            </a:extLst>
          </p:cNvPr>
          <p:cNvPicPr preferRelativeResize="0"/>
          <p:nvPr/>
        </p:nvPicPr>
        <p:blipFill rotWithShape="1">
          <a:blip r:embed="rId12">
            <a:alphaModFix/>
          </a:blip>
          <a:srcRect/>
          <a:stretch/>
        </p:blipFill>
        <p:spPr>
          <a:xfrm>
            <a:off x="4810395" y="753880"/>
            <a:ext cx="1874386" cy="1433368"/>
          </a:xfrm>
          <a:prstGeom prst="rect">
            <a:avLst/>
          </a:prstGeom>
          <a:noFill/>
          <a:ln>
            <a:noFill/>
          </a:ln>
        </p:spPr>
      </p:pic>
      <p:pic>
        <p:nvPicPr>
          <p:cNvPr id="6" name="Google Shape;159;p6">
            <a:extLst>
              <a:ext uri="{FF2B5EF4-FFF2-40B4-BE49-F238E27FC236}">
                <a16:creationId xmlns:a16="http://schemas.microsoft.com/office/drawing/2014/main" id="{2194C8F2-4745-D598-5645-62B8AD9B115F}"/>
              </a:ext>
            </a:extLst>
          </p:cNvPr>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7196618" y="912667"/>
            <a:ext cx="1684838" cy="1115794"/>
          </a:xfrm>
          <a:prstGeom prst="rect">
            <a:avLst/>
          </a:prstGeom>
          <a:noFill/>
          <a:ln>
            <a:noFill/>
          </a:ln>
        </p:spPr>
      </p:pic>
      <p:sp>
        <p:nvSpPr>
          <p:cNvPr id="7" name="TextBox 6">
            <a:extLst>
              <a:ext uri="{FF2B5EF4-FFF2-40B4-BE49-F238E27FC236}">
                <a16:creationId xmlns:a16="http://schemas.microsoft.com/office/drawing/2014/main" id="{55B7824A-E071-3288-DB0F-8DCAF9916DA1}"/>
              </a:ext>
            </a:extLst>
          </p:cNvPr>
          <p:cNvSpPr txBox="1"/>
          <p:nvPr/>
        </p:nvSpPr>
        <p:spPr>
          <a:xfrm>
            <a:off x="35651" y="3301403"/>
            <a:ext cx="2223885" cy="830997"/>
          </a:xfrm>
          <a:prstGeom prst="rect">
            <a:avLst/>
          </a:prstGeom>
          <a:noFill/>
        </p:spPr>
        <p:txBody>
          <a:bodyPr wrap="square" rtlCol="0">
            <a:spAutoFit/>
          </a:bodyPr>
          <a:lstStyle/>
          <a:p>
            <a:r>
              <a:rPr lang="en-US" sz="2400" dirty="0">
                <a:latin typeface="Verdana" panose="020B0604030504040204" pitchFamily="34" charset="0"/>
                <a:ea typeface="Verdana" panose="020B0604030504040204" pitchFamily="34" charset="0"/>
              </a:rPr>
              <a:t>a primary/</a:t>
            </a:r>
          </a:p>
          <a:p>
            <a:r>
              <a:rPr lang="en-US" sz="2400" dirty="0">
                <a:latin typeface="Verdana" panose="020B0604030504040204" pitchFamily="34" charset="0"/>
                <a:ea typeface="Verdana" panose="020B0604030504040204" pitchFamily="34" charset="0"/>
              </a:rPr>
              <a:t>grade school </a:t>
            </a:r>
          </a:p>
        </p:txBody>
      </p:sp>
      <p:sp>
        <p:nvSpPr>
          <p:cNvPr id="8" name="TextBox 7">
            <a:extLst>
              <a:ext uri="{FF2B5EF4-FFF2-40B4-BE49-F238E27FC236}">
                <a16:creationId xmlns:a16="http://schemas.microsoft.com/office/drawing/2014/main" id="{0ACA350A-2CA6-38F6-453A-3CB61ADDD845}"/>
              </a:ext>
            </a:extLst>
          </p:cNvPr>
          <p:cNvSpPr txBox="1"/>
          <p:nvPr/>
        </p:nvSpPr>
        <p:spPr>
          <a:xfrm>
            <a:off x="7292138" y="3301404"/>
            <a:ext cx="1684838"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history</a:t>
            </a:r>
          </a:p>
        </p:txBody>
      </p:sp>
      <p:sp>
        <p:nvSpPr>
          <p:cNvPr id="9" name="TextBox 8">
            <a:extLst>
              <a:ext uri="{FF2B5EF4-FFF2-40B4-BE49-F238E27FC236}">
                <a16:creationId xmlns:a16="http://schemas.microsoft.com/office/drawing/2014/main" id="{61407F09-81AC-D346-4CF1-EAD41A0B87E4}"/>
              </a:ext>
            </a:extLst>
          </p:cNvPr>
          <p:cNvSpPr txBox="1"/>
          <p:nvPr/>
        </p:nvSpPr>
        <p:spPr>
          <a:xfrm>
            <a:off x="4618309" y="3301404"/>
            <a:ext cx="2183187" cy="830997"/>
          </a:xfrm>
          <a:prstGeom prst="rect">
            <a:avLst/>
          </a:prstGeom>
          <a:noFill/>
        </p:spPr>
        <p:txBody>
          <a:bodyPr wrap="square" rtlCol="0">
            <a:spAutoFit/>
          </a:bodyPr>
          <a:lstStyle/>
          <a:p>
            <a:r>
              <a:rPr lang="en-US" sz="2400" dirty="0">
                <a:latin typeface="Verdana" panose="020B0604030504040204" pitchFamily="34" charset="0"/>
                <a:ea typeface="Verdana" panose="020B0604030504040204" pitchFamily="34" charset="0"/>
              </a:rPr>
              <a:t>a university/</a:t>
            </a:r>
          </a:p>
          <a:p>
            <a:r>
              <a:rPr lang="en-US" sz="2400" dirty="0">
                <a:latin typeface="Verdana" panose="020B0604030504040204" pitchFamily="34" charset="0"/>
                <a:ea typeface="Verdana" panose="020B0604030504040204" pitchFamily="34" charset="0"/>
              </a:rPr>
              <a:t>college </a:t>
            </a:r>
          </a:p>
        </p:txBody>
      </p:sp>
      <p:sp>
        <p:nvSpPr>
          <p:cNvPr id="10" name="TextBox 9">
            <a:extLst>
              <a:ext uri="{FF2B5EF4-FFF2-40B4-BE49-F238E27FC236}">
                <a16:creationId xmlns:a16="http://schemas.microsoft.com/office/drawing/2014/main" id="{DE04F063-39E6-1C5F-D261-C4E3184568BB}"/>
              </a:ext>
            </a:extLst>
          </p:cNvPr>
          <p:cNvSpPr txBox="1"/>
          <p:nvPr/>
        </p:nvSpPr>
        <p:spPr>
          <a:xfrm>
            <a:off x="2343376" y="3301403"/>
            <a:ext cx="2308420" cy="830997"/>
          </a:xfrm>
          <a:prstGeom prst="rect">
            <a:avLst/>
          </a:prstGeom>
          <a:noFill/>
        </p:spPr>
        <p:txBody>
          <a:bodyPr wrap="square" rtlCol="0">
            <a:spAutoFit/>
          </a:bodyPr>
          <a:lstStyle/>
          <a:p>
            <a:r>
              <a:rPr lang="en-US" sz="2400" dirty="0">
                <a:latin typeface="Verdana" panose="020B0604030504040204" pitchFamily="34" charset="0"/>
                <a:ea typeface="Verdana" panose="020B0604030504040204" pitchFamily="34" charset="0"/>
              </a:rPr>
              <a:t>a secondary/ high school</a:t>
            </a:r>
          </a:p>
        </p:txBody>
      </p:sp>
      <p:pic>
        <p:nvPicPr>
          <p:cNvPr id="16" name="history ">
            <a:hlinkClick r:id="" action="ppaction://media"/>
            <a:extLst>
              <a:ext uri="{FF2B5EF4-FFF2-40B4-BE49-F238E27FC236}">
                <a16:creationId xmlns:a16="http://schemas.microsoft.com/office/drawing/2014/main" id="{D899121A-F433-0C20-D870-AAC01BA16A5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7795355" y="2761547"/>
            <a:ext cx="487363" cy="487363"/>
          </a:xfrm>
          <a:prstGeom prst="rect">
            <a:avLst/>
          </a:prstGeom>
        </p:spPr>
      </p:pic>
      <p:pic>
        <p:nvPicPr>
          <p:cNvPr id="11" name="a primary school ">
            <a:hlinkClick r:id="" action="ppaction://media"/>
            <a:extLst>
              <a:ext uri="{FF2B5EF4-FFF2-40B4-BE49-F238E27FC236}">
                <a16:creationId xmlns:a16="http://schemas.microsoft.com/office/drawing/2014/main" id="{9651D1E6-6AEE-A3B6-0C3E-CE17CDFF5A54}"/>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03913" y="2761546"/>
            <a:ext cx="487363" cy="487363"/>
          </a:xfrm>
          <a:prstGeom prst="rect">
            <a:avLst/>
          </a:prstGeom>
        </p:spPr>
      </p:pic>
      <p:pic>
        <p:nvPicPr>
          <p:cNvPr id="12" name="a secondary school ">
            <a:hlinkClick r:id="" action="ppaction://media"/>
            <a:extLst>
              <a:ext uri="{FF2B5EF4-FFF2-40B4-BE49-F238E27FC236}">
                <a16:creationId xmlns:a16="http://schemas.microsoft.com/office/drawing/2014/main" id="{79F439AD-9B94-09A6-3ACA-1BE18EC42536}"/>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3199534" y="2761546"/>
            <a:ext cx="487363" cy="487363"/>
          </a:xfrm>
          <a:prstGeom prst="rect">
            <a:avLst/>
          </a:prstGeom>
        </p:spPr>
      </p:pic>
      <p:pic>
        <p:nvPicPr>
          <p:cNvPr id="17" name="a university/college ">
            <a:hlinkClick r:id="" action="ppaction://media"/>
            <a:extLst>
              <a:ext uri="{FF2B5EF4-FFF2-40B4-BE49-F238E27FC236}">
                <a16:creationId xmlns:a16="http://schemas.microsoft.com/office/drawing/2014/main" id="{E8D9E78E-598D-541F-E3AF-BFB1D9387466}"/>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5495155" y="2761546"/>
            <a:ext cx="487363" cy="487363"/>
          </a:xfrm>
          <a:prstGeom prst="rect">
            <a:avLst/>
          </a:prstGeom>
        </p:spPr>
      </p:pic>
    </p:spTree>
    <p:extLst>
      <p:ext uri="{BB962C8B-B14F-4D97-AF65-F5344CB8AC3E}">
        <p14:creationId xmlns:p14="http://schemas.microsoft.com/office/powerpoint/2010/main" val="292238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89"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4932" fill="hold"/>
                                        <p:tgtEl>
                                          <p:spTgt spid="12"/>
                                        </p:tgtEl>
                                      </p:cBhvr>
                                    </p:cmd>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4955" fill="hold"/>
                                        <p:tgtEl>
                                          <p:spTgt spid="17"/>
                                        </p:tgtEl>
                                      </p:cBhvr>
                                    </p:cmd>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612" fill="hold"/>
                                        <p:tgtEl>
                                          <p:spTgt spid="16"/>
                                        </p:tgtEl>
                                      </p:cBhvr>
                                    </p:cmd>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6"/>
                </p:tgtEl>
              </p:cMediaNode>
            </p:audio>
            <p:audio>
              <p:cMediaNode vol="80000">
                <p:cTn id="40" fill="hold" display="0">
                  <p:stCondLst>
                    <p:cond delay="indefinite"/>
                  </p:stCondLst>
                  <p:endCondLst>
                    <p:cond evt="onStopAudio" delay="0">
                      <p:tgtEl>
                        <p:sldTgt/>
                      </p:tgtEl>
                    </p:cond>
                  </p:endCondLst>
                </p:cTn>
                <p:tgtEl>
                  <p:spTgt spid="11"/>
                </p:tgtEl>
              </p:cMediaNode>
            </p:audio>
            <p:audio>
              <p:cMediaNode vol="80000">
                <p:cTn id="41" fill="hold" display="0">
                  <p:stCondLst>
                    <p:cond delay="indefinite"/>
                  </p:stCondLst>
                  <p:endCondLst>
                    <p:cond evt="onStopAudio" delay="0">
                      <p:tgtEl>
                        <p:sldTgt/>
                      </p:tgtEl>
                    </p:cond>
                  </p:endCondLst>
                </p:cTn>
                <p:tgtEl>
                  <p:spTgt spid="12"/>
                </p:tgtEl>
              </p:cMediaNode>
            </p:audio>
            <p:audio>
              <p:cMediaNode vol="80000">
                <p:cTn id="42" fill="hold" display="0">
                  <p:stCondLst>
                    <p:cond delay="indefinite"/>
                  </p:stCondLst>
                  <p:endCondLst>
                    <p:cond evt="onStopAudio" delay="0">
                      <p:tgtEl>
                        <p:sldTgt/>
                      </p:tgtEl>
                    </p:cond>
                  </p:endCondLst>
                </p:cTn>
                <p:tgtEl>
                  <p:spTgt spid="17"/>
                </p:tgtEl>
              </p:cMediaNode>
            </p:audio>
          </p:childTnLst>
        </p:cTn>
      </p:par>
    </p:tnLst>
    <p:bldLst>
      <p:bldP spid="7" grpId="0"/>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71;p15">
            <a:extLst>
              <a:ext uri="{FF2B5EF4-FFF2-40B4-BE49-F238E27FC236}">
                <a16:creationId xmlns:a16="http://schemas.microsoft.com/office/drawing/2014/main" id="{B785D898-5CAE-FE92-1E1B-6ED8A4344599}"/>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 name="Google Shape;170;p7">
            <a:extLst>
              <a:ext uri="{FF2B5EF4-FFF2-40B4-BE49-F238E27FC236}">
                <a16:creationId xmlns:a16="http://schemas.microsoft.com/office/drawing/2014/main" id="{45C24772-B146-05DA-514D-BD02F4185BAC}"/>
              </a:ext>
            </a:extLst>
          </p:cNvPr>
          <p:cNvPicPr preferRelativeResize="0"/>
          <p:nvPr/>
        </p:nvPicPr>
        <p:blipFill rotWithShape="1">
          <a:blip r:embed="rId10" cstate="screen">
            <a:alphaModFix/>
            <a:extLst>
              <a:ext uri="{BEBA8EAE-BF5A-486C-A8C5-ECC9F3942E4B}">
                <a14:imgProps xmlns:a14="http://schemas.microsoft.com/office/drawing/2010/main">
                  <a14:imgLayer r:embed="rId11">
                    <a14:imgEffect>
                      <a14:saturation sat="400000"/>
                    </a14:imgEffect>
                  </a14:imgLayer>
                </a14:imgProps>
              </a:ext>
              <a:ext uri="{28A0092B-C50C-407E-A947-70E740481C1C}">
                <a14:useLocalDpi xmlns:a14="http://schemas.microsoft.com/office/drawing/2010/main"/>
              </a:ext>
            </a:extLst>
          </a:blip>
          <a:srcRect/>
          <a:stretch/>
        </p:blipFill>
        <p:spPr>
          <a:xfrm>
            <a:off x="6975397" y="543157"/>
            <a:ext cx="1919462" cy="1777216"/>
          </a:xfrm>
          <a:prstGeom prst="rect">
            <a:avLst/>
          </a:prstGeom>
          <a:noFill/>
          <a:ln>
            <a:noFill/>
          </a:ln>
        </p:spPr>
      </p:pic>
      <p:pic>
        <p:nvPicPr>
          <p:cNvPr id="3" name="Picture 2">
            <a:extLst>
              <a:ext uri="{FF2B5EF4-FFF2-40B4-BE49-F238E27FC236}">
                <a16:creationId xmlns:a16="http://schemas.microsoft.com/office/drawing/2014/main" id="{26311F9E-8782-9B3E-C100-CD9A35C6F39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630777" y="543157"/>
            <a:ext cx="2111798" cy="1693522"/>
          </a:xfrm>
          <a:prstGeom prst="rect">
            <a:avLst/>
          </a:prstGeom>
        </p:spPr>
      </p:pic>
      <p:pic>
        <p:nvPicPr>
          <p:cNvPr id="5" name="Picture 4">
            <a:extLst>
              <a:ext uri="{FF2B5EF4-FFF2-40B4-BE49-F238E27FC236}">
                <a16:creationId xmlns:a16="http://schemas.microsoft.com/office/drawing/2014/main" id="{45A2642F-01E8-6BA1-9F50-C93D91175587}"/>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234268" y="574125"/>
            <a:ext cx="1811414" cy="1565940"/>
          </a:xfrm>
          <a:prstGeom prst="rect">
            <a:avLst/>
          </a:prstGeom>
        </p:spPr>
      </p:pic>
      <p:pic>
        <p:nvPicPr>
          <p:cNvPr id="6" name="Picture 5">
            <a:extLst>
              <a:ext uri="{FF2B5EF4-FFF2-40B4-BE49-F238E27FC236}">
                <a16:creationId xmlns:a16="http://schemas.microsoft.com/office/drawing/2014/main" id="{A8110177-0747-2A3C-F86E-CD7D4EC10F09}"/>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2399766" y="830215"/>
            <a:ext cx="1990536" cy="1309850"/>
          </a:xfrm>
          <a:prstGeom prst="rect">
            <a:avLst/>
          </a:prstGeom>
        </p:spPr>
      </p:pic>
      <p:sp>
        <p:nvSpPr>
          <p:cNvPr id="7" name="TextBox 6">
            <a:extLst>
              <a:ext uri="{FF2B5EF4-FFF2-40B4-BE49-F238E27FC236}">
                <a16:creationId xmlns:a16="http://schemas.microsoft.com/office/drawing/2014/main" id="{A94D272F-1048-B754-D6F4-014B2B0ED870}"/>
              </a:ext>
            </a:extLst>
          </p:cNvPr>
          <p:cNvSpPr txBox="1"/>
          <p:nvPr/>
        </p:nvSpPr>
        <p:spPr>
          <a:xfrm>
            <a:off x="518989" y="3560718"/>
            <a:ext cx="1699273"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math</a:t>
            </a:r>
          </a:p>
        </p:txBody>
      </p:sp>
      <p:sp>
        <p:nvSpPr>
          <p:cNvPr id="8" name="TextBox 7">
            <a:extLst>
              <a:ext uri="{FF2B5EF4-FFF2-40B4-BE49-F238E27FC236}">
                <a16:creationId xmlns:a16="http://schemas.microsoft.com/office/drawing/2014/main" id="{0E0DF1BC-712D-7BA0-9FF3-AEA3D3E876D3}"/>
              </a:ext>
            </a:extLst>
          </p:cNvPr>
          <p:cNvSpPr txBox="1"/>
          <p:nvPr/>
        </p:nvSpPr>
        <p:spPr>
          <a:xfrm>
            <a:off x="7349353" y="3560718"/>
            <a:ext cx="1699273"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to post</a:t>
            </a:r>
          </a:p>
        </p:txBody>
      </p:sp>
      <p:sp>
        <p:nvSpPr>
          <p:cNvPr id="9" name="TextBox 8">
            <a:extLst>
              <a:ext uri="{FF2B5EF4-FFF2-40B4-BE49-F238E27FC236}">
                <a16:creationId xmlns:a16="http://schemas.microsoft.com/office/drawing/2014/main" id="{71EB3F1D-6A67-F894-BFE5-197EDF5C4535}"/>
              </a:ext>
            </a:extLst>
          </p:cNvPr>
          <p:cNvSpPr txBox="1"/>
          <p:nvPr/>
        </p:nvSpPr>
        <p:spPr>
          <a:xfrm>
            <a:off x="4798712" y="3566382"/>
            <a:ext cx="1943864"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diploma</a:t>
            </a:r>
          </a:p>
        </p:txBody>
      </p:sp>
      <p:sp>
        <p:nvSpPr>
          <p:cNvPr id="10" name="TextBox 9">
            <a:extLst>
              <a:ext uri="{FF2B5EF4-FFF2-40B4-BE49-F238E27FC236}">
                <a16:creationId xmlns:a16="http://schemas.microsoft.com/office/drawing/2014/main" id="{78E609A5-09E8-06AF-75DE-54DCC3187E99}"/>
              </a:ext>
            </a:extLst>
          </p:cNvPr>
          <p:cNvSpPr txBox="1"/>
          <p:nvPr/>
        </p:nvSpPr>
        <p:spPr>
          <a:xfrm>
            <a:off x="2737251" y="3560718"/>
            <a:ext cx="1699273"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science</a:t>
            </a:r>
          </a:p>
        </p:txBody>
      </p:sp>
      <p:pic>
        <p:nvPicPr>
          <p:cNvPr id="11" name="math ">
            <a:hlinkClick r:id="" action="ppaction://media"/>
            <a:extLst>
              <a:ext uri="{FF2B5EF4-FFF2-40B4-BE49-F238E27FC236}">
                <a16:creationId xmlns:a16="http://schemas.microsoft.com/office/drawing/2014/main" id="{90FBE2D9-ECE0-F368-6375-7F8ED8C2230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96293" y="2759754"/>
            <a:ext cx="487363" cy="487363"/>
          </a:xfrm>
          <a:prstGeom prst="rect">
            <a:avLst/>
          </a:prstGeom>
        </p:spPr>
      </p:pic>
      <p:pic>
        <p:nvPicPr>
          <p:cNvPr id="12" name="science">
            <a:hlinkClick r:id="" action="ppaction://media"/>
            <a:extLst>
              <a:ext uri="{FF2B5EF4-FFF2-40B4-BE49-F238E27FC236}">
                <a16:creationId xmlns:a16="http://schemas.microsoft.com/office/drawing/2014/main" id="{D3301B7F-2BD2-785E-A27F-605936FCE8F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3269542" y="2766847"/>
            <a:ext cx="487363" cy="487363"/>
          </a:xfrm>
          <a:prstGeom prst="rect">
            <a:avLst/>
          </a:prstGeom>
        </p:spPr>
      </p:pic>
      <p:pic>
        <p:nvPicPr>
          <p:cNvPr id="13" name="a diploma ">
            <a:hlinkClick r:id="" action="ppaction://media"/>
            <a:extLst>
              <a:ext uri="{FF2B5EF4-FFF2-40B4-BE49-F238E27FC236}">
                <a16:creationId xmlns:a16="http://schemas.microsoft.com/office/drawing/2014/main" id="{E410C60F-6C89-EE08-043E-9375DD8C8783}"/>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5442994" y="2759753"/>
            <a:ext cx="487363" cy="487363"/>
          </a:xfrm>
          <a:prstGeom prst="rect">
            <a:avLst/>
          </a:prstGeom>
        </p:spPr>
      </p:pic>
      <p:pic>
        <p:nvPicPr>
          <p:cNvPr id="14" name="to post ">
            <a:hlinkClick r:id="" action="ppaction://media"/>
            <a:extLst>
              <a:ext uri="{FF2B5EF4-FFF2-40B4-BE49-F238E27FC236}">
                <a16:creationId xmlns:a16="http://schemas.microsoft.com/office/drawing/2014/main" id="{FF92811E-FB74-F166-B34E-44A0A81DE4A6}"/>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7760344" y="2759752"/>
            <a:ext cx="487363" cy="487363"/>
          </a:xfrm>
          <a:prstGeom prst="rect">
            <a:avLst/>
          </a:prstGeom>
        </p:spPr>
      </p:pic>
    </p:spTree>
    <p:extLst>
      <p:ext uri="{BB962C8B-B14F-4D97-AF65-F5344CB8AC3E}">
        <p14:creationId xmlns:p14="http://schemas.microsoft.com/office/powerpoint/2010/main" val="155313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8"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612" fill="hold"/>
                                        <p:tgtEl>
                                          <p:spTgt spid="12"/>
                                        </p:tgtEl>
                                      </p:cBhvr>
                                    </p:cmd>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983" fill="hold"/>
                                        <p:tgtEl>
                                          <p:spTgt spid="13"/>
                                        </p:tgtEl>
                                      </p:cBhvr>
                                    </p:cmd>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797" fill="hold"/>
                                        <p:tgtEl>
                                          <p:spTgt spid="14"/>
                                        </p:tgtEl>
                                      </p:cBhvr>
                                    </p:cmd>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1"/>
                </p:tgtEl>
              </p:cMediaNode>
            </p:audio>
            <p:audio>
              <p:cMediaNode vol="80000">
                <p:cTn id="40" fill="hold" display="0">
                  <p:stCondLst>
                    <p:cond delay="indefinite"/>
                  </p:stCondLst>
                  <p:endCondLst>
                    <p:cond evt="onStopAudio" delay="0">
                      <p:tgtEl>
                        <p:sldTgt/>
                      </p:tgtEl>
                    </p:cond>
                  </p:endCondLst>
                </p:cTn>
                <p:tgtEl>
                  <p:spTgt spid="12"/>
                </p:tgtEl>
              </p:cMediaNode>
            </p:audio>
            <p:audio>
              <p:cMediaNode vol="80000">
                <p:cTn id="41" fill="hold" display="0">
                  <p:stCondLst>
                    <p:cond delay="indefinite"/>
                  </p:stCondLst>
                  <p:endCondLst>
                    <p:cond evt="onStopAudio" delay="0">
                      <p:tgtEl>
                        <p:sldTgt/>
                      </p:tgtEl>
                    </p:cond>
                  </p:endCondLst>
                </p:cTn>
                <p:tgtEl>
                  <p:spTgt spid="13"/>
                </p:tgtEl>
              </p:cMediaNode>
            </p:audio>
            <p:audio>
              <p:cMediaNode vol="80000">
                <p:cTn id="42" fill="hold" display="0">
                  <p:stCondLst>
                    <p:cond delay="indefinite"/>
                  </p:stCondLst>
                  <p:endCondLst>
                    <p:cond evt="onStopAudio" delay="0">
                      <p:tgtEl>
                        <p:sldTgt/>
                      </p:tgtEl>
                    </p:cond>
                  </p:endCondLst>
                </p:cTn>
                <p:tgtEl>
                  <p:spTgt spid="14"/>
                </p:tgtEl>
              </p:cMediaNode>
            </p:audio>
          </p:childTnLst>
        </p:cTn>
      </p:par>
    </p:tnLst>
    <p:bldLst>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71;p15">
            <a:extLst>
              <a:ext uri="{FF2B5EF4-FFF2-40B4-BE49-F238E27FC236}">
                <a16:creationId xmlns:a16="http://schemas.microsoft.com/office/drawing/2014/main" id="{B785D898-5CAE-FE92-1E1B-6ED8A4344599}"/>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 name="Google Shape;126;p4">
            <a:extLst>
              <a:ext uri="{FF2B5EF4-FFF2-40B4-BE49-F238E27FC236}">
                <a16:creationId xmlns:a16="http://schemas.microsoft.com/office/drawing/2014/main" id="{3274CB4F-071A-E636-C3C6-FC0A51291BCA}"/>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4795959" y="176964"/>
            <a:ext cx="1666948" cy="2048206"/>
          </a:xfrm>
          <a:prstGeom prst="rect">
            <a:avLst/>
          </a:prstGeom>
          <a:noFill/>
          <a:ln>
            <a:noFill/>
          </a:ln>
        </p:spPr>
      </p:pic>
      <p:pic>
        <p:nvPicPr>
          <p:cNvPr id="3" name="Picture 2">
            <a:extLst>
              <a:ext uri="{FF2B5EF4-FFF2-40B4-BE49-F238E27FC236}">
                <a16:creationId xmlns:a16="http://schemas.microsoft.com/office/drawing/2014/main" id="{5C498ADD-71A9-77E1-A475-963940A1211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58698" y="778658"/>
            <a:ext cx="1897056" cy="1263694"/>
          </a:xfrm>
          <a:prstGeom prst="rect">
            <a:avLst/>
          </a:prstGeom>
        </p:spPr>
      </p:pic>
      <p:pic>
        <p:nvPicPr>
          <p:cNvPr id="5" name="Picture 4">
            <a:extLst>
              <a:ext uri="{FF2B5EF4-FFF2-40B4-BE49-F238E27FC236}">
                <a16:creationId xmlns:a16="http://schemas.microsoft.com/office/drawing/2014/main" id="{23381E33-6EB7-61A4-E4B5-31804F8645B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90875" y="401246"/>
            <a:ext cx="1901160" cy="1901160"/>
          </a:xfrm>
          <a:prstGeom prst="rect">
            <a:avLst/>
          </a:prstGeom>
        </p:spPr>
      </p:pic>
      <p:grpSp>
        <p:nvGrpSpPr>
          <p:cNvPr id="6" name="Group 5">
            <a:extLst>
              <a:ext uri="{FF2B5EF4-FFF2-40B4-BE49-F238E27FC236}">
                <a16:creationId xmlns:a16="http://schemas.microsoft.com/office/drawing/2014/main" id="{DD5AF887-1314-FA00-392F-B49E0090BCD9}"/>
              </a:ext>
            </a:extLst>
          </p:cNvPr>
          <p:cNvGrpSpPr/>
          <p:nvPr/>
        </p:nvGrpSpPr>
        <p:grpSpPr>
          <a:xfrm>
            <a:off x="2410259" y="478482"/>
            <a:ext cx="2024078" cy="1746688"/>
            <a:chOff x="3334384" y="1994393"/>
            <a:chExt cx="2486523" cy="2145756"/>
          </a:xfrm>
        </p:grpSpPr>
        <p:pic>
          <p:nvPicPr>
            <p:cNvPr id="7" name="Picture 6">
              <a:extLst>
                <a:ext uri="{FF2B5EF4-FFF2-40B4-BE49-F238E27FC236}">
                  <a16:creationId xmlns:a16="http://schemas.microsoft.com/office/drawing/2014/main" id="{53E28EF0-945B-5A26-161E-75649AFD8F2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334384" y="1994393"/>
              <a:ext cx="1684947" cy="2145756"/>
            </a:xfrm>
            <a:prstGeom prst="rect">
              <a:avLst/>
            </a:prstGeom>
          </p:spPr>
        </p:pic>
        <p:pic>
          <p:nvPicPr>
            <p:cNvPr id="8" name="Picture 2" descr="Isolated glass of water Free Vector">
              <a:extLst>
                <a:ext uri="{FF2B5EF4-FFF2-40B4-BE49-F238E27FC236}">
                  <a16:creationId xmlns:a16="http://schemas.microsoft.com/office/drawing/2014/main" id="{302597A1-CBF9-D9F8-571F-AE534BFAEB8A}"/>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4958390" y="2534067"/>
              <a:ext cx="862517" cy="139785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892F260F-1FF8-93D3-3EF2-D36CA6FB2BCD}"/>
              </a:ext>
            </a:extLst>
          </p:cNvPr>
          <p:cNvSpPr txBox="1"/>
          <p:nvPr/>
        </p:nvSpPr>
        <p:spPr>
          <a:xfrm>
            <a:off x="2737251" y="3560718"/>
            <a:ext cx="1699273"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glass </a:t>
            </a:r>
          </a:p>
        </p:txBody>
      </p:sp>
      <p:sp>
        <p:nvSpPr>
          <p:cNvPr id="10" name="TextBox 9">
            <a:extLst>
              <a:ext uri="{FF2B5EF4-FFF2-40B4-BE49-F238E27FC236}">
                <a16:creationId xmlns:a16="http://schemas.microsoft.com/office/drawing/2014/main" id="{EF0C4842-97C7-FF02-CE90-0DE044A6621E}"/>
              </a:ext>
            </a:extLst>
          </p:cNvPr>
          <p:cNvSpPr txBox="1"/>
          <p:nvPr/>
        </p:nvSpPr>
        <p:spPr>
          <a:xfrm>
            <a:off x="472727" y="3560718"/>
            <a:ext cx="1699273"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cake </a:t>
            </a:r>
          </a:p>
        </p:txBody>
      </p:sp>
      <p:sp>
        <p:nvSpPr>
          <p:cNvPr id="11" name="TextBox 10">
            <a:extLst>
              <a:ext uri="{FF2B5EF4-FFF2-40B4-BE49-F238E27FC236}">
                <a16:creationId xmlns:a16="http://schemas.microsoft.com/office/drawing/2014/main" id="{F697A1DC-7BA2-9E54-2EC9-F93D049D5D9B}"/>
              </a:ext>
            </a:extLst>
          </p:cNvPr>
          <p:cNvSpPr txBox="1"/>
          <p:nvPr/>
        </p:nvSpPr>
        <p:spPr>
          <a:xfrm>
            <a:off x="7192762" y="3560718"/>
            <a:ext cx="1699273"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ribbon </a:t>
            </a:r>
          </a:p>
        </p:txBody>
      </p:sp>
      <p:sp>
        <p:nvSpPr>
          <p:cNvPr id="12" name="TextBox 11">
            <a:extLst>
              <a:ext uri="{FF2B5EF4-FFF2-40B4-BE49-F238E27FC236}">
                <a16:creationId xmlns:a16="http://schemas.microsoft.com/office/drawing/2014/main" id="{F3416C09-303B-9871-D689-C7743934C8C1}"/>
              </a:ext>
            </a:extLst>
          </p:cNvPr>
          <p:cNvSpPr txBox="1"/>
          <p:nvPr/>
        </p:nvSpPr>
        <p:spPr>
          <a:xfrm>
            <a:off x="4795959" y="3560718"/>
            <a:ext cx="1831552"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fireworks</a:t>
            </a:r>
          </a:p>
        </p:txBody>
      </p:sp>
      <p:pic>
        <p:nvPicPr>
          <p:cNvPr id="13" name="a cake ">
            <a:hlinkClick r:id="" action="ppaction://media"/>
            <a:extLst>
              <a:ext uri="{FF2B5EF4-FFF2-40B4-BE49-F238E27FC236}">
                <a16:creationId xmlns:a16="http://schemas.microsoft.com/office/drawing/2014/main" id="{10A0AAFD-D60D-802C-0DF8-2A7BBAFD67A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19307" y="2821010"/>
            <a:ext cx="487363" cy="487363"/>
          </a:xfrm>
          <a:prstGeom prst="rect">
            <a:avLst/>
          </a:prstGeom>
        </p:spPr>
      </p:pic>
      <p:pic>
        <p:nvPicPr>
          <p:cNvPr id="14" name="a glass ">
            <a:hlinkClick r:id="" action="ppaction://media"/>
            <a:extLst>
              <a:ext uri="{FF2B5EF4-FFF2-40B4-BE49-F238E27FC236}">
                <a16:creationId xmlns:a16="http://schemas.microsoft.com/office/drawing/2014/main" id="{7943BCD0-2ACB-CF84-FC8D-BE9A26479170}"/>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3244868" y="2821009"/>
            <a:ext cx="487363" cy="487363"/>
          </a:xfrm>
          <a:prstGeom prst="rect">
            <a:avLst/>
          </a:prstGeom>
        </p:spPr>
      </p:pic>
      <p:pic>
        <p:nvPicPr>
          <p:cNvPr id="15" name="fireworks ">
            <a:hlinkClick r:id="" action="ppaction://media"/>
            <a:extLst>
              <a:ext uri="{FF2B5EF4-FFF2-40B4-BE49-F238E27FC236}">
                <a16:creationId xmlns:a16="http://schemas.microsoft.com/office/drawing/2014/main" id="{973226A8-B32B-A1D9-FB49-AC8AA8590430}"/>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5468053" y="2817547"/>
            <a:ext cx="487363" cy="487363"/>
          </a:xfrm>
          <a:prstGeom prst="rect">
            <a:avLst/>
          </a:prstGeom>
        </p:spPr>
      </p:pic>
      <p:pic>
        <p:nvPicPr>
          <p:cNvPr id="16" name="a ribbon ">
            <a:hlinkClick r:id="" action="ppaction://media"/>
            <a:extLst>
              <a:ext uri="{FF2B5EF4-FFF2-40B4-BE49-F238E27FC236}">
                <a16:creationId xmlns:a16="http://schemas.microsoft.com/office/drawing/2014/main" id="{77A4DDB6-C183-5774-DCCD-EA2AFFDE60CB}"/>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7793614" y="2817546"/>
            <a:ext cx="487363" cy="487363"/>
          </a:xfrm>
          <a:prstGeom prst="rect">
            <a:avLst/>
          </a:prstGeom>
        </p:spPr>
      </p:pic>
    </p:spTree>
    <p:extLst>
      <p:ext uri="{BB962C8B-B14F-4D97-AF65-F5344CB8AC3E}">
        <p14:creationId xmlns:p14="http://schemas.microsoft.com/office/powerpoint/2010/main" val="203153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5"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797" fill="hold"/>
                                        <p:tgtEl>
                                          <p:spTgt spid="14"/>
                                        </p:tgtEl>
                                      </p:cBhvr>
                                    </p:cmd>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890" fill="hold"/>
                                        <p:tgtEl>
                                          <p:spTgt spid="15"/>
                                        </p:tgtEl>
                                      </p:cBhvr>
                                    </p:cmd>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681" fill="hold"/>
                                        <p:tgtEl>
                                          <p:spTgt spid="16"/>
                                        </p:tgtEl>
                                      </p:cBhvr>
                                    </p:cmd>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3"/>
                </p:tgtEl>
              </p:cMediaNode>
            </p:audio>
            <p:audio>
              <p:cMediaNode vol="80000">
                <p:cTn id="40" fill="hold" display="0">
                  <p:stCondLst>
                    <p:cond delay="indefinite"/>
                  </p:stCondLst>
                  <p:endCondLst>
                    <p:cond evt="onStopAudio" delay="0">
                      <p:tgtEl>
                        <p:sldTgt/>
                      </p:tgtEl>
                    </p:cond>
                  </p:endCondLst>
                </p:cTn>
                <p:tgtEl>
                  <p:spTgt spid="14"/>
                </p:tgtEl>
              </p:cMediaNode>
            </p:audio>
            <p:audio>
              <p:cMediaNode vol="80000">
                <p:cTn id="41" fill="hold" display="0">
                  <p:stCondLst>
                    <p:cond delay="indefinite"/>
                  </p:stCondLst>
                  <p:endCondLst>
                    <p:cond evt="onStopAudio" delay="0">
                      <p:tgtEl>
                        <p:sldTgt/>
                      </p:tgtEl>
                    </p:cond>
                  </p:endCondLst>
                </p:cTn>
                <p:tgtEl>
                  <p:spTgt spid="15"/>
                </p:tgtEl>
              </p:cMediaNode>
            </p:audio>
            <p:audio>
              <p:cMediaNode vol="80000">
                <p:cTn id="42" fill="hold" display="0">
                  <p:stCondLst>
                    <p:cond delay="indefinite"/>
                  </p:stCondLst>
                  <p:endCondLst>
                    <p:cond evt="onStopAudio" delay="0">
                      <p:tgtEl>
                        <p:sldTgt/>
                      </p:tgtEl>
                    </p:cond>
                  </p:endCondLst>
                </p:cTn>
                <p:tgtEl>
                  <p:spTgt spid="16"/>
                </p:tgtEl>
              </p:cMediaNode>
            </p:audio>
          </p:childTnLst>
        </p:cTn>
      </p:par>
    </p:tnLst>
    <p:bldLst>
      <p:bldP spid="9" grpId="0"/>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71;p15">
            <a:extLst>
              <a:ext uri="{FF2B5EF4-FFF2-40B4-BE49-F238E27FC236}">
                <a16:creationId xmlns:a16="http://schemas.microsoft.com/office/drawing/2014/main" id="{B785D898-5CAE-FE92-1E1B-6ED8A4344599}"/>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 name="Google Shape;138;p5">
            <a:extLst>
              <a:ext uri="{FF2B5EF4-FFF2-40B4-BE49-F238E27FC236}">
                <a16:creationId xmlns:a16="http://schemas.microsoft.com/office/drawing/2014/main" id="{9A0E77E1-EE73-CA44-BF0F-E15A04103C03}"/>
              </a:ext>
            </a:extLst>
          </p:cNvPr>
          <p:cNvPicPr preferRelativeResize="0"/>
          <p:nvPr/>
        </p:nvPicPr>
        <p:blipFill rotWithShape="1">
          <a:blip r:embed="rId10">
            <a:alphaModFix/>
            <a:extLst>
              <a:ext uri="{BEBA8EAE-BF5A-486C-A8C5-ECC9F3942E4B}">
                <a14:imgProps xmlns:a14="http://schemas.microsoft.com/office/drawing/2010/main">
                  <a14:imgLayer r:embed="rId11">
                    <a14:imgEffect>
                      <a14:sharpenSoften amount="50000"/>
                    </a14:imgEffect>
                  </a14:imgLayer>
                </a14:imgProps>
              </a:ext>
            </a:extLst>
          </a:blip>
          <a:srcRect/>
          <a:stretch/>
        </p:blipFill>
        <p:spPr>
          <a:xfrm>
            <a:off x="7130108" y="474272"/>
            <a:ext cx="1823790" cy="1633232"/>
          </a:xfrm>
          <a:prstGeom prst="rect">
            <a:avLst/>
          </a:prstGeom>
          <a:noFill/>
          <a:ln>
            <a:noFill/>
          </a:ln>
        </p:spPr>
      </p:pic>
      <p:pic>
        <p:nvPicPr>
          <p:cNvPr id="3" name="Picture 2">
            <a:extLst>
              <a:ext uri="{FF2B5EF4-FFF2-40B4-BE49-F238E27FC236}">
                <a16:creationId xmlns:a16="http://schemas.microsoft.com/office/drawing/2014/main" id="{7F021D09-1EEB-D4C7-E278-B58ACA65E5A3}"/>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79610" y="334609"/>
            <a:ext cx="1595246" cy="1912558"/>
          </a:xfrm>
          <a:prstGeom prst="rect">
            <a:avLst/>
          </a:prstGeom>
        </p:spPr>
      </p:pic>
      <p:pic>
        <p:nvPicPr>
          <p:cNvPr id="5" name="Picture 4">
            <a:extLst>
              <a:ext uri="{FF2B5EF4-FFF2-40B4-BE49-F238E27FC236}">
                <a16:creationId xmlns:a16="http://schemas.microsoft.com/office/drawing/2014/main" id="{7B0D933D-9ED6-61CA-669B-0BC8A33C57FD}"/>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b="4525"/>
          <a:stretch/>
        </p:blipFill>
        <p:spPr>
          <a:xfrm>
            <a:off x="2446929" y="389734"/>
            <a:ext cx="1823790" cy="1857433"/>
          </a:xfrm>
          <a:prstGeom prst="rect">
            <a:avLst/>
          </a:prstGeom>
        </p:spPr>
      </p:pic>
      <p:pic>
        <p:nvPicPr>
          <p:cNvPr id="6" name="Picture 5">
            <a:extLst>
              <a:ext uri="{FF2B5EF4-FFF2-40B4-BE49-F238E27FC236}">
                <a16:creationId xmlns:a16="http://schemas.microsoft.com/office/drawing/2014/main" id="{30CC58D6-0CBF-91B1-F89D-4562CA3F368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793995" y="389734"/>
            <a:ext cx="1913352" cy="1913352"/>
          </a:xfrm>
          <a:prstGeom prst="rect">
            <a:avLst/>
          </a:prstGeom>
        </p:spPr>
      </p:pic>
      <p:sp>
        <p:nvSpPr>
          <p:cNvPr id="11" name="TextBox 10">
            <a:extLst>
              <a:ext uri="{FF2B5EF4-FFF2-40B4-BE49-F238E27FC236}">
                <a16:creationId xmlns:a16="http://schemas.microsoft.com/office/drawing/2014/main" id="{71C0AEFC-7B48-AC06-0187-0246B36F43D1}"/>
              </a:ext>
            </a:extLst>
          </p:cNvPr>
          <p:cNvSpPr txBox="1"/>
          <p:nvPr/>
        </p:nvSpPr>
        <p:spPr>
          <a:xfrm>
            <a:off x="2639010" y="3560718"/>
            <a:ext cx="1699273"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bride </a:t>
            </a:r>
          </a:p>
        </p:txBody>
      </p:sp>
      <p:sp>
        <p:nvSpPr>
          <p:cNvPr id="12" name="TextBox 11">
            <a:extLst>
              <a:ext uri="{FF2B5EF4-FFF2-40B4-BE49-F238E27FC236}">
                <a16:creationId xmlns:a16="http://schemas.microsoft.com/office/drawing/2014/main" id="{D01DB7DA-F5AF-59AC-B672-6513CFFE95A6}"/>
              </a:ext>
            </a:extLst>
          </p:cNvPr>
          <p:cNvSpPr txBox="1"/>
          <p:nvPr/>
        </p:nvSpPr>
        <p:spPr>
          <a:xfrm>
            <a:off x="7254625" y="3560718"/>
            <a:ext cx="1699273"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party </a:t>
            </a:r>
          </a:p>
        </p:txBody>
      </p:sp>
      <p:sp>
        <p:nvSpPr>
          <p:cNvPr id="13" name="TextBox 12">
            <a:extLst>
              <a:ext uri="{FF2B5EF4-FFF2-40B4-BE49-F238E27FC236}">
                <a16:creationId xmlns:a16="http://schemas.microsoft.com/office/drawing/2014/main" id="{8BA937BA-EE4A-3C54-55DB-79B6942A4E55}"/>
              </a:ext>
            </a:extLst>
          </p:cNvPr>
          <p:cNvSpPr txBox="1"/>
          <p:nvPr/>
        </p:nvSpPr>
        <p:spPr>
          <a:xfrm>
            <a:off x="5057560" y="3560718"/>
            <a:ext cx="1378853"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gate </a:t>
            </a:r>
          </a:p>
        </p:txBody>
      </p:sp>
      <p:sp>
        <p:nvSpPr>
          <p:cNvPr id="14" name="TextBox 13">
            <a:extLst>
              <a:ext uri="{FF2B5EF4-FFF2-40B4-BE49-F238E27FC236}">
                <a16:creationId xmlns:a16="http://schemas.microsoft.com/office/drawing/2014/main" id="{3741A267-A488-CF74-9990-E922947CC6B9}"/>
              </a:ext>
            </a:extLst>
          </p:cNvPr>
          <p:cNvSpPr txBox="1"/>
          <p:nvPr/>
        </p:nvSpPr>
        <p:spPr>
          <a:xfrm>
            <a:off x="332509" y="3560718"/>
            <a:ext cx="1699273"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groom </a:t>
            </a:r>
          </a:p>
        </p:txBody>
      </p:sp>
      <p:pic>
        <p:nvPicPr>
          <p:cNvPr id="15" name="a groom ">
            <a:hlinkClick r:id="" action="ppaction://media"/>
            <a:extLst>
              <a:ext uri="{FF2B5EF4-FFF2-40B4-BE49-F238E27FC236}">
                <a16:creationId xmlns:a16="http://schemas.microsoft.com/office/drawing/2014/main" id="{6A32D11F-4B0B-226E-F868-6C12387D88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38463" y="2841153"/>
            <a:ext cx="487363" cy="487363"/>
          </a:xfrm>
          <a:prstGeom prst="rect">
            <a:avLst/>
          </a:prstGeom>
        </p:spPr>
      </p:pic>
      <p:pic>
        <p:nvPicPr>
          <p:cNvPr id="16" name="a bride ">
            <a:hlinkClick r:id="" action="ppaction://media"/>
            <a:extLst>
              <a:ext uri="{FF2B5EF4-FFF2-40B4-BE49-F238E27FC236}">
                <a16:creationId xmlns:a16="http://schemas.microsoft.com/office/drawing/2014/main" id="{02C6AE6F-C4FD-1DC2-4B1F-35D69DC70CFB}"/>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3244964" y="2838427"/>
            <a:ext cx="487363" cy="487363"/>
          </a:xfrm>
          <a:prstGeom prst="rect">
            <a:avLst/>
          </a:prstGeom>
        </p:spPr>
      </p:pic>
      <p:pic>
        <p:nvPicPr>
          <p:cNvPr id="17" name="a gate ">
            <a:hlinkClick r:id="" action="ppaction://media"/>
            <a:extLst>
              <a:ext uri="{FF2B5EF4-FFF2-40B4-BE49-F238E27FC236}">
                <a16:creationId xmlns:a16="http://schemas.microsoft.com/office/drawing/2014/main" id="{5541C23E-6763-21AB-949A-0EB234D95509}"/>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5503304" y="2838426"/>
            <a:ext cx="487363" cy="487363"/>
          </a:xfrm>
          <a:prstGeom prst="rect">
            <a:avLst/>
          </a:prstGeom>
        </p:spPr>
      </p:pic>
      <p:pic>
        <p:nvPicPr>
          <p:cNvPr id="18" name="a party ">
            <a:hlinkClick r:id="" action="ppaction://media"/>
            <a:extLst>
              <a:ext uri="{FF2B5EF4-FFF2-40B4-BE49-F238E27FC236}">
                <a16:creationId xmlns:a16="http://schemas.microsoft.com/office/drawing/2014/main" id="{D5E7B4A0-BDDE-5908-6851-123D7FDF9789}"/>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7798321" y="2838425"/>
            <a:ext cx="487363" cy="487363"/>
          </a:xfrm>
          <a:prstGeom prst="rect">
            <a:avLst/>
          </a:prstGeom>
        </p:spPr>
      </p:pic>
    </p:spTree>
    <p:extLst>
      <p:ext uri="{BB962C8B-B14F-4D97-AF65-F5344CB8AC3E}">
        <p14:creationId xmlns:p14="http://schemas.microsoft.com/office/powerpoint/2010/main" val="165315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5"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751" fill="hold"/>
                                        <p:tgtEl>
                                          <p:spTgt spid="16"/>
                                        </p:tgtEl>
                                      </p:cBhvr>
                                    </p:cmd>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658" fill="hold"/>
                                        <p:tgtEl>
                                          <p:spTgt spid="17"/>
                                        </p:tgtEl>
                                      </p:cBhvr>
                                    </p:cmd>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681" fill="hold"/>
                                        <p:tgtEl>
                                          <p:spTgt spid="18"/>
                                        </p:tgtEl>
                                      </p:cBhvr>
                                    </p:cmd>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5"/>
                </p:tgtEl>
              </p:cMediaNode>
            </p:audio>
            <p:audio>
              <p:cMediaNode vol="80000">
                <p:cTn id="40" fill="hold" display="0">
                  <p:stCondLst>
                    <p:cond delay="indefinite"/>
                  </p:stCondLst>
                  <p:endCondLst>
                    <p:cond evt="onStopAudio" delay="0">
                      <p:tgtEl>
                        <p:sldTgt/>
                      </p:tgtEl>
                    </p:cond>
                  </p:endCondLst>
                </p:cTn>
                <p:tgtEl>
                  <p:spTgt spid="16"/>
                </p:tgtEl>
              </p:cMediaNode>
            </p:audio>
            <p:audio>
              <p:cMediaNode vol="80000">
                <p:cTn id="41" fill="hold" display="0">
                  <p:stCondLst>
                    <p:cond delay="indefinite"/>
                  </p:stCondLst>
                  <p:endCondLst>
                    <p:cond evt="onStopAudio" delay="0">
                      <p:tgtEl>
                        <p:sldTgt/>
                      </p:tgtEl>
                    </p:cond>
                  </p:endCondLst>
                </p:cTn>
                <p:tgtEl>
                  <p:spTgt spid="17"/>
                </p:tgtEl>
              </p:cMediaNode>
            </p:audio>
            <p:audio>
              <p:cMediaNode vol="80000">
                <p:cTn id="42" fill="hold" display="0">
                  <p:stCondLst>
                    <p:cond delay="indefinite"/>
                  </p:stCondLst>
                  <p:endCondLst>
                    <p:cond evt="onStopAudio" delay="0">
                      <p:tgtEl>
                        <p:sldTgt/>
                      </p:tgtEl>
                    </p:cond>
                  </p:endCondLst>
                </p:cTn>
                <p:tgtEl>
                  <p:spTgt spid="18"/>
                </p:tgtEl>
              </p:cMediaNode>
            </p:audio>
          </p:childTnLst>
        </p:cTn>
      </p:par>
    </p:tnLst>
    <p:bldLst>
      <p:bldP spid="11" grpId="0"/>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75324"/>
            <a:ext cx="8520600" cy="2052600"/>
          </a:xfrm>
          <a:prstGeom prst="rect">
            <a:avLst/>
          </a:prstGeom>
        </p:spPr>
        <p:txBody>
          <a:bodyPr spcFirstLastPara="1" vert="horz" wrap="square" lIns="91425" tIns="91425" rIns="91425" bIns="91425" rtlCol="0" anchor="t" anchorCtr="0">
            <a:normAutofit/>
          </a:bodyPr>
          <a:lstStyle/>
          <a:p>
            <a:pPr algn="l">
              <a:spcBef>
                <a:spcPts val="0"/>
              </a:spcBef>
            </a:pPr>
            <a:r>
              <a:rPr lang="en-US" sz="4400" dirty="0">
                <a:latin typeface="Verdana"/>
                <a:ea typeface="Verdana"/>
                <a:cs typeface="Verdana"/>
                <a:sym typeface="Verdana"/>
              </a:rPr>
              <a:t>How to Use the </a:t>
            </a:r>
            <a:r>
              <a:rPr lang="en" sz="4400" dirty="0">
                <a:latin typeface="Verdana"/>
                <a:ea typeface="Verdana"/>
                <a:cs typeface="Verdana"/>
                <a:sym typeface="Verdana"/>
              </a:rPr>
              <a:t>Flashcards </a:t>
            </a:r>
            <a:endParaRPr sz="4400" dirty="0">
              <a:latin typeface="Verdana"/>
              <a:ea typeface="Verdana"/>
              <a:cs typeface="Verdana"/>
              <a:sym typeface="Verdana"/>
            </a:endParaRPr>
          </a:p>
        </p:txBody>
      </p:sp>
      <p:sp>
        <p:nvSpPr>
          <p:cNvPr id="55" name="Google Shape;55;p13"/>
          <p:cNvSpPr txBox="1">
            <a:spLocks noGrp="1"/>
          </p:cNvSpPr>
          <p:nvPr>
            <p:ph type="subTitle" idx="1"/>
          </p:nvPr>
        </p:nvSpPr>
        <p:spPr>
          <a:xfrm>
            <a:off x="311700" y="722376"/>
            <a:ext cx="8520600" cy="4114800"/>
          </a:xfrm>
          <a:prstGeom prst="rect">
            <a:avLst/>
          </a:prstGeom>
        </p:spPr>
        <p:txBody>
          <a:bodyPr spcFirstLastPara="1" vert="horz" wrap="square" lIns="91425" tIns="91425" rIns="91425" bIns="91425" rtlCol="0" anchor="t" anchorCtr="0">
            <a:noAutofit/>
          </a:bodyPr>
          <a:lstStyle/>
          <a:p>
            <a:pPr marL="514325" indent="-514325" algn="l">
              <a:spcBef>
                <a:spcPts val="0"/>
              </a:spcBef>
              <a:buAutoNum type="arabicPeriod"/>
            </a:pPr>
            <a:r>
              <a:rPr lang="en-US" sz="2800" dirty="0">
                <a:latin typeface="Verdana" panose="020B0604030504040204" pitchFamily="34" charset="0"/>
                <a:ea typeface="Verdana" panose="020B0604030504040204" pitchFamily="34" charset="0"/>
                <a:cs typeface="Verdana" panose="020B0604030504040204" pitchFamily="34" charset="0"/>
              </a:rPr>
              <a:t>Download file in PowerPoint.</a:t>
            </a:r>
          </a:p>
          <a:p>
            <a:pPr marL="514325" indent="-514325" algn="l">
              <a:spcBef>
                <a:spcPts val="0"/>
              </a:spcBef>
              <a:buAutoNum type="arabicPeriod"/>
            </a:pPr>
            <a:r>
              <a:rPr lang="en-US" sz="2800" dirty="0">
                <a:latin typeface="Verdana" panose="020B0604030504040204" pitchFamily="34" charset="0"/>
                <a:ea typeface="Verdana" panose="020B0604030504040204" pitchFamily="34" charset="0"/>
                <a:cs typeface="Verdana" panose="020B0604030504040204" pitchFamily="34" charset="0"/>
              </a:rPr>
              <a:t>Play in Slide Show mode.</a:t>
            </a:r>
          </a:p>
          <a:p>
            <a:pPr marL="514325" indent="-514325" algn="l">
              <a:spcBef>
                <a:spcPts val="0"/>
              </a:spcBef>
              <a:buAutoNum type="arabicPeriod"/>
            </a:pPr>
            <a:r>
              <a:rPr lang="en-US" sz="2800" dirty="0">
                <a:latin typeface="Verdana" panose="020B0604030504040204" pitchFamily="34" charset="0"/>
                <a:ea typeface="Verdana" panose="020B0604030504040204" pitchFamily="34" charset="0"/>
                <a:cs typeface="Verdana" panose="020B0604030504040204" pitchFamily="34" charset="0"/>
              </a:rPr>
              <a:t>Click once to hear the audio.</a:t>
            </a:r>
          </a:p>
          <a:p>
            <a:pPr marL="514325" indent="-514325" algn="l">
              <a:spcBef>
                <a:spcPts val="0"/>
              </a:spcBef>
              <a:buAutoNum type="arabicPeriod"/>
            </a:pPr>
            <a:r>
              <a:rPr lang="en-US" sz="2800" dirty="0">
                <a:latin typeface="Verdana" panose="020B0604030504040204" pitchFamily="34" charset="0"/>
                <a:ea typeface="Verdana" panose="020B0604030504040204" pitchFamily="34" charset="0"/>
                <a:cs typeface="Verdana" panose="020B0604030504040204" pitchFamily="34" charset="0"/>
              </a:rPr>
              <a:t>Click again to see the word.</a:t>
            </a:r>
          </a:p>
          <a:p>
            <a:pPr marL="514325" indent="-514325" algn="l">
              <a:spcBef>
                <a:spcPts val="0"/>
              </a:spcBef>
              <a:buAutoNum type="arabicPeriod"/>
            </a:pPr>
            <a:r>
              <a:rPr lang="en-US" sz="2800" dirty="0">
                <a:latin typeface="Verdana" panose="020B0604030504040204" pitchFamily="34" charset="0"/>
                <a:ea typeface="Verdana" panose="020B0604030504040204" pitchFamily="34" charset="0"/>
                <a:cs typeface="Verdana" panose="020B0604030504040204" pitchFamily="34" charset="0"/>
              </a:rPr>
              <a:t>Try to say the words without listening.</a:t>
            </a:r>
          </a:p>
          <a:p>
            <a:pPr marL="514325" indent="-514325" algn="l">
              <a:spcBef>
                <a:spcPts val="0"/>
              </a:spcBef>
              <a:buAutoNum type="arabicPeriod"/>
            </a:pPr>
            <a:r>
              <a:rPr lang="en-US" sz="2800" dirty="0">
                <a:latin typeface="Verdana" panose="020B0604030504040204" pitchFamily="34" charset="0"/>
                <a:ea typeface="Verdana" panose="020B0604030504040204" pitchFamily="34" charset="0"/>
                <a:cs typeface="Verdana" panose="020B0604030504040204" pitchFamily="34" charset="0"/>
              </a:rPr>
              <a:t>Try to spell the words without reading.</a:t>
            </a:r>
          </a:p>
          <a:p>
            <a:pPr marL="514325" indent="-514325" algn="l">
              <a:spcBef>
                <a:spcPts val="0"/>
              </a:spcBef>
              <a:buAutoNum type="arabicPeriod"/>
            </a:pPr>
            <a:r>
              <a:rPr lang="en-US" sz="2800" dirty="0">
                <a:latin typeface="Verdana" panose="020B0604030504040204" pitchFamily="34" charset="0"/>
                <a:ea typeface="Verdana" panose="020B0604030504040204" pitchFamily="34" charset="0"/>
                <a:cs typeface="Verdana" panose="020B0604030504040204" pitchFamily="34" charset="0"/>
              </a:rPr>
              <a:t>You may also print, cut, and fold to make paper flashcards. </a:t>
            </a:r>
            <a:r>
              <a:rPr lang="en-US" sz="2400" dirty="0">
                <a:latin typeface="Verdana" panose="020B0604030504040204" pitchFamily="34" charset="0"/>
                <a:ea typeface="Verdana" panose="020B0604030504040204" pitchFamily="34" charset="0"/>
                <a:cs typeface="Verdana" panose="020B0604030504040204" pitchFamily="34" charset="0"/>
              </a:rPr>
              <a:t>(Print 1 slide per page, landscape).</a:t>
            </a:r>
          </a:p>
          <a:p>
            <a:pPr marL="514325" indent="-514325" algn="l">
              <a:lnSpc>
                <a:spcPts val="2260"/>
              </a:lnSpc>
              <a:spcBef>
                <a:spcPts val="0"/>
              </a:spcBef>
              <a:buAutoNum type="arabicPeriod"/>
            </a:pPr>
            <a:endParaRPr lang="en-US" sz="2800"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sz="2800" dirty="0">
                <a:latin typeface="Verdana" panose="020B0604030504040204" pitchFamily="34" charset="0"/>
                <a:ea typeface="Verdana" panose="020B0604030504040204" pitchFamily="34" charset="0"/>
                <a:cs typeface="Verdana" panose="020B0604030504040204" pitchFamily="34" charset="0"/>
              </a:rPr>
              <a:t>Have fun, and may the Lord bless you!</a:t>
            </a:r>
            <a:endParaRPr sz="2800" dirty="0">
              <a:latin typeface="Verdana" panose="020B0604030504040204" pitchFamily="34" charset="0"/>
              <a:ea typeface="Verdana" panose="020B0604030504040204" pitchFamily="34" charset="0"/>
              <a:cs typeface="Verdana" panose="020B0604030504040204" pitchFamily="34" charset="0"/>
            </a:endParaRPr>
          </a:p>
        </p:txBody>
      </p:sp>
      <p:sp>
        <p:nvSpPr>
          <p:cNvPr id="4" name="Google Shape;97;p2">
            <a:extLst>
              <a:ext uri="{FF2B5EF4-FFF2-40B4-BE49-F238E27FC236}">
                <a16:creationId xmlns:a16="http://schemas.microsoft.com/office/drawing/2014/main" id="{7ACECF31-FE71-D1D2-7069-F9662CD59E86}"/>
              </a:ext>
            </a:extLst>
          </p:cNvPr>
          <p:cNvSpPr txBox="1">
            <a:spLocks/>
          </p:cNvSpPr>
          <p:nvPr/>
        </p:nvSpPr>
        <p:spPr>
          <a:xfrm>
            <a:off x="603068" y="6393299"/>
            <a:ext cx="41148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dirty="0"/>
              <a:t>©2020-2022 Literacy International</a:t>
            </a:r>
          </a:p>
        </p:txBody>
      </p:sp>
      <p:sp>
        <p:nvSpPr>
          <p:cNvPr id="6" name="Google Shape;423;p32">
            <a:extLst>
              <a:ext uri="{FF2B5EF4-FFF2-40B4-BE49-F238E27FC236}">
                <a16:creationId xmlns:a16="http://schemas.microsoft.com/office/drawing/2014/main" id="{15C84FD1-9E4D-80CC-6AA4-D4F2E38A551B}"/>
              </a:ext>
            </a:extLst>
          </p:cNvPr>
          <p:cNvSpPr txBox="1"/>
          <p:nvPr/>
        </p:nvSpPr>
        <p:spPr>
          <a:xfrm>
            <a:off x="-349902" y="4869657"/>
            <a:ext cx="3086100" cy="273844"/>
          </a:xfrm>
          <a:prstGeom prst="rect">
            <a:avLst/>
          </a:prstGeom>
          <a:noFill/>
          <a:ln>
            <a:noFill/>
          </a:ln>
        </p:spPr>
        <p:txBody>
          <a:bodyPr spcFirstLastPara="1" wrap="square" lIns="68569" tIns="34275" rIns="68569" bIns="34275" anchor="ctr" anchorCtr="0">
            <a:noAutofit/>
          </a:bodyPr>
          <a:lstStyle/>
          <a:p>
            <a:pPr algn="ctr">
              <a:buClr>
                <a:srgbClr val="898989"/>
              </a:buClr>
              <a:buSzPts val="1200"/>
            </a:pPr>
            <a:r>
              <a:rPr lang="en-US" sz="900" dirty="0">
                <a:solidFill>
                  <a:srgbClr val="898989"/>
                </a:solidFill>
                <a:latin typeface="Verdana" panose="020B0604030504040204" pitchFamily="34" charset="0"/>
                <a:ea typeface="Verdana" panose="020B0604030504040204" pitchFamily="34" charset="0"/>
                <a:cs typeface="Verdana" panose="020B0604030504040204" pitchFamily="34" charset="0"/>
                <a:sym typeface="Calibri"/>
              </a:rPr>
              <a:t>©2020-2022 Literacy International</a:t>
            </a:r>
            <a:endParaRPr sz="1050" dirty="0">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71;p15">
            <a:extLst>
              <a:ext uri="{FF2B5EF4-FFF2-40B4-BE49-F238E27FC236}">
                <a16:creationId xmlns:a16="http://schemas.microsoft.com/office/drawing/2014/main" id="{B785D898-5CAE-FE92-1E1B-6ED8A4344599}"/>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7" name="Google Shape;152;p6">
            <a:extLst>
              <a:ext uri="{FF2B5EF4-FFF2-40B4-BE49-F238E27FC236}">
                <a16:creationId xmlns:a16="http://schemas.microsoft.com/office/drawing/2014/main" id="{5F939F8B-319E-1BC7-D52A-E97EF8A7C959}"/>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5020814" y="489691"/>
            <a:ext cx="1570676" cy="1566182"/>
          </a:xfrm>
          <a:prstGeom prst="rect">
            <a:avLst/>
          </a:prstGeom>
          <a:noFill/>
          <a:ln>
            <a:noFill/>
          </a:ln>
        </p:spPr>
      </p:pic>
      <p:pic>
        <p:nvPicPr>
          <p:cNvPr id="8" name="Google Shape;153;p6">
            <a:extLst>
              <a:ext uri="{FF2B5EF4-FFF2-40B4-BE49-F238E27FC236}">
                <a16:creationId xmlns:a16="http://schemas.microsoft.com/office/drawing/2014/main" id="{C6B1CB04-DA52-D234-8A3F-9C6D30122450}"/>
              </a:ext>
            </a:extLst>
          </p:cNvPr>
          <p:cNvPicPr preferRelativeResize="0"/>
          <p:nvPr/>
        </p:nvPicPr>
        <p:blipFill rotWithShape="1">
          <a:blip r:embed="rId11">
            <a:alphaModFix/>
          </a:blip>
          <a:srcRect/>
          <a:stretch/>
        </p:blipFill>
        <p:spPr>
          <a:xfrm>
            <a:off x="7197409" y="642347"/>
            <a:ext cx="1666238" cy="1517944"/>
          </a:xfrm>
          <a:prstGeom prst="rect">
            <a:avLst/>
          </a:prstGeom>
          <a:noFill/>
          <a:ln>
            <a:noFill/>
          </a:ln>
        </p:spPr>
      </p:pic>
      <p:pic>
        <p:nvPicPr>
          <p:cNvPr id="9" name="Picture 8">
            <a:extLst>
              <a:ext uri="{FF2B5EF4-FFF2-40B4-BE49-F238E27FC236}">
                <a16:creationId xmlns:a16="http://schemas.microsoft.com/office/drawing/2014/main" id="{8A950C65-19E2-97C4-8402-C97F767A6B6C}"/>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t="2439"/>
          <a:stretch/>
        </p:blipFill>
        <p:spPr>
          <a:xfrm>
            <a:off x="2839114" y="276888"/>
            <a:ext cx="1371576" cy="1997150"/>
          </a:xfrm>
          <a:prstGeom prst="rect">
            <a:avLst/>
          </a:prstGeom>
        </p:spPr>
      </p:pic>
      <p:pic>
        <p:nvPicPr>
          <p:cNvPr id="10" name="Picture 2" descr="Colorful festive balloons design vectors Free Vector">
            <a:extLst>
              <a:ext uri="{FF2B5EF4-FFF2-40B4-BE49-F238E27FC236}">
                <a16:creationId xmlns:a16="http://schemas.microsoft.com/office/drawing/2014/main" id="{9A89179A-41A9-AC46-C836-8D54A2C8E8E5}"/>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72054" y="522851"/>
            <a:ext cx="1756936" cy="175693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C00A236-5505-AF50-36F4-A474F3F6D1D8}"/>
              </a:ext>
            </a:extLst>
          </p:cNvPr>
          <p:cNvSpPr txBox="1"/>
          <p:nvPr/>
        </p:nvSpPr>
        <p:spPr>
          <a:xfrm>
            <a:off x="2872714" y="3560718"/>
            <a:ext cx="1699273"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to lift</a:t>
            </a:r>
          </a:p>
        </p:txBody>
      </p:sp>
      <p:sp>
        <p:nvSpPr>
          <p:cNvPr id="12" name="TextBox 11">
            <a:extLst>
              <a:ext uri="{FF2B5EF4-FFF2-40B4-BE49-F238E27FC236}">
                <a16:creationId xmlns:a16="http://schemas.microsoft.com/office/drawing/2014/main" id="{F3C0818F-B411-9D79-9AA7-C5E353B9F8BB}"/>
              </a:ext>
            </a:extLst>
          </p:cNvPr>
          <p:cNvSpPr txBox="1"/>
          <p:nvPr/>
        </p:nvSpPr>
        <p:spPr>
          <a:xfrm>
            <a:off x="7404135" y="3560718"/>
            <a:ext cx="1252785"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music</a:t>
            </a:r>
          </a:p>
        </p:txBody>
      </p:sp>
      <p:sp>
        <p:nvSpPr>
          <p:cNvPr id="13" name="TextBox 12">
            <a:extLst>
              <a:ext uri="{FF2B5EF4-FFF2-40B4-BE49-F238E27FC236}">
                <a16:creationId xmlns:a16="http://schemas.microsoft.com/office/drawing/2014/main" id="{30B8F978-5462-BD6B-D966-AFC7194D4B42}"/>
              </a:ext>
            </a:extLst>
          </p:cNvPr>
          <p:cNvSpPr txBox="1"/>
          <p:nvPr/>
        </p:nvSpPr>
        <p:spPr>
          <a:xfrm>
            <a:off x="5096257" y="3560718"/>
            <a:ext cx="1252786"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gift</a:t>
            </a:r>
          </a:p>
        </p:txBody>
      </p:sp>
      <p:sp>
        <p:nvSpPr>
          <p:cNvPr id="14" name="TextBox 13">
            <a:extLst>
              <a:ext uri="{FF2B5EF4-FFF2-40B4-BE49-F238E27FC236}">
                <a16:creationId xmlns:a16="http://schemas.microsoft.com/office/drawing/2014/main" id="{A990EBCE-079C-5364-FC94-FDE56E017F4E}"/>
              </a:ext>
            </a:extLst>
          </p:cNvPr>
          <p:cNvSpPr txBox="1"/>
          <p:nvPr/>
        </p:nvSpPr>
        <p:spPr>
          <a:xfrm>
            <a:off x="272055" y="3560718"/>
            <a:ext cx="1897088"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balloon </a:t>
            </a:r>
          </a:p>
        </p:txBody>
      </p:sp>
      <p:pic>
        <p:nvPicPr>
          <p:cNvPr id="15" name="a balloon">
            <a:hlinkClick r:id="" action="ppaction://media"/>
            <a:extLst>
              <a:ext uri="{FF2B5EF4-FFF2-40B4-BE49-F238E27FC236}">
                <a16:creationId xmlns:a16="http://schemas.microsoft.com/office/drawing/2014/main" id="{D72B098A-4CF5-2DD2-B047-77E65C1548E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76917" y="2802638"/>
            <a:ext cx="487363" cy="487363"/>
          </a:xfrm>
          <a:prstGeom prst="rect">
            <a:avLst/>
          </a:prstGeom>
        </p:spPr>
      </p:pic>
      <p:pic>
        <p:nvPicPr>
          <p:cNvPr id="16" name="to lift ">
            <a:hlinkClick r:id="" action="ppaction://media"/>
            <a:extLst>
              <a:ext uri="{FF2B5EF4-FFF2-40B4-BE49-F238E27FC236}">
                <a16:creationId xmlns:a16="http://schemas.microsoft.com/office/drawing/2014/main" id="{DEC9F275-2510-FE9C-B7BD-27F7BC7F6A0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3281220" y="2802638"/>
            <a:ext cx="487363" cy="487363"/>
          </a:xfrm>
          <a:prstGeom prst="rect">
            <a:avLst/>
          </a:prstGeom>
        </p:spPr>
      </p:pic>
      <p:pic>
        <p:nvPicPr>
          <p:cNvPr id="17" name="a gift ">
            <a:hlinkClick r:id="" action="ppaction://media"/>
            <a:extLst>
              <a:ext uri="{FF2B5EF4-FFF2-40B4-BE49-F238E27FC236}">
                <a16:creationId xmlns:a16="http://schemas.microsoft.com/office/drawing/2014/main" id="{61E881E7-406A-FF02-4FC2-70396A182861}"/>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5478968" y="2802638"/>
            <a:ext cx="487363" cy="487363"/>
          </a:xfrm>
          <a:prstGeom prst="rect">
            <a:avLst/>
          </a:prstGeom>
        </p:spPr>
      </p:pic>
      <p:pic>
        <p:nvPicPr>
          <p:cNvPr id="19" name="music ">
            <a:hlinkClick r:id="" action="ppaction://media"/>
            <a:extLst>
              <a:ext uri="{FF2B5EF4-FFF2-40B4-BE49-F238E27FC236}">
                <a16:creationId xmlns:a16="http://schemas.microsoft.com/office/drawing/2014/main" id="{0C105CB2-BE17-9C71-F982-1CC4E46A010C}"/>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7786845" y="2802638"/>
            <a:ext cx="487363" cy="487363"/>
          </a:xfrm>
          <a:prstGeom prst="rect">
            <a:avLst/>
          </a:prstGeom>
        </p:spPr>
      </p:pic>
    </p:spTree>
    <p:extLst>
      <p:ext uri="{BB962C8B-B14F-4D97-AF65-F5344CB8AC3E}">
        <p14:creationId xmlns:p14="http://schemas.microsoft.com/office/powerpoint/2010/main" val="355805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4"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844" fill="hold"/>
                                        <p:tgtEl>
                                          <p:spTgt spid="16"/>
                                        </p:tgtEl>
                                      </p:cBhvr>
                                    </p:cmd>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705" fill="hold"/>
                                        <p:tgtEl>
                                          <p:spTgt spid="17"/>
                                        </p:tgtEl>
                                      </p:cBhvr>
                                    </p:cmd>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658" fill="hold"/>
                                        <p:tgtEl>
                                          <p:spTgt spid="19"/>
                                        </p:tgtEl>
                                      </p:cBhvr>
                                    </p:cmd>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5"/>
                </p:tgtEl>
              </p:cMediaNode>
            </p:audio>
            <p:audio>
              <p:cMediaNode vol="80000">
                <p:cTn id="40" fill="hold" display="0">
                  <p:stCondLst>
                    <p:cond delay="indefinite"/>
                  </p:stCondLst>
                  <p:endCondLst>
                    <p:cond evt="onStopAudio" delay="0">
                      <p:tgtEl>
                        <p:sldTgt/>
                      </p:tgtEl>
                    </p:cond>
                  </p:endCondLst>
                </p:cTn>
                <p:tgtEl>
                  <p:spTgt spid="16"/>
                </p:tgtEl>
              </p:cMediaNode>
            </p:audio>
            <p:audio>
              <p:cMediaNode vol="80000">
                <p:cTn id="41" fill="hold" display="0">
                  <p:stCondLst>
                    <p:cond delay="indefinite"/>
                  </p:stCondLst>
                  <p:endCondLst>
                    <p:cond evt="onStopAudio" delay="0">
                      <p:tgtEl>
                        <p:sldTgt/>
                      </p:tgtEl>
                    </p:cond>
                  </p:endCondLst>
                </p:cTn>
                <p:tgtEl>
                  <p:spTgt spid="17"/>
                </p:tgtEl>
              </p:cMediaNode>
            </p:audio>
            <p:audio>
              <p:cMediaNode vol="80000">
                <p:cTn id="42" fill="hold" display="0">
                  <p:stCondLst>
                    <p:cond delay="indefinite"/>
                  </p:stCondLst>
                  <p:endCondLst>
                    <p:cond evt="onStopAudio" delay="0">
                      <p:tgtEl>
                        <p:sldTgt/>
                      </p:tgtEl>
                    </p:cond>
                  </p:endCondLst>
                </p:cTn>
                <p:tgtEl>
                  <p:spTgt spid="19"/>
                </p:tgtEl>
              </p:cMediaNode>
            </p:audio>
          </p:childTnLst>
        </p:cTn>
      </p:par>
    </p:tnLst>
    <p:bldLst>
      <p:bldP spid="11" grpId="0"/>
      <p:bldP spid="12"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49"/>
          <p:cNvSpPr txBox="1">
            <a:spLocks noGrp="1"/>
          </p:cNvSpPr>
          <p:nvPr>
            <p:ph type="title"/>
          </p:nvPr>
        </p:nvSpPr>
        <p:spPr>
          <a:xfrm>
            <a:off x="756005" y="-167091"/>
            <a:ext cx="7882593" cy="764900"/>
          </a:xfrm>
          <a:prstGeom prst="rect">
            <a:avLst/>
          </a:prstGeom>
          <a:noFill/>
          <a:ln>
            <a:noFill/>
          </a:ln>
        </p:spPr>
        <p:txBody>
          <a:bodyPr spcFirstLastPara="1" vert="horz" wrap="square" lIns="68533" tIns="34257" rIns="68533" bIns="34257" rtlCol="0" anchor="b" anchorCtr="0">
            <a:noAutofit/>
          </a:bodyPr>
          <a:lstStyle/>
          <a:p>
            <a:pPr algn="ctr">
              <a:buSzPts val="4400"/>
            </a:pPr>
            <a:r>
              <a:rPr lang="en-US" sz="3300" dirty="0">
                <a:latin typeface="Verdana" panose="020B0604030504040204" pitchFamily="34" charset="0"/>
                <a:ea typeface="Verdana" panose="020B0604030504040204" pitchFamily="34" charset="0"/>
                <a:cs typeface="Verdana" panose="020B0604030504040204" pitchFamily="34" charset="0"/>
              </a:rPr>
              <a:t>Acknowledgements</a:t>
            </a:r>
            <a:endParaRPr sz="3300" dirty="0">
              <a:latin typeface="Verdana" panose="020B0604030504040204" pitchFamily="34" charset="0"/>
              <a:ea typeface="Verdana" panose="020B0604030504040204" pitchFamily="34" charset="0"/>
              <a:cs typeface="Verdana" panose="020B0604030504040204" pitchFamily="34" charset="0"/>
            </a:endParaRPr>
          </a:p>
        </p:txBody>
      </p:sp>
      <p:sp>
        <p:nvSpPr>
          <p:cNvPr id="10" name="Slide Number Placeholder 3">
            <a:extLst>
              <a:ext uri="{FF2B5EF4-FFF2-40B4-BE49-F238E27FC236}">
                <a16:creationId xmlns:a16="http://schemas.microsoft.com/office/drawing/2014/main" id="{D5A4094B-A7F8-AF91-00AA-0C2119F21D87}"/>
              </a:ext>
            </a:extLst>
          </p:cNvPr>
          <p:cNvSpPr>
            <a:spLocks noGrp="1"/>
          </p:cNvSpPr>
          <p:nvPr>
            <p:ph type="sldNum" sz="quarter" idx="12"/>
          </p:nvPr>
        </p:nvSpPr>
        <p:spPr/>
        <p:txBody>
          <a:bodyPr/>
          <a:lstStyle/>
          <a:p>
            <a:fld id="{00000000-1234-1234-1234-123412341234}" type="slidenum">
              <a:rPr lang="en-US" smtClean="0"/>
              <a:pPr/>
              <a:t>21</a:t>
            </a:fld>
            <a:endParaRPr lang="en-US" dirty="0"/>
          </a:p>
        </p:txBody>
      </p:sp>
      <p:sp>
        <p:nvSpPr>
          <p:cNvPr id="536" name="Google Shape;536;p49"/>
          <p:cNvSpPr txBox="1"/>
          <p:nvPr/>
        </p:nvSpPr>
        <p:spPr>
          <a:xfrm>
            <a:off x="525535" y="618414"/>
            <a:ext cx="7961678" cy="1107419"/>
          </a:xfrm>
          <a:prstGeom prst="rect">
            <a:avLst/>
          </a:prstGeom>
          <a:noFill/>
          <a:ln>
            <a:noFill/>
          </a:ln>
        </p:spPr>
        <p:txBody>
          <a:bodyPr spcFirstLastPara="1" wrap="square" lIns="68533" tIns="34257" rIns="68533" bIns="34257" anchor="t" anchorCtr="0">
            <a:noAutofit/>
          </a:bodyPr>
          <a:lstStyle/>
          <a:p>
            <a:r>
              <a:rPr lang="en-US" sz="1200" dirty="0">
                <a:solidFill>
                  <a:schemeClr val="dk1"/>
                </a:solidFill>
                <a:latin typeface="Verdana" panose="020B0604030504040204" pitchFamily="34" charset="0"/>
                <a:ea typeface="Verdana" panose="020B0604030504040204" pitchFamily="34" charset="0"/>
                <a:cs typeface="Verdana" panose="020B0604030504040204" pitchFamily="34" charset="0"/>
                <a:sym typeface="Calibri"/>
              </a:rPr>
              <a:t>We would like to thank the entire Light of the World volunteer team for their hard work and creativity in making this project possible.  For all those around the world who prayed, wrote, edited, narrated, illustrated, sang, tested, and gave generously for this curriculum, we appreciate you sharing the love of Jesus through the gift of English. Our team members include:</a:t>
            </a:r>
            <a:endParaRPr sz="1200" dirty="0">
              <a:latin typeface="Verdana" panose="020B0604030504040204" pitchFamily="34" charset="0"/>
              <a:ea typeface="Verdana" panose="020B0604030504040204" pitchFamily="34" charset="0"/>
              <a:cs typeface="Verdana" panose="020B0604030504040204" pitchFamily="34" charset="0"/>
            </a:endParaRPr>
          </a:p>
          <a:p>
            <a:endParaRPr sz="1349" dirty="0">
              <a:solidFill>
                <a:schemeClr val="dk1"/>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37" name="Google Shape;537;p49"/>
          <p:cNvSpPr txBox="1"/>
          <p:nvPr/>
        </p:nvSpPr>
        <p:spPr>
          <a:xfrm>
            <a:off x="538275" y="1492836"/>
            <a:ext cx="1836168" cy="2625668"/>
          </a:xfrm>
          <a:prstGeom prst="rect">
            <a:avLst/>
          </a:prstGeom>
          <a:noFill/>
          <a:ln>
            <a:noFill/>
          </a:ln>
        </p:spPr>
        <p:txBody>
          <a:bodyPr spcFirstLastPara="1" wrap="square" lIns="68533" tIns="34257" rIns="68533" bIns="34257" anchor="t" anchorCtr="0">
            <a:noAutofit/>
          </a:bodyPr>
          <a:lstStyle/>
          <a:p>
            <a:pPr fontAlgn="ctr"/>
            <a:r>
              <a:rPr lang="en-US" sz="1050" dirty="0">
                <a:latin typeface="Verdana" panose="020B0604030504040204" pitchFamily="34" charset="0"/>
                <a:ea typeface="Verdana" panose="020B0604030504040204" pitchFamily="34" charset="0"/>
                <a:cs typeface="Verdana" panose="020B0604030504040204" pitchFamily="34" charset="0"/>
              </a:rPr>
              <a:t>Anonymous</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Jean </a:t>
            </a:r>
            <a:r>
              <a:rPr lang="en-US" sz="1050" dirty="0" err="1">
                <a:latin typeface="Verdana" panose="020B0604030504040204" pitchFamily="34" charset="0"/>
                <a:ea typeface="Verdana" panose="020B0604030504040204" pitchFamily="34" charset="0"/>
                <a:cs typeface="Verdana" panose="020B0604030504040204" pitchFamily="34" charset="0"/>
              </a:rPr>
              <a:t>Ato</a:t>
            </a:r>
            <a:endParaRPr lang="en-US" sz="1050" dirty="0">
              <a:latin typeface="Verdana" panose="020B0604030504040204" pitchFamily="34" charset="0"/>
              <a:ea typeface="Verdana" panose="020B0604030504040204" pitchFamily="34" charset="0"/>
              <a:cs typeface="Verdana" panose="020B0604030504040204" pitchFamily="34" charset="0"/>
            </a:endParaRPr>
          </a:p>
          <a:p>
            <a:pPr fontAlgn="ctr"/>
            <a:r>
              <a:rPr lang="en-US" sz="1050" dirty="0">
                <a:latin typeface="Verdana" panose="020B0604030504040204" pitchFamily="34" charset="0"/>
                <a:ea typeface="Verdana" panose="020B0604030504040204" pitchFamily="34" charset="0"/>
                <a:cs typeface="Verdana" panose="020B0604030504040204" pitchFamily="34" charset="0"/>
              </a:rPr>
              <a:t>Bradley </a:t>
            </a:r>
            <a:r>
              <a:rPr lang="en-US" sz="1050" dirty="0" err="1">
                <a:latin typeface="Verdana" panose="020B0604030504040204" pitchFamily="34" charset="0"/>
                <a:ea typeface="Verdana" panose="020B0604030504040204" pitchFamily="34" charset="0"/>
                <a:cs typeface="Verdana" panose="020B0604030504040204" pitchFamily="34" charset="0"/>
              </a:rPr>
              <a:t>Baurain</a:t>
            </a:r>
            <a:endParaRPr lang="en-US" sz="1050" dirty="0">
              <a:latin typeface="Verdana" panose="020B0604030504040204" pitchFamily="34" charset="0"/>
              <a:ea typeface="Verdana" panose="020B0604030504040204" pitchFamily="34" charset="0"/>
              <a:cs typeface="Verdana" panose="020B0604030504040204" pitchFamily="34" charset="0"/>
            </a:endParaRPr>
          </a:p>
          <a:p>
            <a:pPr fontAlgn="ctr"/>
            <a:r>
              <a:rPr lang="en-US" sz="1050" dirty="0">
                <a:latin typeface="Verdana" panose="020B0604030504040204" pitchFamily="34" charset="0"/>
                <a:ea typeface="Verdana" panose="020B0604030504040204" pitchFamily="34" charset="0"/>
                <a:cs typeface="Verdana" panose="020B0604030504040204" pitchFamily="34" charset="0"/>
              </a:rPr>
              <a:t>Joshua Blake</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Rachael Braggs</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Larry Buell</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Cindy Campbell</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Christian Cha</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Olivia Cheney</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Hannah Clark</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Nancy Cobb</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Emily Cox</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Marilyn </a:t>
            </a:r>
            <a:r>
              <a:rPr lang="en-US" sz="1050" dirty="0" err="1">
                <a:latin typeface="Verdana" panose="020B0604030504040204" pitchFamily="34" charset="0"/>
                <a:ea typeface="Verdana" panose="020B0604030504040204" pitchFamily="34" charset="0"/>
                <a:cs typeface="Verdana" panose="020B0604030504040204" pitchFamily="34" charset="0"/>
              </a:rPr>
              <a:t>Dano</a:t>
            </a:r>
            <a:endParaRPr lang="en-US" sz="1050" dirty="0">
              <a:latin typeface="Verdana" panose="020B0604030504040204" pitchFamily="34" charset="0"/>
              <a:ea typeface="Verdana" panose="020B0604030504040204" pitchFamily="34" charset="0"/>
              <a:cs typeface="Verdana" panose="020B0604030504040204" pitchFamily="34" charset="0"/>
            </a:endParaRPr>
          </a:p>
          <a:p>
            <a:pPr fontAlgn="ctr"/>
            <a:r>
              <a:rPr lang="en-US" sz="1050" dirty="0">
                <a:latin typeface="Verdana" panose="020B0604030504040204" pitchFamily="34" charset="0"/>
                <a:ea typeface="Verdana" panose="020B0604030504040204" pitchFamily="34" charset="0"/>
                <a:cs typeface="Verdana" panose="020B0604030504040204" pitchFamily="34" charset="0"/>
              </a:rPr>
              <a:t>Susanna Diallo</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Alyssa </a:t>
            </a:r>
            <a:r>
              <a:rPr lang="en-US" sz="1050" dirty="0" err="1">
                <a:latin typeface="Verdana" panose="020B0604030504040204" pitchFamily="34" charset="0"/>
                <a:ea typeface="Verdana" panose="020B0604030504040204" pitchFamily="34" charset="0"/>
                <a:cs typeface="Verdana" panose="020B0604030504040204" pitchFamily="34" charset="0"/>
              </a:rPr>
              <a:t>Dokolas</a:t>
            </a:r>
            <a:endParaRPr lang="en-US" sz="1050" dirty="0">
              <a:latin typeface="Verdana" panose="020B0604030504040204" pitchFamily="34" charset="0"/>
              <a:ea typeface="Verdana" panose="020B0604030504040204" pitchFamily="34" charset="0"/>
              <a:cs typeface="Verdana" panose="020B0604030504040204" pitchFamily="34" charset="0"/>
            </a:endParaRPr>
          </a:p>
          <a:p>
            <a:endParaRPr lang="en-US" sz="1200" dirty="0">
              <a:latin typeface="Verdana" panose="020B0604030504040204" pitchFamily="34" charset="0"/>
              <a:ea typeface="Verdana" panose="020B0604030504040204" pitchFamily="34" charset="0"/>
              <a:cs typeface="Verdana" panose="020B0604030504040204" pitchFamily="34" charset="0"/>
            </a:endParaRPr>
          </a:p>
          <a:p>
            <a:endParaRPr sz="1349" dirty="0">
              <a:latin typeface="Verdana" panose="020B0604030504040204" pitchFamily="34" charset="0"/>
              <a:ea typeface="Verdana" panose="020B0604030504040204" pitchFamily="34" charset="0"/>
              <a:cs typeface="Verdana" panose="020B0604030504040204" pitchFamily="34" charset="0"/>
            </a:endParaRPr>
          </a:p>
          <a:p>
            <a:endParaRPr sz="1349" dirty="0">
              <a:solidFill>
                <a:schemeClr val="dk1"/>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38" name="Google Shape;538;p49"/>
          <p:cNvSpPr txBox="1"/>
          <p:nvPr/>
        </p:nvSpPr>
        <p:spPr>
          <a:xfrm>
            <a:off x="2273689" y="1492836"/>
            <a:ext cx="1836168" cy="2625667"/>
          </a:xfrm>
          <a:prstGeom prst="rect">
            <a:avLst/>
          </a:prstGeom>
          <a:noFill/>
          <a:ln>
            <a:noFill/>
          </a:ln>
        </p:spPr>
        <p:txBody>
          <a:bodyPr spcFirstLastPara="1" wrap="square" lIns="68533" tIns="34257" rIns="68533" bIns="34257" anchor="t" anchorCtr="0">
            <a:noAutofit/>
          </a:bodyPr>
          <a:lstStyle/>
          <a:p>
            <a:pPr fontAlgn="ctr"/>
            <a:r>
              <a:rPr lang="en-US" sz="1050" dirty="0" err="1">
                <a:latin typeface="Verdana" panose="020B0604030504040204" pitchFamily="34" charset="0"/>
                <a:ea typeface="Verdana" panose="020B0604030504040204" pitchFamily="34" charset="0"/>
                <a:cs typeface="Verdana" panose="020B0604030504040204" pitchFamily="34" charset="0"/>
              </a:rPr>
              <a:t>EasyReadEnglish.com</a:t>
            </a:r>
            <a:endParaRPr lang="en-US" sz="1050" dirty="0">
              <a:latin typeface="Verdana" panose="020B0604030504040204" pitchFamily="34" charset="0"/>
              <a:ea typeface="Verdana" panose="020B0604030504040204" pitchFamily="34" charset="0"/>
              <a:cs typeface="Verdana" panose="020B0604030504040204" pitchFamily="34" charset="0"/>
            </a:endParaRPr>
          </a:p>
          <a:p>
            <a:pPr fontAlgn="ctr"/>
            <a:r>
              <a:rPr lang="en-US" sz="1050" dirty="0">
                <a:latin typeface="Verdana" panose="020B0604030504040204" pitchFamily="34" charset="0"/>
              </a:rPr>
              <a:t>Don </a:t>
            </a:r>
            <a:r>
              <a:rPr lang="en-US" sz="1050" dirty="0" err="1">
                <a:latin typeface="Verdana" panose="020B0604030504040204" pitchFamily="34" charset="0"/>
              </a:rPr>
              <a:t>Edic</a:t>
            </a:r>
            <a:endParaRPr lang="en-US" sz="1050" dirty="0">
              <a:latin typeface="Verdana" panose="020B0604030504040204" pitchFamily="34" charset="0"/>
            </a:endParaRPr>
          </a:p>
          <a:p>
            <a:pPr fontAlgn="ctr"/>
            <a:r>
              <a:rPr lang="en-US" sz="1050" dirty="0">
                <a:latin typeface="Verdana" panose="020B0604030504040204" pitchFamily="34" charset="0"/>
              </a:rPr>
              <a:t>Peggy Fergus</a:t>
            </a:r>
          </a:p>
          <a:p>
            <a:pPr fontAlgn="ctr"/>
            <a:r>
              <a:rPr lang="en-US" sz="1050" dirty="0">
                <a:latin typeface="Verdana" panose="020B0604030504040204" pitchFamily="34" charset="0"/>
              </a:rPr>
              <a:t>MaryBeth Gahan</a:t>
            </a:r>
          </a:p>
          <a:p>
            <a:pPr fontAlgn="ctr"/>
            <a:r>
              <a:rPr lang="en-US" sz="1050" dirty="0">
                <a:latin typeface="Verdana" panose="020B0604030504040204" pitchFamily="34" charset="0"/>
              </a:rPr>
              <a:t>Melina Gallo</a:t>
            </a:r>
          </a:p>
          <a:p>
            <a:pPr fontAlgn="ctr"/>
            <a:r>
              <a:rPr lang="en-US" sz="1050" dirty="0">
                <a:latin typeface="Verdana" panose="020B0604030504040204" pitchFamily="34" charset="0"/>
              </a:rPr>
              <a:t>Alicia Gentile</a:t>
            </a:r>
          </a:p>
          <a:p>
            <a:pPr fontAlgn="ctr"/>
            <a:r>
              <a:rPr lang="en-US" sz="1050" dirty="0">
                <a:latin typeface="Verdana" panose="020B0604030504040204" pitchFamily="34" charset="0"/>
              </a:rPr>
              <a:t>Prakash Chandra </a:t>
            </a:r>
            <a:r>
              <a:rPr lang="en-US" sz="1050" dirty="0" err="1">
                <a:latin typeface="Verdana" panose="020B0604030504040204" pitchFamily="34" charset="0"/>
              </a:rPr>
              <a:t>Giri</a:t>
            </a:r>
            <a:endParaRPr lang="en-US" sz="1050" dirty="0">
              <a:latin typeface="Verdana" panose="020B0604030504040204" pitchFamily="34" charset="0"/>
            </a:endParaRPr>
          </a:p>
          <a:p>
            <a:pPr fontAlgn="ctr"/>
            <a:r>
              <a:rPr lang="en-US" sz="1050" dirty="0" err="1">
                <a:latin typeface="Verdana" panose="020B0604030504040204" pitchFamily="34" charset="0"/>
              </a:rPr>
              <a:t>Ellenor</a:t>
            </a:r>
            <a:r>
              <a:rPr lang="en-US" sz="1050" dirty="0">
                <a:latin typeface="Verdana" panose="020B0604030504040204" pitchFamily="34" charset="0"/>
              </a:rPr>
              <a:t> Gopal</a:t>
            </a:r>
          </a:p>
          <a:p>
            <a:pPr fontAlgn="ctr"/>
            <a:r>
              <a:rPr lang="en-US" sz="1050" dirty="0">
                <a:latin typeface="Verdana" panose="020B0604030504040204" pitchFamily="34" charset="0"/>
              </a:rPr>
              <a:t>Jill </a:t>
            </a:r>
            <a:r>
              <a:rPr lang="en-US" sz="1050" dirty="0" err="1">
                <a:latin typeface="Verdana" panose="020B0604030504040204" pitchFamily="34" charset="0"/>
              </a:rPr>
              <a:t>Gramzow</a:t>
            </a:r>
            <a:endParaRPr lang="en-US" sz="1050" dirty="0">
              <a:latin typeface="Verdana" panose="020B0604030504040204" pitchFamily="34" charset="0"/>
            </a:endParaRPr>
          </a:p>
          <a:p>
            <a:pPr fontAlgn="ctr"/>
            <a:r>
              <a:rPr lang="en-US" sz="1050" dirty="0">
                <a:latin typeface="Verdana" panose="020B0604030504040204" pitchFamily="34" charset="0"/>
              </a:rPr>
              <a:t>Rachel </a:t>
            </a:r>
            <a:r>
              <a:rPr lang="en-US" sz="1050" dirty="0" err="1">
                <a:latin typeface="Verdana" panose="020B0604030504040204" pitchFamily="34" charset="0"/>
              </a:rPr>
              <a:t>Grijincu</a:t>
            </a:r>
            <a:endParaRPr lang="en-US" sz="1050" dirty="0">
              <a:latin typeface="Verdana" panose="020B0604030504040204" pitchFamily="34" charset="0"/>
            </a:endParaRPr>
          </a:p>
          <a:p>
            <a:pPr fontAlgn="ctr"/>
            <a:r>
              <a:rPr lang="en-US" sz="1050" dirty="0">
                <a:latin typeface="Verdana" panose="020B0604030504040204" pitchFamily="34" charset="0"/>
              </a:rPr>
              <a:t>Carol Hale</a:t>
            </a:r>
          </a:p>
          <a:p>
            <a:pPr fontAlgn="ctr"/>
            <a:r>
              <a:rPr lang="en-US" sz="1050" dirty="0">
                <a:latin typeface="Verdana" panose="020B0604030504040204" pitchFamily="34" charset="0"/>
              </a:rPr>
              <a:t>Emily Hamilton</a:t>
            </a:r>
          </a:p>
          <a:p>
            <a:pPr fontAlgn="ctr"/>
            <a:r>
              <a:rPr lang="en-US" sz="1050" dirty="0">
                <a:latin typeface="Verdana" panose="020B0604030504040204" pitchFamily="34" charset="0"/>
              </a:rPr>
              <a:t>Patty Hickman</a:t>
            </a:r>
            <a:br>
              <a:rPr lang="en-US" sz="1050" dirty="0">
                <a:latin typeface="Verdana" panose="020B0604030504040204" pitchFamily="34" charset="0"/>
              </a:rPr>
            </a:br>
            <a:r>
              <a:rPr lang="en-US" sz="1050" dirty="0">
                <a:latin typeface="Verdana" panose="020B0604030504040204" pitchFamily="34" charset="0"/>
              </a:rPr>
              <a:t>Lyudmila </a:t>
            </a:r>
            <a:r>
              <a:rPr lang="en-US" sz="1050" dirty="0" err="1">
                <a:latin typeface="Verdana" panose="020B0604030504040204" pitchFamily="34" charset="0"/>
              </a:rPr>
              <a:t>Ivanyuk</a:t>
            </a:r>
            <a:endParaRPr lang="en-US" sz="1050" dirty="0">
              <a:latin typeface="Verdana" panose="020B0604030504040204" pitchFamily="34" charset="0"/>
            </a:endParaRPr>
          </a:p>
          <a:p>
            <a:pPr fontAlgn="ctr"/>
            <a:r>
              <a:rPr lang="en-US" sz="1050" dirty="0">
                <a:latin typeface="Verdana" panose="020B0604030504040204" pitchFamily="34" charset="0"/>
              </a:rPr>
              <a:t>Debbie Johnson</a:t>
            </a:r>
          </a:p>
          <a:p>
            <a:endParaRPr sz="1349" dirty="0">
              <a:latin typeface="Verdana" panose="020B0604030504040204" pitchFamily="34" charset="0"/>
              <a:ea typeface="Verdana" panose="020B0604030504040204" pitchFamily="34" charset="0"/>
              <a:cs typeface="Verdana" panose="020B0604030504040204" pitchFamily="34" charset="0"/>
            </a:endParaRPr>
          </a:p>
          <a:p>
            <a:endParaRPr sz="1349" dirty="0">
              <a:latin typeface="Verdana" panose="020B0604030504040204" pitchFamily="34" charset="0"/>
              <a:ea typeface="Verdana" panose="020B0604030504040204" pitchFamily="34" charset="0"/>
              <a:cs typeface="Verdana" panose="020B0604030504040204" pitchFamily="34" charset="0"/>
            </a:endParaRPr>
          </a:p>
          <a:p>
            <a:endParaRPr sz="1349" dirty="0">
              <a:solidFill>
                <a:schemeClr val="dk1"/>
              </a:solidFill>
              <a:latin typeface="Verdana" panose="020B0604030504040204" pitchFamily="34" charset="0"/>
              <a:ea typeface="Verdana" panose="020B0604030504040204" pitchFamily="34" charset="0"/>
              <a:cs typeface="Verdana" panose="020B0604030504040204" pitchFamily="34" charset="0"/>
              <a:sym typeface="Calibri"/>
            </a:endParaRPr>
          </a:p>
          <a:p>
            <a:endParaRPr sz="1349" dirty="0">
              <a:latin typeface="Verdana" panose="020B0604030504040204" pitchFamily="34" charset="0"/>
              <a:ea typeface="Verdana" panose="020B0604030504040204" pitchFamily="34" charset="0"/>
              <a:cs typeface="Verdana" panose="020B0604030504040204" pitchFamily="34" charset="0"/>
            </a:endParaRPr>
          </a:p>
          <a:p>
            <a:endParaRPr sz="1349" dirty="0">
              <a:latin typeface="Verdana" panose="020B0604030504040204" pitchFamily="34" charset="0"/>
              <a:ea typeface="Verdana" panose="020B0604030504040204" pitchFamily="34" charset="0"/>
              <a:cs typeface="Verdana" panose="020B0604030504040204" pitchFamily="34" charset="0"/>
            </a:endParaRPr>
          </a:p>
          <a:p>
            <a:endParaRPr sz="1349" dirty="0">
              <a:solidFill>
                <a:schemeClr val="dk1"/>
              </a:solidFill>
              <a:latin typeface="Verdana" panose="020B0604030504040204" pitchFamily="34" charset="0"/>
              <a:ea typeface="Verdana" panose="020B0604030504040204" pitchFamily="34" charset="0"/>
              <a:cs typeface="Verdana" panose="020B0604030504040204" pitchFamily="34" charset="0"/>
              <a:sym typeface="Calibri"/>
            </a:endParaRPr>
          </a:p>
          <a:p>
            <a:endParaRPr sz="1349" dirty="0">
              <a:solidFill>
                <a:schemeClr val="dk1"/>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39" name="Google Shape;539;p49"/>
          <p:cNvSpPr txBox="1"/>
          <p:nvPr/>
        </p:nvSpPr>
        <p:spPr>
          <a:xfrm>
            <a:off x="5744518" y="1492836"/>
            <a:ext cx="1461080" cy="2353175"/>
          </a:xfrm>
          <a:prstGeom prst="rect">
            <a:avLst/>
          </a:prstGeom>
          <a:noFill/>
          <a:ln>
            <a:noFill/>
          </a:ln>
        </p:spPr>
        <p:txBody>
          <a:bodyPr spcFirstLastPara="1" wrap="square" lIns="68533" tIns="34257" rIns="68533" bIns="34257" anchor="t" anchorCtr="0">
            <a:noAutofit/>
          </a:bodyPr>
          <a:lstStyle/>
          <a:p>
            <a:pPr fontAlgn="ctr"/>
            <a:r>
              <a:rPr lang="en-US" sz="1050" dirty="0">
                <a:latin typeface="Verdana" panose="020B0604030504040204" pitchFamily="34" charset="0"/>
                <a:ea typeface="Verdana" panose="020B0604030504040204" pitchFamily="34" charset="0"/>
                <a:cs typeface="Verdana" panose="020B0604030504040204" pitchFamily="34" charset="0"/>
              </a:rPr>
              <a:t>Gail MacMillan</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Ivan </a:t>
            </a:r>
            <a:r>
              <a:rPr lang="en-US" sz="1050" dirty="0" err="1">
                <a:latin typeface="Verdana" panose="020B0604030504040204" pitchFamily="34" charset="0"/>
                <a:ea typeface="Verdana" panose="020B0604030504040204" pitchFamily="34" charset="0"/>
                <a:cs typeface="Verdana" panose="020B0604030504040204" pitchFamily="34" charset="0"/>
              </a:rPr>
              <a:t>Mader</a:t>
            </a:r>
            <a:endParaRPr lang="en-US" sz="1050" dirty="0">
              <a:latin typeface="Verdana" panose="020B0604030504040204" pitchFamily="34" charset="0"/>
              <a:ea typeface="Verdana" panose="020B0604030504040204" pitchFamily="34" charset="0"/>
              <a:cs typeface="Verdana" panose="020B0604030504040204" pitchFamily="34" charset="0"/>
            </a:endParaRPr>
          </a:p>
          <a:p>
            <a:pPr fontAlgn="ctr"/>
            <a:r>
              <a:rPr lang="en-US" sz="1050" dirty="0">
                <a:latin typeface="Verdana" panose="020B0604030504040204" pitchFamily="34" charset="0"/>
                <a:ea typeface="Verdana" panose="020B0604030504040204" pitchFamily="34" charset="0"/>
                <a:cs typeface="Verdana" panose="020B0604030504040204" pitchFamily="34" charset="0"/>
              </a:rPr>
              <a:t>Amy Martin </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Diana Martz</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Christy McPherson</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Tracy </a:t>
            </a:r>
            <a:r>
              <a:rPr lang="en-US" sz="1050" dirty="0" err="1">
                <a:latin typeface="Verdana" panose="020B0604030504040204" pitchFamily="34" charset="0"/>
                <a:ea typeface="Verdana" panose="020B0604030504040204" pitchFamily="34" charset="0"/>
                <a:cs typeface="Verdana" panose="020B0604030504040204" pitchFamily="34" charset="0"/>
              </a:rPr>
              <a:t>Meddaugh</a:t>
            </a:r>
            <a:endParaRPr lang="en-US" sz="1050" dirty="0">
              <a:latin typeface="Verdana" panose="020B0604030504040204" pitchFamily="34" charset="0"/>
              <a:ea typeface="Verdana" panose="020B0604030504040204" pitchFamily="34" charset="0"/>
              <a:cs typeface="Verdana" panose="020B0604030504040204" pitchFamily="34" charset="0"/>
            </a:endParaRPr>
          </a:p>
          <a:p>
            <a:pPr fontAlgn="ctr"/>
            <a:r>
              <a:rPr lang="en-US" sz="1050" dirty="0">
                <a:latin typeface="Verdana" panose="020B0604030504040204" pitchFamily="34" charset="0"/>
                <a:ea typeface="Verdana" panose="020B0604030504040204" pitchFamily="34" charset="0"/>
                <a:cs typeface="Verdana" panose="020B0604030504040204" pitchFamily="34" charset="0"/>
              </a:rPr>
              <a:t>Barbara Newsome</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Brenda Nielsen</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Danielle </a:t>
            </a:r>
            <a:r>
              <a:rPr lang="en-US" sz="1050" dirty="0" err="1">
                <a:latin typeface="Verdana" panose="020B0604030504040204" pitchFamily="34" charset="0"/>
                <a:ea typeface="Verdana" panose="020B0604030504040204" pitchFamily="34" charset="0"/>
                <a:cs typeface="Verdana" panose="020B0604030504040204" pitchFamily="34" charset="0"/>
              </a:rPr>
              <a:t>Nowe</a:t>
            </a:r>
            <a:endParaRPr lang="en-US" sz="1050" dirty="0">
              <a:latin typeface="Verdana" panose="020B0604030504040204" pitchFamily="34" charset="0"/>
              <a:ea typeface="Verdana" panose="020B0604030504040204" pitchFamily="34" charset="0"/>
              <a:cs typeface="Verdana" panose="020B0604030504040204" pitchFamily="34" charset="0"/>
            </a:endParaRPr>
          </a:p>
          <a:p>
            <a:pPr fontAlgn="ctr"/>
            <a:r>
              <a:rPr lang="en-US" sz="1050" dirty="0">
                <a:latin typeface="Verdana" panose="020B0604030504040204" pitchFamily="34" charset="0"/>
                <a:ea typeface="Verdana" panose="020B0604030504040204" pitchFamily="34" charset="0"/>
                <a:cs typeface="Verdana" panose="020B0604030504040204" pitchFamily="34" charset="0"/>
              </a:rPr>
              <a:t>Deborah O’Donnell</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Georg Ort</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Martha Ort</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Deb Payne</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Linda Petrie</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Joan Phelps</a:t>
            </a:r>
          </a:p>
        </p:txBody>
      </p:sp>
      <p:sp>
        <p:nvSpPr>
          <p:cNvPr id="540" name="Google Shape;540;p49"/>
          <p:cNvSpPr txBox="1"/>
          <p:nvPr/>
        </p:nvSpPr>
        <p:spPr>
          <a:xfrm>
            <a:off x="4009103" y="1492836"/>
            <a:ext cx="1836168" cy="2353175"/>
          </a:xfrm>
          <a:prstGeom prst="rect">
            <a:avLst/>
          </a:prstGeom>
          <a:noFill/>
          <a:ln>
            <a:noFill/>
          </a:ln>
        </p:spPr>
        <p:txBody>
          <a:bodyPr spcFirstLastPara="1" wrap="square" lIns="68533" tIns="34257" rIns="68533" bIns="34257" anchor="t" anchorCtr="0">
            <a:noAutofit/>
          </a:bodyPr>
          <a:lstStyle/>
          <a:p>
            <a:pPr fontAlgn="ctr"/>
            <a:r>
              <a:rPr lang="en-US" sz="1050" dirty="0">
                <a:latin typeface="Verdana" panose="020B0604030504040204" pitchFamily="34" charset="0"/>
              </a:rPr>
              <a:t>Carey Jo Johnston</a:t>
            </a:r>
          </a:p>
          <a:p>
            <a:pPr fontAlgn="ctr"/>
            <a:r>
              <a:rPr lang="en-US" sz="1050" dirty="0">
                <a:latin typeface="Verdana" panose="020B0604030504040204" pitchFamily="34" charset="0"/>
              </a:rPr>
              <a:t>Nancy </a:t>
            </a:r>
            <a:r>
              <a:rPr lang="en-US" sz="1050" dirty="0" err="1">
                <a:latin typeface="Verdana" panose="020B0604030504040204" pitchFamily="34" charset="0"/>
              </a:rPr>
              <a:t>Kingdon</a:t>
            </a:r>
            <a:endParaRPr lang="en-US" sz="1050" dirty="0">
              <a:latin typeface="Verdana" panose="020B0604030504040204" pitchFamily="34" charset="0"/>
            </a:endParaRPr>
          </a:p>
          <a:p>
            <a:pPr fontAlgn="ctr"/>
            <a:r>
              <a:rPr lang="en-US" sz="1050" dirty="0">
                <a:latin typeface="Verdana" panose="020B0604030504040204" pitchFamily="34" charset="0"/>
              </a:rPr>
              <a:t>Dorothy Konadu</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Macy Lake</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Martha Lane</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Audrey Larsen</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Tai Young Lee</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Aden Lewis</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Bruce Lewis</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Elena Lewis</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James Lewis</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Micah Beth Lewis</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Tim Lewis</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Ward Lewis</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Johnny Lukashevich</a:t>
            </a:r>
          </a:p>
          <a:p>
            <a:pPr lvl="0"/>
            <a:endParaRPr lang="en-US" sz="1050" dirty="0">
              <a:solidFill>
                <a:schemeClr val="dk1"/>
              </a:solidFill>
              <a:latin typeface="Verdana" panose="020B0604030504040204" pitchFamily="34" charset="0"/>
              <a:ea typeface="Verdana" panose="020B0604030504040204" pitchFamily="34" charset="0"/>
              <a:cs typeface="Verdana" panose="020B0604030504040204" pitchFamily="34" charset="0"/>
              <a:sym typeface="Calibri"/>
            </a:endParaRPr>
          </a:p>
          <a:p>
            <a:endParaRPr lang="en-US" sz="1050" dirty="0">
              <a:solidFill>
                <a:schemeClr val="dk1"/>
              </a:solidFill>
              <a:latin typeface="Verdana" panose="020B0604030504040204" pitchFamily="34" charset="0"/>
              <a:ea typeface="Verdana" panose="020B0604030504040204" pitchFamily="34" charset="0"/>
              <a:cs typeface="Verdana" panose="020B0604030504040204" pitchFamily="34" charset="0"/>
              <a:sym typeface="Calibri"/>
            </a:endParaRPr>
          </a:p>
          <a:p>
            <a:endParaRPr sz="1050" dirty="0">
              <a:latin typeface="Verdana" panose="020B0604030504040204" pitchFamily="34" charset="0"/>
              <a:ea typeface="Verdana" panose="020B0604030504040204" pitchFamily="34" charset="0"/>
              <a:cs typeface="Verdana" panose="020B0604030504040204" pitchFamily="34" charset="0"/>
            </a:endParaRPr>
          </a:p>
          <a:p>
            <a:endParaRPr sz="1050" dirty="0">
              <a:latin typeface="Verdana" panose="020B0604030504040204" pitchFamily="34" charset="0"/>
              <a:ea typeface="Verdana" panose="020B0604030504040204" pitchFamily="34" charset="0"/>
              <a:cs typeface="Verdana" panose="020B0604030504040204" pitchFamily="34" charset="0"/>
            </a:endParaRPr>
          </a:p>
          <a:p>
            <a:endParaRPr sz="1349" dirty="0">
              <a:solidFill>
                <a:schemeClr val="dk1"/>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2" name="TextBox 1">
            <a:extLst>
              <a:ext uri="{FF2B5EF4-FFF2-40B4-BE49-F238E27FC236}">
                <a16:creationId xmlns:a16="http://schemas.microsoft.com/office/drawing/2014/main" id="{F6723F40-F566-BE4F-89A5-E2757CA5D422}"/>
              </a:ext>
            </a:extLst>
          </p:cNvPr>
          <p:cNvSpPr txBox="1"/>
          <p:nvPr/>
        </p:nvSpPr>
        <p:spPr>
          <a:xfrm>
            <a:off x="525535" y="4302806"/>
            <a:ext cx="7248057" cy="561692"/>
          </a:xfrm>
          <a:prstGeom prst="rect">
            <a:avLst/>
          </a:prstGeom>
          <a:noFill/>
        </p:spPr>
        <p:txBody>
          <a:bodyPr wrap="square" rtlCol="0">
            <a:spAutoFit/>
          </a:bodyPr>
          <a:lstStyle/>
          <a:p>
            <a:pPr algn="ctr"/>
            <a:r>
              <a:rPr lang="en-US" sz="2000" dirty="0">
                <a:solidFill>
                  <a:srgbClr val="0070C0"/>
                </a:solidFill>
                <a:latin typeface="Verdana" panose="020B0604030504040204" pitchFamily="34" charset="0"/>
                <a:ea typeface="Verdana" panose="020B0604030504040204" pitchFamily="34" charset="0"/>
                <a:cs typeface="Verdana" panose="020B0604030504040204" pitchFamily="34" charset="0"/>
                <a:sym typeface="Verdana"/>
              </a:rPr>
              <a:t>For more information, visit LiteracyInternational.net</a:t>
            </a:r>
          </a:p>
          <a:p>
            <a:pPr algn="ctr"/>
            <a:endParaRPr lang="en-US" sz="1050" dirty="0">
              <a:latin typeface="Verdana" panose="020B0604030504040204" pitchFamily="34" charset="0"/>
              <a:ea typeface="Verdana" panose="020B0604030504040204" pitchFamily="34" charset="0"/>
              <a:cs typeface="Verdana" panose="020B0604030504040204" pitchFamily="34" charset="0"/>
            </a:endParaRPr>
          </a:p>
        </p:txBody>
      </p:sp>
      <p:sp>
        <p:nvSpPr>
          <p:cNvPr id="9" name="Google Shape;423;p32">
            <a:extLst>
              <a:ext uri="{FF2B5EF4-FFF2-40B4-BE49-F238E27FC236}">
                <a16:creationId xmlns:a16="http://schemas.microsoft.com/office/drawing/2014/main" id="{8CBFB7B4-2C25-9048-B37F-8959EAC564E3}"/>
              </a:ext>
            </a:extLst>
          </p:cNvPr>
          <p:cNvSpPr txBox="1"/>
          <p:nvPr/>
        </p:nvSpPr>
        <p:spPr>
          <a:xfrm>
            <a:off x="-160121" y="4767264"/>
            <a:ext cx="3086100" cy="273844"/>
          </a:xfrm>
          <a:prstGeom prst="rect">
            <a:avLst/>
          </a:prstGeom>
          <a:noFill/>
          <a:ln>
            <a:noFill/>
          </a:ln>
        </p:spPr>
        <p:txBody>
          <a:bodyPr spcFirstLastPara="1" wrap="square" lIns="68569" tIns="34275" rIns="68569" bIns="34275" anchor="ctr" anchorCtr="0">
            <a:noAutofit/>
          </a:bodyPr>
          <a:lstStyle/>
          <a:p>
            <a:pPr algn="ctr">
              <a:buClr>
                <a:srgbClr val="898989"/>
              </a:buClr>
              <a:buSzPts val="1200"/>
            </a:pPr>
            <a:r>
              <a:rPr lang="en-US" sz="900" dirty="0">
                <a:solidFill>
                  <a:srgbClr val="898989"/>
                </a:solidFill>
                <a:latin typeface="Verdana" panose="020B0604030504040204" pitchFamily="34" charset="0"/>
                <a:ea typeface="Verdana" panose="020B0604030504040204" pitchFamily="34" charset="0"/>
                <a:cs typeface="Verdana" panose="020B0604030504040204" pitchFamily="34" charset="0"/>
                <a:sym typeface="Calibri"/>
              </a:rPr>
              <a:t>©2020-2022 Literacy International</a:t>
            </a:r>
            <a:endParaRPr sz="1050" dirty="0">
              <a:latin typeface="Verdana" panose="020B0604030504040204" pitchFamily="34" charset="0"/>
              <a:ea typeface="Verdana" panose="020B0604030504040204" pitchFamily="34" charset="0"/>
              <a:cs typeface="Verdana" panose="020B0604030504040204" pitchFamily="34" charset="0"/>
            </a:endParaRPr>
          </a:p>
        </p:txBody>
      </p:sp>
      <p:sp>
        <p:nvSpPr>
          <p:cNvPr id="15" name="Google Shape;539;p49">
            <a:extLst>
              <a:ext uri="{FF2B5EF4-FFF2-40B4-BE49-F238E27FC236}">
                <a16:creationId xmlns:a16="http://schemas.microsoft.com/office/drawing/2014/main" id="{1BDC7308-985B-A1DF-8ED7-9AEAA87F7534}"/>
              </a:ext>
            </a:extLst>
          </p:cNvPr>
          <p:cNvSpPr txBox="1"/>
          <p:nvPr/>
        </p:nvSpPr>
        <p:spPr>
          <a:xfrm>
            <a:off x="7379179" y="1323666"/>
            <a:ext cx="1461080" cy="2353175"/>
          </a:xfrm>
          <a:prstGeom prst="rect">
            <a:avLst/>
          </a:prstGeom>
          <a:noFill/>
          <a:ln>
            <a:noFill/>
          </a:ln>
        </p:spPr>
        <p:txBody>
          <a:bodyPr spcFirstLastPara="1" wrap="square" lIns="68533" tIns="34257" rIns="68533" bIns="34257" anchor="t" anchorCtr="0">
            <a:noAutofit/>
          </a:bodyPr>
          <a:lstStyle/>
          <a:p>
            <a:pPr fontAlgn="ctr"/>
            <a:endParaRPr lang="en-US" sz="1050" dirty="0">
              <a:latin typeface="Verdana" panose="020B0604030504040204" pitchFamily="34" charset="0"/>
              <a:ea typeface="Verdana" panose="020B0604030504040204" pitchFamily="34" charset="0"/>
              <a:cs typeface="Verdana" panose="020B0604030504040204" pitchFamily="34" charset="0"/>
            </a:endParaRPr>
          </a:p>
          <a:p>
            <a:pPr fontAlgn="ctr"/>
            <a:r>
              <a:rPr lang="en-US" sz="1050" dirty="0">
                <a:latin typeface="Verdana" panose="020B0604030504040204" pitchFamily="34" charset="0"/>
                <a:ea typeface="Verdana" panose="020B0604030504040204" pitchFamily="34" charset="0"/>
                <a:cs typeface="Verdana" panose="020B0604030504040204" pitchFamily="34" charset="0"/>
              </a:rPr>
              <a:t>Sara Scazzero</a:t>
            </a:r>
            <a:endParaRPr lang="en-US" sz="1050" dirty="0">
              <a:solidFill>
                <a:schemeClr val="dk1"/>
              </a:solidFill>
              <a:latin typeface="Verdana" panose="020B0604030504040204" pitchFamily="34" charset="0"/>
              <a:ea typeface="Verdana" panose="020B0604030504040204" pitchFamily="34" charset="0"/>
              <a:cs typeface="Verdana" panose="020B0604030504040204" pitchFamily="34" charset="0"/>
              <a:sym typeface="Calibri"/>
            </a:endParaRPr>
          </a:p>
          <a:p>
            <a:pPr fontAlgn="ctr"/>
            <a:r>
              <a:rPr lang="en-US" sz="1050" dirty="0">
                <a:latin typeface="Verdana" panose="020B0604030504040204" pitchFamily="34" charset="0"/>
                <a:ea typeface="Verdana" panose="020B0604030504040204" pitchFamily="34" charset="0"/>
                <a:cs typeface="Verdana" panose="020B0604030504040204" pitchFamily="34" charset="0"/>
              </a:rPr>
              <a:t>Hannah </a:t>
            </a:r>
            <a:r>
              <a:rPr lang="en-US" sz="1050" dirty="0" err="1">
                <a:latin typeface="Verdana" panose="020B0604030504040204" pitchFamily="34" charset="0"/>
                <a:ea typeface="Verdana" panose="020B0604030504040204" pitchFamily="34" charset="0"/>
                <a:cs typeface="Verdana" panose="020B0604030504040204" pitchFamily="34" charset="0"/>
              </a:rPr>
              <a:t>Schmokel</a:t>
            </a:r>
            <a:endParaRPr lang="en-US" sz="1050" dirty="0">
              <a:latin typeface="Verdana" panose="020B0604030504040204" pitchFamily="34" charset="0"/>
              <a:ea typeface="Verdana" panose="020B0604030504040204" pitchFamily="34" charset="0"/>
              <a:cs typeface="Verdana" panose="020B0604030504040204" pitchFamily="34" charset="0"/>
            </a:endParaRPr>
          </a:p>
          <a:p>
            <a:pPr fontAlgn="ctr"/>
            <a:r>
              <a:rPr lang="en-US" sz="1050" dirty="0">
                <a:latin typeface="Verdana" panose="020B0604030504040204" pitchFamily="34" charset="0"/>
                <a:ea typeface="Verdana" panose="020B0604030504040204" pitchFamily="34" charset="0"/>
                <a:cs typeface="Verdana" panose="020B0604030504040204" pitchFamily="34" charset="0"/>
              </a:rPr>
              <a:t>Ashlyn </a:t>
            </a:r>
            <a:r>
              <a:rPr lang="en-US" sz="1050" dirty="0" err="1">
                <a:latin typeface="Verdana" panose="020B0604030504040204" pitchFamily="34" charset="0"/>
                <a:ea typeface="Verdana" panose="020B0604030504040204" pitchFamily="34" charset="0"/>
                <a:cs typeface="Verdana" panose="020B0604030504040204" pitchFamily="34" charset="0"/>
              </a:rPr>
              <a:t>Shrimplin</a:t>
            </a:r>
            <a:endParaRPr lang="en-US" sz="1050" dirty="0">
              <a:latin typeface="Verdana" panose="020B0604030504040204" pitchFamily="34" charset="0"/>
              <a:ea typeface="Verdana" panose="020B0604030504040204" pitchFamily="34" charset="0"/>
              <a:cs typeface="Verdana" panose="020B0604030504040204" pitchFamily="34" charset="0"/>
            </a:endParaRPr>
          </a:p>
          <a:p>
            <a:pPr fontAlgn="ctr"/>
            <a:r>
              <a:rPr lang="en-US" sz="1050" dirty="0">
                <a:latin typeface="Verdana" panose="020B0604030504040204" pitchFamily="34" charset="0"/>
                <a:ea typeface="Verdana" panose="020B0604030504040204" pitchFamily="34" charset="0"/>
                <a:cs typeface="Verdana" panose="020B0604030504040204" pitchFamily="34" charset="0"/>
              </a:rPr>
              <a:t>Macie </a:t>
            </a:r>
            <a:r>
              <a:rPr lang="en-US" sz="1050" dirty="0" err="1">
                <a:latin typeface="Verdana" panose="020B0604030504040204" pitchFamily="34" charset="0"/>
                <a:ea typeface="Verdana" panose="020B0604030504040204" pitchFamily="34" charset="0"/>
                <a:cs typeface="Verdana" panose="020B0604030504040204" pitchFamily="34" charset="0"/>
              </a:rPr>
              <a:t>Stuckman</a:t>
            </a:r>
            <a:endParaRPr lang="en-US" sz="1050" dirty="0">
              <a:latin typeface="Verdana" panose="020B0604030504040204" pitchFamily="34" charset="0"/>
              <a:ea typeface="Verdana" panose="020B0604030504040204" pitchFamily="34" charset="0"/>
              <a:cs typeface="Verdana" panose="020B0604030504040204" pitchFamily="34" charset="0"/>
            </a:endParaRPr>
          </a:p>
          <a:p>
            <a:pPr fontAlgn="ctr"/>
            <a:r>
              <a:rPr lang="en-US" sz="1050" dirty="0">
                <a:latin typeface="Verdana" panose="020B0604030504040204" pitchFamily="34" charset="0"/>
                <a:ea typeface="Verdana" panose="020B0604030504040204" pitchFamily="34" charset="0"/>
                <a:cs typeface="Verdana" panose="020B0604030504040204" pitchFamily="34" charset="0"/>
              </a:rPr>
              <a:t>Leah Sprague</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Ellie </a:t>
            </a:r>
            <a:r>
              <a:rPr lang="en-US" sz="1050" dirty="0" err="1">
                <a:latin typeface="Verdana" panose="020B0604030504040204" pitchFamily="34" charset="0"/>
                <a:ea typeface="Verdana" panose="020B0604030504040204" pitchFamily="34" charset="0"/>
                <a:cs typeface="Verdana" panose="020B0604030504040204" pitchFamily="34" charset="0"/>
              </a:rPr>
              <a:t>Talalight</a:t>
            </a:r>
            <a:endParaRPr lang="en-US" sz="1050" dirty="0">
              <a:latin typeface="Verdana" panose="020B0604030504040204" pitchFamily="34" charset="0"/>
              <a:ea typeface="Verdana" panose="020B0604030504040204" pitchFamily="34" charset="0"/>
              <a:cs typeface="Verdana" panose="020B0604030504040204" pitchFamily="34" charset="0"/>
            </a:endParaRPr>
          </a:p>
          <a:p>
            <a:pPr fontAlgn="ctr"/>
            <a:r>
              <a:rPr lang="en-US" sz="1050" dirty="0">
                <a:latin typeface="Verdana" panose="020B0604030504040204" pitchFamily="34" charset="0"/>
                <a:ea typeface="Verdana" panose="020B0604030504040204" pitchFamily="34" charset="0"/>
                <a:cs typeface="Verdana" panose="020B0604030504040204" pitchFamily="34" charset="0"/>
              </a:rPr>
              <a:t>Peter </a:t>
            </a:r>
            <a:r>
              <a:rPr lang="en-US" sz="1050" dirty="0" err="1">
                <a:latin typeface="Verdana" panose="020B0604030504040204" pitchFamily="34" charset="0"/>
                <a:ea typeface="Verdana" panose="020B0604030504040204" pitchFamily="34" charset="0"/>
                <a:cs typeface="Verdana" panose="020B0604030504040204" pitchFamily="34" charset="0"/>
              </a:rPr>
              <a:t>Talalight</a:t>
            </a:r>
            <a:endParaRPr lang="en-US" sz="1050" dirty="0">
              <a:latin typeface="Verdana" panose="020B0604030504040204" pitchFamily="34" charset="0"/>
              <a:ea typeface="Verdana" panose="020B0604030504040204" pitchFamily="34" charset="0"/>
              <a:cs typeface="Verdana" panose="020B0604030504040204" pitchFamily="34" charset="0"/>
            </a:endParaRPr>
          </a:p>
          <a:p>
            <a:pPr fontAlgn="ctr"/>
            <a:r>
              <a:rPr lang="en-US" sz="1050" dirty="0">
                <a:latin typeface="Verdana" panose="020B0604030504040204" pitchFamily="34" charset="0"/>
                <a:ea typeface="Verdana" panose="020B0604030504040204" pitchFamily="34" charset="0"/>
                <a:cs typeface="Verdana" panose="020B0604030504040204" pitchFamily="34" charset="0"/>
              </a:rPr>
              <a:t>Weston </a:t>
            </a:r>
            <a:r>
              <a:rPr lang="en-US" sz="1050" dirty="0" err="1">
                <a:latin typeface="Verdana" panose="020B0604030504040204" pitchFamily="34" charset="0"/>
                <a:ea typeface="Verdana" panose="020B0604030504040204" pitchFamily="34" charset="0"/>
                <a:cs typeface="Verdana" panose="020B0604030504040204" pitchFamily="34" charset="0"/>
              </a:rPr>
              <a:t>Talalight</a:t>
            </a:r>
            <a:endParaRPr lang="en-US" sz="1050" dirty="0">
              <a:latin typeface="Verdana" panose="020B0604030504040204" pitchFamily="34" charset="0"/>
              <a:ea typeface="Verdana" panose="020B0604030504040204" pitchFamily="34" charset="0"/>
              <a:cs typeface="Verdana" panose="020B0604030504040204" pitchFamily="34" charset="0"/>
            </a:endParaRPr>
          </a:p>
          <a:p>
            <a:pPr fontAlgn="ctr"/>
            <a:r>
              <a:rPr lang="en-US" sz="1050" dirty="0">
                <a:latin typeface="Verdana" panose="020B0604030504040204" pitchFamily="34" charset="0"/>
                <a:ea typeface="Verdana" panose="020B0604030504040204" pitchFamily="34" charset="0"/>
                <a:cs typeface="Verdana" panose="020B0604030504040204" pitchFamily="34" charset="0"/>
              </a:rPr>
              <a:t>Rachel Tamang</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Darrell Turner</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Graham Whitmore</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Cheri Wilke</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Mackenzie Williams</a:t>
            </a:r>
          </a:p>
          <a:p>
            <a:pPr fontAlgn="ctr"/>
            <a:r>
              <a:rPr lang="en-US" sz="1050" dirty="0" err="1">
                <a:latin typeface="Verdana" panose="020B0604030504040204" pitchFamily="34" charset="0"/>
                <a:ea typeface="Verdana" panose="020B0604030504040204" pitchFamily="34" charset="0"/>
                <a:cs typeface="Verdana" panose="020B0604030504040204" pitchFamily="34" charset="0"/>
              </a:rPr>
              <a:t>Muchun</a:t>
            </a:r>
            <a:r>
              <a:rPr lang="en-US" sz="1050" dirty="0">
                <a:latin typeface="Verdana" panose="020B0604030504040204" pitchFamily="34" charset="0"/>
                <a:ea typeface="Verdana" panose="020B0604030504040204" pitchFamily="34" charset="0"/>
                <a:cs typeface="Verdana" panose="020B0604030504040204" pitchFamily="34" charset="0"/>
              </a:rPr>
              <a:t> Yin</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Ted York</a:t>
            </a:r>
          </a:p>
          <a:p>
            <a:pPr fontAlgn="ctr"/>
            <a:r>
              <a:rPr lang="en-US" sz="1050" dirty="0">
                <a:latin typeface="Verdana" panose="020B0604030504040204" pitchFamily="34" charset="0"/>
                <a:ea typeface="Verdana" panose="020B0604030504040204" pitchFamily="34" charset="0"/>
                <a:cs typeface="Verdana" panose="020B0604030504040204" pitchFamily="34" charset="0"/>
              </a:rPr>
              <a:t>Anita </a:t>
            </a:r>
            <a:r>
              <a:rPr lang="en-US" sz="1050" dirty="0" err="1">
                <a:latin typeface="Verdana" panose="020B0604030504040204" pitchFamily="34" charset="0"/>
                <a:ea typeface="Verdana" panose="020B0604030504040204" pitchFamily="34" charset="0"/>
                <a:cs typeface="Verdana" panose="020B0604030504040204" pitchFamily="34" charset="0"/>
              </a:rPr>
              <a:t>Zeifert</a:t>
            </a:r>
            <a:endParaRPr lang="en-US" sz="1050" dirty="0">
              <a:latin typeface="Verdana" panose="020B0604030504040204" pitchFamily="34" charset="0"/>
              <a:ea typeface="Verdana" panose="020B0604030504040204" pitchFamily="34" charset="0"/>
              <a:cs typeface="Verdana" panose="020B0604030504040204" pitchFamily="34" charset="0"/>
            </a:endParaRPr>
          </a:p>
          <a:p>
            <a:endParaRPr sz="1050" dirty="0">
              <a:solidFill>
                <a:schemeClr val="dk1"/>
              </a:solidFill>
              <a:latin typeface="Verdana" panose="020B0604030504040204" pitchFamily="34" charset="0"/>
              <a:ea typeface="Verdana" panose="020B0604030504040204" pitchFamily="34" charset="0"/>
              <a:cs typeface="Verdana" panose="020B0604030504040204" pitchFamily="34" charset="0"/>
              <a:sym typeface="Calibri"/>
            </a:endParaRPr>
          </a:p>
        </p:txBody>
      </p:sp>
    </p:spTree>
    <p:extLst>
      <p:ext uri="{BB962C8B-B14F-4D97-AF65-F5344CB8AC3E}">
        <p14:creationId xmlns:p14="http://schemas.microsoft.com/office/powerpoint/2010/main" val="2280757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71;p15">
            <a:extLst>
              <a:ext uri="{FF2B5EF4-FFF2-40B4-BE49-F238E27FC236}">
                <a16:creationId xmlns:a16="http://schemas.microsoft.com/office/drawing/2014/main" id="{B785D898-5CAE-FE92-1E1B-6ED8A4344599}"/>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5" name="Picture 4">
            <a:extLst>
              <a:ext uri="{FF2B5EF4-FFF2-40B4-BE49-F238E27FC236}">
                <a16:creationId xmlns:a16="http://schemas.microsoft.com/office/drawing/2014/main" id="{2C833852-378F-6CD3-B781-4F01857541FE}"/>
              </a:ext>
            </a:extLst>
          </p:cNvPr>
          <p:cNvPicPr>
            <a:picLocks noChangeAspect="1"/>
          </p:cNvPicPr>
          <p:nvPr/>
        </p:nvPicPr>
        <p:blipFill>
          <a:blip r:embed="rId10"/>
          <a:stretch>
            <a:fillRect/>
          </a:stretch>
        </p:blipFill>
        <p:spPr>
          <a:xfrm>
            <a:off x="2542257" y="480357"/>
            <a:ext cx="1784846" cy="1623506"/>
          </a:xfrm>
          <a:prstGeom prst="rect">
            <a:avLst/>
          </a:prstGeom>
        </p:spPr>
      </p:pic>
      <p:pic>
        <p:nvPicPr>
          <p:cNvPr id="6" name="Picture 5">
            <a:extLst>
              <a:ext uri="{FF2B5EF4-FFF2-40B4-BE49-F238E27FC236}">
                <a16:creationId xmlns:a16="http://schemas.microsoft.com/office/drawing/2014/main" id="{4347C47C-02E3-2B4A-1C77-FF89106AF723}"/>
              </a:ext>
            </a:extLst>
          </p:cNvPr>
          <p:cNvPicPr>
            <a:picLocks noChangeAspect="1"/>
          </p:cNvPicPr>
          <p:nvPr/>
        </p:nvPicPr>
        <p:blipFill>
          <a:blip r:embed="rId11"/>
          <a:stretch>
            <a:fillRect/>
          </a:stretch>
        </p:blipFill>
        <p:spPr>
          <a:xfrm>
            <a:off x="4753859" y="395899"/>
            <a:ext cx="1880592" cy="1880592"/>
          </a:xfrm>
          <a:prstGeom prst="rect">
            <a:avLst/>
          </a:prstGeom>
        </p:spPr>
      </p:pic>
      <p:pic>
        <p:nvPicPr>
          <p:cNvPr id="7" name="Picture 6">
            <a:extLst>
              <a:ext uri="{FF2B5EF4-FFF2-40B4-BE49-F238E27FC236}">
                <a16:creationId xmlns:a16="http://schemas.microsoft.com/office/drawing/2014/main" id="{136BF10A-FEA0-DD6B-C149-B428110CCC11}"/>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Lst>
          </a:blip>
          <a:srcRect l="10423" t="6496" r="11613" b="14825"/>
          <a:stretch/>
        </p:blipFill>
        <p:spPr>
          <a:xfrm>
            <a:off x="7235435" y="633972"/>
            <a:ext cx="1595796" cy="1610436"/>
          </a:xfrm>
          <a:prstGeom prst="rect">
            <a:avLst/>
          </a:prstGeom>
        </p:spPr>
      </p:pic>
      <p:pic>
        <p:nvPicPr>
          <p:cNvPr id="8" name="Picture 7" descr="Icon&#10;&#10;Description automatically generated">
            <a:extLst>
              <a:ext uri="{FF2B5EF4-FFF2-40B4-BE49-F238E27FC236}">
                <a16:creationId xmlns:a16="http://schemas.microsoft.com/office/drawing/2014/main" id="{E96169F2-2005-F455-E152-A4CCCB205013}"/>
              </a:ext>
            </a:extLst>
          </p:cNvPr>
          <p:cNvPicPr>
            <a:picLocks noChangeAspect="1"/>
          </p:cNvPicPr>
          <p:nvPr/>
        </p:nvPicPr>
        <p:blipFill>
          <a:blip r:embed="rId14"/>
          <a:stretch>
            <a:fillRect/>
          </a:stretch>
        </p:blipFill>
        <p:spPr>
          <a:xfrm>
            <a:off x="551663" y="655674"/>
            <a:ext cx="1293864" cy="1361042"/>
          </a:xfrm>
          <a:prstGeom prst="rect">
            <a:avLst/>
          </a:prstGeom>
        </p:spPr>
      </p:pic>
      <p:sp>
        <p:nvSpPr>
          <p:cNvPr id="9" name="TextBox 8">
            <a:extLst>
              <a:ext uri="{FF2B5EF4-FFF2-40B4-BE49-F238E27FC236}">
                <a16:creationId xmlns:a16="http://schemas.microsoft.com/office/drawing/2014/main" id="{D36804E4-84B2-37EF-F5FB-22598E4C1331}"/>
              </a:ext>
            </a:extLst>
          </p:cNvPr>
          <p:cNvSpPr txBox="1"/>
          <p:nvPr/>
        </p:nvSpPr>
        <p:spPr>
          <a:xfrm>
            <a:off x="7555340" y="3544881"/>
            <a:ext cx="955986"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thin</a:t>
            </a:r>
          </a:p>
        </p:txBody>
      </p:sp>
      <p:sp>
        <p:nvSpPr>
          <p:cNvPr id="10" name="TextBox 9">
            <a:extLst>
              <a:ext uri="{FF2B5EF4-FFF2-40B4-BE49-F238E27FC236}">
                <a16:creationId xmlns:a16="http://schemas.microsoft.com/office/drawing/2014/main" id="{E0412A59-C2D5-ADAC-9208-BB665D841440}"/>
              </a:ext>
            </a:extLst>
          </p:cNvPr>
          <p:cNvSpPr txBox="1"/>
          <p:nvPr/>
        </p:nvSpPr>
        <p:spPr>
          <a:xfrm>
            <a:off x="60456" y="3544881"/>
            <a:ext cx="2191537"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backpack</a:t>
            </a:r>
          </a:p>
        </p:txBody>
      </p:sp>
      <p:sp>
        <p:nvSpPr>
          <p:cNvPr id="11" name="TextBox 10">
            <a:extLst>
              <a:ext uri="{FF2B5EF4-FFF2-40B4-BE49-F238E27FC236}">
                <a16:creationId xmlns:a16="http://schemas.microsoft.com/office/drawing/2014/main" id="{6A019885-EE3C-047D-5544-CBE1F530AF1A}"/>
              </a:ext>
            </a:extLst>
          </p:cNvPr>
          <p:cNvSpPr txBox="1"/>
          <p:nvPr/>
        </p:nvSpPr>
        <p:spPr>
          <a:xfrm>
            <a:off x="2471148" y="3544881"/>
            <a:ext cx="1919464"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chicken</a:t>
            </a:r>
          </a:p>
        </p:txBody>
      </p:sp>
      <p:sp>
        <p:nvSpPr>
          <p:cNvPr id="12" name="TextBox 11">
            <a:extLst>
              <a:ext uri="{FF2B5EF4-FFF2-40B4-BE49-F238E27FC236}">
                <a16:creationId xmlns:a16="http://schemas.microsoft.com/office/drawing/2014/main" id="{4A8ECFF4-2C24-B97A-D9CC-698B7AA7FBFA}"/>
              </a:ext>
            </a:extLst>
          </p:cNvPr>
          <p:cNvSpPr txBox="1"/>
          <p:nvPr/>
        </p:nvSpPr>
        <p:spPr>
          <a:xfrm>
            <a:off x="5153772" y="3544881"/>
            <a:ext cx="1080765"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thick</a:t>
            </a:r>
          </a:p>
        </p:txBody>
      </p:sp>
      <p:pic>
        <p:nvPicPr>
          <p:cNvPr id="2" name="a backpack ">
            <a:hlinkClick r:id="" action="ppaction://media"/>
            <a:extLst>
              <a:ext uri="{FF2B5EF4-FFF2-40B4-BE49-F238E27FC236}">
                <a16:creationId xmlns:a16="http://schemas.microsoft.com/office/drawing/2014/main" id="{2C3AA44D-3D93-7186-684A-A6882DE803FD}"/>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54913" y="2810925"/>
            <a:ext cx="487363" cy="487363"/>
          </a:xfrm>
          <a:prstGeom prst="rect">
            <a:avLst/>
          </a:prstGeom>
        </p:spPr>
      </p:pic>
      <p:pic>
        <p:nvPicPr>
          <p:cNvPr id="3" name="a chicken ">
            <a:hlinkClick r:id="" action="ppaction://media"/>
            <a:extLst>
              <a:ext uri="{FF2B5EF4-FFF2-40B4-BE49-F238E27FC236}">
                <a16:creationId xmlns:a16="http://schemas.microsoft.com/office/drawing/2014/main" id="{23723DFC-3F2B-EC22-1035-081896839C24}"/>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3187198" y="2810925"/>
            <a:ext cx="487363" cy="487363"/>
          </a:xfrm>
          <a:prstGeom prst="rect">
            <a:avLst/>
          </a:prstGeom>
        </p:spPr>
      </p:pic>
      <p:pic>
        <p:nvPicPr>
          <p:cNvPr id="13" name="thick ">
            <a:hlinkClick r:id="" action="ppaction://media"/>
            <a:extLst>
              <a:ext uri="{FF2B5EF4-FFF2-40B4-BE49-F238E27FC236}">
                <a16:creationId xmlns:a16="http://schemas.microsoft.com/office/drawing/2014/main" id="{5B2FFB71-F743-5EB5-7AA2-5A01FB49DC5B}"/>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5450472" y="2810924"/>
            <a:ext cx="487363" cy="487363"/>
          </a:xfrm>
          <a:prstGeom prst="rect">
            <a:avLst/>
          </a:prstGeom>
        </p:spPr>
      </p:pic>
      <p:pic>
        <p:nvPicPr>
          <p:cNvPr id="14" name="thin">
            <a:hlinkClick r:id="" action="ppaction://media"/>
            <a:extLst>
              <a:ext uri="{FF2B5EF4-FFF2-40B4-BE49-F238E27FC236}">
                <a16:creationId xmlns:a16="http://schemas.microsoft.com/office/drawing/2014/main" id="{1493D6A0-6FC4-0BA4-457E-4224FB6469CF}"/>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7789651" y="2810923"/>
            <a:ext cx="487363" cy="487363"/>
          </a:xfrm>
          <a:prstGeom prst="rect">
            <a:avLst/>
          </a:prstGeom>
        </p:spPr>
      </p:pic>
    </p:spTree>
    <p:extLst>
      <p:ext uri="{BB962C8B-B14F-4D97-AF65-F5344CB8AC3E}">
        <p14:creationId xmlns:p14="http://schemas.microsoft.com/office/powerpoint/2010/main" val="352180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797" fill="hold"/>
                                        <p:tgtEl>
                                          <p:spTgt spid="3"/>
                                        </p:tgtEl>
                                      </p:cBhvr>
                                    </p:cmd>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681" fill="hold"/>
                                        <p:tgtEl>
                                          <p:spTgt spid="13"/>
                                        </p:tgtEl>
                                      </p:cBhvr>
                                    </p:cmd>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844" fill="hold"/>
                                        <p:tgtEl>
                                          <p:spTgt spid="14"/>
                                        </p:tgtEl>
                                      </p:cBhvr>
                                    </p:cmd>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2"/>
                </p:tgtEl>
              </p:cMediaNode>
            </p:audio>
            <p:audio>
              <p:cMediaNode vol="80000">
                <p:cTn id="40" fill="hold" display="0">
                  <p:stCondLst>
                    <p:cond delay="indefinite"/>
                  </p:stCondLst>
                  <p:endCondLst>
                    <p:cond evt="onStopAudio" delay="0">
                      <p:tgtEl>
                        <p:sldTgt/>
                      </p:tgtEl>
                    </p:cond>
                  </p:endCondLst>
                </p:cTn>
                <p:tgtEl>
                  <p:spTgt spid="3"/>
                </p:tgtEl>
              </p:cMediaNode>
            </p:audio>
            <p:audio>
              <p:cMediaNode vol="80000">
                <p:cTn id="41" fill="hold" display="0">
                  <p:stCondLst>
                    <p:cond delay="indefinite"/>
                  </p:stCondLst>
                  <p:endCondLst>
                    <p:cond evt="onStopAudio" delay="0">
                      <p:tgtEl>
                        <p:sldTgt/>
                      </p:tgtEl>
                    </p:cond>
                  </p:endCondLst>
                </p:cTn>
                <p:tgtEl>
                  <p:spTgt spid="13"/>
                </p:tgtEl>
              </p:cMediaNode>
            </p:audio>
            <p:audio>
              <p:cMediaNode vol="80000">
                <p:cTn id="42" fill="hold" display="0">
                  <p:stCondLst>
                    <p:cond delay="indefinite"/>
                  </p:stCondLst>
                  <p:endCondLst>
                    <p:cond evt="onStopAudio" delay="0">
                      <p:tgtEl>
                        <p:sldTgt/>
                      </p:tgtEl>
                    </p:cond>
                  </p:endCondLst>
                </p:cTn>
                <p:tgtEl>
                  <p:spTgt spid="14"/>
                </p:tgtEl>
              </p:cMediaNode>
            </p:audio>
          </p:childTnLst>
        </p:cTn>
      </p:par>
    </p:tnLst>
    <p:bldLst>
      <p:bldP spid="9" grpId="0"/>
      <p:bldP spid="10"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71;p15">
            <a:extLst>
              <a:ext uri="{FF2B5EF4-FFF2-40B4-BE49-F238E27FC236}">
                <a16:creationId xmlns:a16="http://schemas.microsoft.com/office/drawing/2014/main" id="{B785D898-5CAE-FE92-1E1B-6ED8A4344599}"/>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 name="Picture 1">
            <a:extLst>
              <a:ext uri="{FF2B5EF4-FFF2-40B4-BE49-F238E27FC236}">
                <a16:creationId xmlns:a16="http://schemas.microsoft.com/office/drawing/2014/main" id="{2A05B42C-6CB0-64C8-FFB4-A71FD70ECBB7}"/>
              </a:ext>
            </a:extLst>
          </p:cNvPr>
          <p:cNvPicPr>
            <a:picLocks noChangeAspect="1"/>
          </p:cNvPicPr>
          <p:nvPr/>
        </p:nvPicPr>
        <p:blipFill>
          <a:blip r:embed="rId10"/>
          <a:stretch>
            <a:fillRect/>
          </a:stretch>
        </p:blipFill>
        <p:spPr>
          <a:xfrm>
            <a:off x="2450851" y="308448"/>
            <a:ext cx="1887774" cy="1887774"/>
          </a:xfrm>
          <a:prstGeom prst="rect">
            <a:avLst/>
          </a:prstGeom>
        </p:spPr>
      </p:pic>
      <p:pic>
        <p:nvPicPr>
          <p:cNvPr id="3" name="Picture 2">
            <a:extLst>
              <a:ext uri="{FF2B5EF4-FFF2-40B4-BE49-F238E27FC236}">
                <a16:creationId xmlns:a16="http://schemas.microsoft.com/office/drawing/2014/main" id="{ABB65D9A-C298-901E-5CC7-96474B8AD2E5}"/>
              </a:ext>
            </a:extLst>
          </p:cNvPr>
          <p:cNvPicPr>
            <a:picLocks noChangeAspect="1"/>
          </p:cNvPicPr>
          <p:nvPr/>
        </p:nvPicPr>
        <p:blipFill rotWithShape="1">
          <a:blip r:embed="rId11"/>
          <a:srcRect r="46725"/>
          <a:stretch/>
        </p:blipFill>
        <p:spPr>
          <a:xfrm>
            <a:off x="4719357" y="308448"/>
            <a:ext cx="1788580" cy="1887774"/>
          </a:xfrm>
          <a:prstGeom prst="rect">
            <a:avLst/>
          </a:prstGeom>
        </p:spPr>
      </p:pic>
      <p:pic>
        <p:nvPicPr>
          <p:cNvPr id="5" name="Picture 4">
            <a:extLst>
              <a:ext uri="{FF2B5EF4-FFF2-40B4-BE49-F238E27FC236}">
                <a16:creationId xmlns:a16="http://schemas.microsoft.com/office/drawing/2014/main" id="{A5C7EF2E-77AD-493F-F8B8-39E0E1FF69FF}"/>
              </a:ext>
            </a:extLst>
          </p:cNvPr>
          <p:cNvPicPr>
            <a:picLocks noChangeAspect="1"/>
          </p:cNvPicPr>
          <p:nvPr/>
        </p:nvPicPr>
        <p:blipFill rotWithShape="1">
          <a:blip r:embed="rId11"/>
          <a:srcRect l="51321"/>
          <a:stretch/>
        </p:blipFill>
        <p:spPr>
          <a:xfrm>
            <a:off x="7180958" y="320687"/>
            <a:ext cx="1634266" cy="1887774"/>
          </a:xfrm>
          <a:prstGeom prst="rect">
            <a:avLst/>
          </a:prstGeom>
        </p:spPr>
      </p:pic>
      <p:pic>
        <p:nvPicPr>
          <p:cNvPr id="6" name="Picture 5">
            <a:extLst>
              <a:ext uri="{FF2B5EF4-FFF2-40B4-BE49-F238E27FC236}">
                <a16:creationId xmlns:a16="http://schemas.microsoft.com/office/drawing/2014/main" id="{C7BFC1C1-E5D3-8FA1-C3BE-F66A8582673C}"/>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88926" y="934927"/>
            <a:ext cx="1887774" cy="965838"/>
          </a:xfrm>
          <a:prstGeom prst="rect">
            <a:avLst/>
          </a:prstGeom>
        </p:spPr>
      </p:pic>
      <p:sp>
        <p:nvSpPr>
          <p:cNvPr id="7" name="TextBox 6">
            <a:extLst>
              <a:ext uri="{FF2B5EF4-FFF2-40B4-BE49-F238E27FC236}">
                <a16:creationId xmlns:a16="http://schemas.microsoft.com/office/drawing/2014/main" id="{611F25F4-6AAD-7D7D-EAEB-273E594D3473}"/>
              </a:ext>
            </a:extLst>
          </p:cNvPr>
          <p:cNvSpPr txBox="1"/>
          <p:nvPr/>
        </p:nvSpPr>
        <p:spPr>
          <a:xfrm>
            <a:off x="7346286" y="3543891"/>
            <a:ext cx="1303609"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wrong</a:t>
            </a:r>
          </a:p>
        </p:txBody>
      </p:sp>
      <p:sp>
        <p:nvSpPr>
          <p:cNvPr id="8" name="TextBox 7">
            <a:extLst>
              <a:ext uri="{FF2B5EF4-FFF2-40B4-BE49-F238E27FC236}">
                <a16:creationId xmlns:a16="http://schemas.microsoft.com/office/drawing/2014/main" id="{8FE59178-A190-50A8-087A-DC639418B83B}"/>
              </a:ext>
            </a:extLst>
          </p:cNvPr>
          <p:cNvSpPr txBox="1"/>
          <p:nvPr/>
        </p:nvSpPr>
        <p:spPr>
          <a:xfrm>
            <a:off x="299582" y="3543891"/>
            <a:ext cx="1699273"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to leave</a:t>
            </a:r>
          </a:p>
        </p:txBody>
      </p:sp>
      <p:sp>
        <p:nvSpPr>
          <p:cNvPr id="9" name="TextBox 8">
            <a:extLst>
              <a:ext uri="{FF2B5EF4-FFF2-40B4-BE49-F238E27FC236}">
                <a16:creationId xmlns:a16="http://schemas.microsoft.com/office/drawing/2014/main" id="{47EF6FCA-AC24-F5C0-898B-0AD8A2C419EA}"/>
              </a:ext>
            </a:extLst>
          </p:cNvPr>
          <p:cNvSpPr txBox="1"/>
          <p:nvPr/>
        </p:nvSpPr>
        <p:spPr>
          <a:xfrm>
            <a:off x="4951131" y="3543891"/>
            <a:ext cx="1699273"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correct</a:t>
            </a:r>
          </a:p>
        </p:txBody>
      </p:sp>
      <p:sp>
        <p:nvSpPr>
          <p:cNvPr id="10" name="TextBox 9">
            <a:extLst>
              <a:ext uri="{FF2B5EF4-FFF2-40B4-BE49-F238E27FC236}">
                <a16:creationId xmlns:a16="http://schemas.microsoft.com/office/drawing/2014/main" id="{FF3380ED-16DC-B570-278D-8DCC993BE404}"/>
              </a:ext>
            </a:extLst>
          </p:cNvPr>
          <p:cNvSpPr txBox="1"/>
          <p:nvPr/>
        </p:nvSpPr>
        <p:spPr>
          <a:xfrm>
            <a:off x="2901547" y="3543891"/>
            <a:ext cx="1025978"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long</a:t>
            </a:r>
          </a:p>
        </p:txBody>
      </p:sp>
      <p:pic>
        <p:nvPicPr>
          <p:cNvPr id="11" name="to leave">
            <a:hlinkClick r:id="" action="ppaction://media"/>
            <a:extLst>
              <a:ext uri="{FF2B5EF4-FFF2-40B4-BE49-F238E27FC236}">
                <a16:creationId xmlns:a16="http://schemas.microsoft.com/office/drawing/2014/main" id="{D862D795-D69B-B1F3-6EDA-1C2D80D17F8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05536" y="2791088"/>
            <a:ext cx="487363" cy="487363"/>
          </a:xfrm>
          <a:prstGeom prst="rect">
            <a:avLst/>
          </a:prstGeom>
        </p:spPr>
      </p:pic>
      <p:pic>
        <p:nvPicPr>
          <p:cNvPr id="12" name="long">
            <a:hlinkClick r:id="" action="ppaction://media"/>
            <a:extLst>
              <a:ext uri="{FF2B5EF4-FFF2-40B4-BE49-F238E27FC236}">
                <a16:creationId xmlns:a16="http://schemas.microsoft.com/office/drawing/2014/main" id="{F779EA13-9511-4D4E-6A23-CE55D9353B8A}"/>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3170854" y="2791088"/>
            <a:ext cx="487363" cy="487363"/>
          </a:xfrm>
          <a:prstGeom prst="rect">
            <a:avLst/>
          </a:prstGeom>
        </p:spPr>
      </p:pic>
      <p:pic>
        <p:nvPicPr>
          <p:cNvPr id="13" name="correct">
            <a:hlinkClick r:id="" action="ppaction://media"/>
            <a:extLst>
              <a:ext uri="{FF2B5EF4-FFF2-40B4-BE49-F238E27FC236}">
                <a16:creationId xmlns:a16="http://schemas.microsoft.com/office/drawing/2014/main" id="{1519F3D9-9180-53AD-8414-46DE32330F02}"/>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5557085" y="2791087"/>
            <a:ext cx="487363" cy="487363"/>
          </a:xfrm>
          <a:prstGeom prst="rect">
            <a:avLst/>
          </a:prstGeom>
        </p:spPr>
      </p:pic>
      <p:pic>
        <p:nvPicPr>
          <p:cNvPr id="14" name="wrong">
            <a:hlinkClick r:id="" action="ppaction://media"/>
            <a:extLst>
              <a:ext uri="{FF2B5EF4-FFF2-40B4-BE49-F238E27FC236}">
                <a16:creationId xmlns:a16="http://schemas.microsoft.com/office/drawing/2014/main" id="{CB311C4E-E14A-7758-E4CB-B6080273E433}"/>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751101" y="2791087"/>
            <a:ext cx="487363" cy="487363"/>
          </a:xfrm>
          <a:prstGeom prst="rect">
            <a:avLst/>
          </a:prstGeom>
        </p:spPr>
      </p:pic>
    </p:spTree>
    <p:extLst>
      <p:ext uri="{BB962C8B-B14F-4D97-AF65-F5344CB8AC3E}">
        <p14:creationId xmlns:p14="http://schemas.microsoft.com/office/powerpoint/2010/main" val="354594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2"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658" fill="hold"/>
                                        <p:tgtEl>
                                          <p:spTgt spid="12"/>
                                        </p:tgtEl>
                                      </p:cBhvr>
                                    </p:cmd>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937" fill="hold"/>
                                        <p:tgtEl>
                                          <p:spTgt spid="13"/>
                                        </p:tgtEl>
                                      </p:cBhvr>
                                    </p:cmd>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519" fill="hold"/>
                                        <p:tgtEl>
                                          <p:spTgt spid="14"/>
                                        </p:tgtEl>
                                      </p:cBhvr>
                                    </p:cmd>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1"/>
                </p:tgtEl>
              </p:cMediaNode>
            </p:audio>
            <p:audio>
              <p:cMediaNode vol="80000">
                <p:cTn id="40" fill="hold" display="0">
                  <p:stCondLst>
                    <p:cond delay="indefinite"/>
                  </p:stCondLst>
                  <p:endCondLst>
                    <p:cond evt="onStopAudio" delay="0">
                      <p:tgtEl>
                        <p:sldTgt/>
                      </p:tgtEl>
                    </p:cond>
                  </p:endCondLst>
                </p:cTn>
                <p:tgtEl>
                  <p:spTgt spid="12"/>
                </p:tgtEl>
              </p:cMediaNode>
            </p:audio>
            <p:audio>
              <p:cMediaNode vol="80000">
                <p:cTn id="41" fill="hold" display="0">
                  <p:stCondLst>
                    <p:cond delay="indefinite"/>
                  </p:stCondLst>
                  <p:endCondLst>
                    <p:cond evt="onStopAudio" delay="0">
                      <p:tgtEl>
                        <p:sldTgt/>
                      </p:tgtEl>
                    </p:cond>
                  </p:endCondLst>
                </p:cTn>
                <p:tgtEl>
                  <p:spTgt spid="13"/>
                </p:tgtEl>
              </p:cMediaNode>
            </p:audio>
            <p:audio>
              <p:cMediaNode vol="80000">
                <p:cTn id="42" fill="hold" display="0">
                  <p:stCondLst>
                    <p:cond delay="indefinite"/>
                  </p:stCondLst>
                  <p:endCondLst>
                    <p:cond evt="onStopAudio" delay="0">
                      <p:tgtEl>
                        <p:sldTgt/>
                      </p:tgtEl>
                    </p:cond>
                  </p:endCondLst>
                </p:cTn>
                <p:tgtEl>
                  <p:spTgt spid="14"/>
                </p:tgtEl>
              </p:cMediaNode>
            </p:audio>
          </p:childTnLst>
        </p:cTn>
      </p:par>
    </p:tnLst>
    <p:bldLst>
      <p:bldP spid="7" grpId="0"/>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71;p15">
            <a:extLst>
              <a:ext uri="{FF2B5EF4-FFF2-40B4-BE49-F238E27FC236}">
                <a16:creationId xmlns:a16="http://schemas.microsoft.com/office/drawing/2014/main" id="{B785D898-5CAE-FE92-1E1B-6ED8A4344599}"/>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 name="Picture 1">
            <a:extLst>
              <a:ext uri="{FF2B5EF4-FFF2-40B4-BE49-F238E27FC236}">
                <a16:creationId xmlns:a16="http://schemas.microsoft.com/office/drawing/2014/main" id="{59F89C38-A251-8869-8F22-11E627278FF6}"/>
              </a:ext>
            </a:extLst>
          </p:cNvPr>
          <p:cNvPicPr>
            <a:picLocks noChangeAspect="1"/>
          </p:cNvPicPr>
          <p:nvPr/>
        </p:nvPicPr>
        <p:blipFill rotWithShape="1">
          <a:blip r:embed="rId10"/>
          <a:srcRect b="16529"/>
          <a:stretch/>
        </p:blipFill>
        <p:spPr>
          <a:xfrm>
            <a:off x="4628568" y="393070"/>
            <a:ext cx="2102778" cy="1755208"/>
          </a:xfrm>
          <a:prstGeom prst="rect">
            <a:avLst/>
          </a:prstGeom>
        </p:spPr>
      </p:pic>
      <p:pic>
        <p:nvPicPr>
          <p:cNvPr id="3" name="Picture 2">
            <a:extLst>
              <a:ext uri="{FF2B5EF4-FFF2-40B4-BE49-F238E27FC236}">
                <a16:creationId xmlns:a16="http://schemas.microsoft.com/office/drawing/2014/main" id="{84048161-0740-5CB8-E31C-849900BE7CEA}"/>
              </a:ext>
            </a:extLst>
          </p:cNvPr>
          <p:cNvPicPr>
            <a:picLocks noChangeAspect="1"/>
          </p:cNvPicPr>
          <p:nvPr/>
        </p:nvPicPr>
        <p:blipFill rotWithShape="1">
          <a:blip r:embed="rId11"/>
          <a:srcRect l="5353" t="28316" r="7828"/>
          <a:stretch/>
        </p:blipFill>
        <p:spPr>
          <a:xfrm>
            <a:off x="6975032" y="816192"/>
            <a:ext cx="2039500" cy="1332086"/>
          </a:xfrm>
          <a:prstGeom prst="rect">
            <a:avLst/>
          </a:prstGeom>
        </p:spPr>
      </p:pic>
      <p:pic>
        <p:nvPicPr>
          <p:cNvPr id="5" name="Picture 4">
            <a:extLst>
              <a:ext uri="{FF2B5EF4-FFF2-40B4-BE49-F238E27FC236}">
                <a16:creationId xmlns:a16="http://schemas.microsoft.com/office/drawing/2014/main" id="{B52C159A-2E87-634F-D9D0-4A4776A23EF9}"/>
              </a:ext>
            </a:extLst>
          </p:cNvPr>
          <p:cNvPicPr>
            <a:picLocks noChangeAspect="1"/>
          </p:cNvPicPr>
          <p:nvPr/>
        </p:nvPicPr>
        <p:blipFill>
          <a:blip r:embed="rId12"/>
          <a:stretch>
            <a:fillRect/>
          </a:stretch>
        </p:blipFill>
        <p:spPr>
          <a:xfrm>
            <a:off x="2408487" y="426599"/>
            <a:ext cx="1917938" cy="1917938"/>
          </a:xfrm>
          <a:prstGeom prst="rect">
            <a:avLst/>
          </a:prstGeom>
        </p:spPr>
      </p:pic>
      <p:grpSp>
        <p:nvGrpSpPr>
          <p:cNvPr id="6" name="Group 5">
            <a:extLst>
              <a:ext uri="{FF2B5EF4-FFF2-40B4-BE49-F238E27FC236}">
                <a16:creationId xmlns:a16="http://schemas.microsoft.com/office/drawing/2014/main" id="{72DD6426-D1D0-F235-90FA-E4F8DF08BC44}"/>
              </a:ext>
            </a:extLst>
          </p:cNvPr>
          <p:cNvGrpSpPr/>
          <p:nvPr/>
        </p:nvGrpSpPr>
        <p:grpSpPr>
          <a:xfrm>
            <a:off x="272053" y="274824"/>
            <a:ext cx="1885772" cy="2221488"/>
            <a:chOff x="751745" y="1566379"/>
            <a:chExt cx="2362222" cy="2782760"/>
          </a:xfrm>
        </p:grpSpPr>
        <p:pic>
          <p:nvPicPr>
            <p:cNvPr id="7" name="Google Shape;183;p8">
              <a:extLst>
                <a:ext uri="{FF2B5EF4-FFF2-40B4-BE49-F238E27FC236}">
                  <a16:creationId xmlns:a16="http://schemas.microsoft.com/office/drawing/2014/main" id="{6DC12E8D-31DA-6041-54B7-BE503A477807}"/>
                </a:ext>
              </a:extLst>
            </p:cNvPr>
            <p:cNvPicPr preferRelativeResize="0"/>
            <p:nvPr/>
          </p:nvPicPr>
          <p:blipFill rotWithShape="1">
            <a:blip r:embed="rId13">
              <a:alphaModFix/>
            </a:blip>
            <a:srcRect l="51347" t="22036" b="20647"/>
            <a:stretch/>
          </p:blipFill>
          <p:spPr>
            <a:xfrm>
              <a:off x="751745" y="1566379"/>
              <a:ext cx="2362222" cy="2782760"/>
            </a:xfrm>
            <a:prstGeom prst="rect">
              <a:avLst/>
            </a:prstGeom>
            <a:noFill/>
            <a:ln>
              <a:noFill/>
            </a:ln>
          </p:spPr>
        </p:pic>
        <p:sp>
          <p:nvSpPr>
            <p:cNvPr id="8" name="Rectangle 7">
              <a:extLst>
                <a:ext uri="{FF2B5EF4-FFF2-40B4-BE49-F238E27FC236}">
                  <a16:creationId xmlns:a16="http://schemas.microsoft.com/office/drawing/2014/main" id="{9A0013DE-2F24-E048-5A22-411B89450A82}"/>
                </a:ext>
              </a:extLst>
            </p:cNvPr>
            <p:cNvSpPr/>
            <p:nvPr/>
          </p:nvSpPr>
          <p:spPr>
            <a:xfrm>
              <a:off x="751745" y="1714500"/>
              <a:ext cx="264255"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675A39DA-65DD-A615-0EBB-F259A8A123AD}"/>
              </a:ext>
            </a:extLst>
          </p:cNvPr>
          <p:cNvSpPr txBox="1"/>
          <p:nvPr/>
        </p:nvSpPr>
        <p:spPr>
          <a:xfrm>
            <a:off x="518989" y="3560718"/>
            <a:ext cx="1699273"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weak</a:t>
            </a:r>
          </a:p>
        </p:txBody>
      </p:sp>
      <p:sp>
        <p:nvSpPr>
          <p:cNvPr id="10" name="TextBox 9">
            <a:extLst>
              <a:ext uri="{FF2B5EF4-FFF2-40B4-BE49-F238E27FC236}">
                <a16:creationId xmlns:a16="http://schemas.microsoft.com/office/drawing/2014/main" id="{B6FAD92E-6C46-87DA-A9EC-DFB768B8D058}"/>
              </a:ext>
            </a:extLst>
          </p:cNvPr>
          <p:cNvSpPr txBox="1"/>
          <p:nvPr/>
        </p:nvSpPr>
        <p:spPr>
          <a:xfrm>
            <a:off x="7475225" y="3539746"/>
            <a:ext cx="1039113"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poor</a:t>
            </a:r>
          </a:p>
        </p:txBody>
      </p:sp>
      <p:sp>
        <p:nvSpPr>
          <p:cNvPr id="11" name="TextBox 10">
            <a:extLst>
              <a:ext uri="{FF2B5EF4-FFF2-40B4-BE49-F238E27FC236}">
                <a16:creationId xmlns:a16="http://schemas.microsoft.com/office/drawing/2014/main" id="{35796D67-099F-6A02-5B6D-DB723820D70B}"/>
              </a:ext>
            </a:extLst>
          </p:cNvPr>
          <p:cNvSpPr txBox="1"/>
          <p:nvPr/>
        </p:nvSpPr>
        <p:spPr>
          <a:xfrm>
            <a:off x="5235119" y="3544881"/>
            <a:ext cx="891999"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rich</a:t>
            </a:r>
          </a:p>
        </p:txBody>
      </p:sp>
      <p:sp>
        <p:nvSpPr>
          <p:cNvPr id="12" name="TextBox 11">
            <a:extLst>
              <a:ext uri="{FF2B5EF4-FFF2-40B4-BE49-F238E27FC236}">
                <a16:creationId xmlns:a16="http://schemas.microsoft.com/office/drawing/2014/main" id="{CC504197-5465-9856-A437-3B872A49151A}"/>
              </a:ext>
            </a:extLst>
          </p:cNvPr>
          <p:cNvSpPr txBox="1"/>
          <p:nvPr/>
        </p:nvSpPr>
        <p:spPr>
          <a:xfrm>
            <a:off x="2708675" y="3544881"/>
            <a:ext cx="1699273"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strong</a:t>
            </a:r>
          </a:p>
        </p:txBody>
      </p:sp>
      <p:pic>
        <p:nvPicPr>
          <p:cNvPr id="13" name="weak">
            <a:hlinkClick r:id="" action="ppaction://media"/>
            <a:extLst>
              <a:ext uri="{FF2B5EF4-FFF2-40B4-BE49-F238E27FC236}">
                <a16:creationId xmlns:a16="http://schemas.microsoft.com/office/drawing/2014/main" id="{BCEB9D1A-F3AC-FDE2-A68F-5AAA24C1979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71257" y="2782411"/>
            <a:ext cx="487363" cy="487363"/>
          </a:xfrm>
          <a:prstGeom prst="rect">
            <a:avLst/>
          </a:prstGeom>
        </p:spPr>
      </p:pic>
      <p:pic>
        <p:nvPicPr>
          <p:cNvPr id="14" name="strong">
            <a:hlinkClick r:id="" action="ppaction://media"/>
            <a:extLst>
              <a:ext uri="{FF2B5EF4-FFF2-40B4-BE49-F238E27FC236}">
                <a16:creationId xmlns:a16="http://schemas.microsoft.com/office/drawing/2014/main" id="{7901180B-E564-F97D-79B5-B44981256E1B}"/>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3123773" y="2784641"/>
            <a:ext cx="487363" cy="487363"/>
          </a:xfrm>
          <a:prstGeom prst="rect">
            <a:avLst/>
          </a:prstGeom>
        </p:spPr>
      </p:pic>
      <p:pic>
        <p:nvPicPr>
          <p:cNvPr id="15" name="rich">
            <a:hlinkClick r:id="" action="ppaction://media"/>
            <a:extLst>
              <a:ext uri="{FF2B5EF4-FFF2-40B4-BE49-F238E27FC236}">
                <a16:creationId xmlns:a16="http://schemas.microsoft.com/office/drawing/2014/main" id="{E9404002-D3EA-EFAE-A4C6-F81C7A8FEB9D}"/>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5436275" y="2782411"/>
            <a:ext cx="487363" cy="487363"/>
          </a:xfrm>
          <a:prstGeom prst="rect">
            <a:avLst/>
          </a:prstGeom>
        </p:spPr>
      </p:pic>
      <p:pic>
        <p:nvPicPr>
          <p:cNvPr id="16" name="poor">
            <a:hlinkClick r:id="" action="ppaction://media"/>
            <a:extLst>
              <a:ext uri="{FF2B5EF4-FFF2-40B4-BE49-F238E27FC236}">
                <a16:creationId xmlns:a16="http://schemas.microsoft.com/office/drawing/2014/main" id="{BA52D4DA-ABE5-044E-79D8-70D17AC13747}"/>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7751099" y="2782410"/>
            <a:ext cx="487363" cy="487363"/>
          </a:xfrm>
          <a:prstGeom prst="rect">
            <a:avLst/>
          </a:prstGeom>
        </p:spPr>
      </p:pic>
    </p:spTree>
    <p:extLst>
      <p:ext uri="{BB962C8B-B14F-4D97-AF65-F5344CB8AC3E}">
        <p14:creationId xmlns:p14="http://schemas.microsoft.com/office/powerpoint/2010/main" val="395289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0"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751" fill="hold"/>
                                        <p:tgtEl>
                                          <p:spTgt spid="14"/>
                                        </p:tgtEl>
                                      </p:cBhvr>
                                    </p:cmd>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496" fill="hold"/>
                                        <p:tgtEl>
                                          <p:spTgt spid="15"/>
                                        </p:tgtEl>
                                      </p:cBhvr>
                                    </p:cmd>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472" fill="hold"/>
                                        <p:tgtEl>
                                          <p:spTgt spid="16"/>
                                        </p:tgtEl>
                                      </p:cBhvr>
                                    </p:cmd>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3"/>
                </p:tgtEl>
              </p:cMediaNode>
            </p:audio>
            <p:audio>
              <p:cMediaNode vol="80000">
                <p:cTn id="40" fill="hold" display="0">
                  <p:stCondLst>
                    <p:cond delay="indefinite"/>
                  </p:stCondLst>
                  <p:endCondLst>
                    <p:cond evt="onStopAudio" delay="0">
                      <p:tgtEl>
                        <p:sldTgt/>
                      </p:tgtEl>
                    </p:cond>
                  </p:endCondLst>
                </p:cTn>
                <p:tgtEl>
                  <p:spTgt spid="14"/>
                </p:tgtEl>
              </p:cMediaNode>
            </p:audio>
            <p:audio>
              <p:cMediaNode vol="80000">
                <p:cTn id="41" fill="hold" display="0">
                  <p:stCondLst>
                    <p:cond delay="indefinite"/>
                  </p:stCondLst>
                  <p:endCondLst>
                    <p:cond evt="onStopAudio" delay="0">
                      <p:tgtEl>
                        <p:sldTgt/>
                      </p:tgtEl>
                    </p:cond>
                  </p:endCondLst>
                </p:cTn>
                <p:tgtEl>
                  <p:spTgt spid="15"/>
                </p:tgtEl>
              </p:cMediaNode>
            </p:audio>
            <p:audio>
              <p:cMediaNode vol="80000">
                <p:cTn id="42" fill="hold" display="0">
                  <p:stCondLst>
                    <p:cond delay="indefinite"/>
                  </p:stCondLst>
                  <p:endCondLst>
                    <p:cond evt="onStopAudio" delay="0">
                      <p:tgtEl>
                        <p:sldTgt/>
                      </p:tgtEl>
                    </p:cond>
                  </p:endCondLst>
                </p:cTn>
                <p:tgtEl>
                  <p:spTgt spid="16"/>
                </p:tgtEl>
              </p:cMediaNode>
            </p:audio>
          </p:childTnLst>
        </p:cTn>
      </p:par>
    </p:tnLst>
    <p:bldLst>
      <p:bldP spid="9" grpId="0"/>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71;p15">
            <a:extLst>
              <a:ext uri="{FF2B5EF4-FFF2-40B4-BE49-F238E27FC236}">
                <a16:creationId xmlns:a16="http://schemas.microsoft.com/office/drawing/2014/main" id="{B785D898-5CAE-FE92-1E1B-6ED8A4344599}"/>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 name="Picture 1">
            <a:extLst>
              <a:ext uri="{FF2B5EF4-FFF2-40B4-BE49-F238E27FC236}">
                <a16:creationId xmlns:a16="http://schemas.microsoft.com/office/drawing/2014/main" id="{DF32CCC3-FBC3-8C79-E31B-A8E758A15B4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34268" y="856298"/>
            <a:ext cx="1779040" cy="1185080"/>
          </a:xfrm>
          <a:prstGeom prst="rect">
            <a:avLst/>
          </a:prstGeom>
        </p:spPr>
      </p:pic>
      <p:pic>
        <p:nvPicPr>
          <p:cNvPr id="3" name="Picture 2">
            <a:extLst>
              <a:ext uri="{FF2B5EF4-FFF2-40B4-BE49-F238E27FC236}">
                <a16:creationId xmlns:a16="http://schemas.microsoft.com/office/drawing/2014/main" id="{DD73831C-0C50-F048-9D04-2E1316EB43A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496820" y="790618"/>
            <a:ext cx="1872050" cy="1402542"/>
          </a:xfrm>
          <a:prstGeom prst="rect">
            <a:avLst/>
          </a:prstGeom>
        </p:spPr>
      </p:pic>
      <p:pic>
        <p:nvPicPr>
          <p:cNvPr id="5" name="Picture 4">
            <a:extLst>
              <a:ext uri="{FF2B5EF4-FFF2-40B4-BE49-F238E27FC236}">
                <a16:creationId xmlns:a16="http://schemas.microsoft.com/office/drawing/2014/main" id="{6A67A815-C972-3387-4405-2A9ACDE0922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7233440" y="434784"/>
            <a:ext cx="1676292" cy="1758376"/>
          </a:xfrm>
          <a:prstGeom prst="rect">
            <a:avLst/>
          </a:prstGeom>
        </p:spPr>
      </p:pic>
      <p:pic>
        <p:nvPicPr>
          <p:cNvPr id="6" name="Picture 5">
            <a:extLst>
              <a:ext uri="{FF2B5EF4-FFF2-40B4-BE49-F238E27FC236}">
                <a16:creationId xmlns:a16="http://schemas.microsoft.com/office/drawing/2014/main" id="{0E34E94C-B146-9EBC-4C0E-652E7E3D3FDC}"/>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4956108" y="387835"/>
            <a:ext cx="1448776" cy="1878064"/>
          </a:xfrm>
          <a:prstGeom prst="rect">
            <a:avLst/>
          </a:prstGeom>
        </p:spPr>
      </p:pic>
      <p:sp>
        <p:nvSpPr>
          <p:cNvPr id="7" name="TextBox 6">
            <a:extLst>
              <a:ext uri="{FF2B5EF4-FFF2-40B4-BE49-F238E27FC236}">
                <a16:creationId xmlns:a16="http://schemas.microsoft.com/office/drawing/2014/main" id="{DCD84044-9F1F-7524-D349-B83DD6D013C4}"/>
              </a:ext>
            </a:extLst>
          </p:cNvPr>
          <p:cNvSpPr txBox="1"/>
          <p:nvPr/>
        </p:nvSpPr>
        <p:spPr>
          <a:xfrm>
            <a:off x="2628022" y="3544881"/>
            <a:ext cx="1609645"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ticket </a:t>
            </a:r>
          </a:p>
        </p:txBody>
      </p:sp>
      <p:sp>
        <p:nvSpPr>
          <p:cNvPr id="8" name="TextBox 7">
            <a:extLst>
              <a:ext uri="{FF2B5EF4-FFF2-40B4-BE49-F238E27FC236}">
                <a16:creationId xmlns:a16="http://schemas.microsoft.com/office/drawing/2014/main" id="{031C73F1-2C6F-A657-CA6A-750382E925E0}"/>
              </a:ext>
            </a:extLst>
          </p:cNvPr>
          <p:cNvSpPr txBox="1"/>
          <p:nvPr/>
        </p:nvSpPr>
        <p:spPr>
          <a:xfrm>
            <a:off x="7369129" y="3544881"/>
            <a:ext cx="1404913"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train</a:t>
            </a:r>
          </a:p>
        </p:txBody>
      </p:sp>
      <p:sp>
        <p:nvSpPr>
          <p:cNvPr id="9" name="TextBox 8">
            <a:extLst>
              <a:ext uri="{FF2B5EF4-FFF2-40B4-BE49-F238E27FC236}">
                <a16:creationId xmlns:a16="http://schemas.microsoft.com/office/drawing/2014/main" id="{93F578F0-B026-4874-1DF3-36C25D252174}"/>
              </a:ext>
            </a:extLst>
          </p:cNvPr>
          <p:cNvSpPr txBox="1"/>
          <p:nvPr/>
        </p:nvSpPr>
        <p:spPr>
          <a:xfrm>
            <a:off x="5114277" y="3544881"/>
            <a:ext cx="1120967"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car</a:t>
            </a:r>
          </a:p>
        </p:txBody>
      </p:sp>
      <p:sp>
        <p:nvSpPr>
          <p:cNvPr id="10" name="TextBox 9">
            <a:extLst>
              <a:ext uri="{FF2B5EF4-FFF2-40B4-BE49-F238E27FC236}">
                <a16:creationId xmlns:a16="http://schemas.microsoft.com/office/drawing/2014/main" id="{7C75A91A-A771-ADD1-4AEE-D26C3E65C052}"/>
              </a:ext>
            </a:extLst>
          </p:cNvPr>
          <p:cNvSpPr txBox="1"/>
          <p:nvPr/>
        </p:nvSpPr>
        <p:spPr>
          <a:xfrm>
            <a:off x="275842" y="3544881"/>
            <a:ext cx="1919464"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bicycle</a:t>
            </a:r>
          </a:p>
        </p:txBody>
      </p:sp>
      <p:pic>
        <p:nvPicPr>
          <p:cNvPr id="11" name="a bicycle">
            <a:hlinkClick r:id="" action="ppaction://media"/>
            <a:extLst>
              <a:ext uri="{FF2B5EF4-FFF2-40B4-BE49-F238E27FC236}">
                <a16:creationId xmlns:a16="http://schemas.microsoft.com/office/drawing/2014/main" id="{7FF35B98-63E7-AC12-9BF1-14BA849724B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91892" y="2750468"/>
            <a:ext cx="487363" cy="487363"/>
          </a:xfrm>
          <a:prstGeom prst="rect">
            <a:avLst/>
          </a:prstGeom>
        </p:spPr>
      </p:pic>
      <p:pic>
        <p:nvPicPr>
          <p:cNvPr id="12" name="a ticket">
            <a:hlinkClick r:id="" action="ppaction://media"/>
            <a:extLst>
              <a:ext uri="{FF2B5EF4-FFF2-40B4-BE49-F238E27FC236}">
                <a16:creationId xmlns:a16="http://schemas.microsoft.com/office/drawing/2014/main" id="{C4E1474B-CF66-3339-42B2-4088372B842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3189162" y="2750468"/>
            <a:ext cx="487363" cy="487363"/>
          </a:xfrm>
          <a:prstGeom prst="rect">
            <a:avLst/>
          </a:prstGeom>
        </p:spPr>
      </p:pic>
      <p:pic>
        <p:nvPicPr>
          <p:cNvPr id="13" name="a car">
            <a:hlinkClick r:id="" action="ppaction://media"/>
            <a:extLst>
              <a:ext uri="{FF2B5EF4-FFF2-40B4-BE49-F238E27FC236}">
                <a16:creationId xmlns:a16="http://schemas.microsoft.com/office/drawing/2014/main" id="{1B1EC23A-CCD9-84B1-8DBF-D610260910F0}"/>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5431078" y="2750468"/>
            <a:ext cx="487363" cy="487363"/>
          </a:xfrm>
          <a:prstGeom prst="rect">
            <a:avLst/>
          </a:prstGeom>
        </p:spPr>
      </p:pic>
      <p:pic>
        <p:nvPicPr>
          <p:cNvPr id="14" name="a train">
            <a:hlinkClick r:id="" action="ppaction://media"/>
            <a:extLst>
              <a:ext uri="{FF2B5EF4-FFF2-40B4-BE49-F238E27FC236}">
                <a16:creationId xmlns:a16="http://schemas.microsoft.com/office/drawing/2014/main" id="{131DD808-E83C-21D7-E81F-500A26F38B7D}"/>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7827903" y="2750467"/>
            <a:ext cx="487363" cy="487363"/>
          </a:xfrm>
          <a:prstGeom prst="rect">
            <a:avLst/>
          </a:prstGeom>
        </p:spPr>
      </p:pic>
    </p:spTree>
    <p:extLst>
      <p:ext uri="{BB962C8B-B14F-4D97-AF65-F5344CB8AC3E}">
        <p14:creationId xmlns:p14="http://schemas.microsoft.com/office/powerpoint/2010/main" val="337096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5"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751" fill="hold"/>
                                        <p:tgtEl>
                                          <p:spTgt spid="12"/>
                                        </p:tgtEl>
                                      </p:cBhvr>
                                    </p:cmd>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705" fill="hold"/>
                                        <p:tgtEl>
                                          <p:spTgt spid="13"/>
                                        </p:tgtEl>
                                      </p:cBhvr>
                                    </p:cmd>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821" fill="hold"/>
                                        <p:tgtEl>
                                          <p:spTgt spid="14"/>
                                        </p:tgtEl>
                                      </p:cBhvr>
                                    </p:cmd>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1"/>
                </p:tgtEl>
              </p:cMediaNode>
            </p:audio>
            <p:audio>
              <p:cMediaNode vol="80000">
                <p:cTn id="40" fill="hold" display="0">
                  <p:stCondLst>
                    <p:cond delay="indefinite"/>
                  </p:stCondLst>
                  <p:endCondLst>
                    <p:cond evt="onStopAudio" delay="0">
                      <p:tgtEl>
                        <p:sldTgt/>
                      </p:tgtEl>
                    </p:cond>
                  </p:endCondLst>
                </p:cTn>
                <p:tgtEl>
                  <p:spTgt spid="12"/>
                </p:tgtEl>
              </p:cMediaNode>
            </p:audio>
            <p:audio>
              <p:cMediaNode vol="80000">
                <p:cTn id="41" fill="hold" display="0">
                  <p:stCondLst>
                    <p:cond delay="indefinite"/>
                  </p:stCondLst>
                  <p:endCondLst>
                    <p:cond evt="onStopAudio" delay="0">
                      <p:tgtEl>
                        <p:sldTgt/>
                      </p:tgtEl>
                    </p:cond>
                  </p:endCondLst>
                </p:cTn>
                <p:tgtEl>
                  <p:spTgt spid="13"/>
                </p:tgtEl>
              </p:cMediaNode>
            </p:audio>
            <p:audio>
              <p:cMediaNode vol="80000">
                <p:cTn id="42" fill="hold" display="0">
                  <p:stCondLst>
                    <p:cond delay="indefinite"/>
                  </p:stCondLst>
                  <p:endCondLst>
                    <p:cond evt="onStopAudio" delay="0">
                      <p:tgtEl>
                        <p:sldTgt/>
                      </p:tgtEl>
                    </p:cond>
                  </p:endCondLst>
                </p:cTn>
                <p:tgtEl>
                  <p:spTgt spid="14"/>
                </p:tgtEl>
              </p:cMediaNode>
            </p:audio>
          </p:childTnLst>
        </p:cTn>
      </p:par>
    </p:tnLst>
    <p:bldLst>
      <p:bldP spid="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71;p15">
            <a:extLst>
              <a:ext uri="{FF2B5EF4-FFF2-40B4-BE49-F238E27FC236}">
                <a16:creationId xmlns:a16="http://schemas.microsoft.com/office/drawing/2014/main" id="{B785D898-5CAE-FE92-1E1B-6ED8A4344599}"/>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 name="Picture 1">
            <a:extLst>
              <a:ext uri="{FF2B5EF4-FFF2-40B4-BE49-F238E27FC236}">
                <a16:creationId xmlns:a16="http://schemas.microsoft.com/office/drawing/2014/main" id="{A8CF2E5C-D251-C3DC-74DA-5B2A5E2D069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724231" y="438667"/>
            <a:ext cx="1927592" cy="1927592"/>
          </a:xfrm>
          <a:prstGeom prst="rect">
            <a:avLst/>
          </a:prstGeom>
        </p:spPr>
      </p:pic>
      <p:pic>
        <p:nvPicPr>
          <p:cNvPr id="3" name="Picture 2">
            <a:extLst>
              <a:ext uri="{FF2B5EF4-FFF2-40B4-BE49-F238E27FC236}">
                <a16:creationId xmlns:a16="http://schemas.microsoft.com/office/drawing/2014/main" id="{79491DD1-3073-FE52-053C-E89CCC58AE3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435776" y="747218"/>
            <a:ext cx="1927592" cy="1539610"/>
          </a:xfrm>
          <a:prstGeom prst="rect">
            <a:avLst/>
          </a:prstGeom>
        </p:spPr>
      </p:pic>
      <p:pic>
        <p:nvPicPr>
          <p:cNvPr id="5" name="Picture 4">
            <a:extLst>
              <a:ext uri="{FF2B5EF4-FFF2-40B4-BE49-F238E27FC236}">
                <a16:creationId xmlns:a16="http://schemas.microsoft.com/office/drawing/2014/main" id="{62C30DB3-1164-92BF-4355-8A526C6D621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81369" y="763721"/>
            <a:ext cx="2006762" cy="1118624"/>
          </a:xfrm>
          <a:prstGeom prst="rect">
            <a:avLst/>
          </a:prstGeom>
        </p:spPr>
      </p:pic>
      <p:pic>
        <p:nvPicPr>
          <p:cNvPr id="6" name="Picture 5">
            <a:extLst>
              <a:ext uri="{FF2B5EF4-FFF2-40B4-BE49-F238E27FC236}">
                <a16:creationId xmlns:a16="http://schemas.microsoft.com/office/drawing/2014/main" id="{355EA651-A73D-4A41-3EC6-F9CF7ACC5981}"/>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7072249" y="631336"/>
            <a:ext cx="1824684" cy="1542254"/>
          </a:xfrm>
          <a:prstGeom prst="rect">
            <a:avLst/>
          </a:prstGeom>
        </p:spPr>
      </p:pic>
      <p:sp>
        <p:nvSpPr>
          <p:cNvPr id="7" name="TextBox 6">
            <a:extLst>
              <a:ext uri="{FF2B5EF4-FFF2-40B4-BE49-F238E27FC236}">
                <a16:creationId xmlns:a16="http://schemas.microsoft.com/office/drawing/2014/main" id="{41DCC0FA-E5A0-B4CC-EE07-83C216BE3B90}"/>
              </a:ext>
            </a:extLst>
          </p:cNvPr>
          <p:cNvSpPr txBox="1"/>
          <p:nvPr/>
        </p:nvSpPr>
        <p:spPr>
          <a:xfrm>
            <a:off x="582082" y="3544881"/>
            <a:ext cx="1205335"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bus</a:t>
            </a:r>
          </a:p>
        </p:txBody>
      </p:sp>
      <p:sp>
        <p:nvSpPr>
          <p:cNvPr id="8" name="TextBox 7">
            <a:extLst>
              <a:ext uri="{FF2B5EF4-FFF2-40B4-BE49-F238E27FC236}">
                <a16:creationId xmlns:a16="http://schemas.microsoft.com/office/drawing/2014/main" id="{7CF9F756-E56F-9B27-AEE2-2B5D30936F88}"/>
              </a:ext>
            </a:extLst>
          </p:cNvPr>
          <p:cNvSpPr txBox="1"/>
          <p:nvPr/>
        </p:nvSpPr>
        <p:spPr>
          <a:xfrm>
            <a:off x="7272861" y="3544881"/>
            <a:ext cx="1289057"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to sail </a:t>
            </a:r>
          </a:p>
        </p:txBody>
      </p:sp>
      <p:sp>
        <p:nvSpPr>
          <p:cNvPr id="9" name="TextBox 8">
            <a:extLst>
              <a:ext uri="{FF2B5EF4-FFF2-40B4-BE49-F238E27FC236}">
                <a16:creationId xmlns:a16="http://schemas.microsoft.com/office/drawing/2014/main" id="{C1D371D1-3D9B-02FC-D307-5325E1B58B7C}"/>
              </a:ext>
            </a:extLst>
          </p:cNvPr>
          <p:cNvSpPr txBox="1"/>
          <p:nvPr/>
        </p:nvSpPr>
        <p:spPr>
          <a:xfrm>
            <a:off x="4632455" y="3544881"/>
            <a:ext cx="2192751"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an airplane</a:t>
            </a:r>
          </a:p>
        </p:txBody>
      </p:sp>
      <p:sp>
        <p:nvSpPr>
          <p:cNvPr id="10" name="TextBox 9">
            <a:extLst>
              <a:ext uri="{FF2B5EF4-FFF2-40B4-BE49-F238E27FC236}">
                <a16:creationId xmlns:a16="http://schemas.microsoft.com/office/drawing/2014/main" id="{E49F7C72-F388-2BFB-BD53-78830A9F6B9E}"/>
              </a:ext>
            </a:extLst>
          </p:cNvPr>
          <p:cNvSpPr txBox="1"/>
          <p:nvPr/>
        </p:nvSpPr>
        <p:spPr>
          <a:xfrm>
            <a:off x="2294021" y="3544881"/>
            <a:ext cx="2217525" cy="461665"/>
          </a:xfrm>
          <a:prstGeom prst="rect">
            <a:avLst/>
          </a:prstGeom>
          <a:noFill/>
        </p:spPr>
        <p:txBody>
          <a:bodyPr wrap="square" rtlCol="0">
            <a:spAutoFit/>
          </a:bodyPr>
          <a:lstStyle/>
          <a:p>
            <a:r>
              <a:rPr lang="en-US" sz="2400" dirty="0">
                <a:latin typeface="Verdana" panose="020B0604030504040204" pitchFamily="34" charset="0"/>
                <a:ea typeface="Verdana" panose="020B0604030504040204" pitchFamily="34" charset="0"/>
              </a:rPr>
              <a:t>a motorcycle</a:t>
            </a:r>
          </a:p>
        </p:txBody>
      </p:sp>
      <p:pic>
        <p:nvPicPr>
          <p:cNvPr id="11" name="a bus">
            <a:hlinkClick r:id="" action="ppaction://media"/>
            <a:extLst>
              <a:ext uri="{FF2B5EF4-FFF2-40B4-BE49-F238E27FC236}">
                <a16:creationId xmlns:a16="http://schemas.microsoft.com/office/drawing/2014/main" id="{EAE556A5-DCF7-2AAC-72CC-05A26A473C6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41067" y="2773793"/>
            <a:ext cx="487363" cy="487363"/>
          </a:xfrm>
          <a:prstGeom prst="rect">
            <a:avLst/>
          </a:prstGeom>
        </p:spPr>
      </p:pic>
      <p:pic>
        <p:nvPicPr>
          <p:cNvPr id="12" name="a motorcycle">
            <a:hlinkClick r:id="" action="ppaction://media"/>
            <a:extLst>
              <a:ext uri="{FF2B5EF4-FFF2-40B4-BE49-F238E27FC236}">
                <a16:creationId xmlns:a16="http://schemas.microsoft.com/office/drawing/2014/main" id="{EAEC1B88-410F-BFD9-20B8-07343BFFCB70}"/>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3155889" y="2773793"/>
            <a:ext cx="487363" cy="487363"/>
          </a:xfrm>
          <a:prstGeom prst="rect">
            <a:avLst/>
          </a:prstGeom>
        </p:spPr>
      </p:pic>
      <p:pic>
        <p:nvPicPr>
          <p:cNvPr id="13" name="an airplane">
            <a:hlinkClick r:id="" action="ppaction://media"/>
            <a:extLst>
              <a:ext uri="{FF2B5EF4-FFF2-40B4-BE49-F238E27FC236}">
                <a16:creationId xmlns:a16="http://schemas.microsoft.com/office/drawing/2014/main" id="{5B8F2471-618C-8937-184B-4873B1A6AC3B}"/>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5485148" y="2773792"/>
            <a:ext cx="487363" cy="487363"/>
          </a:xfrm>
          <a:prstGeom prst="rect">
            <a:avLst/>
          </a:prstGeom>
        </p:spPr>
      </p:pic>
      <p:pic>
        <p:nvPicPr>
          <p:cNvPr id="14" name="to sail">
            <a:hlinkClick r:id="" action="ppaction://media"/>
            <a:extLst>
              <a:ext uri="{FF2B5EF4-FFF2-40B4-BE49-F238E27FC236}">
                <a16:creationId xmlns:a16="http://schemas.microsoft.com/office/drawing/2014/main" id="{1B794795-6985-243E-0D8A-BEB200B744CA}"/>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7736961" y="2773792"/>
            <a:ext cx="487363" cy="487363"/>
          </a:xfrm>
          <a:prstGeom prst="rect">
            <a:avLst/>
          </a:prstGeom>
        </p:spPr>
      </p:pic>
    </p:spTree>
    <p:extLst>
      <p:ext uri="{BB962C8B-B14F-4D97-AF65-F5344CB8AC3E}">
        <p14:creationId xmlns:p14="http://schemas.microsoft.com/office/powerpoint/2010/main" val="33081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8"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890" fill="hold"/>
                                        <p:tgtEl>
                                          <p:spTgt spid="12"/>
                                        </p:tgtEl>
                                      </p:cBhvr>
                                    </p:cmd>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774" fill="hold"/>
                                        <p:tgtEl>
                                          <p:spTgt spid="13"/>
                                        </p:tgtEl>
                                      </p:cBhvr>
                                    </p:cmd>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913" fill="hold"/>
                                        <p:tgtEl>
                                          <p:spTgt spid="14"/>
                                        </p:tgtEl>
                                      </p:cBhvr>
                                    </p:cmd>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1"/>
                </p:tgtEl>
              </p:cMediaNode>
            </p:audio>
            <p:audio>
              <p:cMediaNode vol="80000">
                <p:cTn id="40" fill="hold" display="0">
                  <p:stCondLst>
                    <p:cond delay="indefinite"/>
                  </p:stCondLst>
                  <p:endCondLst>
                    <p:cond evt="onStopAudio" delay="0">
                      <p:tgtEl>
                        <p:sldTgt/>
                      </p:tgtEl>
                    </p:cond>
                  </p:endCondLst>
                </p:cTn>
                <p:tgtEl>
                  <p:spTgt spid="12"/>
                </p:tgtEl>
              </p:cMediaNode>
            </p:audio>
            <p:audio>
              <p:cMediaNode vol="80000">
                <p:cTn id="41" fill="hold" display="0">
                  <p:stCondLst>
                    <p:cond delay="indefinite"/>
                  </p:stCondLst>
                  <p:endCondLst>
                    <p:cond evt="onStopAudio" delay="0">
                      <p:tgtEl>
                        <p:sldTgt/>
                      </p:tgtEl>
                    </p:cond>
                  </p:endCondLst>
                </p:cTn>
                <p:tgtEl>
                  <p:spTgt spid="13"/>
                </p:tgtEl>
              </p:cMediaNode>
            </p:audio>
            <p:audio>
              <p:cMediaNode vol="80000">
                <p:cTn id="42" fill="hold" display="0">
                  <p:stCondLst>
                    <p:cond delay="indefinite"/>
                  </p:stCondLst>
                  <p:endCondLst>
                    <p:cond evt="onStopAudio" delay="0">
                      <p:tgtEl>
                        <p:sldTgt/>
                      </p:tgtEl>
                    </p:cond>
                  </p:endCondLst>
                </p:cTn>
                <p:tgtEl>
                  <p:spTgt spid="14"/>
                </p:tgtEl>
              </p:cMediaNode>
            </p:audio>
          </p:childTnLst>
        </p:cTn>
      </p:par>
    </p:tnLst>
    <p:bldLst>
      <p:bldP spid="7"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71;p15">
            <a:extLst>
              <a:ext uri="{FF2B5EF4-FFF2-40B4-BE49-F238E27FC236}">
                <a16:creationId xmlns:a16="http://schemas.microsoft.com/office/drawing/2014/main" id="{B785D898-5CAE-FE92-1E1B-6ED8A4344599}"/>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 name="Picture 1">
            <a:extLst>
              <a:ext uri="{FF2B5EF4-FFF2-40B4-BE49-F238E27FC236}">
                <a16:creationId xmlns:a16="http://schemas.microsoft.com/office/drawing/2014/main" id="{6E742947-1D90-93D4-10D3-8BB63AED9ED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36027" y="617012"/>
            <a:ext cx="2051444" cy="1638080"/>
          </a:xfrm>
          <a:prstGeom prst="rect">
            <a:avLst/>
          </a:prstGeom>
        </p:spPr>
      </p:pic>
      <p:pic>
        <p:nvPicPr>
          <p:cNvPr id="3" name="Picture 2">
            <a:extLst>
              <a:ext uri="{FF2B5EF4-FFF2-40B4-BE49-F238E27FC236}">
                <a16:creationId xmlns:a16="http://schemas.microsoft.com/office/drawing/2014/main" id="{E7A3D7F3-A5E9-F68A-49F0-C6E7D4163247}"/>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435425" y="520844"/>
            <a:ext cx="1986024" cy="1734248"/>
          </a:xfrm>
          <a:prstGeom prst="rect">
            <a:avLst/>
          </a:prstGeom>
        </p:spPr>
      </p:pic>
      <p:pic>
        <p:nvPicPr>
          <p:cNvPr id="5" name="Picture 4">
            <a:extLst>
              <a:ext uri="{FF2B5EF4-FFF2-40B4-BE49-F238E27FC236}">
                <a16:creationId xmlns:a16="http://schemas.microsoft.com/office/drawing/2014/main" id="{C38D2B25-7381-61D6-5727-10F766B9F76D}"/>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7358922" y="339870"/>
            <a:ext cx="1368306" cy="1919924"/>
          </a:xfrm>
          <a:prstGeom prst="rect">
            <a:avLst/>
          </a:prstGeom>
        </p:spPr>
      </p:pic>
      <p:pic>
        <p:nvPicPr>
          <p:cNvPr id="6" name="Picture 5">
            <a:extLst>
              <a:ext uri="{FF2B5EF4-FFF2-40B4-BE49-F238E27FC236}">
                <a16:creationId xmlns:a16="http://schemas.microsoft.com/office/drawing/2014/main" id="{16711C4A-EB7C-AF6B-EF90-BBE8A90E2F56}"/>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4956260" y="135120"/>
            <a:ext cx="1444674" cy="2189808"/>
          </a:xfrm>
          <a:prstGeom prst="rect">
            <a:avLst/>
          </a:prstGeom>
        </p:spPr>
      </p:pic>
      <p:sp>
        <p:nvSpPr>
          <p:cNvPr id="7" name="TextBox 6">
            <a:extLst>
              <a:ext uri="{FF2B5EF4-FFF2-40B4-BE49-F238E27FC236}">
                <a16:creationId xmlns:a16="http://schemas.microsoft.com/office/drawing/2014/main" id="{146D3BED-7FD2-BAD1-3894-D11C7A0E9A17}"/>
              </a:ext>
            </a:extLst>
          </p:cNvPr>
          <p:cNvSpPr txBox="1"/>
          <p:nvPr/>
        </p:nvSpPr>
        <p:spPr>
          <a:xfrm>
            <a:off x="7160885" y="3544881"/>
            <a:ext cx="1919464"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to travel  </a:t>
            </a:r>
          </a:p>
        </p:txBody>
      </p:sp>
      <p:sp>
        <p:nvSpPr>
          <p:cNvPr id="8" name="TextBox 7">
            <a:extLst>
              <a:ext uri="{FF2B5EF4-FFF2-40B4-BE49-F238E27FC236}">
                <a16:creationId xmlns:a16="http://schemas.microsoft.com/office/drawing/2014/main" id="{76C1B5E5-6225-4319-3AD9-9B90AAFFF18F}"/>
              </a:ext>
            </a:extLst>
          </p:cNvPr>
          <p:cNvSpPr txBox="1"/>
          <p:nvPr/>
        </p:nvSpPr>
        <p:spPr>
          <a:xfrm>
            <a:off x="434212" y="3544881"/>
            <a:ext cx="1919464"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to ride </a:t>
            </a:r>
          </a:p>
        </p:txBody>
      </p:sp>
      <p:sp>
        <p:nvSpPr>
          <p:cNvPr id="9" name="TextBox 8">
            <a:extLst>
              <a:ext uri="{FF2B5EF4-FFF2-40B4-BE49-F238E27FC236}">
                <a16:creationId xmlns:a16="http://schemas.microsoft.com/office/drawing/2014/main" id="{85C4BBCB-D24E-1F85-41B7-B6608504CD7D}"/>
              </a:ext>
            </a:extLst>
          </p:cNvPr>
          <p:cNvSpPr txBox="1"/>
          <p:nvPr/>
        </p:nvSpPr>
        <p:spPr>
          <a:xfrm>
            <a:off x="2536380" y="3544881"/>
            <a:ext cx="1784113"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to spend </a:t>
            </a:r>
          </a:p>
        </p:txBody>
      </p:sp>
      <p:sp>
        <p:nvSpPr>
          <p:cNvPr id="10" name="TextBox 9">
            <a:extLst>
              <a:ext uri="{FF2B5EF4-FFF2-40B4-BE49-F238E27FC236}">
                <a16:creationId xmlns:a16="http://schemas.microsoft.com/office/drawing/2014/main" id="{CE97B3F8-E5BA-67D1-65CB-E24299782C9B}"/>
              </a:ext>
            </a:extLst>
          </p:cNvPr>
          <p:cNvSpPr txBox="1"/>
          <p:nvPr/>
        </p:nvSpPr>
        <p:spPr>
          <a:xfrm>
            <a:off x="4918875" y="3544881"/>
            <a:ext cx="1507601"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to save </a:t>
            </a:r>
          </a:p>
        </p:txBody>
      </p:sp>
      <p:pic>
        <p:nvPicPr>
          <p:cNvPr id="11" name="tyo ride">
            <a:hlinkClick r:id="" action="ppaction://media"/>
            <a:extLst>
              <a:ext uri="{FF2B5EF4-FFF2-40B4-BE49-F238E27FC236}">
                <a16:creationId xmlns:a16="http://schemas.microsoft.com/office/drawing/2014/main" id="{EC3BA986-B78B-9F9B-EAED-3E848C7563A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18067" y="2758025"/>
            <a:ext cx="487363" cy="487363"/>
          </a:xfrm>
          <a:prstGeom prst="rect">
            <a:avLst/>
          </a:prstGeom>
        </p:spPr>
      </p:pic>
      <p:pic>
        <p:nvPicPr>
          <p:cNvPr id="12" name="to spend">
            <a:hlinkClick r:id="" action="ppaction://media"/>
            <a:extLst>
              <a:ext uri="{FF2B5EF4-FFF2-40B4-BE49-F238E27FC236}">
                <a16:creationId xmlns:a16="http://schemas.microsoft.com/office/drawing/2014/main" id="{83996ADB-DC02-71C1-8DEB-2D4EA36A772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3184754" y="2758024"/>
            <a:ext cx="487363" cy="487363"/>
          </a:xfrm>
          <a:prstGeom prst="rect">
            <a:avLst/>
          </a:prstGeom>
        </p:spPr>
      </p:pic>
      <p:pic>
        <p:nvPicPr>
          <p:cNvPr id="13" name="to save">
            <a:hlinkClick r:id="" action="ppaction://media"/>
            <a:extLst>
              <a:ext uri="{FF2B5EF4-FFF2-40B4-BE49-F238E27FC236}">
                <a16:creationId xmlns:a16="http://schemas.microsoft.com/office/drawing/2014/main" id="{CF048AE5-84C1-16B2-231A-CFC2FF91CB00}"/>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5471885" y="2758024"/>
            <a:ext cx="487363" cy="487363"/>
          </a:xfrm>
          <a:prstGeom prst="rect">
            <a:avLst/>
          </a:prstGeom>
        </p:spPr>
      </p:pic>
      <p:pic>
        <p:nvPicPr>
          <p:cNvPr id="14" name="to travel">
            <a:hlinkClick r:id="" action="ppaction://media"/>
            <a:extLst>
              <a:ext uri="{FF2B5EF4-FFF2-40B4-BE49-F238E27FC236}">
                <a16:creationId xmlns:a16="http://schemas.microsoft.com/office/drawing/2014/main" id="{FCF63FA8-5133-8D2B-94CC-49B1CB33A98A}"/>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7738570" y="2758024"/>
            <a:ext cx="487363" cy="487363"/>
          </a:xfrm>
          <a:prstGeom prst="rect">
            <a:avLst/>
          </a:prstGeom>
        </p:spPr>
      </p:pic>
    </p:spTree>
    <p:extLst>
      <p:ext uri="{BB962C8B-B14F-4D97-AF65-F5344CB8AC3E}">
        <p14:creationId xmlns:p14="http://schemas.microsoft.com/office/powerpoint/2010/main" val="360223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8"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821" fill="hold"/>
                                        <p:tgtEl>
                                          <p:spTgt spid="12"/>
                                        </p:tgtEl>
                                      </p:cBhvr>
                                    </p:cmd>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774" fill="hold"/>
                                        <p:tgtEl>
                                          <p:spTgt spid="13"/>
                                        </p:tgtEl>
                                      </p:cBhvr>
                                    </p:cmd>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797" fill="hold"/>
                                        <p:tgtEl>
                                          <p:spTgt spid="14"/>
                                        </p:tgtEl>
                                      </p:cBhvr>
                                    </p:cmd>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1"/>
                </p:tgtEl>
              </p:cMediaNode>
            </p:audio>
            <p:audio>
              <p:cMediaNode vol="80000">
                <p:cTn id="40" fill="hold" display="0">
                  <p:stCondLst>
                    <p:cond delay="indefinite"/>
                  </p:stCondLst>
                  <p:endCondLst>
                    <p:cond evt="onStopAudio" delay="0">
                      <p:tgtEl>
                        <p:sldTgt/>
                      </p:tgtEl>
                    </p:cond>
                  </p:endCondLst>
                </p:cTn>
                <p:tgtEl>
                  <p:spTgt spid="12"/>
                </p:tgtEl>
              </p:cMediaNode>
            </p:audio>
            <p:audio>
              <p:cMediaNode vol="80000">
                <p:cTn id="41" fill="hold" display="0">
                  <p:stCondLst>
                    <p:cond delay="indefinite"/>
                  </p:stCondLst>
                  <p:endCondLst>
                    <p:cond evt="onStopAudio" delay="0">
                      <p:tgtEl>
                        <p:sldTgt/>
                      </p:tgtEl>
                    </p:cond>
                  </p:endCondLst>
                </p:cTn>
                <p:tgtEl>
                  <p:spTgt spid="13"/>
                </p:tgtEl>
              </p:cMediaNode>
            </p:audio>
            <p:audio>
              <p:cMediaNode vol="80000">
                <p:cTn id="42" fill="hold" display="0">
                  <p:stCondLst>
                    <p:cond delay="indefinite"/>
                  </p:stCondLst>
                  <p:endCondLst>
                    <p:cond evt="onStopAudio" delay="0">
                      <p:tgtEl>
                        <p:sldTgt/>
                      </p:tgtEl>
                    </p:cond>
                  </p:endCondLst>
                </p:cTn>
                <p:tgtEl>
                  <p:spTgt spid="14"/>
                </p:tgtEl>
              </p:cMediaNode>
            </p:audio>
          </p:childTnLst>
        </p:cTn>
      </p:par>
    </p:tnLst>
    <p:bldLst>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71;p15">
            <a:extLst>
              <a:ext uri="{FF2B5EF4-FFF2-40B4-BE49-F238E27FC236}">
                <a16:creationId xmlns:a16="http://schemas.microsoft.com/office/drawing/2014/main" id="{B785D898-5CAE-FE92-1E1B-6ED8A4344599}"/>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 name="Picture 1">
            <a:extLst>
              <a:ext uri="{FF2B5EF4-FFF2-40B4-BE49-F238E27FC236}">
                <a16:creationId xmlns:a16="http://schemas.microsoft.com/office/drawing/2014/main" id="{00BDD58B-EE69-174C-5276-C9A7E8553E4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725921" y="224679"/>
            <a:ext cx="1866662" cy="2240050"/>
          </a:xfrm>
          <a:prstGeom prst="rect">
            <a:avLst/>
          </a:prstGeom>
        </p:spPr>
      </p:pic>
      <p:pic>
        <p:nvPicPr>
          <p:cNvPr id="3" name="Picture 2">
            <a:extLst>
              <a:ext uri="{FF2B5EF4-FFF2-40B4-BE49-F238E27FC236}">
                <a16:creationId xmlns:a16="http://schemas.microsoft.com/office/drawing/2014/main" id="{EE34B1B9-30B1-1638-D598-CC7E0B2572E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997549" y="455076"/>
            <a:ext cx="2049470" cy="1945512"/>
          </a:xfrm>
          <a:prstGeom prst="rect">
            <a:avLst/>
          </a:prstGeom>
        </p:spPr>
      </p:pic>
      <p:pic>
        <p:nvPicPr>
          <p:cNvPr id="5" name="Picture 4">
            <a:extLst>
              <a:ext uri="{FF2B5EF4-FFF2-40B4-BE49-F238E27FC236}">
                <a16:creationId xmlns:a16="http://schemas.microsoft.com/office/drawing/2014/main" id="{158AB76B-AD56-50C4-C48C-93F418550BE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5570" y="840125"/>
            <a:ext cx="2120488" cy="1175414"/>
          </a:xfrm>
          <a:prstGeom prst="rect">
            <a:avLst/>
          </a:prstGeom>
        </p:spPr>
      </p:pic>
      <p:pic>
        <p:nvPicPr>
          <p:cNvPr id="6" name="Picture 5">
            <a:extLst>
              <a:ext uri="{FF2B5EF4-FFF2-40B4-BE49-F238E27FC236}">
                <a16:creationId xmlns:a16="http://schemas.microsoft.com/office/drawing/2014/main" id="{5768DBC5-9BFC-8E91-8D23-860D2A11421D}"/>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2352752" y="840125"/>
            <a:ext cx="2120488" cy="1273904"/>
          </a:xfrm>
          <a:prstGeom prst="rect">
            <a:avLst/>
          </a:prstGeom>
        </p:spPr>
      </p:pic>
      <p:sp>
        <p:nvSpPr>
          <p:cNvPr id="7" name="TextBox 6">
            <a:extLst>
              <a:ext uri="{FF2B5EF4-FFF2-40B4-BE49-F238E27FC236}">
                <a16:creationId xmlns:a16="http://schemas.microsoft.com/office/drawing/2014/main" id="{306B75CD-3922-65FD-C7E7-56A0E67B90D5}"/>
              </a:ext>
            </a:extLst>
          </p:cNvPr>
          <p:cNvSpPr txBox="1"/>
          <p:nvPr/>
        </p:nvSpPr>
        <p:spPr>
          <a:xfrm>
            <a:off x="484026" y="3542504"/>
            <a:ext cx="1303576"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field</a:t>
            </a:r>
          </a:p>
        </p:txBody>
      </p:sp>
      <p:sp>
        <p:nvSpPr>
          <p:cNvPr id="8" name="TextBox 7">
            <a:extLst>
              <a:ext uri="{FF2B5EF4-FFF2-40B4-BE49-F238E27FC236}">
                <a16:creationId xmlns:a16="http://schemas.microsoft.com/office/drawing/2014/main" id="{2561B2B7-14B8-FF6F-0BDE-6BDC7B6F68CC}"/>
              </a:ext>
            </a:extLst>
          </p:cNvPr>
          <p:cNvSpPr txBox="1"/>
          <p:nvPr/>
        </p:nvSpPr>
        <p:spPr>
          <a:xfrm>
            <a:off x="7240131" y="3542504"/>
            <a:ext cx="1628027"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street</a:t>
            </a:r>
          </a:p>
        </p:txBody>
      </p:sp>
      <p:sp>
        <p:nvSpPr>
          <p:cNvPr id="9" name="TextBox 8">
            <a:extLst>
              <a:ext uri="{FF2B5EF4-FFF2-40B4-BE49-F238E27FC236}">
                <a16:creationId xmlns:a16="http://schemas.microsoft.com/office/drawing/2014/main" id="{99B32F26-AFB4-E14E-2AFF-67EA46D0B545}"/>
              </a:ext>
            </a:extLst>
          </p:cNvPr>
          <p:cNvSpPr txBox="1"/>
          <p:nvPr/>
        </p:nvSpPr>
        <p:spPr>
          <a:xfrm>
            <a:off x="4813188" y="3542504"/>
            <a:ext cx="1919464"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student</a:t>
            </a:r>
          </a:p>
        </p:txBody>
      </p:sp>
      <p:sp>
        <p:nvSpPr>
          <p:cNvPr id="10" name="TextBox 9">
            <a:extLst>
              <a:ext uri="{FF2B5EF4-FFF2-40B4-BE49-F238E27FC236}">
                <a16:creationId xmlns:a16="http://schemas.microsoft.com/office/drawing/2014/main" id="{0A11B93F-BFE5-463B-F675-75DC4DA405A4}"/>
              </a:ext>
            </a:extLst>
          </p:cNvPr>
          <p:cNvSpPr txBox="1"/>
          <p:nvPr/>
        </p:nvSpPr>
        <p:spPr>
          <a:xfrm>
            <a:off x="2470553" y="3542504"/>
            <a:ext cx="2066818"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stadium</a:t>
            </a:r>
          </a:p>
        </p:txBody>
      </p:sp>
      <p:pic>
        <p:nvPicPr>
          <p:cNvPr id="11" name="a field ">
            <a:hlinkClick r:id="" action="ppaction://media"/>
            <a:extLst>
              <a:ext uri="{FF2B5EF4-FFF2-40B4-BE49-F238E27FC236}">
                <a16:creationId xmlns:a16="http://schemas.microsoft.com/office/drawing/2014/main" id="{8CE0487C-9136-41C2-C74E-904D07A543E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92132" y="2773140"/>
            <a:ext cx="487363" cy="487363"/>
          </a:xfrm>
          <a:prstGeom prst="rect">
            <a:avLst/>
          </a:prstGeom>
        </p:spPr>
      </p:pic>
      <p:pic>
        <p:nvPicPr>
          <p:cNvPr id="12" name="a stadium ">
            <a:hlinkClick r:id="" action="ppaction://media"/>
            <a:extLst>
              <a:ext uri="{FF2B5EF4-FFF2-40B4-BE49-F238E27FC236}">
                <a16:creationId xmlns:a16="http://schemas.microsoft.com/office/drawing/2014/main" id="{5481F3A7-A18F-1BC3-01A6-27773F36DAA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3169314" y="2773139"/>
            <a:ext cx="487363" cy="487363"/>
          </a:xfrm>
          <a:prstGeom prst="rect">
            <a:avLst/>
          </a:prstGeom>
        </p:spPr>
      </p:pic>
      <p:pic>
        <p:nvPicPr>
          <p:cNvPr id="13" name="a student ">
            <a:hlinkClick r:id="" action="ppaction://media"/>
            <a:extLst>
              <a:ext uri="{FF2B5EF4-FFF2-40B4-BE49-F238E27FC236}">
                <a16:creationId xmlns:a16="http://schemas.microsoft.com/office/drawing/2014/main" id="{27C188B9-5A88-0091-90C7-E7A2492F5C22}"/>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5415570" y="2773139"/>
            <a:ext cx="487363" cy="487363"/>
          </a:xfrm>
          <a:prstGeom prst="rect">
            <a:avLst/>
          </a:prstGeom>
        </p:spPr>
      </p:pic>
      <p:pic>
        <p:nvPicPr>
          <p:cNvPr id="14" name="a street">
            <a:hlinkClick r:id="" action="ppaction://media"/>
            <a:extLst>
              <a:ext uri="{FF2B5EF4-FFF2-40B4-BE49-F238E27FC236}">
                <a16:creationId xmlns:a16="http://schemas.microsoft.com/office/drawing/2014/main" id="{E1FD4BC2-FAA6-D5BC-0CC2-1B98D5E73EEF}"/>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7810462" y="2773139"/>
            <a:ext cx="487363" cy="487363"/>
          </a:xfrm>
          <a:prstGeom prst="rect">
            <a:avLst/>
          </a:prstGeom>
        </p:spPr>
      </p:pic>
    </p:spTree>
    <p:extLst>
      <p:ext uri="{BB962C8B-B14F-4D97-AF65-F5344CB8AC3E}">
        <p14:creationId xmlns:p14="http://schemas.microsoft.com/office/powerpoint/2010/main" val="345630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5"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030" fill="hold"/>
                                        <p:tgtEl>
                                          <p:spTgt spid="12"/>
                                        </p:tgtEl>
                                      </p:cBhvr>
                                    </p:cmd>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960" fill="hold"/>
                                        <p:tgtEl>
                                          <p:spTgt spid="13"/>
                                        </p:tgtEl>
                                      </p:cBhvr>
                                    </p:cmd>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681" fill="hold"/>
                                        <p:tgtEl>
                                          <p:spTgt spid="14"/>
                                        </p:tgtEl>
                                      </p:cBhvr>
                                    </p:cmd>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1"/>
                </p:tgtEl>
              </p:cMediaNode>
            </p:audio>
            <p:audio>
              <p:cMediaNode vol="80000">
                <p:cTn id="40" fill="hold" display="0">
                  <p:stCondLst>
                    <p:cond delay="indefinite"/>
                  </p:stCondLst>
                  <p:endCondLst>
                    <p:cond evt="onStopAudio" delay="0">
                      <p:tgtEl>
                        <p:sldTgt/>
                      </p:tgtEl>
                    </p:cond>
                  </p:endCondLst>
                </p:cTn>
                <p:tgtEl>
                  <p:spTgt spid="12"/>
                </p:tgtEl>
              </p:cMediaNode>
            </p:audio>
            <p:audio>
              <p:cMediaNode vol="80000">
                <p:cTn id="41" fill="hold" display="0">
                  <p:stCondLst>
                    <p:cond delay="indefinite"/>
                  </p:stCondLst>
                  <p:endCondLst>
                    <p:cond evt="onStopAudio" delay="0">
                      <p:tgtEl>
                        <p:sldTgt/>
                      </p:tgtEl>
                    </p:cond>
                  </p:endCondLst>
                </p:cTn>
                <p:tgtEl>
                  <p:spTgt spid="13"/>
                </p:tgtEl>
              </p:cMediaNode>
            </p:audio>
            <p:audio>
              <p:cMediaNode vol="80000">
                <p:cTn id="42" fill="hold" display="0">
                  <p:stCondLst>
                    <p:cond delay="indefinite"/>
                  </p:stCondLst>
                  <p:endCondLst>
                    <p:cond evt="onStopAudio" delay="0">
                      <p:tgtEl>
                        <p:sldTgt/>
                      </p:tgtEl>
                    </p:cond>
                  </p:endCondLst>
                </p:cTn>
                <p:tgtEl>
                  <p:spTgt spid="14"/>
                </p:tgtEl>
              </p:cMediaNode>
            </p:audio>
          </p:childTnLst>
        </p:cTn>
      </p:par>
    </p:tnLst>
    <p:bldLst>
      <p:bldP spid="7" grpId="0"/>
      <p:bldP spid="8" grpId="0"/>
      <p:bldP spid="9" grpId="0"/>
      <p:bldP spid="10"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4634</TotalTime>
  <Words>477</Words>
  <Application>Microsoft Macintosh PowerPoint</Application>
  <PresentationFormat>On-screen Show (16:9)</PresentationFormat>
  <Paragraphs>179</Paragraphs>
  <Slides>21</Slides>
  <Notes>3</Notes>
  <HiddenSlides>0</HiddenSlides>
  <MMClips>72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Verdana</vt:lpstr>
      <vt:lpstr>Office Theme</vt:lpstr>
      <vt:lpstr>PowerPoint Presentation</vt:lpstr>
      <vt:lpstr>How to Use the Flashcards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jill.bultemeier@gmail.com</dc:creator>
  <cp:lastModifiedBy>Microsoft Office User</cp:lastModifiedBy>
  <cp:revision>8</cp:revision>
  <dcterms:created xsi:type="dcterms:W3CDTF">2022-11-30T15:25:00Z</dcterms:created>
  <dcterms:modified xsi:type="dcterms:W3CDTF">2022-12-07T16:42:33Z</dcterms:modified>
</cp:coreProperties>
</file>