
<file path=[Content_Types].xml><?xml version="1.0" encoding="utf-8"?>
<Types xmlns="http://schemas.openxmlformats.org/package/2006/content-types">
  <Default Extension="aac" ContentType="audio/aac"/>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notesSlides/notesSlide11.xml" ContentType="application/vnd.openxmlformats-officedocument.presentationml.notesSlide+xml"/>
  <Override PartName="/ppt/theme/themeOverride7.xml" ContentType="application/vnd.openxmlformats-officedocument.themeOverride+xml"/>
  <Override PartName="/ppt/notesSlides/notesSlide12.xml" ContentType="application/vnd.openxmlformats-officedocument.presentationml.notesSlide+xml"/>
  <Override PartName="/ppt/theme/themeOverride8.xml" ContentType="application/vnd.openxmlformats-officedocument.themeOverr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theme/themeOverride11.xml" ContentType="application/vnd.openxmlformats-officedocument.themeOverride+xml"/>
  <Override PartName="/ppt/notesSlides/notesSlide16.xml" ContentType="application/vnd.openxmlformats-officedocument.presentationml.notesSl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theme/themeOverride15.xml" ContentType="application/vnd.openxmlformats-officedocument.themeOverride+xml"/>
  <Override PartName="/ppt/notesSlides/notesSlide20.xml" ContentType="application/vnd.openxmlformats-officedocument.presentationml.notesSlide+xml"/>
  <Override PartName="/ppt/theme/themeOverride16.xml" ContentType="application/vnd.openxmlformats-officedocument.themeOverride+xml"/>
  <Override PartName="/ppt/notesSlides/notesSlide21.xml" ContentType="application/vnd.openxmlformats-officedocument.presentationml.notesSlide+xml"/>
  <Override PartName="/ppt/theme/themeOverride17.xml" ContentType="application/vnd.openxmlformats-officedocument.themeOverride+xml"/>
  <Override PartName="/ppt/notesSlides/notesSlide22.xml" ContentType="application/vnd.openxmlformats-officedocument.presentationml.notesSlide+xml"/>
  <Override PartName="/ppt/theme/themeOverride18.xml" ContentType="application/vnd.openxmlformats-officedocument.themeOverride+xml"/>
  <Override PartName="/ppt/notesSlides/notesSlide23.xml" ContentType="application/vnd.openxmlformats-officedocument.presentationml.notesSlide+xml"/>
  <Override PartName="/ppt/theme/themeOverride19.xml" ContentType="application/vnd.openxmlformats-officedocument.themeOverride+xml"/>
  <Override PartName="/ppt/notesSlides/notesSlide24.xml" ContentType="application/vnd.openxmlformats-officedocument.presentationml.notesSlide+xml"/>
  <Override PartName="/ppt/theme/themeOverride20.xml" ContentType="application/vnd.openxmlformats-officedocument.themeOverride+xml"/>
  <Override PartName="/ppt/notesSlides/notesSlide25.xml" ContentType="application/vnd.openxmlformats-officedocument.presentationml.notesSlide+xml"/>
  <Override PartName="/ppt/theme/themeOverride21.xml" ContentType="application/vnd.openxmlformats-officedocument.themeOverride+xml"/>
  <Override PartName="/ppt/notesSlides/notesSlide26.xml" ContentType="application/vnd.openxmlformats-officedocument.presentationml.notesSlide+xml"/>
  <Override PartName="/ppt/theme/themeOverride22.xml" ContentType="application/vnd.openxmlformats-officedocument.themeOverride+xml"/>
  <Override PartName="/ppt/notesSlides/notesSlide27.xml" ContentType="application/vnd.openxmlformats-officedocument.presentationml.notesSlide+xml"/>
  <Override PartName="/ppt/theme/themeOverride23.xml" ContentType="application/vnd.openxmlformats-officedocument.themeOverride+xml"/>
  <Override PartName="/ppt/notesSlides/notesSlide28.xml" ContentType="application/vnd.openxmlformats-officedocument.presentationml.notesSlide+xml"/>
  <Override PartName="/ppt/theme/themeOverride24.xml" ContentType="application/vnd.openxmlformats-officedocument.themeOverride+xml"/>
  <Override PartName="/ppt/notesSlides/notesSlide29.xml" ContentType="application/vnd.openxmlformats-officedocument.presentationml.notesSlide+xml"/>
  <Override PartName="/ppt/theme/themeOverride25.xml" ContentType="application/vnd.openxmlformats-officedocument.themeOverride+xml"/>
  <Override PartName="/ppt/notesSlides/notesSlide30.xml" ContentType="application/vnd.openxmlformats-officedocument.presentationml.notesSlide+xml"/>
  <Override PartName="/ppt/theme/themeOverride26.xml" ContentType="application/vnd.openxmlformats-officedocument.themeOverride+xml"/>
  <Override PartName="/ppt/notesSlides/notesSlide31.xml" ContentType="application/vnd.openxmlformats-officedocument.presentationml.notesSlide+xml"/>
  <Override PartName="/ppt/theme/themeOverride27.xml" ContentType="application/vnd.openxmlformats-officedocument.themeOverride+xml"/>
  <Override PartName="/ppt/notesSlides/notesSlide32.xml" ContentType="application/vnd.openxmlformats-officedocument.presentationml.notesSlide+xml"/>
  <Override PartName="/ppt/theme/themeOverride28.xml" ContentType="application/vnd.openxmlformats-officedocument.themeOverride+xml"/>
  <Override PartName="/ppt/notesSlides/notesSlide33.xml" ContentType="application/vnd.openxmlformats-officedocument.presentationml.notesSlide+xml"/>
  <Override PartName="/ppt/theme/themeOverride29.xml" ContentType="application/vnd.openxmlformats-officedocument.themeOverride+xml"/>
  <Override PartName="/ppt/notesSlides/notesSlide34.xml" ContentType="application/vnd.openxmlformats-officedocument.presentationml.notesSlide+xml"/>
  <Override PartName="/ppt/theme/themeOverride30.xml" ContentType="application/vnd.openxmlformats-officedocument.themeOverride+xml"/>
  <Override PartName="/ppt/notesSlides/notesSlide35.xml" ContentType="application/vnd.openxmlformats-officedocument.presentationml.notesSlide+xml"/>
  <Override PartName="/ppt/theme/themeOverride31.xml" ContentType="application/vnd.openxmlformats-officedocument.themeOverride+xml"/>
  <Override PartName="/ppt/notesSlides/notesSlide36.xml" ContentType="application/vnd.openxmlformats-officedocument.presentationml.notesSlide+xml"/>
  <Override PartName="/ppt/theme/themeOverride32.xml" ContentType="application/vnd.openxmlformats-officedocument.themeOverride+xml"/>
  <Override PartName="/ppt/notesSlides/notesSlide37.xml" ContentType="application/vnd.openxmlformats-officedocument.presentationml.notesSlide+xml"/>
  <Override PartName="/ppt/theme/themeOverride33.xml" ContentType="application/vnd.openxmlformats-officedocument.themeOverride+xml"/>
  <Override PartName="/ppt/notesSlides/notesSlide38.xml" ContentType="application/vnd.openxmlformats-officedocument.presentationml.notesSlide+xml"/>
  <Override PartName="/ppt/theme/themeOverride34.xml" ContentType="application/vnd.openxmlformats-officedocument.themeOverr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2" r:id="rId2"/>
    <p:sldMasterId id="2147483685" r:id="rId3"/>
    <p:sldMasterId id="2147483696" r:id="rId4"/>
    <p:sldMasterId id="2147483708" r:id="rId5"/>
    <p:sldMasterId id="2147483720" r:id="rId6"/>
  </p:sldMasterIdLst>
  <p:notesMasterIdLst>
    <p:notesMasterId r:id="rId51"/>
  </p:notesMasterIdLst>
  <p:sldIdLst>
    <p:sldId id="256" r:id="rId7"/>
    <p:sldId id="257" r:id="rId8"/>
    <p:sldId id="258" r:id="rId9"/>
    <p:sldId id="259" r:id="rId10"/>
    <p:sldId id="260" r:id="rId11"/>
    <p:sldId id="261" r:id="rId12"/>
    <p:sldId id="262" r:id="rId13"/>
    <p:sldId id="306" r:id="rId14"/>
    <p:sldId id="305" r:id="rId15"/>
    <p:sldId id="443" r:id="rId16"/>
    <p:sldId id="266" r:id="rId17"/>
    <p:sldId id="267" r:id="rId18"/>
    <p:sldId id="307" r:id="rId19"/>
    <p:sldId id="269" r:id="rId20"/>
    <p:sldId id="270" r:id="rId21"/>
    <p:sldId id="271" r:id="rId22"/>
    <p:sldId id="272" r:id="rId23"/>
    <p:sldId id="273" r:id="rId24"/>
    <p:sldId id="274" r:id="rId25"/>
    <p:sldId id="275" r:id="rId26"/>
    <p:sldId id="276" r:id="rId27"/>
    <p:sldId id="444" r:id="rId28"/>
    <p:sldId id="278" r:id="rId29"/>
    <p:sldId id="279" r:id="rId30"/>
    <p:sldId id="280" r:id="rId31"/>
    <p:sldId id="445" r:id="rId32"/>
    <p:sldId id="447" r:id="rId33"/>
    <p:sldId id="281" r:id="rId34"/>
    <p:sldId id="282" r:id="rId35"/>
    <p:sldId id="301" r:id="rId36"/>
    <p:sldId id="302" r:id="rId37"/>
    <p:sldId id="286" r:id="rId38"/>
    <p:sldId id="287" r:id="rId39"/>
    <p:sldId id="288" r:id="rId40"/>
    <p:sldId id="299" r:id="rId41"/>
    <p:sldId id="300" r:id="rId42"/>
    <p:sldId id="292" r:id="rId43"/>
    <p:sldId id="293" r:id="rId44"/>
    <p:sldId id="294" r:id="rId45"/>
    <p:sldId id="423" r:id="rId46"/>
    <p:sldId id="446" r:id="rId47"/>
    <p:sldId id="434" r:id="rId48"/>
    <p:sldId id="441" r:id="rId49"/>
    <p:sldId id="442" r:id="rId5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g/bkSDShfFHOz3FPvhejs3KhGJ3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lina Gall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E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EE92B92-319C-457A-A05E-95D358091639}">
  <a:tblStyle styleId="{DEE92B92-319C-457A-A05E-95D358091639}"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E3CDD6C-F7BC-49D0-8FB6-1F8C3DC251EB}" styleName="Table_1">
    <a:wholeTbl>
      <a:tcTxStyle b="off" i="off">
        <a:font>
          <a:latin typeface="Calibri"/>
          <a:ea typeface="Calibri"/>
          <a:cs typeface="Calibri"/>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9CCF1D13-B11E-4250-BC96-8098588A43F8}" styleName="Table_2">
    <a:wholeTbl>
      <a:tcTxStyle b="off" i="off">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4C66F92-52A6-460B-A398-044A04EF0C31}" styleName="Table_3">
    <a:wholeTbl>
      <a:tcTxStyle b="off" i="off">
        <a:font>
          <a:latin typeface="Calibri"/>
          <a:ea typeface="Calibri"/>
          <a:cs typeface="Calibri"/>
        </a:font>
        <a:schemeClr val="dk1"/>
      </a:tcTxStyle>
      <a:tcStyle>
        <a:tcBdr>
          <a:left>
            <a:ln w="12700" cap="flat" cmpd="sng">
              <a:solidFill>
                <a:schemeClr val="accent1"/>
              </a:solidFill>
              <a:prstDash val="solid"/>
              <a:round/>
              <a:headEnd type="none" w="sm" len="sm"/>
              <a:tailEnd type="none" w="sm" len="sm"/>
            </a:ln>
          </a:left>
          <a:right>
            <a:ln w="12700" cap="flat" cmpd="sng">
              <a:solidFill>
                <a:schemeClr val="accent1"/>
              </a:solidFill>
              <a:prstDash val="solid"/>
              <a:round/>
              <a:headEnd type="none" w="sm" len="sm"/>
              <a:tailEnd type="none" w="sm" len="sm"/>
            </a:ln>
          </a:right>
          <a:top>
            <a:ln w="12700" cap="flat" cmpd="sng">
              <a:solidFill>
                <a:schemeClr val="accent1"/>
              </a:solidFill>
              <a:prstDash val="solid"/>
              <a:round/>
              <a:headEnd type="none" w="sm" len="sm"/>
              <a:tailEnd type="none" w="sm" len="sm"/>
            </a:ln>
          </a:top>
          <a:bottom>
            <a:ln w="12700" cap="flat" cmpd="sng">
              <a:solidFill>
                <a:schemeClr val="accent1"/>
              </a:solidFill>
              <a:prstDash val="solid"/>
              <a:round/>
              <a:headEnd type="none" w="sm" len="sm"/>
              <a:tailEnd type="none" w="sm" len="sm"/>
            </a:ln>
          </a:bottom>
          <a:insideH>
            <a:ln w="12700" cap="flat" cmpd="sng">
              <a:solidFill>
                <a:schemeClr val="accent1"/>
              </a:solidFill>
              <a:prstDash val="solid"/>
              <a:round/>
              <a:headEnd type="none" w="sm" len="sm"/>
              <a:tailEnd type="none" w="sm" len="sm"/>
            </a:ln>
          </a:insideH>
          <a:insideV>
            <a:ln w="12700" cap="flat" cmpd="sng">
              <a:solidFill>
                <a:schemeClr val="accent1"/>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1">
              <a:alpha val="20000"/>
            </a:schemeClr>
          </a:solidFill>
        </a:fill>
      </a:tcStyle>
    </a:band1H>
    <a:band2H>
      <a:tcTxStyle b="off" i="off"/>
      <a:tcStyle>
        <a:tcBdr/>
      </a:tcStyle>
    </a:band2H>
    <a:band1V>
      <a:tcTxStyle b="off" i="off"/>
      <a:tcStyle>
        <a:tcBdr/>
        <a:fill>
          <a:solidFill>
            <a:schemeClr val="accent1">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accent1"/>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25400" cap="flat" cmpd="sng">
              <a:solidFill>
                <a:schemeClr val="accent1"/>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24038CC0-E5FB-45D2-967F-23F2DD37D1CD}" styleName="Table_4">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C6896149-80D5-46A0-BCE3-10970DA1D222}" styleName="Table_5">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B0CC1F2-6682-469A-946D-FA6659434D7F}" styleName="Table_6">
    <a:wholeTbl>
      <a:tcTxStyle b="off" i="off">
        <a:font>
          <a:latin typeface="Arial"/>
          <a:ea typeface="Arial"/>
          <a:cs typeface="Arial"/>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67756" autoAdjust="0"/>
  </p:normalViewPr>
  <p:slideViewPr>
    <p:cSldViewPr snapToGrid="0">
      <p:cViewPr varScale="1">
        <p:scale>
          <a:sx n="103" d="100"/>
          <a:sy n="103" d="100"/>
        </p:scale>
        <p:origin x="712" y="176"/>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notesViewPr>
    <p:cSldViewPr snapToGrid="0">
      <p:cViewPr varScale="1">
        <p:scale>
          <a:sx n="95" d="100"/>
          <a:sy n="95" d="100"/>
        </p:scale>
        <p:origin x="4042"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customschemas.google.com/relationships/presentationmetadata" Target="meta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3"/>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3"/>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Verdana" panose="020B0604030504040204" pitchFamily="34" charset="0"/>
        <a:ea typeface="Verdana" panose="020B0604030504040204" pitchFamily="34" charset="0"/>
        <a:cs typeface="Verdan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ive.bible.is/bible/EN1ESV/MAT/18"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ive.bible.is/bible/EN1ESV/MAT/18"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live.bible.is/bible/ENGNLV/MAT/18"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Teacher’s Notes: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Bible Reading:</a:t>
            </a:r>
            <a:r>
              <a:rPr lang="en-US" dirty="0">
                <a:solidFill>
                  <a:schemeClr val="accent5"/>
                </a:solidFill>
                <a:latin typeface="Verdana"/>
                <a:ea typeface="Verdana"/>
                <a:cs typeface="Verdana"/>
                <a:sym typeface="Verdana"/>
              </a:rPr>
              <a:t> </a:t>
            </a:r>
            <a:r>
              <a:rPr lang="en-US" dirty="0">
                <a:latin typeface="Verdana"/>
                <a:ea typeface="Verdana"/>
                <a:cs typeface="Verdana"/>
                <a:sym typeface="Verdana"/>
              </a:rPr>
              <a:t>The Servant Who Wouldn’t Forgive</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u="sng" dirty="0">
                <a:solidFill>
                  <a:schemeClr val="hlink"/>
                </a:solidFill>
                <a:latin typeface="Verdana"/>
                <a:ea typeface="Verdana"/>
                <a:cs typeface="Verdana"/>
                <a:sym typeface="Verdana"/>
                <a:hlinkClick r:id="rId3"/>
              </a:rPr>
              <a:t>Matthew 18:21-35</a:t>
            </a:r>
            <a:endParaRPr sz="100"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Theme:</a:t>
            </a:r>
            <a:r>
              <a:rPr lang="en-US" dirty="0">
                <a:solidFill>
                  <a:schemeClr val="accent5"/>
                </a:solidFill>
                <a:latin typeface="Verdana"/>
                <a:ea typeface="Verdana"/>
                <a:cs typeface="Verdana"/>
                <a:sym typeface="Verdana"/>
              </a:rPr>
              <a:t> Food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Pronunciation: </a:t>
            </a:r>
            <a:r>
              <a:rPr lang="en-US" dirty="0">
                <a:latin typeface="Verdana"/>
                <a:ea typeface="Verdana"/>
                <a:cs typeface="Verdana"/>
                <a:sym typeface="Verdana"/>
              </a:rPr>
              <a:t>/</a:t>
            </a:r>
            <a:r>
              <a:rPr lang="en-US" dirty="0" err="1">
                <a:latin typeface="Verdana"/>
                <a:ea typeface="Verdana"/>
                <a:cs typeface="Verdana"/>
                <a:sym typeface="Verdana"/>
              </a:rPr>
              <a:t>oo</a:t>
            </a:r>
            <a:r>
              <a:rPr lang="en-US" dirty="0">
                <a:latin typeface="Verdana"/>
                <a:ea typeface="Verdana"/>
                <a:cs typeface="Verdana"/>
                <a:sym typeface="Verdana"/>
              </a:rPr>
              <a:t>/ spelled u and /u/ spelled o</a:t>
            </a:r>
            <a:endParaRPr dirty="0">
              <a:highlight>
                <a:srgbClr val="00FF00"/>
              </a:highlight>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Grammar: </a:t>
            </a:r>
            <a:r>
              <a:rPr lang="en-US" sz="1200" b="0" i="0" u="none" strike="noStrike" cap="none" dirty="0">
                <a:solidFill>
                  <a:schemeClr val="dk1"/>
                </a:solidFill>
                <a:latin typeface="Verdana"/>
                <a:ea typeface="Verdana"/>
                <a:cs typeface="Verdana"/>
                <a:sym typeface="Verdana"/>
              </a:rPr>
              <a:t>Apologize and Forgive. Irregular</a:t>
            </a:r>
            <a:r>
              <a:rPr lang="en-US" sz="1200" dirty="0">
                <a:solidFill>
                  <a:schemeClr val="dk1"/>
                </a:solidFill>
                <a:latin typeface="Verdana"/>
                <a:ea typeface="Verdana"/>
                <a:cs typeface="Verdana"/>
                <a:sym typeface="Verdana"/>
              </a:rPr>
              <a:t> verbs.</a:t>
            </a: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Preparation:</a:t>
            </a:r>
            <a:endParaRPr dirty="0">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Pray</a:t>
            </a:r>
            <a:endParaRPr dirty="0">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rgbClr val="000000"/>
                </a:solidFill>
                <a:latin typeface="Verdana"/>
                <a:ea typeface="Verdana"/>
                <a:cs typeface="Verdana"/>
                <a:sym typeface="Verdana"/>
              </a:rPr>
              <a:t>Read</a:t>
            </a:r>
            <a:r>
              <a:rPr lang="en-US" dirty="0">
                <a:solidFill>
                  <a:srgbClr val="FF0000"/>
                </a:solidFill>
                <a:latin typeface="Verdana"/>
                <a:ea typeface="Verdana"/>
                <a:cs typeface="Verdana"/>
                <a:sym typeface="Verdana"/>
              </a:rPr>
              <a:t> </a:t>
            </a:r>
            <a:r>
              <a:rPr lang="en-US" dirty="0">
                <a:solidFill>
                  <a:schemeClr val="dk1"/>
                </a:solidFill>
                <a:latin typeface="Verdana"/>
                <a:ea typeface="Verdana"/>
                <a:cs typeface="Verdana"/>
                <a:sym typeface="Verdana"/>
              </a:rPr>
              <a:t>the Bible passages.</a:t>
            </a:r>
            <a:endParaRPr dirty="0">
              <a:latin typeface="Verdana"/>
              <a:ea typeface="Verdana"/>
              <a:cs typeface="Verdana"/>
              <a:sym typeface="Verdana"/>
            </a:endParaRPr>
          </a:p>
          <a:p>
            <a:pPr marL="0" lvl="0" indent="0" algn="l" rtl="0">
              <a:lnSpc>
                <a:spcPct val="100000"/>
              </a:lnSpc>
              <a:spcBef>
                <a:spcPts val="0"/>
              </a:spcBef>
              <a:spcAft>
                <a:spcPts val="0"/>
              </a:spcAft>
              <a:buSzPts val="1200"/>
              <a:buFont typeface="Verdana"/>
              <a:buNone/>
            </a:pPr>
            <a:r>
              <a:rPr lang="en-US" dirty="0">
                <a:solidFill>
                  <a:schemeClr val="dk1"/>
                </a:solidFill>
                <a:latin typeface="Verdana"/>
                <a:ea typeface="Verdana"/>
                <a:cs typeface="Verdana"/>
                <a:sym typeface="Verdana"/>
              </a:rPr>
              <a:t>Preview slides </a:t>
            </a:r>
            <a:r>
              <a:rPr lang="en-US" dirty="0">
                <a:latin typeface="Verdana"/>
                <a:ea typeface="Verdana"/>
                <a:cs typeface="Verdana"/>
                <a:sym typeface="Verdana"/>
              </a:rPr>
              <a:t>and game.</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200"/>
              <a:buFont typeface="Verdana"/>
              <a:buNone/>
            </a:pPr>
            <a:r>
              <a:rPr lang="en-US" dirty="0">
                <a:latin typeface="Verdana"/>
                <a:ea typeface="Verdana"/>
                <a:cs typeface="Verdana"/>
                <a:sym typeface="Verdana"/>
              </a:rPr>
              <a:t>Optional:  Bring samples of food, plates, and restaurant menus.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p:txBody>
      </p:sp>
      <p:sp>
        <p:nvSpPr>
          <p:cNvPr id="205" name="Google Shape;20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latin typeface="Verdana"/>
                <a:ea typeface="Verdana"/>
                <a:cs typeface="Verdana"/>
                <a:sym typeface="Verdana"/>
              </a:rPr>
              <a:t>1</a:t>
            </a:fld>
            <a:endParaRPr sz="1200" u="none" strike="noStrike" cap="none">
              <a:solidFill>
                <a:schemeClr val="dk1"/>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2F. Grammar</a:t>
            </a: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Discuss the problem in each picture. Who needs to apologize and why?</a:t>
            </a:r>
          </a:p>
          <a:p>
            <a:pPr marL="0" lvl="0" indent="0" algn="l" rtl="0">
              <a:lnSpc>
                <a:spcPct val="100000"/>
              </a:lnSpc>
              <a:spcBef>
                <a:spcPts val="0"/>
              </a:spcBef>
              <a:spcAft>
                <a:spcPts val="0"/>
              </a:spcAft>
              <a:buSzPts val="1400"/>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Students will practice in pairs apologizing (person A) and forgiving (person B) for each situation.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but may include: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1A. I’m sorry I laughed at you. I was rude to you and I won’t do it again. Please forgive me.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1B. I was hurt but I accept your apology.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2A. I apologize because I left a mess in the kitchen. I will clean it up. Please forgive me.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2B. I understand. Thank you for cleaning it up. I forgive you.</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3A. I’m sorry I damaged your car. I will pay to fix it. Please forgive me.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3B.Thank you for offering to pay. I forgive you.</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4A. I’m sorry I stole your wallet. I will return it. Please forgive me.</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4B. Thank you for apologizing. I accept your apology.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91" name="Google Shape;291;p8:notes"/>
          <p:cNvSpPr txBox="1">
            <a:spLocks noGrp="1"/>
          </p:cNvSpPr>
          <p:nvPr>
            <p:ph type="ftr" idx="11"/>
          </p:nvPr>
        </p:nvSpPr>
        <p:spPr>
          <a:xfrm>
            <a:off x="0" y="868521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292" name="Google Shape;292;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10</a:t>
            </a:fld>
            <a:endParaRPr>
              <a:latin typeface="Verdana"/>
              <a:ea typeface="Verdana"/>
              <a:cs typeface="Verdana"/>
              <a:sym typeface="Verdana"/>
            </a:endParaRPr>
          </a:p>
        </p:txBody>
      </p:sp>
    </p:spTree>
    <p:extLst>
      <p:ext uri="{BB962C8B-B14F-4D97-AF65-F5344CB8AC3E}">
        <p14:creationId xmlns:p14="http://schemas.microsoft.com/office/powerpoint/2010/main" val="251607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1: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2G.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Irregular simple past verbs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100"/>
              <a:buFont typeface="Arial"/>
              <a:buNone/>
            </a:pPr>
            <a:r>
              <a:rPr lang="en-US" dirty="0">
                <a:latin typeface="Verdana"/>
                <a:ea typeface="Verdana"/>
                <a:cs typeface="Verdana"/>
                <a:sym typeface="Verdana"/>
              </a:rPr>
              <a:t>Irregular verbs do not form the simple past tense by adding -ed to the end. There is no pattern to form irregular simple past tense verbs. They just need to be memorized. Note that the word “read” is spelled the same in the present and past but pronounced differently.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Model, Repeat, and Solo the pronunciation of all forms shown on the chart. Then ask students to fill in past tense sentences about what they did last week. Answers will vary but should use the irregular past tense verbs.</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21" name="Google Shape;321;p11:notes"/>
          <p:cNvSpPr txBox="1">
            <a:spLocks noGrp="1"/>
          </p:cNvSpPr>
          <p:nvPr>
            <p:ph type="ftr" idx="11"/>
          </p:nvPr>
        </p:nvSpPr>
        <p:spPr>
          <a:xfrm>
            <a:off x="0" y="868521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22" name="Google Shape;322;p11: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11</a:t>
            </a:fld>
            <a:endParaRPr>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12: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2H.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Irregular simple past verbs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endParaRPr b="1" dirty="0">
              <a:latin typeface="Verdana"/>
              <a:ea typeface="Verdana"/>
              <a:cs typeface="Verdana"/>
              <a:sym typeface="Verdana"/>
            </a:endParaRPr>
          </a:p>
          <a:p>
            <a:pPr marL="0" lvl="0" indent="0" algn="l" rtl="0">
              <a:spcBef>
                <a:spcPts val="0"/>
              </a:spcBef>
              <a:spcAft>
                <a:spcPts val="0"/>
              </a:spcAft>
              <a:buClr>
                <a:schemeClr val="dk1"/>
              </a:buClr>
              <a:buSzPts val="1100"/>
              <a:buFont typeface="Arial"/>
              <a:buNone/>
            </a:pPr>
            <a:r>
              <a:rPr lang="en-US" dirty="0">
                <a:latin typeface="Verdana"/>
                <a:ea typeface="Verdana"/>
                <a:cs typeface="Verdana"/>
                <a:sym typeface="Verdana"/>
              </a:rPr>
              <a:t>Irregular verbs do not form the simple past tense by adding -ed to the end. There is no pattern to form irregular simple past tense verbs. They just need to be memorized.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the pronunciation of all forms shown on the chart. Then ask students to fill in past tense sentences about what they did last month. Answers will vary but should use the irregular past tense verbs.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31" name="Google Shape;331;p12:notes"/>
          <p:cNvSpPr txBox="1">
            <a:spLocks noGrp="1"/>
          </p:cNvSpPr>
          <p:nvPr>
            <p:ph type="ftr" idx="11"/>
          </p:nvPr>
        </p:nvSpPr>
        <p:spPr>
          <a:xfrm>
            <a:off x="0" y="868521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32" name="Google Shape;332;p12: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12</a:t>
            </a:fld>
            <a:endParaRPr>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1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3 </a:t>
            </a:r>
            <a:r>
              <a:rPr lang="en-US" sz="1200" b="1" i="0" u="none" strike="noStrike">
                <a:solidFill>
                  <a:schemeClr val="accent5"/>
                </a:solidFill>
                <a:latin typeface="Verdana"/>
                <a:ea typeface="Verdana"/>
                <a:cs typeface="Verdana"/>
                <a:sym typeface="Verdana"/>
              </a:rPr>
              <a:t>Conversation: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1. Model: Say both parts of the conversation several times. </a:t>
            </a:r>
            <a:r>
              <a:rPr lang="en-US" sz="1200" i="0" u="none" strike="noStrike">
                <a:solidFill>
                  <a:schemeClr val="dk1"/>
                </a:solidFill>
                <a:latin typeface="Verdana"/>
                <a:ea typeface="Verdana"/>
                <a:cs typeface="Verdana"/>
                <a:sym typeface="Verdana"/>
              </a:rPr>
              <a:t>Use A and B cards, stick figures, or change your physical position to indicate the dual parts. Role-play the parts to convey the meaning of the conversation. </a:t>
            </a:r>
            <a:r>
              <a:rPr lang="en-US" sz="1200" b="1" i="0" u="none" strike="noStrike">
                <a:solidFill>
                  <a:schemeClr val="dk1"/>
                </a:solidFill>
                <a:latin typeface="Verdana"/>
                <a:ea typeface="Verdana"/>
                <a:cs typeface="Verdana"/>
                <a:sym typeface="Verdana"/>
              </a:rPr>
              <a:t>Students are to watch and listen. </a:t>
            </a: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2. Repeat: Say one line at a time and have students repeat until they can be understood.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b="1" i="0" u="none" strike="noStrik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3. Solo: You begin the conversation and call on individual students to respond. </a:t>
            </a:r>
            <a:r>
              <a:rPr lang="en-US" sz="1200" i="0" u="none" strike="noStrike">
                <a:solidFill>
                  <a:schemeClr val="dk1"/>
                </a:solidFill>
                <a:latin typeface="Verdana"/>
                <a:ea typeface="Verdana"/>
                <a:cs typeface="Verdana"/>
                <a:sym typeface="Verdana"/>
              </a:rPr>
              <a:t>Then reverse the roles (students are A, you are B).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4. Once students can do both parts, </a:t>
            </a:r>
            <a:r>
              <a:rPr lang="en-US" sz="1200" b="1" i="0" u="none" strike="noStrike">
                <a:solidFill>
                  <a:schemeClr val="dk1"/>
                </a:solidFill>
                <a:latin typeface="Verdana"/>
                <a:ea typeface="Verdana"/>
                <a:cs typeface="Verdana"/>
                <a:sym typeface="Verdana"/>
              </a:rPr>
              <a:t>encourage free conversation</a:t>
            </a:r>
            <a:r>
              <a:rPr lang="en-US" sz="1200" i="0" u="none" strike="noStrike">
                <a:solidFill>
                  <a:schemeClr val="dk1"/>
                </a:solidFill>
                <a:latin typeface="Verdana"/>
                <a:ea typeface="Verdana"/>
                <a:cs typeface="Verdana"/>
                <a:sym typeface="Verdana"/>
              </a:rPr>
              <a:t> (students substitute their own words for the blue words</a:t>
            </a:r>
            <a:r>
              <a:rPr lang="en-US">
                <a:latin typeface="Verdana"/>
                <a:ea typeface="Verdana"/>
                <a:cs typeface="Verdana"/>
                <a:sym typeface="Verdana"/>
              </a:rPr>
              <a:t>).</a:t>
            </a:r>
            <a:endParaRPr>
              <a:latin typeface="Verdana"/>
              <a:ea typeface="Verdana"/>
              <a:cs typeface="Verdana"/>
              <a:sym typeface="Verdana"/>
            </a:endParaRPr>
          </a:p>
        </p:txBody>
      </p:sp>
      <p:sp>
        <p:nvSpPr>
          <p:cNvPr id="341" name="Google Shape;341;p1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42" name="Google Shape;34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13</a:t>
            </a:fld>
            <a:endParaRPr>
              <a:latin typeface="Verdana"/>
              <a:ea typeface="Verdana"/>
              <a:cs typeface="Verdana"/>
              <a:sym typeface="Verdana"/>
            </a:endParaRPr>
          </a:p>
        </p:txBody>
      </p:sp>
    </p:spTree>
    <p:extLst>
      <p:ext uri="{BB962C8B-B14F-4D97-AF65-F5344CB8AC3E}">
        <p14:creationId xmlns:p14="http://schemas.microsoft.com/office/powerpoint/2010/main" val="2091209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4A. Pronunciation - Sound and Spelling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1. Model: Say the sound several times while pointing to it. </a:t>
            </a:r>
            <a:r>
              <a:rPr lang="en-US" sz="1200" i="0" u="none" strike="noStrike" dirty="0">
                <a:solidFill>
                  <a:schemeClr val="dk1"/>
                </a:solidFill>
                <a:latin typeface="Verdana"/>
                <a:ea typeface="Verdana"/>
                <a:cs typeface="Verdana"/>
                <a:sym typeface="Verdana"/>
              </a:rPr>
              <a:t>(For example, point to the </a:t>
            </a:r>
            <a:r>
              <a:rPr lang="en-US" b="1" dirty="0" err="1">
                <a:latin typeface="Verdana"/>
                <a:ea typeface="Verdana"/>
                <a:cs typeface="Verdana"/>
                <a:sym typeface="Verdana"/>
              </a:rPr>
              <a:t>oo</a:t>
            </a:r>
            <a:r>
              <a:rPr lang="en-US" sz="1200" b="1" i="0" u="none" strike="noStrike" dirty="0">
                <a:solidFill>
                  <a:schemeClr val="dk1"/>
                </a:solidFill>
                <a:latin typeface="Verdana"/>
                <a:ea typeface="Verdana"/>
                <a:cs typeface="Verdana"/>
                <a:sym typeface="Verdana"/>
              </a:rPr>
              <a:t> </a:t>
            </a:r>
            <a:r>
              <a:rPr lang="en-US" sz="1200" i="0" u="none" strike="noStrike" dirty="0">
                <a:solidFill>
                  <a:schemeClr val="dk1"/>
                </a:solidFill>
                <a:latin typeface="Verdana"/>
                <a:ea typeface="Verdana"/>
                <a:cs typeface="Verdana"/>
                <a:sym typeface="Verdana"/>
              </a:rPr>
              <a:t>and say</a:t>
            </a:r>
            <a:r>
              <a:rPr lang="en-US" dirty="0">
                <a:latin typeface="Verdana"/>
                <a:ea typeface="Verdana"/>
                <a:cs typeface="Verdana"/>
                <a:sym typeface="Verdana"/>
              </a:rPr>
              <a:t> /</a:t>
            </a:r>
            <a:r>
              <a:rPr lang="en-US" dirty="0" err="1">
                <a:latin typeface="Verdana"/>
                <a:ea typeface="Verdana"/>
                <a:cs typeface="Verdana"/>
                <a:sym typeface="Verdana"/>
              </a:rPr>
              <a:t>oo</a:t>
            </a:r>
            <a:r>
              <a:rPr lang="en-US" dirty="0">
                <a:latin typeface="Verdana"/>
                <a:ea typeface="Verdana"/>
                <a:cs typeface="Verdana"/>
                <a:sym typeface="Verdana"/>
              </a:rPr>
              <a:t>/ /</a:t>
            </a:r>
            <a:r>
              <a:rPr lang="en-US" dirty="0" err="1">
                <a:latin typeface="Verdana"/>
                <a:ea typeface="Verdana"/>
                <a:cs typeface="Verdana"/>
                <a:sym typeface="Verdana"/>
              </a:rPr>
              <a:t>oo</a:t>
            </a:r>
            <a:r>
              <a:rPr lang="en-US" dirty="0">
                <a:latin typeface="Verdana"/>
                <a:ea typeface="Verdana"/>
                <a:cs typeface="Verdana"/>
                <a:sym typeface="Verdana"/>
              </a:rPr>
              <a:t>/ /</a:t>
            </a:r>
            <a:r>
              <a:rPr lang="en-US" dirty="0" err="1">
                <a:latin typeface="Verdana"/>
                <a:ea typeface="Verdana"/>
                <a:cs typeface="Verdana"/>
                <a:sym typeface="Verdana"/>
              </a:rPr>
              <a:t>oo</a:t>
            </a:r>
            <a:r>
              <a:rPr lang="en-US" dirty="0">
                <a:latin typeface="Verdana"/>
                <a:ea typeface="Verdana"/>
                <a:cs typeface="Verdana"/>
                <a:sym typeface="Verdana"/>
              </a:rPr>
              <a:t>/</a:t>
            </a:r>
            <a:r>
              <a:rPr lang="en-US" sz="1200" i="0" u="none" strike="noStrike" dirty="0">
                <a:solidFill>
                  <a:schemeClr val="dk1"/>
                </a:solidFill>
                <a:latin typeface="Verdana"/>
                <a:ea typeface="Verdana"/>
                <a:cs typeface="Verdana"/>
                <a:sym typeface="Verdana"/>
              </a:rPr>
              <a:t>. Then say the sound and quickly read the entire list, pointing to each item as you read it (</a:t>
            </a:r>
            <a:r>
              <a:rPr lang="en-US" sz="1200" i="1" u="none" strike="noStrike" dirty="0">
                <a:solidFill>
                  <a:schemeClr val="dk1"/>
                </a:solidFill>
                <a:latin typeface="Verdana"/>
                <a:ea typeface="Verdana"/>
                <a:cs typeface="Verdana"/>
                <a:sym typeface="Verdana"/>
              </a:rPr>
              <a:t>/</a:t>
            </a:r>
            <a:r>
              <a:rPr lang="en-US" i="1" dirty="0" err="1">
                <a:latin typeface="Verdana"/>
                <a:ea typeface="Verdana"/>
                <a:cs typeface="Verdana"/>
                <a:sym typeface="Verdana"/>
              </a:rPr>
              <a:t>oo</a:t>
            </a:r>
            <a:r>
              <a:rPr lang="en-US" i="1" dirty="0">
                <a:latin typeface="Verdana"/>
                <a:ea typeface="Verdana"/>
                <a:cs typeface="Verdana"/>
                <a:sym typeface="Verdana"/>
              </a:rPr>
              <a:t>/ sugar put push pull full</a:t>
            </a:r>
            <a:r>
              <a:rPr lang="en-US" sz="1200" i="0" u="none" strike="noStrike" dirty="0">
                <a:solidFill>
                  <a:schemeClr val="dk1"/>
                </a:solidFill>
                <a:latin typeface="Verdana"/>
                <a:ea typeface="Verdana"/>
                <a:cs typeface="Verdana"/>
                <a:sym typeface="Verdana"/>
              </a:rPr>
              <a:t>). Students just watch and listen. </a:t>
            </a: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2. Repeat: Say the sound and each word several times, having students repeat each time after you in unison. </a:t>
            </a:r>
            <a:r>
              <a:rPr lang="en-US" sz="1200" i="0" u="none" strike="noStrike" dirty="0">
                <a:solidFill>
                  <a:schemeClr val="dk1"/>
                </a:solidFill>
                <a:latin typeface="Verdana"/>
                <a:ea typeface="Verdana"/>
                <a:cs typeface="Verdana"/>
                <a:sym typeface="Verdana"/>
              </a:rPr>
              <a:t>Be sure to use your normal voice and rate of speed. Do one column at a time, top to bottom. Then read the sentences.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br>
              <a:rPr lang="en-US" dirty="0">
                <a:latin typeface="Verdana"/>
                <a:ea typeface="Verdana"/>
                <a:cs typeface="Verdana"/>
                <a:sym typeface="Verdana"/>
              </a:rPr>
            </a:br>
            <a:r>
              <a:rPr lang="en-US" sz="1200" b="1" i="0" u="none" strike="noStrike" dirty="0">
                <a:solidFill>
                  <a:schemeClr val="dk1"/>
                </a:solidFill>
                <a:latin typeface="Verdana"/>
                <a:ea typeface="Verdana"/>
                <a:cs typeface="Verdana"/>
                <a:sym typeface="Verdana"/>
              </a:rPr>
              <a:t>3. Solo: Call on individuals to say a sound and its word group. </a:t>
            </a:r>
            <a:r>
              <a:rPr lang="en-US" sz="1200" i="0" u="none" strike="noStrike" dirty="0">
                <a:solidFill>
                  <a:schemeClr val="dk1"/>
                </a:solidFill>
                <a:latin typeface="Verdana"/>
                <a:ea typeface="Verdana"/>
                <a:cs typeface="Verdana"/>
                <a:sym typeface="Verdana"/>
              </a:rPr>
              <a:t>Give lots of praise. Then ask students to read the sentences.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dirty="0">
                <a:solidFill>
                  <a:schemeClr val="dk1"/>
                </a:solidFill>
                <a:latin typeface="Verdana"/>
                <a:ea typeface="Verdana"/>
                <a:cs typeface="Verdana"/>
                <a:sym typeface="Verdana"/>
              </a:rPr>
              <a:t>4. Challenge:</a:t>
            </a:r>
            <a:r>
              <a:rPr lang="en-US" sz="1200" i="0" u="none" strike="noStrike" dirty="0">
                <a:solidFill>
                  <a:schemeClr val="dk1"/>
                </a:solidFill>
                <a:latin typeface="Verdana"/>
                <a:ea typeface="Verdana"/>
                <a:cs typeface="Verdana"/>
                <a:sym typeface="Verdana"/>
              </a:rPr>
              <a:t> Choose another sound from the lesson that is challenging for your particular students to pronounce. Use words from this lesson and from previous lessons to make a group of 3-5 words. You may repeat the same challenging sounds in several lessons. Students need a lot of practice on sounds that do not exist in their first language.</a:t>
            </a:r>
            <a:endParaRPr dirty="0">
              <a:latin typeface="Verdana"/>
              <a:ea typeface="Verdana"/>
              <a:cs typeface="Verdana"/>
              <a:sym typeface="Verdana"/>
            </a:endParaRPr>
          </a:p>
        </p:txBody>
      </p:sp>
      <p:sp>
        <p:nvSpPr>
          <p:cNvPr id="352" name="Google Shape;352;p1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53" name="Google Shape;353;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14</a:t>
            </a:fld>
            <a:endParaRPr>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1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4B. Pronunciation - </a:t>
            </a:r>
            <a:r>
              <a:rPr lang="en-US" sz="1200" b="1" i="0" u="none" strike="noStrike">
                <a:solidFill>
                  <a:schemeClr val="accent5"/>
                </a:solidFill>
                <a:latin typeface="Verdana"/>
                <a:ea typeface="Verdana"/>
                <a:cs typeface="Verdana"/>
                <a:sym typeface="Verdana"/>
              </a:rPr>
              <a:t>Hum and clap the stress.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sz="1200" i="0" u="none" strike="noStrike">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Begin by humming the stress of a column of words. Hum higher, longer, and louder for big dashes and lower, shorter, and quieter for small dashes.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i="0" u="none" strike="noStrike">
                <a:solidFill>
                  <a:schemeClr val="dk1"/>
                </a:solidFill>
                <a:latin typeface="Verdana"/>
                <a:ea typeface="Verdana"/>
                <a:cs typeface="Verdana"/>
                <a:sym typeface="Verdana"/>
              </a:rPr>
              <a:t>You may use hand gestures to indicate that </a:t>
            </a:r>
            <a:r>
              <a:rPr lang="en-US" sz="1200" b="1" i="0" u="none" strike="noStrike">
                <a:solidFill>
                  <a:schemeClr val="dk1"/>
                </a:solidFill>
                <a:latin typeface="Verdana"/>
                <a:ea typeface="Verdana"/>
                <a:cs typeface="Verdana"/>
                <a:sym typeface="Verdana"/>
              </a:rPr>
              <a:t>the stressed syllable is higher in pitch, longer in duration, and louder.</a:t>
            </a:r>
            <a:r>
              <a:rPr lang="en-US" sz="1200" i="0" u="none" strike="noStrike">
                <a:solidFill>
                  <a:schemeClr val="dk1"/>
                </a:solidFill>
                <a:latin typeface="Verdana"/>
                <a:ea typeface="Verdana"/>
                <a:cs typeface="Verdana"/>
                <a:sym typeface="Verdana"/>
              </a:rPr>
              <a:t> Invite your students to join in humming the rhythm. Once the class is humming the rhythm in unison, you can begin saying the words. You may also wish to clap the syllables while you say the words.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1.</a:t>
            </a:r>
            <a:r>
              <a:rPr lang="en-US" sz="1200" i="0" u="none" strike="noStrike">
                <a:solidFill>
                  <a:schemeClr val="dk1"/>
                </a:solidFill>
                <a:latin typeface="Verdana"/>
                <a:ea typeface="Verdana"/>
                <a:cs typeface="Verdana"/>
                <a:sym typeface="Verdana"/>
              </a:rPr>
              <a:t> </a:t>
            </a:r>
            <a:r>
              <a:rPr lang="en-US" sz="1200" b="1" i="0" u="none" strike="noStrike">
                <a:solidFill>
                  <a:schemeClr val="dk1"/>
                </a:solidFill>
                <a:latin typeface="Verdana"/>
                <a:ea typeface="Verdana"/>
                <a:cs typeface="Verdana"/>
                <a:sym typeface="Verdana"/>
              </a:rPr>
              <a:t>Model: </a:t>
            </a:r>
            <a:r>
              <a:rPr lang="en-US" sz="1200" i="0" u="none" strike="noStrike">
                <a:solidFill>
                  <a:schemeClr val="dk1"/>
                </a:solidFill>
                <a:latin typeface="Verdana"/>
                <a:ea typeface="Verdana"/>
                <a:cs typeface="Verdana"/>
                <a:sym typeface="Verdana"/>
              </a:rPr>
              <a:t>Hum and then say each word in the column several times. Students listen.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2.</a:t>
            </a:r>
            <a:r>
              <a:rPr lang="en-US" sz="1200" i="0" u="none" strike="noStrike">
                <a:solidFill>
                  <a:schemeClr val="dk1"/>
                </a:solidFill>
                <a:latin typeface="Verdana"/>
                <a:ea typeface="Verdana"/>
                <a:cs typeface="Verdana"/>
                <a:sym typeface="Verdana"/>
              </a:rPr>
              <a:t> </a:t>
            </a:r>
            <a:r>
              <a:rPr lang="en-US" sz="1200" b="1" i="0" u="none" strike="noStrike">
                <a:solidFill>
                  <a:schemeClr val="dk1"/>
                </a:solidFill>
                <a:latin typeface="Verdana"/>
                <a:ea typeface="Verdana"/>
                <a:cs typeface="Verdana"/>
                <a:sym typeface="Verdana"/>
              </a:rPr>
              <a:t>Repeat: </a:t>
            </a:r>
            <a:r>
              <a:rPr lang="en-US">
                <a:latin typeface="Verdana"/>
                <a:ea typeface="Verdana"/>
                <a:cs typeface="Verdana"/>
                <a:sym typeface="Verdana"/>
              </a:rPr>
              <a:t>S</a:t>
            </a:r>
            <a:r>
              <a:rPr lang="en-US" sz="1200" i="0" u="none" strike="noStrike">
                <a:solidFill>
                  <a:schemeClr val="dk1"/>
                </a:solidFill>
                <a:latin typeface="Verdana"/>
                <a:ea typeface="Verdana"/>
                <a:cs typeface="Verdana"/>
                <a:sym typeface="Verdana"/>
              </a:rPr>
              <a:t>tudents repeat words after you in unison.</a:t>
            </a:r>
            <a:r>
              <a:rPr lang="en-US" sz="1200" b="1" i="0" u="none" strike="noStrike">
                <a:solidFill>
                  <a:schemeClr val="dk1"/>
                </a:solidFill>
                <a:latin typeface="Verdana"/>
                <a:ea typeface="Verdana"/>
                <a:cs typeface="Verdana"/>
                <a:sym typeface="Verdana"/>
              </a:rPr>
              <a:t> </a:t>
            </a: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1" i="0" u="none" strike="noStrike">
                <a:solidFill>
                  <a:schemeClr val="dk1"/>
                </a:solidFill>
                <a:latin typeface="Verdana"/>
                <a:ea typeface="Verdana"/>
                <a:cs typeface="Verdana"/>
                <a:sym typeface="Verdana"/>
              </a:rPr>
              <a:t>3. Solo:</a:t>
            </a:r>
            <a:r>
              <a:rPr lang="en-US" sz="1200" i="0" u="none" strike="noStrike">
                <a:solidFill>
                  <a:schemeClr val="dk1"/>
                </a:solidFill>
                <a:latin typeface="Verdana"/>
                <a:ea typeface="Verdana"/>
                <a:cs typeface="Verdana"/>
                <a:sym typeface="Verdana"/>
              </a:rPr>
              <a:t> </a:t>
            </a:r>
            <a:r>
              <a:rPr lang="en-US">
                <a:latin typeface="Verdana"/>
                <a:ea typeface="Verdana"/>
                <a:cs typeface="Verdana"/>
                <a:sym typeface="Verdana"/>
              </a:rPr>
              <a:t>C</a:t>
            </a:r>
            <a:r>
              <a:rPr lang="en-US" sz="1200" i="0" u="none" strike="noStrike">
                <a:solidFill>
                  <a:schemeClr val="dk1"/>
                </a:solidFill>
                <a:latin typeface="Verdana"/>
                <a:ea typeface="Verdana"/>
                <a:cs typeface="Verdana"/>
                <a:sym typeface="Verdana"/>
              </a:rPr>
              <a:t>all on individuals to read the entire column of words. </a:t>
            </a:r>
            <a:endParaRPr>
              <a:latin typeface="Verdana"/>
              <a:ea typeface="Verdana"/>
              <a:cs typeface="Verdana"/>
              <a:sym typeface="Verdana"/>
            </a:endParaRPr>
          </a:p>
          <a:p>
            <a:pPr marL="0" lvl="0" indent="0" algn="l" rtl="0">
              <a:lnSpc>
                <a:spcPct val="100000"/>
              </a:lnSpc>
              <a:spcBef>
                <a:spcPts val="0"/>
              </a:spcBef>
              <a:spcAft>
                <a:spcPts val="0"/>
              </a:spcAft>
              <a:buSzPts val="1400"/>
              <a:buNone/>
            </a:pPr>
            <a:br>
              <a:rPr lang="en-US">
                <a:latin typeface="Verdana"/>
                <a:ea typeface="Verdana"/>
                <a:cs typeface="Verdana"/>
                <a:sym typeface="Verdana"/>
              </a:rPr>
            </a:br>
            <a:endParaRPr>
              <a:latin typeface="Verdana"/>
              <a:ea typeface="Verdana"/>
              <a:cs typeface="Verdana"/>
              <a:sym typeface="Verdana"/>
            </a:endParaRPr>
          </a:p>
        </p:txBody>
      </p:sp>
      <p:sp>
        <p:nvSpPr>
          <p:cNvPr id="363" name="Google Shape;363;p1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364" name="Google Shape;364;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15</a:t>
            </a:fld>
            <a:endParaRPr>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2" name="Google Shape;372;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5A. Bible Reading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r>
              <a:rPr lang="en-US" dirty="0">
                <a:solidFill>
                  <a:schemeClr val="accent5"/>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dirty="0" err="1">
                <a:latin typeface="Verdana"/>
                <a:ea typeface="Verdana"/>
                <a:cs typeface="Verdana"/>
                <a:sym typeface="Verdana"/>
              </a:rPr>
              <a:t>live.bible.is</a:t>
            </a:r>
            <a:r>
              <a:rPr lang="en-US" dirty="0">
                <a:latin typeface="Verdana"/>
                <a:ea typeface="Verdana"/>
                <a:cs typeface="Verdana"/>
                <a:sym typeface="Verdana"/>
              </a:rPr>
              <a:t>/ so students can read and hear the scripture in their own languages.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D. Ask if there are any questions or comments about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E. Ask the story questions and discuss as a group.</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 Optional - You may hide the words and ask students to tell the story again in their own words, using the pictures to help them.</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3" name="Google Shape;383;p17: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5B. Bible Reading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r>
              <a:rPr lang="en-US" dirty="0">
                <a:solidFill>
                  <a:schemeClr val="accent5"/>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dirty="0" err="1">
                <a:latin typeface="Verdana"/>
                <a:ea typeface="Verdana"/>
                <a:cs typeface="Verdana"/>
                <a:sym typeface="Verdana"/>
              </a:rPr>
              <a:t>live.bible.is</a:t>
            </a:r>
            <a:r>
              <a:rPr lang="en-US" dirty="0">
                <a:latin typeface="Verdana"/>
                <a:ea typeface="Verdana"/>
                <a:cs typeface="Verdana"/>
                <a:sym typeface="Verdana"/>
              </a:rPr>
              <a:t>/ so students can read and hear the scripture in their own languages.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D. Ask if there are any questions or comments about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E. Ask the story questions and discuss as a group.</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 Optional - You may hide the words and ask students to tell the story again in their own words, using the pictures to help them.</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384" name="Google Shape;384;p17: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Verdana"/>
                <a:ea typeface="Verdana"/>
                <a:cs typeface="Verdana"/>
                <a:sym typeface="Verdana"/>
              </a:rPr>
              <a:t>17</a:t>
            </a:fld>
            <a:endParaRPr>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5C. Bible Reading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r>
              <a:rPr lang="en-US" dirty="0">
                <a:solidFill>
                  <a:schemeClr val="accent5"/>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dirty="0" err="1">
                <a:latin typeface="Verdana"/>
                <a:ea typeface="Verdana"/>
                <a:cs typeface="Verdana"/>
                <a:sym typeface="Verdana"/>
              </a:rPr>
              <a:t>live.bible.is</a:t>
            </a:r>
            <a:r>
              <a:rPr lang="en-US" dirty="0">
                <a:latin typeface="Verdana"/>
                <a:ea typeface="Verdana"/>
                <a:cs typeface="Verdana"/>
                <a:sym typeface="Verdana"/>
              </a:rPr>
              <a:t>/ so students can read and hear the scripture in their own languages.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D. Ask if there are any questions or comments about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E. Ask the story questions and discuss as a group.</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 Optional - You may hide the words and ask students to tell the story again in their own words, using the pictures to help them.</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5D. Bible Reading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r>
              <a:rPr lang="en-US" dirty="0">
                <a:solidFill>
                  <a:schemeClr val="accent5"/>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dirty="0" err="1">
                <a:latin typeface="Verdana"/>
                <a:ea typeface="Verdana"/>
                <a:cs typeface="Verdana"/>
                <a:sym typeface="Verdana"/>
              </a:rPr>
              <a:t>live.bible.is</a:t>
            </a:r>
            <a:r>
              <a:rPr lang="en-US" dirty="0">
                <a:latin typeface="Verdana"/>
                <a:ea typeface="Verdana"/>
                <a:cs typeface="Verdana"/>
                <a:sym typeface="Verdana"/>
              </a:rPr>
              <a:t>/ so students can read and hear the scripture in their own languages.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D. Ask if there are any questions or comments about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E. Ask the story questions and discuss as a group.</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 Optional - You may hide the words and ask students to tell the story again in their own words, using the pictures to help them.</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Pray</a:t>
            </a: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Pray for the class. You may want to thank the Lord for the wonderful variety of food and drink that he created for us to enjoy.</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Check Homework and Review</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students to read aloud or recite their homework from the last class. Check written work.</a:t>
            </a: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Be sure they have read </a:t>
            </a:r>
            <a:r>
              <a:rPr lang="en-US" u="sng" dirty="0">
                <a:solidFill>
                  <a:schemeClr val="hlink"/>
                </a:solidFill>
                <a:latin typeface="Verdana"/>
                <a:ea typeface="Verdana"/>
                <a:cs typeface="Verdana"/>
                <a:sym typeface="Verdana"/>
                <a:hlinkClick r:id="rId3"/>
              </a:rPr>
              <a:t>Matthew 18:21-35</a:t>
            </a:r>
            <a:r>
              <a:rPr lang="en-US" u="sng" dirty="0">
                <a:solidFill>
                  <a:schemeClr val="hlink"/>
                </a:solidFill>
                <a:latin typeface="Verdana"/>
                <a:ea typeface="Verdana"/>
                <a:cs typeface="Verdana"/>
                <a:sym typeface="Verdana"/>
                <a:hlinkClick r:id="rId4"/>
              </a:rPr>
              <a:t>;</a:t>
            </a:r>
            <a:r>
              <a:rPr lang="en-US" u="none" dirty="0">
                <a:solidFill>
                  <a:schemeClr val="hlink"/>
                </a:solidFill>
                <a:latin typeface="Verdana"/>
                <a:ea typeface="Verdana"/>
                <a:cs typeface="Verdana"/>
                <a:sym typeface="Verdana"/>
              </a:rPr>
              <a:t> </a:t>
            </a:r>
            <a:r>
              <a:rPr lang="en-US" dirty="0">
                <a:latin typeface="Verdana"/>
                <a:ea typeface="Verdana"/>
                <a:cs typeface="Verdana"/>
                <a:sym typeface="Verdana"/>
              </a:rPr>
              <a:t>in their first languages in preparation for the lesson.</a:t>
            </a:r>
            <a:endParaRPr dirty="0">
              <a:latin typeface="Verdana" panose="020B0604030504040204" pitchFamily="34" charset="0"/>
              <a:ea typeface="Verdana" panose="020B0604030504040204" pitchFamily="34" charset="0"/>
              <a:cs typeface="Verdana" panose="020B0604030504040204" pitchFamily="34" charset="0"/>
            </a:endParaRPr>
          </a:p>
          <a:p>
            <a:pPr marL="0" marR="0" lvl="0" indent="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Review the main points of the previous lesson and ask if there are any questions.</a:t>
            </a:r>
            <a:endParaRPr dirty="0">
              <a:latin typeface="Verdana"/>
              <a:ea typeface="Verdana"/>
              <a:cs typeface="Verdana"/>
              <a:sym typeface="Verdana"/>
            </a:endParaRPr>
          </a:p>
        </p:txBody>
      </p:sp>
      <p:sp>
        <p:nvSpPr>
          <p:cNvPr id="217" name="Google Shape;217;p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218" name="Google Shape;21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a:t>
            </a:fld>
            <a:endParaRPr>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5E. Bible Reading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r>
              <a:rPr lang="en-US" dirty="0">
                <a:solidFill>
                  <a:schemeClr val="accent5"/>
                </a:solidFill>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Students should have already read this story in their first language (L1) as part of their homework, so it will be familiar even if they do not know all the vocabulary yet. However, if they have not yet read it in their L1, be sure they do so now before reading it in English. The hyperlinks of the Bible verses connect to https://</a:t>
            </a:r>
            <a:r>
              <a:rPr lang="en-US" dirty="0" err="1">
                <a:latin typeface="Verdana"/>
                <a:ea typeface="Verdana"/>
                <a:cs typeface="Verdana"/>
                <a:sym typeface="Verdana"/>
              </a:rPr>
              <a:t>live.bible.is</a:t>
            </a:r>
            <a:r>
              <a:rPr lang="en-US" dirty="0">
                <a:latin typeface="Verdana"/>
                <a:ea typeface="Verdana"/>
                <a:cs typeface="Verdana"/>
                <a:sym typeface="Verdana"/>
              </a:rPr>
              <a:t>/ so students can read and hear the scripture in their own languages.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 Read the story out loud to the class.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B. If students ask about words, give simple definitions.</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 Encourage students to read aloud paragraphs from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D. Ask if there are any questions or comments about the story.</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E. Ask the story questions and discuss as a group.</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F. Optional - You may hide the words and ask students to tell the story again in their own words, using the pictures to help them.</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5F. Bible Reading Questions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Ask the questions and discuss as a group. You may go back to the story to help students find the answer.</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p>
          <a:p>
            <a:pPr marL="228600" lvl="0" indent="-228600" algn="l" rtl="0">
              <a:lnSpc>
                <a:spcPct val="100000"/>
              </a:lnSpc>
              <a:spcBef>
                <a:spcPts val="0"/>
              </a:spcBef>
              <a:spcAft>
                <a:spcPts val="0"/>
              </a:spcAft>
              <a:buSzPts val="1400"/>
              <a:buAutoNum type="arabicPeriod"/>
            </a:pPr>
            <a:r>
              <a:rPr lang="en-US" dirty="0">
                <a:latin typeface="Verdana"/>
                <a:ea typeface="Verdana"/>
                <a:cs typeface="Verdana"/>
                <a:sym typeface="Verdana"/>
              </a:rPr>
              <a:t>How many times do I have to forgive someone who sins against me?</a:t>
            </a:r>
          </a:p>
          <a:p>
            <a:pPr marL="228600" lvl="0" indent="-228600" algn="l" rtl="0">
              <a:lnSpc>
                <a:spcPct val="100000"/>
              </a:lnSpc>
              <a:spcBef>
                <a:spcPts val="0"/>
              </a:spcBef>
              <a:spcAft>
                <a:spcPts val="0"/>
              </a:spcAft>
              <a:buSzPts val="1400"/>
              <a:buAutoNum type="arabicPeriod"/>
            </a:pPr>
            <a:r>
              <a:rPr lang="en-US" dirty="0">
                <a:latin typeface="Verdana"/>
                <a:ea typeface="Verdana"/>
                <a:cs typeface="Verdana"/>
                <a:sym typeface="Verdana"/>
              </a:rPr>
              <a:t>Peter wondered if we should forgive up to seven times.</a:t>
            </a:r>
          </a:p>
          <a:p>
            <a:pPr marL="228600" lvl="0" indent="-228600" algn="l" rtl="0">
              <a:lnSpc>
                <a:spcPct val="100000"/>
              </a:lnSpc>
              <a:spcBef>
                <a:spcPts val="0"/>
              </a:spcBef>
              <a:spcAft>
                <a:spcPts val="0"/>
              </a:spcAft>
              <a:buSzPts val="1400"/>
              <a:buAutoNum type="arabicPeriod"/>
            </a:pPr>
            <a:r>
              <a:rPr lang="en-US" dirty="0">
                <a:latin typeface="Verdana"/>
                <a:ea typeface="Verdana"/>
                <a:cs typeface="Verdana"/>
                <a:sym typeface="Verdana"/>
              </a:rPr>
              <a:t>He meant you should always forgive.</a:t>
            </a:r>
          </a:p>
          <a:p>
            <a:pPr marL="228600" lvl="0" indent="-228600" algn="l" rtl="0">
              <a:lnSpc>
                <a:spcPct val="100000"/>
              </a:lnSpc>
              <a:spcBef>
                <a:spcPts val="0"/>
              </a:spcBef>
              <a:spcAft>
                <a:spcPts val="0"/>
              </a:spcAft>
              <a:buSzPts val="1400"/>
              <a:buAutoNum type="arabicPeriod"/>
            </a:pPr>
            <a:r>
              <a:rPr lang="en-US" dirty="0">
                <a:latin typeface="Verdana"/>
                <a:ea typeface="Verdana"/>
                <a:cs typeface="Verdana"/>
                <a:sym typeface="Verdana"/>
              </a:rPr>
              <a:t>He found a man who owed him money and had him sent to prison.</a:t>
            </a:r>
          </a:p>
          <a:p>
            <a:pPr marL="228600" lvl="0" indent="-228600" algn="l" rtl="0">
              <a:lnSpc>
                <a:spcPct val="100000"/>
              </a:lnSpc>
              <a:spcBef>
                <a:spcPts val="0"/>
              </a:spcBef>
              <a:spcAft>
                <a:spcPts val="0"/>
              </a:spcAft>
              <a:buSzPts val="1400"/>
              <a:buAutoNum type="arabicPeriod"/>
            </a:pPr>
            <a:r>
              <a:rPr lang="en-US" dirty="0">
                <a:latin typeface="Verdana"/>
                <a:ea typeface="Verdana"/>
                <a:cs typeface="Verdana"/>
                <a:sym typeface="Verdana"/>
              </a:rPr>
              <a:t>He is angry.</a:t>
            </a:r>
          </a:p>
          <a:p>
            <a:pPr marL="0" lvl="0" indent="0" algn="l" rtl="0">
              <a:lnSpc>
                <a:spcPct val="100000"/>
              </a:lnSpc>
              <a:spcBef>
                <a:spcPts val="0"/>
              </a:spcBef>
              <a:spcAft>
                <a:spcPts val="0"/>
              </a:spcAft>
              <a:buSzPts val="1400"/>
              <a:buNone/>
            </a:pPr>
            <a:r>
              <a:rPr lang="en-US" dirty="0">
                <a:latin typeface="Verdana"/>
                <a:ea typeface="Verdana"/>
                <a:cs typeface="Verdana"/>
                <a:sym typeface="Verdana"/>
              </a:rPr>
              <a:t>Answers will vary for 6 and 7.</a:t>
            </a:r>
            <a:endParaRPr dirty="0">
              <a:latin typeface="Verdana"/>
              <a:ea typeface="Verdana"/>
              <a:cs typeface="Verdana"/>
              <a:sym typeface="Verdana"/>
            </a:endParaRPr>
          </a:p>
          <a:p>
            <a:pPr marL="45720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lvl="0" indent="0" algn="l" rtl="0">
              <a:lnSpc>
                <a:spcPct val="100000"/>
              </a:lnSpc>
              <a:spcBef>
                <a:spcPts val="0"/>
              </a:spcBef>
              <a:spcAft>
                <a:spcPts val="0"/>
              </a:spcAft>
              <a:buSzPts val="1400"/>
              <a:buNone/>
            </a:pPr>
            <a:endParaRPr dirty="0">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2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dirty="0">
                <a:solidFill>
                  <a:srgbClr val="4472C4"/>
                </a:solidFill>
                <a:latin typeface="Verdana"/>
                <a:ea typeface="Verdana"/>
                <a:cs typeface="Verdana"/>
                <a:sym typeface="Verdana"/>
              </a:rPr>
              <a:t>6A. Activities – Listening to sound/spelling words /</a:t>
            </a:r>
            <a:r>
              <a:rPr lang="en-US" b="1" dirty="0" err="1">
                <a:solidFill>
                  <a:srgbClr val="4472C4"/>
                </a:solidFill>
                <a:latin typeface="Verdana"/>
                <a:ea typeface="Verdana"/>
                <a:cs typeface="Verdana"/>
                <a:sym typeface="Verdana"/>
              </a:rPr>
              <a:t>oo</a:t>
            </a:r>
            <a:r>
              <a:rPr lang="en-US" sz="1200" b="1" dirty="0">
                <a:solidFill>
                  <a:srgbClr val="4472C4"/>
                </a:solidFill>
                <a:latin typeface="Verdana"/>
                <a:ea typeface="Verdana"/>
                <a:cs typeface="Verdana"/>
                <a:sym typeface="Verdana"/>
              </a:rPr>
              <a:t>/ spelled u and /</a:t>
            </a:r>
            <a:r>
              <a:rPr lang="en-US" b="1" dirty="0">
                <a:solidFill>
                  <a:srgbClr val="4472C4"/>
                </a:solidFill>
                <a:latin typeface="Verdana"/>
                <a:ea typeface="Verdana"/>
                <a:cs typeface="Verdana"/>
                <a:sym typeface="Verdana"/>
              </a:rPr>
              <a:t>u</a:t>
            </a:r>
            <a:r>
              <a:rPr lang="en-US" sz="1200" b="1" dirty="0">
                <a:solidFill>
                  <a:srgbClr val="4472C4"/>
                </a:solidFill>
                <a:latin typeface="Verdana"/>
                <a:ea typeface="Verdana"/>
                <a:cs typeface="Verdana"/>
                <a:sym typeface="Verdana"/>
              </a:rPr>
              <a:t>/ spelled o.</a:t>
            </a:r>
            <a:endParaRPr dirty="0">
              <a:latin typeface="Verdana"/>
              <a:ea typeface="Verdana"/>
              <a:cs typeface="Verdana"/>
              <a:sym typeface="Verdana"/>
            </a:endParaRPr>
          </a:p>
          <a:p>
            <a:pPr marL="0" marR="0" lvl="0" indent="0" algn="l" rtl="0">
              <a:lnSpc>
                <a:spcPct val="100000"/>
              </a:lnSpc>
              <a:spcBef>
                <a:spcPts val="0"/>
              </a:spcBef>
              <a:spcAft>
                <a:spcPts val="0"/>
              </a:spcAft>
              <a:buSzPts val="1400"/>
              <a:buNone/>
            </a:pPr>
            <a:endParaRPr sz="1200" b="0" i="0" u="sng" strike="noStrike" cap="none"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dirty="0">
                <a:solidFill>
                  <a:schemeClr val="dk1"/>
                </a:solidFill>
                <a:latin typeface="Verdana"/>
                <a:ea typeface="Verdana"/>
                <a:cs typeface="Verdana"/>
                <a:sym typeface="Verdana"/>
              </a:rPr>
              <a:t>Read the dialogue at least 2 times as students listen and answer the questions.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r>
              <a:rPr lang="en-US" sz="1200" b="1" dirty="0">
                <a:solidFill>
                  <a:schemeClr val="dk1"/>
                </a:solidFill>
                <a:latin typeface="Verdana"/>
                <a:ea typeface="Verdana"/>
                <a:cs typeface="Verdana"/>
                <a:sym typeface="Verdana"/>
              </a:rPr>
              <a:t>Script:</a:t>
            </a:r>
            <a:endParaRPr dirty="0">
              <a:latin typeface="Verdana"/>
              <a:ea typeface="Verdana"/>
              <a:cs typeface="Verdana"/>
              <a:sym typeface="Verdana"/>
            </a:endParaRPr>
          </a:p>
          <a:p>
            <a:pPr algn="l"/>
            <a:r>
              <a:rPr lang="en-US" b="0" i="0" dirty="0">
                <a:solidFill>
                  <a:srgbClr val="000000"/>
                </a:solidFill>
                <a:effectLst/>
                <a:latin typeface="Söhne"/>
              </a:rPr>
              <a:t>A: Hey, brother! How was your morning?</a:t>
            </a:r>
          </a:p>
          <a:p>
            <a:pPr algn="l"/>
            <a:r>
              <a:rPr lang="en-US" b="0" i="0" dirty="0">
                <a:solidFill>
                  <a:srgbClr val="000000"/>
                </a:solidFill>
                <a:effectLst/>
                <a:latin typeface="Söhne"/>
              </a:rPr>
              <a:t>B: Hi, Sis! It was full of surprises. My son Stuart put too much sugar in my coffee and it tasted weird.</a:t>
            </a:r>
          </a:p>
          <a:p>
            <a:pPr algn="l"/>
            <a:r>
              <a:rPr lang="en-US" b="0" i="0" dirty="0">
                <a:solidFill>
                  <a:srgbClr val="000000"/>
                </a:solidFill>
                <a:effectLst/>
                <a:latin typeface="Söhne"/>
              </a:rPr>
              <a:t>A: Oh no! Did you sleep well last night?</a:t>
            </a:r>
          </a:p>
          <a:p>
            <a:pPr algn="l"/>
            <a:r>
              <a:rPr lang="en-US" b="0" i="0" dirty="0">
                <a:solidFill>
                  <a:srgbClr val="000000"/>
                </a:solidFill>
                <a:effectLst/>
                <a:latin typeface="Söhne"/>
              </a:rPr>
              <a:t>B: Not really. My other son kept me up with his snoring and then I slept too late.</a:t>
            </a:r>
          </a:p>
          <a:p>
            <a:pPr algn="l"/>
            <a:r>
              <a:rPr lang="en-US" b="0" i="0" dirty="0">
                <a:solidFill>
                  <a:srgbClr val="000000"/>
                </a:solidFill>
                <a:effectLst/>
                <a:latin typeface="Söhne"/>
              </a:rPr>
              <a:t>A: That's tough. But you know, forgiveness can be like honey. It's sweet and good for you.</a:t>
            </a:r>
          </a:p>
          <a:p>
            <a:pPr algn="l"/>
            <a:r>
              <a:rPr lang="en-US" b="0" i="0" dirty="0">
                <a:solidFill>
                  <a:srgbClr val="000000"/>
                </a:solidFill>
                <a:effectLst/>
                <a:latin typeface="Söhne"/>
              </a:rPr>
              <a:t>B: Yeah, I guess you're right. I love my sons but they can annoy me. I need to forgive my boys.</a:t>
            </a:r>
          </a:p>
          <a:p>
            <a:pPr algn="l"/>
            <a:r>
              <a:rPr lang="en-US" b="0" i="0" dirty="0">
                <a:solidFill>
                  <a:srgbClr val="000000"/>
                </a:solidFill>
                <a:effectLst/>
                <a:latin typeface="Söhne"/>
              </a:rPr>
              <a:t>A: Exactly! And don’t push them too hard. </a:t>
            </a:r>
          </a:p>
          <a:p>
            <a:pPr algn="l"/>
            <a:r>
              <a:rPr lang="en-US" b="0" i="0" dirty="0">
                <a:solidFill>
                  <a:srgbClr val="000000"/>
                </a:solidFill>
                <a:effectLst/>
                <a:latin typeface="Söhne"/>
              </a:rPr>
              <a:t>B: That's a good idea. Thanks for the advice.</a:t>
            </a:r>
          </a:p>
          <a:p>
            <a:pPr algn="l"/>
            <a:r>
              <a:rPr lang="en-US" b="0" i="0" dirty="0">
                <a:solidFill>
                  <a:srgbClr val="000000"/>
                </a:solidFill>
                <a:effectLst/>
                <a:latin typeface="Söhne"/>
              </a:rPr>
              <a:t>A: No problem. Remember, forgiveness isn't always easy, but God forgives us!</a:t>
            </a:r>
          </a:p>
          <a:p>
            <a:pPr algn="l"/>
            <a:r>
              <a:rPr lang="en-US" b="0" i="0" dirty="0">
                <a:solidFill>
                  <a:srgbClr val="000000"/>
                </a:solidFill>
                <a:effectLst/>
                <a:latin typeface="Söhne"/>
              </a:rPr>
              <a:t>B: You're so right. He does.  By the way, have you tasted the sweet and sour, spicy noodles they sell at the market?</a:t>
            </a:r>
          </a:p>
          <a:p>
            <a:pPr algn="l"/>
            <a:r>
              <a:rPr lang="en-US" b="0" i="0" dirty="0">
                <a:solidFill>
                  <a:srgbClr val="000000"/>
                </a:solidFill>
                <a:effectLst/>
                <a:latin typeface="Söhne"/>
              </a:rPr>
              <a:t>A: Yes, I tried them! They were so good. Want to grab some together next week?</a:t>
            </a:r>
          </a:p>
          <a:p>
            <a:pPr algn="l"/>
            <a:r>
              <a:rPr lang="en-US" b="0" i="0" dirty="0">
                <a:solidFill>
                  <a:srgbClr val="000000"/>
                </a:solidFill>
                <a:effectLst/>
                <a:latin typeface="Söhne"/>
              </a:rPr>
              <a:t>B: Sure thing. Let's plan for it soon.</a:t>
            </a:r>
          </a:p>
          <a:p>
            <a:pPr algn="l"/>
            <a:r>
              <a:rPr lang="en-US" b="0" i="0" dirty="0">
                <a:solidFill>
                  <a:srgbClr val="000000"/>
                </a:solidFill>
                <a:effectLst/>
                <a:latin typeface="Söhne"/>
              </a:rPr>
              <a:t>A: Great! Forgiveness and spicy noodles, what a combo!</a:t>
            </a:r>
          </a:p>
          <a:p>
            <a:pPr algn="l"/>
            <a:r>
              <a:rPr lang="en-US" b="0" i="0" dirty="0">
                <a:solidFill>
                  <a:srgbClr val="000000"/>
                </a:solidFill>
                <a:effectLst/>
                <a:latin typeface="Söhne"/>
              </a:rPr>
              <a:t>B: Indeed! Let’s eat a full bowl of noodles next Monday.</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b="1" dirty="0">
                <a:latin typeface="Verdana"/>
                <a:ea typeface="Verdana"/>
                <a:cs typeface="Verdana"/>
                <a:sym typeface="Verdana"/>
              </a:rPr>
              <a:t>Answers</a:t>
            </a:r>
            <a:r>
              <a:rPr lang="en-US" dirty="0">
                <a:latin typeface="Verdana"/>
                <a:ea typeface="Verdana"/>
                <a:cs typeface="Verdana"/>
                <a:sym typeface="Verdana"/>
              </a:rPr>
              <a:t>:</a:t>
            </a:r>
            <a:endParaRPr dirty="0">
              <a:latin typeface="Verdana"/>
              <a:ea typeface="Verdana"/>
              <a:cs typeface="Verdana"/>
              <a:sym typeface="Verdana"/>
            </a:endParaRPr>
          </a:p>
          <a:p>
            <a:pPr marL="228600" marR="0" lvl="0" indent="-228600" algn="l" rtl="0">
              <a:lnSpc>
                <a:spcPct val="100000"/>
              </a:lnSpc>
              <a:spcBef>
                <a:spcPts val="0"/>
              </a:spcBef>
              <a:spcAft>
                <a:spcPts val="0"/>
              </a:spcAft>
              <a:buClr>
                <a:srgbClr val="000000"/>
              </a:buClr>
              <a:buSzPts val="1400"/>
              <a:buFont typeface="Arial"/>
              <a:buAutoNum type="arabicPeriod"/>
            </a:pPr>
            <a:r>
              <a:rPr lang="en-US" dirty="0">
                <a:latin typeface="Verdana"/>
                <a:ea typeface="Verdana"/>
                <a:cs typeface="Verdana"/>
                <a:sym typeface="Verdana"/>
              </a:rPr>
              <a:t>His s</a:t>
            </a:r>
            <a:r>
              <a:rPr lang="en-US" b="1" dirty="0">
                <a:latin typeface="Verdana"/>
                <a:ea typeface="Verdana"/>
                <a:cs typeface="Verdana"/>
                <a:sym typeface="Verdana"/>
              </a:rPr>
              <a:t>o</a:t>
            </a:r>
            <a:r>
              <a:rPr lang="en-US" dirty="0">
                <a:latin typeface="Verdana"/>
                <a:ea typeface="Verdana"/>
                <a:cs typeface="Verdana"/>
                <a:sym typeface="Verdana"/>
              </a:rPr>
              <a:t>n p</a:t>
            </a:r>
            <a:r>
              <a:rPr lang="en-US" b="1" dirty="0">
                <a:latin typeface="Verdana"/>
                <a:ea typeface="Verdana"/>
                <a:cs typeface="Verdana"/>
                <a:sym typeface="Verdana"/>
              </a:rPr>
              <a:t>u</a:t>
            </a:r>
            <a:r>
              <a:rPr lang="en-US" dirty="0">
                <a:latin typeface="Verdana"/>
                <a:ea typeface="Verdana"/>
                <a:cs typeface="Verdana"/>
                <a:sym typeface="Verdana"/>
              </a:rPr>
              <a:t>t too much s</a:t>
            </a:r>
            <a:r>
              <a:rPr lang="en-US" b="1" dirty="0">
                <a:latin typeface="Verdana"/>
                <a:ea typeface="Verdana"/>
                <a:cs typeface="Verdana"/>
                <a:sym typeface="Verdana"/>
              </a:rPr>
              <a:t>u</a:t>
            </a:r>
            <a:r>
              <a:rPr lang="en-US" dirty="0">
                <a:latin typeface="Verdana"/>
                <a:ea typeface="Verdana"/>
                <a:cs typeface="Verdana"/>
                <a:sym typeface="Verdana"/>
              </a:rPr>
              <a:t>gar in the coffee.</a:t>
            </a:r>
            <a:endParaRPr lang="en-US" b="0" i="0" dirty="0">
              <a:solidFill>
                <a:schemeClr val="dk1"/>
              </a:solidFill>
              <a:effectLst/>
              <a:latin typeface="Verdana"/>
              <a:ea typeface="Verdana"/>
              <a:cs typeface="Verdana"/>
              <a:sym typeface="Verdana"/>
            </a:endParaRPr>
          </a:p>
          <a:p>
            <a:pPr marL="228600" marR="0" lvl="0" indent="-228600" algn="l" rtl="0">
              <a:lnSpc>
                <a:spcPct val="100000"/>
              </a:lnSpc>
              <a:spcBef>
                <a:spcPts val="0"/>
              </a:spcBef>
              <a:spcAft>
                <a:spcPts val="0"/>
              </a:spcAft>
              <a:buClr>
                <a:srgbClr val="000000"/>
              </a:buClr>
              <a:buSzPts val="1400"/>
              <a:buFont typeface="Arial"/>
              <a:buAutoNum type="arabicPeriod"/>
            </a:pPr>
            <a:r>
              <a:rPr lang="en-US" b="0" i="0" dirty="0">
                <a:solidFill>
                  <a:srgbClr val="000000"/>
                </a:solidFill>
                <a:effectLst/>
                <a:latin typeface="Söhne"/>
              </a:rPr>
              <a:t>His </a:t>
            </a:r>
            <a:r>
              <a:rPr lang="en-US" b="1" i="0" dirty="0">
                <a:solidFill>
                  <a:srgbClr val="000000"/>
                </a:solidFill>
                <a:effectLst/>
                <a:latin typeface="Söhne"/>
              </a:rPr>
              <a:t>o</a:t>
            </a:r>
            <a:r>
              <a:rPr lang="en-US" b="0" i="0" dirty="0">
                <a:solidFill>
                  <a:srgbClr val="000000"/>
                </a:solidFill>
                <a:effectLst/>
                <a:latin typeface="Söhne"/>
              </a:rPr>
              <a:t>ther s</a:t>
            </a:r>
            <a:r>
              <a:rPr lang="en-US" b="1" i="0" dirty="0">
                <a:solidFill>
                  <a:srgbClr val="000000"/>
                </a:solidFill>
                <a:effectLst/>
                <a:latin typeface="Söhne"/>
              </a:rPr>
              <a:t>o</a:t>
            </a:r>
            <a:r>
              <a:rPr lang="en-US" b="0" i="0" dirty="0">
                <a:solidFill>
                  <a:srgbClr val="000000"/>
                </a:solidFill>
                <a:effectLst/>
                <a:latin typeface="Söhne"/>
              </a:rPr>
              <a:t>n kept him up snoring.</a:t>
            </a: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3.  Forgiveness is like h</a:t>
            </a:r>
            <a:r>
              <a:rPr lang="en-US" b="1" dirty="0">
                <a:latin typeface="Verdana"/>
                <a:ea typeface="Verdana"/>
                <a:cs typeface="Verdana"/>
                <a:sym typeface="Verdana"/>
              </a:rPr>
              <a:t>o</a:t>
            </a:r>
            <a:r>
              <a:rPr lang="en-US" dirty="0">
                <a:latin typeface="Verdana"/>
                <a:ea typeface="Verdana"/>
                <a:cs typeface="Verdana"/>
                <a:sym typeface="Verdana"/>
              </a:rPr>
              <a:t>ney.</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4. The br</a:t>
            </a:r>
            <a:r>
              <a:rPr lang="en-US" b="1" dirty="0">
                <a:latin typeface="Verdana"/>
                <a:ea typeface="Verdana"/>
                <a:cs typeface="Verdana"/>
                <a:sym typeface="Verdana"/>
              </a:rPr>
              <a:t>ot</a:t>
            </a:r>
            <a:r>
              <a:rPr lang="en-US" dirty="0">
                <a:latin typeface="Verdana"/>
                <a:ea typeface="Verdana"/>
                <a:cs typeface="Verdana"/>
                <a:sym typeface="Verdana"/>
              </a:rPr>
              <a:t>her l</a:t>
            </a:r>
            <a:r>
              <a:rPr lang="en-US" b="1" dirty="0">
                <a:latin typeface="Verdana"/>
                <a:ea typeface="Verdana"/>
                <a:cs typeface="Verdana"/>
                <a:sym typeface="Verdana"/>
              </a:rPr>
              <a:t>o</a:t>
            </a:r>
            <a:r>
              <a:rPr lang="en-US" dirty="0">
                <a:latin typeface="Verdana"/>
                <a:ea typeface="Verdana"/>
                <a:cs typeface="Verdana"/>
                <a:sym typeface="Verdana"/>
              </a:rPr>
              <a:t>ves his s</a:t>
            </a:r>
            <a:r>
              <a:rPr lang="en-US" b="1" dirty="0">
                <a:latin typeface="Verdana"/>
                <a:ea typeface="Verdana"/>
                <a:cs typeface="Verdana"/>
                <a:sym typeface="Verdana"/>
              </a:rPr>
              <a:t>o</a:t>
            </a:r>
            <a:r>
              <a:rPr lang="en-US" dirty="0">
                <a:latin typeface="Verdana"/>
                <a:ea typeface="Verdana"/>
                <a:cs typeface="Verdana"/>
                <a:sym typeface="Verdana"/>
              </a:rPr>
              <a:t>ns.</a:t>
            </a:r>
            <a:endParaRPr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dirty="0">
                <a:latin typeface="Verdana"/>
                <a:ea typeface="Verdana"/>
                <a:cs typeface="Verdana"/>
                <a:sym typeface="Verdana"/>
              </a:rPr>
              <a:t>5. They are going to eat a f</a:t>
            </a:r>
            <a:r>
              <a:rPr lang="en-US" b="1" dirty="0">
                <a:latin typeface="Verdana"/>
                <a:ea typeface="Verdana"/>
                <a:cs typeface="Verdana"/>
                <a:sym typeface="Verdana"/>
              </a:rPr>
              <a:t>u</a:t>
            </a:r>
            <a:r>
              <a:rPr lang="en-US" dirty="0">
                <a:latin typeface="Verdana"/>
                <a:ea typeface="Verdana"/>
                <a:cs typeface="Verdana"/>
                <a:sym typeface="Verdana"/>
              </a:rPr>
              <a:t>ll bowl of noodles next M</a:t>
            </a:r>
            <a:r>
              <a:rPr lang="en-US" b="1" dirty="0">
                <a:latin typeface="Verdana"/>
                <a:ea typeface="Verdana"/>
                <a:cs typeface="Verdana"/>
                <a:sym typeface="Verdana"/>
              </a:rPr>
              <a:t>o</a:t>
            </a:r>
            <a:r>
              <a:rPr lang="en-US" dirty="0">
                <a:latin typeface="Verdana"/>
                <a:ea typeface="Verdana"/>
                <a:cs typeface="Verdana"/>
                <a:sym typeface="Verdana"/>
              </a:rPr>
              <a:t>nday.</a:t>
            </a:r>
            <a:endParaRPr dirty="0">
              <a:latin typeface="Verdana"/>
              <a:ea typeface="Verdana"/>
              <a:cs typeface="Verdana"/>
              <a:sym typeface="Verdana"/>
            </a:endParaRPr>
          </a:p>
        </p:txBody>
      </p:sp>
      <p:sp>
        <p:nvSpPr>
          <p:cNvPr id="434" name="Google Shape;434;p22: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435" name="Google Shape;435;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200"/>
              <a:buNone/>
            </a:pPr>
            <a:fld id="{00000000-1234-1234-1234-123412341234}" type="slidenum">
              <a:rPr lang="en-US" sz="1200">
                <a:latin typeface="Verdana"/>
                <a:ea typeface="Verdana"/>
                <a:cs typeface="Verdana"/>
                <a:sym typeface="Verdana"/>
              </a:rPr>
              <a:t>22</a:t>
            </a:fld>
            <a:endParaRPr sz="1200">
              <a:latin typeface="Verdana"/>
              <a:ea typeface="Verdana"/>
              <a:cs typeface="Verdana"/>
              <a:sym typeface="Verdana"/>
            </a:endParaRPr>
          </a:p>
        </p:txBody>
      </p:sp>
    </p:spTree>
    <p:extLst>
      <p:ext uri="{BB962C8B-B14F-4D97-AF65-F5344CB8AC3E}">
        <p14:creationId xmlns:p14="http://schemas.microsoft.com/office/powerpoint/2010/main" val="1679160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23:notes"/>
          <p:cNvSpPr>
            <a:spLocks noGrp="1" noRot="1" noChangeAspect="1"/>
          </p:cNvSpPr>
          <p:nvPr>
            <p:ph type="sldImg" idx="2"/>
          </p:nvPr>
        </p:nvSpPr>
        <p:spPr>
          <a:xfrm>
            <a:off x="833438" y="1282700"/>
            <a:ext cx="5081587" cy="2859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23:notes"/>
          <p:cNvSpPr txBox="1">
            <a:spLocks noGrp="1"/>
          </p:cNvSpPr>
          <p:nvPr>
            <p:ph type="body" idx="1"/>
          </p:nvPr>
        </p:nvSpPr>
        <p:spPr>
          <a:xfrm>
            <a:off x="833439" y="4343402"/>
            <a:ext cx="5083174" cy="48006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b="1" i="0" u="none" strike="noStrike" cap="none" dirty="0">
                <a:solidFill>
                  <a:schemeClr val="accent5"/>
                </a:solidFill>
                <a:latin typeface="Verdana"/>
                <a:ea typeface="Verdana"/>
                <a:cs typeface="Verdana"/>
                <a:sym typeface="Verdana"/>
              </a:rPr>
              <a:t>6B. Activities </a:t>
            </a:r>
            <a:r>
              <a:rPr lang="en-US" dirty="0">
                <a:solidFill>
                  <a:schemeClr val="accent5"/>
                </a:solidFill>
                <a:latin typeface="Verdana"/>
                <a:ea typeface="Verdana"/>
                <a:cs typeface="Verdana"/>
                <a:sym typeface="Verdana"/>
              </a:rPr>
              <a:t>– </a:t>
            </a:r>
            <a:r>
              <a:rPr lang="en-US" sz="1200" b="0" i="0" u="none" strike="noStrike" cap="none" dirty="0">
                <a:latin typeface="Verdana"/>
                <a:ea typeface="Verdana"/>
                <a:cs typeface="Verdana"/>
                <a:sym typeface="Verdana"/>
              </a:rPr>
              <a:t>Pair work role-play part A.</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cap="none" dirty="0">
                <a:latin typeface="Verdana"/>
                <a:ea typeface="Verdana"/>
                <a:cs typeface="Verdana"/>
                <a:sym typeface="Verdana"/>
              </a:rPr>
              <a:t>Ask the students to </a:t>
            </a:r>
            <a:r>
              <a:rPr lang="en-US" dirty="0">
                <a:latin typeface="Verdana"/>
                <a:ea typeface="Verdana"/>
                <a:cs typeface="Verdana"/>
                <a:sym typeface="Verdana"/>
              </a:rPr>
              <a:t>role play the parts of a server  and a customer by asking the questions to one another and answering them. Partner A is the server and asks the questions on this slide. Partner B is the customer and asks the questions on the next slide.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b="0" i="0" u="none" strike="noStrike" cap="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cap="none" dirty="0">
                <a:latin typeface="Verdana"/>
                <a:ea typeface="Verdana"/>
                <a:cs typeface="Verdana"/>
                <a:sym typeface="Verdana"/>
              </a:rPr>
              <a:t>For extra fun, use props such as plates, forks, food, and play money.</a:t>
            </a:r>
            <a:endParaRPr b="0" dirty="0">
              <a:latin typeface="Verdana"/>
              <a:ea typeface="Verdana"/>
              <a:cs typeface="Verdana"/>
              <a:sym typeface="Verdana"/>
            </a:endParaRPr>
          </a:p>
        </p:txBody>
      </p:sp>
      <p:sp>
        <p:nvSpPr>
          <p:cNvPr id="445" name="Google Shape;445;p23:notes"/>
          <p:cNvSpPr txBox="1">
            <a:spLocks noGrp="1"/>
          </p:cNvSpPr>
          <p:nvPr>
            <p:ph type="ftr" idx="11"/>
          </p:nvPr>
        </p:nvSpPr>
        <p:spPr>
          <a:xfrm>
            <a:off x="0" y="11580287"/>
            <a:ext cx="2228850" cy="61171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446" name="Google Shape;446;p23:notes"/>
          <p:cNvSpPr txBox="1">
            <a:spLocks noGrp="1"/>
          </p:cNvSpPr>
          <p:nvPr>
            <p:ph type="sldNum" idx="12"/>
          </p:nvPr>
        </p:nvSpPr>
        <p:spPr>
          <a:xfrm>
            <a:off x="2913460" y="11580287"/>
            <a:ext cx="2228850" cy="61171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23</a:t>
            </a:fld>
            <a:endParaRPr>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4:notes"/>
          <p:cNvSpPr>
            <a:spLocks noGrp="1" noRot="1" noChangeAspect="1"/>
          </p:cNvSpPr>
          <p:nvPr>
            <p:ph type="sldImg" idx="2"/>
          </p:nvPr>
        </p:nvSpPr>
        <p:spPr>
          <a:xfrm>
            <a:off x="612775" y="113506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24:notes"/>
          <p:cNvSpPr txBox="1">
            <a:spLocks noGrp="1"/>
          </p:cNvSpPr>
          <p:nvPr>
            <p:ph type="body" idx="1"/>
          </p:nvPr>
        </p:nvSpPr>
        <p:spPr>
          <a:xfrm>
            <a:off x="614363" y="4572002"/>
            <a:ext cx="5629275" cy="480060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6C. Activities </a:t>
            </a:r>
            <a:r>
              <a:rPr lang="en-US" dirty="0">
                <a:solidFill>
                  <a:schemeClr val="accent5"/>
                </a:solidFill>
                <a:latin typeface="Verdana"/>
                <a:ea typeface="Verdana"/>
                <a:cs typeface="Verdana"/>
                <a:sym typeface="Verdana"/>
              </a:rPr>
              <a:t>– </a:t>
            </a:r>
            <a:r>
              <a:rPr lang="en-US" dirty="0">
                <a:latin typeface="Verdana"/>
                <a:ea typeface="Verdana"/>
                <a:cs typeface="Verdana"/>
                <a:sym typeface="Verdana"/>
              </a:rPr>
              <a:t>Pair work role-play part B.</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Ask the students to role play the parts of a server and a customer by asking the questions to one another and answering them. Partner A is the server and asks the questions on the previous slide. Partner B is the customer and asks the questions on this slide.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b="0" i="0" u="none" strike="noStrike" cap="none"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sz="1200" b="0" i="0" u="none" strike="noStrike" cap="none" dirty="0">
                <a:latin typeface="Verdana"/>
                <a:ea typeface="Verdana"/>
                <a:cs typeface="Verdana"/>
                <a:sym typeface="Verdana"/>
              </a:rPr>
              <a:t>For extra fun, use props such as plates, forks, food, and play money.</a:t>
            </a:r>
            <a:endParaRPr b="0" dirty="0">
              <a:latin typeface="Verdana"/>
              <a:ea typeface="Verdana"/>
              <a:cs typeface="Verdana"/>
              <a:sym typeface="Verdana"/>
            </a:endParaRPr>
          </a:p>
        </p:txBody>
      </p:sp>
      <p:sp>
        <p:nvSpPr>
          <p:cNvPr id="457" name="Google Shape;457;p24:notes"/>
          <p:cNvSpPr txBox="1">
            <a:spLocks noGrp="1"/>
          </p:cNvSpPr>
          <p:nvPr>
            <p:ph type="ftr" idx="11"/>
          </p:nvPr>
        </p:nvSpPr>
        <p:spPr>
          <a:xfrm>
            <a:off x="0" y="11580287"/>
            <a:ext cx="2228850" cy="611716"/>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458" name="Google Shape;458;p24:notes"/>
          <p:cNvSpPr txBox="1">
            <a:spLocks noGrp="1"/>
          </p:cNvSpPr>
          <p:nvPr>
            <p:ph type="sldNum" idx="12"/>
          </p:nvPr>
        </p:nvSpPr>
        <p:spPr>
          <a:xfrm>
            <a:off x="2913460" y="11580287"/>
            <a:ext cx="2228850" cy="611716"/>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24</a:t>
            </a:fld>
            <a:endParaRPr>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8" name="Google Shape;468;p2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spcBef>
                <a:spcPts val="0"/>
              </a:spcBef>
              <a:spcAft>
                <a:spcPts val="0"/>
              </a:spcAft>
              <a:buNone/>
            </a:pPr>
            <a:r>
              <a:rPr lang="en-US" sz="1200" b="1" dirty="0">
                <a:solidFill>
                  <a:schemeClr val="accent5"/>
                </a:solidFill>
                <a:latin typeface="Verdana" panose="020B0604030504040204" pitchFamily="34" charset="0"/>
                <a:ea typeface="Verdana" panose="020B0604030504040204" pitchFamily="34" charset="0"/>
              </a:rPr>
              <a:t>7. Song</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latin typeface="Verdana" panose="020B0604030504040204" pitchFamily="34" charset="0"/>
                <a:ea typeface="Verdana" panose="020B0604030504040204" pitchFamily="34" charset="0"/>
              </a:rPr>
              <a:t>Learners will learn the new song. </a:t>
            </a:r>
            <a:r>
              <a:rPr lang="en-US" dirty="0">
                <a:latin typeface="Verdana"/>
                <a:ea typeface="Verdana"/>
                <a:cs typeface="Verdana"/>
                <a:sym typeface="Verdana"/>
              </a:rPr>
              <a:t>Explain that this song is a prayer that can be said before a meal, thanking God for the food. </a:t>
            </a:r>
          </a:p>
          <a:p>
            <a:pPr marL="0" lvl="0" indent="0" algn="l" rtl="0">
              <a:spcBef>
                <a:spcPts val="0"/>
              </a:spcBef>
              <a:spcAft>
                <a:spcPts val="0"/>
              </a:spcAft>
              <a:buNone/>
            </a:pPr>
            <a:br>
              <a:rPr lang="en-US" sz="1200" dirty="0">
                <a:latin typeface="Verdana" panose="020B0604030504040204" pitchFamily="34" charset="0"/>
                <a:ea typeface="Verdana" panose="020B0604030504040204" pitchFamily="34" charset="0"/>
              </a:rPr>
            </a:br>
            <a:r>
              <a:rPr lang="en-US" sz="1200" b="1" dirty="0">
                <a:latin typeface="Verdana" panose="020B0604030504040204" pitchFamily="34" charset="0"/>
                <a:ea typeface="Verdana" panose="020B0604030504040204" pitchFamily="34" charset="0"/>
              </a:rPr>
              <a:t>1. Model: </a:t>
            </a:r>
            <a:r>
              <a:rPr lang="en-US" sz="1200" dirty="0">
                <a:latin typeface="Verdana" panose="020B0604030504040204" pitchFamily="34" charset="0"/>
                <a:ea typeface="Verdana" panose="020B0604030504040204" pitchFamily="34" charset="0"/>
              </a:rPr>
              <a:t>Read the song lyrics out loud to the class. Ask if there are any questions. Write words that learners ask about on the board and give simple definitions. Then sing it two or three times, while they just listen. </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rPr>
              <a:t>2. Repeat:</a:t>
            </a:r>
            <a:r>
              <a:rPr lang="en-US" sz="1200" dirty="0">
                <a:latin typeface="Verdana" panose="020B0604030504040204" pitchFamily="34" charset="0"/>
                <a:ea typeface="Verdana" panose="020B0604030504040204" pitchFamily="34" charset="0"/>
              </a:rPr>
              <a:t> Sing the selection again, a line or sentence at a time, as learners repeat after you. Then</a:t>
            </a:r>
            <a:r>
              <a:rPr lang="en-US" sz="1200" b="1" dirty="0">
                <a:latin typeface="Verdana" panose="020B0604030504040204" pitchFamily="34" charset="0"/>
                <a:ea typeface="Verdana" panose="020B0604030504040204" pitchFamily="34" charset="0"/>
              </a:rPr>
              <a:t> </a:t>
            </a:r>
            <a:r>
              <a:rPr lang="en-US" sz="1200" dirty="0">
                <a:latin typeface="Verdana" panose="020B0604030504040204" pitchFamily="34" charset="0"/>
                <a:ea typeface="Verdana" panose="020B0604030504040204" pitchFamily="34" charset="0"/>
              </a:rPr>
              <a:t>play the recording and sing the song together in unison.</a:t>
            </a:r>
          </a:p>
          <a:p>
            <a:pPr marL="0" lvl="0" indent="0" algn="l" rtl="0">
              <a:spcBef>
                <a:spcPts val="0"/>
              </a:spcBef>
              <a:spcAft>
                <a:spcPts val="0"/>
              </a:spcAft>
              <a:buNone/>
            </a:pPr>
            <a:endParaRPr lang="en-US" sz="1200" dirty="0">
              <a:latin typeface="Verdana" panose="020B0604030504040204" pitchFamily="34" charset="0"/>
              <a:ea typeface="Verdana" panose="020B0604030504040204" pitchFamily="34" charset="0"/>
            </a:endParaRPr>
          </a:p>
          <a:p>
            <a:pPr marL="0" lvl="0" indent="0" algn="l" rtl="0">
              <a:spcBef>
                <a:spcPts val="0"/>
              </a:spcBef>
              <a:spcAft>
                <a:spcPts val="0"/>
              </a:spcAft>
              <a:buNone/>
            </a:pPr>
            <a:r>
              <a:rPr lang="en-US" sz="1200" b="1" dirty="0">
                <a:latin typeface="Verdana" panose="020B0604030504040204" pitchFamily="34" charset="0"/>
                <a:ea typeface="Verdana" panose="020B0604030504040204" pitchFamily="34" charset="0"/>
              </a:rPr>
              <a:t>3. Solo: </a:t>
            </a:r>
            <a:r>
              <a:rPr lang="en-US" sz="1200" dirty="0">
                <a:latin typeface="Verdana" panose="020B0604030504040204" pitchFamily="34" charset="0"/>
                <a:ea typeface="Verdana" panose="020B0604030504040204" pitchFamily="34" charset="0"/>
              </a:rPr>
              <a:t>The learner sings solo (or if shy, can just read the words aloud) with the accompanying actions.</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sz="1200" dirty="0">
              <a:solidFill>
                <a:schemeClr val="dk1"/>
              </a:solidFill>
              <a:latin typeface="Verdana"/>
              <a:ea typeface="Verdana"/>
              <a:cs typeface="Verdana"/>
              <a:sym typeface="Verdana"/>
            </a:endParaRPr>
          </a:p>
        </p:txBody>
      </p:sp>
      <p:sp>
        <p:nvSpPr>
          <p:cNvPr id="469" name="Google Shape;469;p26: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470" name="Google Shape;470;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25</a:t>
            </a:fld>
            <a:endParaRPr>
              <a:latin typeface="Verdana"/>
              <a:ea typeface="Verdana"/>
              <a:cs typeface="Verdana"/>
              <a:sym typeface="Verdana"/>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1A. - Create a menu using the vocabulary words.</a:t>
            </a:r>
            <a:endParaRPr lang="en-US" dirty="0">
              <a:latin typeface="Verdana"/>
              <a:ea typeface="Verdana"/>
              <a:cs typeface="Verdana"/>
              <a:sym typeface="Verdana"/>
            </a:endParaRPr>
          </a:p>
          <a:p>
            <a:pPr marL="0" marR="0" lvl="0" indent="0" algn="l" rtl="0">
              <a:lnSpc>
                <a:spcPct val="100000"/>
              </a:lnSpc>
              <a:spcBef>
                <a:spcPts val="0"/>
              </a:spcBef>
              <a:spcAft>
                <a:spcPts val="0"/>
              </a:spcAft>
              <a:buClr>
                <a:schemeClr val="dk1"/>
              </a:buClr>
              <a:buSzPts val="1200"/>
              <a:buFont typeface="Calibri"/>
              <a:buNone/>
            </a:pP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Go over each of the</a:t>
            </a:r>
            <a:r>
              <a:rPr lang="en-US" b="1" dirty="0">
                <a:latin typeface="Verdana"/>
                <a:ea typeface="Verdana"/>
                <a:cs typeface="Verdana"/>
                <a:sym typeface="Verdana"/>
              </a:rPr>
              <a:t> </a:t>
            </a:r>
            <a:r>
              <a:rPr lang="en-US" dirty="0">
                <a:latin typeface="Verdana"/>
                <a:ea typeface="Verdana"/>
                <a:cs typeface="Verdana"/>
                <a:sym typeface="Verdana"/>
              </a:rPr>
              <a:t>homework assignments to be sure the student understands what to do.</a:t>
            </a: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Repeat. </a:t>
            </a:r>
            <a:r>
              <a:rPr lang="en-US" dirty="0">
                <a:latin typeface="Verdana"/>
                <a:ea typeface="Verdana"/>
                <a:cs typeface="Verdana"/>
                <a:sym typeface="Verdana"/>
              </a:rPr>
              <a:t>Encourage students to practice speaking and reading the completed homework assignments with a friend. They may use a bilingual dictionary.</a:t>
            </a: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Solo. </a:t>
            </a:r>
            <a:r>
              <a:rPr lang="en-US" dirty="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slide is an example of a restaurant menu.  Encourage students to create their own menu on the following slide.</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p:txBody>
      </p:sp>
      <p:sp>
        <p:nvSpPr>
          <p:cNvPr id="480" name="Google Shape;4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latin typeface="Verdana"/>
                <a:ea typeface="Verdana"/>
                <a:cs typeface="Verdana"/>
                <a:sym typeface="Verdana"/>
              </a:rPr>
              <a:t>26</a:t>
            </a:fld>
            <a:endParaRPr sz="120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221173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solidFill>
                  <a:schemeClr val="accent5"/>
                </a:solidFill>
                <a:latin typeface="Verdana"/>
                <a:ea typeface="Verdana"/>
                <a:cs typeface="Verdana"/>
                <a:sym typeface="Verdana"/>
              </a:rPr>
              <a:t>Homework 1B. - Create a menu using the vocabulary words.</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Encourage students to create their own menu with prices on this slide. </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 will vary.</a:t>
            </a: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1400"/>
              <a:buFont typeface="Arial"/>
              <a:buNone/>
            </a:pPr>
            <a:endParaRPr dirty="0">
              <a:latin typeface="Verdana"/>
              <a:ea typeface="Verdana"/>
              <a:cs typeface="Verdana"/>
              <a:sym typeface="Verdana"/>
            </a:endParaRPr>
          </a:p>
        </p:txBody>
      </p:sp>
      <p:sp>
        <p:nvSpPr>
          <p:cNvPr id="480" name="Google Shape;48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u="none" strike="noStrike" cap="none">
                <a:solidFill>
                  <a:schemeClr val="dk1"/>
                </a:solidFill>
                <a:latin typeface="Verdana"/>
                <a:ea typeface="Verdana"/>
                <a:cs typeface="Verdana"/>
                <a:sym typeface="Verdana"/>
              </a:rPr>
              <a:t>27</a:t>
            </a:fld>
            <a:endParaRPr sz="120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3066792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7" name="Google Shape;537;p2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2A. – Grammar and Vocabulary Review</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b="1" dirty="0">
                <a:latin typeface="Verdana"/>
                <a:ea typeface="Verdana"/>
                <a:cs typeface="Verdana"/>
                <a:sym typeface="Verdana"/>
              </a:rPr>
              <a:t>Apologizing and Forgiving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Fill in the blanks to complete the sentences. Answers will vary.</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38" name="Google Shape;538;p2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2022-2025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39" name="Google Shape;53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28</a:t>
            </a:fld>
            <a:endParaRPr kumimoji="0" sz="1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2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2B. – Grammar Review</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Irregular verbs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Learners will select a word from the list to complete each sentence. They will change each verb into the proper irregular past tense form.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Number 1 is the example.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lang="en-US"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Answers:</a:t>
            </a: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2. said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3. put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4. sold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5. sent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6. ran</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558" name="Google Shape;558;p28:notes"/>
          <p:cNvSpPr txBox="1">
            <a:spLocks noGrp="1"/>
          </p:cNvSpPr>
          <p:nvPr>
            <p:ph type="ftr" idx="11"/>
          </p:nvPr>
        </p:nvSpPr>
        <p:spPr>
          <a:xfrm>
            <a:off x="0" y="8685214"/>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2022-2025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59" name="Google Shape;559;p28:notes"/>
          <p:cNvSpPr txBox="1">
            <a:spLocks noGrp="1"/>
          </p:cNvSpPr>
          <p:nvPr>
            <p:ph type="sldNum" idx="12"/>
          </p:nvPr>
        </p:nvSpPr>
        <p:spPr>
          <a:xfrm>
            <a:off x="3884613" y="8685214"/>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29</a:t>
            </a:fld>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1A. Discuss Theme Picture</a:t>
            </a:r>
            <a:endParaRPr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latin typeface="Verdana"/>
                <a:ea typeface="Verdana"/>
                <a:cs typeface="Verdana"/>
                <a:sym typeface="Verdana"/>
              </a:rPr>
              <a:t> </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Ask “What  would you like to eat or drink from this picture?” and “What else?” to elicit vocabulary they already know.</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Verdana"/>
              <a:buNone/>
            </a:pPr>
            <a:r>
              <a:rPr lang="en-US" dirty="0">
                <a:solidFill>
                  <a:schemeClr val="dk1"/>
                </a:solidFill>
                <a:latin typeface="Verdana"/>
                <a:ea typeface="Verdana"/>
                <a:cs typeface="Verdana"/>
                <a:sym typeface="Verdana"/>
              </a:rPr>
              <a:t>Repeat and write their words or show the words on the next slide.</a:t>
            </a:r>
            <a:endParaRPr dirty="0">
              <a:solidFill>
                <a:schemeClr val="dk1"/>
              </a:solidFill>
              <a:latin typeface="Verdana"/>
              <a:ea typeface="Verdana"/>
              <a:cs typeface="Verdana"/>
              <a:sym typeface="Verdana"/>
            </a:endParaRPr>
          </a:p>
          <a:p>
            <a:pPr marL="171450" lvl="0" indent="-95250" algn="l" rtl="0">
              <a:lnSpc>
                <a:spcPct val="100000"/>
              </a:lnSpc>
              <a:spcBef>
                <a:spcPts val="0"/>
              </a:spcBef>
              <a:spcAft>
                <a:spcPts val="0"/>
              </a:spcAft>
              <a:buClr>
                <a:schemeClr val="dk1"/>
              </a:buClr>
              <a:buSzPts val="1200"/>
              <a:buFont typeface="Arial"/>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Answers may include: </a:t>
            </a:r>
            <a:r>
              <a:rPr lang="en-US" b="1" dirty="0">
                <a:latin typeface="Verdana"/>
                <a:ea typeface="Verdana"/>
                <a:cs typeface="Verdana"/>
                <a:sym typeface="Verdana"/>
              </a:rPr>
              <a:t>soda, chocolate, wine, soup, salad, beans, beef, dessert </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etc.</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solidFill>
                  <a:schemeClr val="dk1"/>
                </a:solidFill>
                <a:latin typeface="Verdana"/>
                <a:ea typeface="Verdana"/>
                <a:cs typeface="Verdana"/>
                <a:sym typeface="Verdana"/>
              </a:rPr>
              <a:t>More advanced students can be encouraged to make complete sentences:</a:t>
            </a:r>
            <a:endParaRPr dirty="0">
              <a:solidFill>
                <a:schemeClr val="dk1"/>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I would love to have the beans and a glass of fruit juice. I’d like the chocolate cookies and the soup.</a:t>
            </a:r>
            <a:endParaRPr b="1" dirty="0">
              <a:solidFill>
                <a:schemeClr val="dk1"/>
              </a:solidFill>
              <a:latin typeface="Verdana"/>
              <a:ea typeface="Verdana"/>
              <a:cs typeface="Verdana"/>
              <a:sym typeface="Verdana"/>
            </a:endParaRPr>
          </a:p>
        </p:txBody>
      </p:sp>
      <p:sp>
        <p:nvSpPr>
          <p:cNvPr id="227" name="Google Shape;227;p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228" name="Google Shape;22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a:t>
            </a:fld>
            <a:endParaRPr>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9" name="Google Shape;509;p29: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SzPts val="1400"/>
              <a:buNone/>
            </a:pPr>
            <a:r>
              <a:rPr lang="en-US" b="1" dirty="0">
                <a:solidFill>
                  <a:srgbClr val="4472C4"/>
                </a:solidFill>
                <a:latin typeface="Verdana"/>
                <a:ea typeface="Verdana"/>
                <a:cs typeface="Verdana"/>
                <a:sym typeface="Verdana"/>
              </a:rPr>
              <a:t>Homework 3. – Conversations - Pair work</a:t>
            </a:r>
            <a:endParaRPr lang="en-US"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First, ask students to </a:t>
            </a:r>
            <a:r>
              <a:rPr lang="en-US" dirty="0">
                <a:solidFill>
                  <a:schemeClr val="dk1"/>
                </a:solidFill>
                <a:latin typeface="Verdana"/>
                <a:ea typeface="Verdana"/>
                <a:cs typeface="Verdana"/>
                <a:sym typeface="Verdana"/>
              </a:rPr>
              <a:t>fill in the blanks to complete the sentences. The word “in” is used for centuries, decades, years, months, morning, afternoon, and  evening. The word “on” is used for days and specific dates. The word “at” is used with hours and night.</a:t>
            </a:r>
          </a:p>
          <a:p>
            <a:pPr marL="0" lvl="0" indent="0" algn="l" rtl="0">
              <a:lnSpc>
                <a:spcPct val="100000"/>
              </a:lnSpc>
              <a:spcBef>
                <a:spcPts val="0"/>
              </a:spcBef>
              <a:spcAft>
                <a:spcPts val="0"/>
              </a:spcAft>
              <a:buSzPts val="1400"/>
              <a:buNone/>
            </a:pPr>
            <a:endParaRPr lang="en-US" dirty="0">
              <a:solidFill>
                <a:schemeClr val="dk1"/>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Fill in the Blanks Answers:</a:t>
            </a:r>
          </a:p>
          <a:p>
            <a:pPr marL="0" lvl="0" indent="0" algn="l" rtl="0">
              <a:lnSpc>
                <a:spcPct val="100000"/>
              </a:lnSpc>
              <a:spcBef>
                <a:spcPts val="0"/>
              </a:spcBef>
              <a:spcAft>
                <a:spcPts val="0"/>
              </a:spcAft>
              <a:buSzPts val="1400"/>
              <a:buNone/>
            </a:pPr>
            <a:endParaRPr lang="en-US" dirty="0">
              <a:solidFill>
                <a:schemeClr val="dk1"/>
              </a:solidFill>
              <a:latin typeface="Verdana"/>
              <a:ea typeface="Verdana"/>
              <a:cs typeface="Verdana"/>
              <a:sym typeface="Verdana"/>
            </a:endParaRPr>
          </a:p>
          <a:p>
            <a:pPr marL="228600" lvl="0" indent="-228600" algn="l" rtl="0">
              <a:lnSpc>
                <a:spcPct val="100000"/>
              </a:lnSpc>
              <a:spcBef>
                <a:spcPts val="0"/>
              </a:spcBef>
              <a:spcAft>
                <a:spcPts val="0"/>
              </a:spcAft>
              <a:buSzPts val="1400"/>
              <a:buAutoNum type="arabicPeriod"/>
            </a:pPr>
            <a:r>
              <a:rPr lang="en-US" dirty="0">
                <a:solidFill>
                  <a:schemeClr val="dk1"/>
                </a:solidFill>
                <a:latin typeface="Verdana"/>
                <a:ea typeface="Verdana"/>
                <a:cs typeface="Verdana"/>
                <a:sym typeface="Verdana"/>
              </a:rPr>
              <a:t>What do you eat </a:t>
            </a:r>
            <a:r>
              <a:rPr lang="en-US" b="1" dirty="0">
                <a:solidFill>
                  <a:schemeClr val="dk1"/>
                </a:solidFill>
                <a:latin typeface="Verdana"/>
                <a:ea typeface="Verdana"/>
                <a:cs typeface="Verdana"/>
                <a:sym typeface="Verdana"/>
              </a:rPr>
              <a:t>at </a:t>
            </a:r>
            <a:r>
              <a:rPr lang="en-US" dirty="0">
                <a:solidFill>
                  <a:schemeClr val="dk1"/>
                </a:solidFill>
                <a:latin typeface="Verdana"/>
                <a:ea typeface="Verdana"/>
                <a:cs typeface="Verdana"/>
                <a:sym typeface="Verdana"/>
              </a:rPr>
              <a:t>7:00</a:t>
            </a:r>
            <a:r>
              <a:rPr lang="en-US" b="1" dirty="0">
                <a:solidFill>
                  <a:schemeClr val="dk1"/>
                </a:solidFill>
                <a:latin typeface="Verdana"/>
                <a:ea typeface="Verdana"/>
                <a:cs typeface="Verdana"/>
                <a:sym typeface="Verdana"/>
              </a:rPr>
              <a:t> </a:t>
            </a:r>
            <a:r>
              <a:rPr lang="en-US" b="1" dirty="0">
                <a:solidFill>
                  <a:schemeClr val="tx1"/>
                </a:solidFill>
                <a:latin typeface="Verdana"/>
                <a:ea typeface="Verdana"/>
                <a:cs typeface="Verdana"/>
                <a:sym typeface="Verdana"/>
              </a:rPr>
              <a:t>in</a:t>
            </a:r>
            <a:r>
              <a:rPr lang="en-US" b="1" dirty="0">
                <a:solidFill>
                  <a:schemeClr val="dk1"/>
                </a:solidFill>
                <a:latin typeface="Verdana"/>
                <a:ea typeface="Verdana"/>
                <a:cs typeface="Verdana"/>
                <a:sym typeface="Verdana"/>
              </a:rPr>
              <a:t> </a:t>
            </a:r>
            <a:r>
              <a:rPr lang="en-US" dirty="0">
                <a:solidFill>
                  <a:schemeClr val="dk1"/>
                </a:solidFill>
                <a:latin typeface="Verdana"/>
                <a:ea typeface="Verdana"/>
                <a:cs typeface="Verdana"/>
                <a:sym typeface="Verdana"/>
              </a:rPr>
              <a:t>the morning?</a:t>
            </a:r>
          </a:p>
          <a:p>
            <a:pPr marL="228600" lvl="0" indent="-228600" algn="l" rtl="0">
              <a:lnSpc>
                <a:spcPct val="100000"/>
              </a:lnSpc>
              <a:spcBef>
                <a:spcPts val="0"/>
              </a:spcBef>
              <a:spcAft>
                <a:spcPts val="0"/>
              </a:spcAft>
              <a:buSzPts val="1400"/>
              <a:buAutoNum type="arabicPeriod"/>
            </a:pPr>
            <a:r>
              <a:rPr lang="en-US" dirty="0">
                <a:solidFill>
                  <a:schemeClr val="dk1"/>
                </a:solidFill>
                <a:latin typeface="Verdana"/>
                <a:ea typeface="Verdana"/>
                <a:cs typeface="Verdana"/>
                <a:sym typeface="Verdana"/>
              </a:rPr>
              <a:t>What do you enjoy drinking </a:t>
            </a:r>
            <a:r>
              <a:rPr lang="en-US" b="1" dirty="0">
                <a:solidFill>
                  <a:schemeClr val="dk1"/>
                </a:solidFill>
                <a:latin typeface="Verdana"/>
                <a:ea typeface="Verdana"/>
                <a:cs typeface="Verdana"/>
                <a:sym typeface="Verdana"/>
              </a:rPr>
              <a:t>in </a:t>
            </a:r>
            <a:r>
              <a:rPr lang="en-US" dirty="0">
                <a:solidFill>
                  <a:schemeClr val="dk1"/>
                </a:solidFill>
                <a:latin typeface="Verdana"/>
                <a:ea typeface="Verdana"/>
                <a:cs typeface="Verdana"/>
                <a:sym typeface="Verdana"/>
              </a:rPr>
              <a:t>the evening?</a:t>
            </a:r>
          </a:p>
          <a:p>
            <a:pPr marL="228600" lvl="0" indent="-228600" algn="l" rtl="0">
              <a:lnSpc>
                <a:spcPct val="100000"/>
              </a:lnSpc>
              <a:spcBef>
                <a:spcPts val="0"/>
              </a:spcBef>
              <a:spcAft>
                <a:spcPts val="0"/>
              </a:spcAft>
              <a:buSzPts val="1400"/>
              <a:buAutoNum type="arabicPeriod"/>
            </a:pPr>
            <a:r>
              <a:rPr lang="en-US" dirty="0">
                <a:solidFill>
                  <a:schemeClr val="dk1"/>
                </a:solidFill>
                <a:latin typeface="Verdana"/>
                <a:ea typeface="Verdana"/>
                <a:cs typeface="Verdana"/>
                <a:sym typeface="Verdana"/>
              </a:rPr>
              <a:t>Which desserts do you eat </a:t>
            </a:r>
            <a:r>
              <a:rPr lang="en-US" b="1" dirty="0">
                <a:solidFill>
                  <a:schemeClr val="dk1"/>
                </a:solidFill>
                <a:latin typeface="Verdana"/>
                <a:ea typeface="Verdana"/>
                <a:cs typeface="Verdana"/>
                <a:sym typeface="Verdana"/>
              </a:rPr>
              <a:t>on </a:t>
            </a:r>
            <a:r>
              <a:rPr lang="en-US" dirty="0">
                <a:solidFill>
                  <a:schemeClr val="dk1"/>
                </a:solidFill>
                <a:latin typeface="Verdana"/>
                <a:ea typeface="Verdana"/>
                <a:cs typeface="Verdana"/>
                <a:sym typeface="Verdana"/>
              </a:rPr>
              <a:t>special holidays?</a:t>
            </a:r>
          </a:p>
          <a:p>
            <a:pPr marL="228600" lvl="0" indent="-228600" algn="l" rtl="0">
              <a:lnSpc>
                <a:spcPct val="100000"/>
              </a:lnSpc>
              <a:spcBef>
                <a:spcPts val="0"/>
              </a:spcBef>
              <a:spcAft>
                <a:spcPts val="0"/>
              </a:spcAft>
              <a:buSzPts val="1400"/>
              <a:buAutoNum type="arabicPeriod"/>
            </a:pPr>
            <a:r>
              <a:rPr lang="en-US" dirty="0">
                <a:solidFill>
                  <a:schemeClr val="dk1"/>
                </a:solidFill>
                <a:latin typeface="Verdana"/>
                <a:ea typeface="Verdana"/>
                <a:cs typeface="Verdana"/>
                <a:sym typeface="Verdana"/>
              </a:rPr>
              <a:t>What do you prefer eating </a:t>
            </a:r>
            <a:r>
              <a:rPr lang="en-US" b="1" dirty="0">
                <a:solidFill>
                  <a:schemeClr val="dk1"/>
                </a:solidFill>
                <a:latin typeface="Verdana"/>
                <a:ea typeface="Verdana"/>
                <a:cs typeface="Verdana"/>
                <a:sym typeface="Verdana"/>
              </a:rPr>
              <a:t>at</a:t>
            </a:r>
            <a:r>
              <a:rPr lang="en-US" dirty="0">
                <a:solidFill>
                  <a:schemeClr val="dk1"/>
                </a:solidFill>
                <a:latin typeface="Verdana"/>
                <a:ea typeface="Verdana"/>
                <a:cs typeface="Verdana"/>
                <a:sym typeface="Verdana"/>
              </a:rPr>
              <a:t> noon?</a:t>
            </a:r>
          </a:p>
          <a:p>
            <a:pPr marL="0" lvl="0" indent="0" algn="l" rtl="0">
              <a:lnSpc>
                <a:spcPct val="100000"/>
              </a:lnSpc>
              <a:spcBef>
                <a:spcPts val="0"/>
              </a:spcBef>
              <a:spcAft>
                <a:spcPts val="0"/>
              </a:spcAft>
              <a:buClr>
                <a:schemeClr val="dk1"/>
              </a:buClr>
              <a:buSzPts val="1200"/>
              <a:buFont typeface="Calibri"/>
              <a:buNone/>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Then ask each student to interview a partner and write their partner’s answers. Then they will switch roles and answer their partner’s questions.</a:t>
            </a: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Check answers for correct grammar and punctuation.</a:t>
            </a:r>
          </a:p>
        </p:txBody>
      </p:sp>
      <p:sp>
        <p:nvSpPr>
          <p:cNvPr id="510" name="Google Shape;510;p29: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511" name="Google Shape;51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30</a:t>
            </a:fld>
            <a:endParaRPr>
              <a:latin typeface="Verdana"/>
              <a:ea typeface="Verdana"/>
              <a:cs typeface="Verdana"/>
              <a:sym typeface="Verdana"/>
            </a:endParaRPr>
          </a:p>
        </p:txBody>
      </p:sp>
    </p:spTree>
    <p:extLst>
      <p:ext uri="{BB962C8B-B14F-4D97-AF65-F5344CB8AC3E}">
        <p14:creationId xmlns:p14="http://schemas.microsoft.com/office/powerpoint/2010/main" val="3819951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3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solidFill>
                  <a:schemeClr val="accent5"/>
                </a:solidFill>
                <a:latin typeface="Verdana"/>
                <a:ea typeface="Verdana"/>
                <a:cs typeface="Verdana"/>
                <a:sym typeface="Verdana"/>
              </a:rPr>
              <a:t>Homework 4. – Write the bold words in the correct pronunciation column.</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Verdana"/>
                <a:ea typeface="Verdana"/>
                <a:cs typeface="Verdana"/>
                <a:sym typeface="Verdana"/>
              </a:rPr>
              <a:t>Learners may first read Matthew 6 in their own language to understand the scripture.</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This homework practices the short /</a:t>
            </a:r>
            <a:r>
              <a:rPr lang="en-US" dirty="0" err="1">
                <a:latin typeface="Verdana"/>
                <a:ea typeface="Verdana"/>
                <a:cs typeface="Verdana"/>
                <a:sym typeface="Verdana"/>
              </a:rPr>
              <a:t>oo</a:t>
            </a:r>
            <a:r>
              <a:rPr lang="en-US" dirty="0">
                <a:latin typeface="Verdana"/>
                <a:ea typeface="Verdana"/>
                <a:cs typeface="Verdana"/>
                <a:sym typeface="Verdana"/>
              </a:rPr>
              <a:t>/ and short /u/ sounds. These sounds may be spelled in a variety of ways.</a:t>
            </a: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b="1" dirty="0">
                <a:solidFill>
                  <a:schemeClr val="dk1"/>
                </a:solidFill>
                <a:latin typeface="Verdana"/>
                <a:ea typeface="Verdana"/>
                <a:cs typeface="Verdana"/>
                <a:sym typeface="Verdana"/>
              </a:rPr>
              <a:t>Answers</a:t>
            </a:r>
            <a:endParaRPr b="1"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/u/ - Jes</a:t>
            </a:r>
            <a:r>
              <a:rPr lang="en-US" b="1" dirty="0">
                <a:latin typeface="Verdana"/>
                <a:ea typeface="Verdana"/>
                <a:cs typeface="Verdana"/>
                <a:sym typeface="Verdana"/>
              </a:rPr>
              <a:t>u</a:t>
            </a:r>
            <a:r>
              <a:rPr lang="en-US" dirty="0">
                <a:latin typeface="Verdana"/>
                <a:ea typeface="Verdana"/>
                <a:cs typeface="Verdana"/>
                <a:sym typeface="Verdana"/>
              </a:rPr>
              <a:t>s, b</a:t>
            </a:r>
            <a:r>
              <a:rPr lang="en-US" b="1" dirty="0">
                <a:latin typeface="Verdana"/>
                <a:ea typeface="Verdana"/>
                <a:cs typeface="Verdana"/>
                <a:sym typeface="Verdana"/>
              </a:rPr>
              <a:t>u</a:t>
            </a:r>
            <a:r>
              <a:rPr lang="en-US" dirty="0">
                <a:latin typeface="Verdana"/>
                <a:ea typeface="Verdana"/>
                <a:cs typeface="Verdana"/>
                <a:sym typeface="Verdana"/>
              </a:rPr>
              <a:t>t, wh</a:t>
            </a:r>
            <a:r>
              <a:rPr lang="en-US" b="1" dirty="0">
                <a:latin typeface="Verdana"/>
                <a:ea typeface="Verdana"/>
                <a:cs typeface="Verdana"/>
                <a:sym typeface="Verdana"/>
              </a:rPr>
              <a:t>a</a:t>
            </a:r>
            <a:r>
              <a:rPr lang="en-US" dirty="0">
                <a:latin typeface="Verdana"/>
                <a:ea typeface="Verdana"/>
                <a:cs typeface="Verdana"/>
                <a:sym typeface="Verdana"/>
              </a:rPr>
              <a:t>t, </a:t>
            </a:r>
            <a:r>
              <a:rPr lang="en-US" b="1" dirty="0">
                <a:latin typeface="Verdana"/>
                <a:ea typeface="Verdana"/>
                <a:cs typeface="Verdana"/>
                <a:sym typeface="Verdana"/>
              </a:rPr>
              <a:t>o</a:t>
            </a:r>
            <a:r>
              <a:rPr lang="en-US" dirty="0">
                <a:latin typeface="Verdana"/>
                <a:ea typeface="Verdana"/>
                <a:cs typeface="Verdana"/>
                <a:sym typeface="Verdana"/>
              </a:rPr>
              <a:t>ther</a:t>
            </a: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a:t>
            </a:r>
            <a:r>
              <a:rPr lang="en-US" dirty="0" err="1">
                <a:latin typeface="Verdana"/>
                <a:ea typeface="Verdana"/>
                <a:cs typeface="Verdana"/>
                <a:sym typeface="Verdana"/>
              </a:rPr>
              <a:t>oo</a:t>
            </a:r>
            <a:r>
              <a:rPr lang="en-US" dirty="0">
                <a:latin typeface="Verdana"/>
                <a:ea typeface="Verdana"/>
                <a:cs typeface="Verdana"/>
                <a:sym typeface="Verdana"/>
              </a:rPr>
              <a:t>/ - p</a:t>
            </a:r>
            <a:r>
              <a:rPr lang="en-US" b="1" dirty="0">
                <a:latin typeface="Verdana"/>
                <a:ea typeface="Verdana"/>
                <a:cs typeface="Verdana"/>
                <a:sym typeface="Verdana"/>
              </a:rPr>
              <a:t>u</a:t>
            </a:r>
            <a:r>
              <a:rPr lang="en-US" dirty="0">
                <a:latin typeface="Verdana"/>
                <a:ea typeface="Verdana"/>
                <a:cs typeface="Verdana"/>
                <a:sym typeface="Verdana"/>
              </a:rPr>
              <a:t>t, l</a:t>
            </a:r>
            <a:r>
              <a:rPr lang="en-US" b="1" dirty="0">
                <a:latin typeface="Verdana"/>
                <a:ea typeface="Verdana"/>
                <a:cs typeface="Verdana"/>
                <a:sym typeface="Verdana"/>
              </a:rPr>
              <a:t>oo</a:t>
            </a:r>
            <a:r>
              <a:rPr lang="en-US" dirty="0">
                <a:latin typeface="Verdana"/>
                <a:ea typeface="Verdana"/>
                <a:cs typeface="Verdana"/>
                <a:sym typeface="Verdana"/>
              </a:rPr>
              <a:t>k, sh</a:t>
            </a:r>
            <a:r>
              <a:rPr lang="en-US" b="1" dirty="0">
                <a:latin typeface="Verdana"/>
                <a:ea typeface="Verdana"/>
                <a:cs typeface="Verdana"/>
                <a:sym typeface="Verdana"/>
              </a:rPr>
              <a:t>ou</a:t>
            </a:r>
            <a:r>
              <a:rPr lang="en-US" dirty="0">
                <a:latin typeface="Verdana"/>
                <a:ea typeface="Verdana"/>
                <a:cs typeface="Verdana"/>
                <a:sym typeface="Verdana"/>
              </a:rPr>
              <a:t>ld, b</a:t>
            </a:r>
            <a:r>
              <a:rPr lang="en-US" b="1" dirty="0">
                <a:latin typeface="Verdana"/>
                <a:ea typeface="Verdana"/>
                <a:cs typeface="Verdana"/>
                <a:sym typeface="Verdana"/>
              </a:rPr>
              <a:t>oo</a:t>
            </a:r>
            <a:r>
              <a:rPr lang="en-US" dirty="0">
                <a:latin typeface="Verdana"/>
                <a:ea typeface="Verdana"/>
                <a:cs typeface="Verdana"/>
                <a:sym typeface="Verdana"/>
              </a:rPr>
              <a:t>k</a:t>
            </a:r>
          </a:p>
          <a:p>
            <a:pPr marL="0" lvl="0" indent="0" algn="l" rtl="0">
              <a:lnSpc>
                <a:spcPct val="115000"/>
              </a:lnSpc>
              <a:spcBef>
                <a:spcPts val="0"/>
              </a:spcBef>
              <a:spcAft>
                <a:spcPts val="0"/>
              </a:spcAft>
              <a:buClr>
                <a:schemeClr val="dk1"/>
              </a:buClr>
              <a:buSzPts val="1100"/>
              <a:buFont typeface="Arial"/>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dk1"/>
              </a:solidFill>
              <a:latin typeface="Verdana"/>
              <a:ea typeface="Verdana"/>
              <a:cs typeface="Verdana"/>
              <a:sym typeface="Verdana"/>
            </a:endParaRPr>
          </a:p>
        </p:txBody>
      </p:sp>
      <p:sp>
        <p:nvSpPr>
          <p:cNvPr id="532" name="Google Shape;532;p31: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533" name="Google Shape;53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31</a:t>
            </a:fld>
            <a:endParaRPr>
              <a:latin typeface="Verdana"/>
              <a:ea typeface="Verdana"/>
              <a:cs typeface="Verdana"/>
              <a:sym typeface="Verdana"/>
            </a:endParaRPr>
          </a:p>
        </p:txBody>
      </p:sp>
    </p:spTree>
    <p:extLst>
      <p:ext uri="{BB962C8B-B14F-4D97-AF65-F5344CB8AC3E}">
        <p14:creationId xmlns:p14="http://schemas.microsoft.com/office/powerpoint/2010/main" val="335104631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b="1" dirty="0">
                <a:solidFill>
                  <a:schemeClr val="accent5"/>
                </a:solidFill>
                <a:latin typeface="Verdana"/>
                <a:ea typeface="Verdana"/>
                <a:cs typeface="Verdana"/>
                <a:sym typeface="Verdana"/>
              </a:rPr>
              <a:t>Homework 5. – Bible Reading Application</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Clr>
                <a:schemeClr val="dk1"/>
              </a:buClr>
              <a:buSzPts val="1400"/>
              <a:buFont typeface="Arial"/>
              <a:buNone/>
            </a:pPr>
            <a:endParaRPr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b="1" dirty="0">
                <a:latin typeface="Verdana"/>
                <a:ea typeface="Verdana"/>
                <a:cs typeface="Verdana"/>
                <a:sym typeface="Verdana"/>
              </a:rPr>
              <a:t>Model. </a:t>
            </a:r>
            <a:r>
              <a:rPr lang="en-US" dirty="0">
                <a:latin typeface="Verdana"/>
                <a:ea typeface="Verdana"/>
                <a:cs typeface="Verdana"/>
                <a:sym typeface="Verdana"/>
              </a:rPr>
              <a:t>Write something about your own experiences with forgiveness.</a:t>
            </a:r>
          </a:p>
          <a:p>
            <a:pPr marL="0" lvl="0" indent="0" algn="l" rtl="0">
              <a:lnSpc>
                <a:spcPct val="100000"/>
              </a:lnSpc>
              <a:spcBef>
                <a:spcPts val="0"/>
              </a:spcBef>
              <a:spcAft>
                <a:spcPts val="0"/>
              </a:spcAft>
              <a:buClr>
                <a:schemeClr val="dk1"/>
              </a:buClr>
              <a:buSzPts val="1400"/>
              <a:buFont typeface="Arial"/>
              <a:buNone/>
            </a:pPr>
            <a:endParaRPr lang="en-US"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r>
              <a:rPr lang="en-US" dirty="0">
                <a:latin typeface="Verdana"/>
                <a:ea typeface="Verdana"/>
                <a:cs typeface="Verdana"/>
                <a:sym typeface="Verdana"/>
              </a:rPr>
              <a:t>Answers will vary, but should be grammatically correct.</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400"/>
              <a:buFont typeface="Arial"/>
              <a:buNone/>
            </a:pPr>
            <a:endParaRPr dirty="0">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33: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6A. – Memorize a Verse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Learners get to choose A, B, or C (on the next slide) to memorize. Please notice that the memory work is not long. Everyone, regardless of skill level, should be able to do it.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1. Model. </a:t>
            </a:r>
            <a:r>
              <a:rPr lang="en-US">
                <a:latin typeface="Verdana"/>
                <a:ea typeface="Verdana"/>
                <a:cs typeface="Verdana"/>
                <a:sym typeface="Verdana"/>
              </a:rPr>
              <a:t>Recite a verse from memory. </a:t>
            </a: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2. Repeat. </a:t>
            </a:r>
            <a:r>
              <a:rPr lang="en-US">
                <a:latin typeface="Verdana"/>
                <a:ea typeface="Verdana"/>
                <a:cs typeface="Verdana"/>
                <a:sym typeface="Verdana"/>
              </a:rPr>
              <a:t>Encourage students to find someone with whom to practice conversing and reading the completed homework assignment. </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r>
              <a:rPr lang="en-US" b="1">
                <a:latin typeface="Verdana"/>
                <a:ea typeface="Verdana"/>
                <a:cs typeface="Verdana"/>
                <a:sym typeface="Verdana"/>
              </a:rPr>
              <a:t>3. Solo. </a:t>
            </a:r>
            <a:r>
              <a:rPr lang="en-US">
                <a:latin typeface="Verdana"/>
                <a:ea typeface="Verdana"/>
                <a:cs typeface="Verdana"/>
                <a:sym typeface="Verdana"/>
              </a:rPr>
              <a:t>Students will recite the verse from memory at the next class.</a:t>
            </a:r>
            <a:br>
              <a:rPr lang="en-US">
                <a:latin typeface="Verdana"/>
                <a:ea typeface="Verdana"/>
                <a:cs typeface="Verdana"/>
                <a:sym typeface="Verdana"/>
              </a:rPr>
            </a:br>
            <a:endParaRPr>
              <a:latin typeface="Verdana"/>
              <a:ea typeface="Verdana"/>
              <a:cs typeface="Verdana"/>
              <a:sym typeface="Verdana"/>
            </a:endParaRPr>
          </a:p>
        </p:txBody>
      </p:sp>
      <p:sp>
        <p:nvSpPr>
          <p:cNvPr id="553" name="Google Shape;553;p33: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554" name="Google Shape;554;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33</a:t>
            </a:fld>
            <a:endParaRPr>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3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6B. – Memorize a verse and read the next lesson’s verses.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r>
              <a:rPr lang="en-US">
                <a:latin typeface="Verdana"/>
                <a:ea typeface="Verdana"/>
                <a:cs typeface="Verdana"/>
                <a:sym typeface="Verdana"/>
              </a:rPr>
              <a:t>Learners get to choose A, B, (from the previous slide) or C to memorize. </a:t>
            </a:r>
            <a:endParaRPr>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br>
              <a:rPr lang="en-US">
                <a:latin typeface="Verdana"/>
                <a:ea typeface="Verdana"/>
                <a:cs typeface="Verdana"/>
                <a:sym typeface="Verdana"/>
              </a:rPr>
            </a:br>
            <a:r>
              <a:rPr lang="en-US">
                <a:latin typeface="Verdana"/>
                <a:ea typeface="Verdana"/>
                <a:cs typeface="Verdana"/>
                <a:sym typeface="Verdana"/>
              </a:rPr>
              <a:t>Students will always read the Bible lesson in their first language (L1) before reading it in English the following lesson. Help them get a Bible in their own language if they don’t have one. They may also use Bible.IS or other Bible translation resources.</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p:txBody>
      </p:sp>
      <p:sp>
        <p:nvSpPr>
          <p:cNvPr id="565" name="Google Shape;565;p34: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566" name="Google Shape;566;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34</a:t>
            </a:fld>
            <a:endParaRPr>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7A.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learners will read the article and answer the questions on the last slide.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dirty="0">
              <a:latin typeface="Verdana"/>
              <a:ea typeface="Verdana"/>
              <a:cs typeface="Verdana"/>
              <a:sym typeface="Verdana"/>
            </a:endParaRPr>
          </a:p>
        </p:txBody>
      </p:sp>
      <p:sp>
        <p:nvSpPr>
          <p:cNvPr id="577" name="Google Shape;577;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578" name="Google Shape;57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35</a:t>
            </a:fld>
            <a:endParaRPr>
              <a:latin typeface="Verdana"/>
              <a:ea typeface="Verdana"/>
              <a:cs typeface="Verdana"/>
              <a:sym typeface="Verdana"/>
            </a:endParaRPr>
          </a:p>
        </p:txBody>
      </p:sp>
    </p:spTree>
    <p:extLst>
      <p:ext uri="{BB962C8B-B14F-4D97-AF65-F5344CB8AC3E}">
        <p14:creationId xmlns:p14="http://schemas.microsoft.com/office/powerpoint/2010/main" val="34939906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3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solidFill>
                  <a:schemeClr val="accent5"/>
                </a:solidFill>
                <a:latin typeface="Verdana"/>
                <a:ea typeface="Verdana"/>
                <a:cs typeface="Verdana"/>
                <a:sym typeface="Verdana"/>
              </a:rPr>
              <a:t>Homework 7A. – Everyday Reading and Writing</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b="1">
              <a:solidFill>
                <a:schemeClr val="accent5"/>
              </a:solidFill>
              <a:latin typeface="Verdana"/>
              <a:ea typeface="Verdana"/>
              <a:cs typeface="Verdana"/>
              <a:sym typeface="Verdana"/>
            </a:endParaRPr>
          </a:p>
          <a:p>
            <a:pPr marL="0" lvl="0" indent="0" algn="l" rtl="0">
              <a:lnSpc>
                <a:spcPct val="100000"/>
              </a:lnSpc>
              <a:spcBef>
                <a:spcPts val="0"/>
              </a:spcBef>
              <a:spcAft>
                <a:spcPts val="0"/>
              </a:spcAft>
              <a:buSzPts val="1400"/>
              <a:buNone/>
            </a:pPr>
            <a:r>
              <a:rPr lang="en-US">
                <a:latin typeface="Verdana"/>
                <a:ea typeface="Verdana"/>
                <a:cs typeface="Verdana"/>
                <a:sym typeface="Verdana"/>
              </a:rPr>
              <a:t>The learners will read the article and answer the questions on the last slide.</a:t>
            </a: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0" lvl="0" indent="0" algn="l" rtl="0">
              <a:lnSpc>
                <a:spcPct val="100000"/>
              </a:lnSpc>
              <a:spcBef>
                <a:spcPts val="0"/>
              </a:spcBef>
              <a:spcAft>
                <a:spcPts val="0"/>
              </a:spcAft>
              <a:buSzPts val="1400"/>
              <a:buNone/>
            </a:pPr>
            <a:endParaRPr>
              <a:latin typeface="Verdana"/>
              <a:ea typeface="Verdana"/>
              <a:cs typeface="Verdana"/>
              <a:sym typeface="Verdana"/>
            </a:endParaRPr>
          </a:p>
          <a:p>
            <a:pPr marL="228600" lvl="0" indent="-152400" algn="l" rtl="0">
              <a:lnSpc>
                <a:spcPct val="100000"/>
              </a:lnSpc>
              <a:spcBef>
                <a:spcPts val="0"/>
              </a:spcBef>
              <a:spcAft>
                <a:spcPts val="0"/>
              </a:spcAft>
              <a:buClr>
                <a:schemeClr val="dk1"/>
              </a:buClr>
              <a:buSzPts val="1200"/>
              <a:buFont typeface="Calibri"/>
              <a:buNone/>
            </a:pPr>
            <a:endParaRPr>
              <a:latin typeface="Verdana"/>
              <a:ea typeface="Verdana"/>
              <a:cs typeface="Verdana"/>
              <a:sym typeface="Verdana"/>
            </a:endParaRPr>
          </a:p>
        </p:txBody>
      </p:sp>
      <p:sp>
        <p:nvSpPr>
          <p:cNvPr id="577" name="Google Shape;577;p35: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578" name="Google Shape;57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36</a:t>
            </a:fld>
            <a:endParaRPr>
              <a:latin typeface="Verdana"/>
              <a:ea typeface="Verdana"/>
              <a:cs typeface="Verdana"/>
              <a:sym typeface="Verdana"/>
            </a:endParaRPr>
          </a:p>
        </p:txBody>
      </p:sp>
    </p:spTree>
    <p:extLst>
      <p:ext uri="{BB962C8B-B14F-4D97-AF65-F5344CB8AC3E}">
        <p14:creationId xmlns:p14="http://schemas.microsoft.com/office/powerpoint/2010/main" val="3552640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solidFill>
                  <a:schemeClr val="accent5"/>
                </a:solidFill>
                <a:latin typeface="Verdana"/>
                <a:ea typeface="Verdana"/>
                <a:cs typeface="Verdana"/>
                <a:sym typeface="Verdana"/>
              </a:rPr>
              <a:t>Homework 7B. – Everyday Reading and Writing</a:t>
            </a:r>
            <a:endParaRPr dirty="0">
              <a:latin typeface="Verdana"/>
              <a:ea typeface="Verdana"/>
              <a:cs typeface="Verdana"/>
              <a:sym typeface="Verdana"/>
            </a:endParaRPr>
          </a:p>
          <a:p>
            <a:pPr marL="0" lvl="0" indent="0" algn="l" rtl="0">
              <a:lnSpc>
                <a:spcPct val="100000"/>
              </a:lnSpc>
              <a:spcBef>
                <a:spcPts val="0"/>
              </a:spcBef>
              <a:spcAft>
                <a:spcPts val="0"/>
              </a:spcAft>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None/>
            </a:pPr>
            <a:r>
              <a:rPr lang="en-US" dirty="0">
                <a:latin typeface="Verdana"/>
                <a:ea typeface="Verdana"/>
                <a:cs typeface="Verdana"/>
                <a:sym typeface="Verdana"/>
              </a:rPr>
              <a:t>The learners will read the questions and answer them on a separate piece of paper.</a:t>
            </a:r>
            <a:endParaRPr dirty="0">
              <a:latin typeface="Verdana"/>
              <a:ea typeface="Verdana"/>
              <a:cs typeface="Verdana"/>
              <a:sym typeface="Verdana"/>
            </a:endParaRPr>
          </a:p>
          <a:p>
            <a:pPr marL="0" lvl="0" indent="0" algn="l" rtl="0">
              <a:lnSpc>
                <a:spcPct val="100000"/>
              </a:lnSpc>
              <a:spcBef>
                <a:spcPts val="0"/>
              </a:spcBef>
              <a:spcAft>
                <a:spcPts val="0"/>
              </a:spcAft>
              <a:buNone/>
            </a:pPr>
            <a:endParaRPr dirty="0">
              <a:latin typeface="Verdana"/>
              <a:ea typeface="Verdana"/>
              <a:cs typeface="Verdana"/>
              <a:sym typeface="Verdana"/>
            </a:endParaRPr>
          </a:p>
          <a:p>
            <a:pPr marL="0" lvl="0" indent="0" algn="l" rtl="0">
              <a:lnSpc>
                <a:spcPct val="100000"/>
              </a:lnSpc>
              <a:spcBef>
                <a:spcPts val="0"/>
              </a:spcBef>
              <a:spcAft>
                <a:spcPts val="0"/>
              </a:spcAft>
              <a:buNone/>
            </a:pPr>
            <a:r>
              <a:rPr lang="en-US" b="1" dirty="0">
                <a:latin typeface="Verdana"/>
                <a:ea typeface="Verdana"/>
                <a:cs typeface="Verdana"/>
                <a:sym typeface="Verdana"/>
              </a:rPr>
              <a:t>Answers:</a:t>
            </a:r>
            <a:endParaRPr b="1" dirty="0">
              <a:latin typeface="Verdana"/>
              <a:ea typeface="Verdana"/>
              <a:cs typeface="Verdana"/>
              <a:sym typeface="Verdana"/>
            </a:endParaRPr>
          </a:p>
          <a:p>
            <a:pPr marL="228600" lvl="0" indent="-228600" algn="l" rtl="0">
              <a:lnSpc>
                <a:spcPct val="100000"/>
              </a:lnSpc>
              <a:spcBef>
                <a:spcPts val="0"/>
              </a:spcBef>
              <a:spcAft>
                <a:spcPts val="0"/>
              </a:spcAft>
              <a:buAutoNum type="arabicPeriod"/>
            </a:pPr>
            <a:r>
              <a:rPr lang="en-US" dirty="0">
                <a:latin typeface="Verdana"/>
                <a:ea typeface="Verdana"/>
                <a:cs typeface="Verdana"/>
                <a:sym typeface="Verdana"/>
              </a:rPr>
              <a:t>It keeps our bodies healthy, strong and working properly.</a:t>
            </a:r>
          </a:p>
          <a:p>
            <a:pPr marL="228600" lvl="0" indent="-228600" algn="l" rtl="0">
              <a:lnSpc>
                <a:spcPct val="100000"/>
              </a:lnSpc>
              <a:spcBef>
                <a:spcPts val="0"/>
              </a:spcBef>
              <a:spcAft>
                <a:spcPts val="0"/>
              </a:spcAft>
              <a:buAutoNum type="arabicPeriod"/>
            </a:pPr>
            <a:r>
              <a:rPr lang="en-US" dirty="0">
                <a:latin typeface="Verdana"/>
                <a:ea typeface="Verdana"/>
                <a:cs typeface="Verdana"/>
                <a:sym typeface="Verdana"/>
              </a:rPr>
              <a:t>Junk food is food with lots of salt, sugar, and grease.</a:t>
            </a:r>
          </a:p>
          <a:p>
            <a:pPr marL="228600" lvl="0" indent="-228600" algn="l" rtl="0">
              <a:lnSpc>
                <a:spcPct val="100000"/>
              </a:lnSpc>
              <a:spcBef>
                <a:spcPts val="0"/>
              </a:spcBef>
              <a:spcAft>
                <a:spcPts val="0"/>
              </a:spcAft>
              <a:buAutoNum type="arabicPeriod"/>
            </a:pPr>
            <a:r>
              <a:rPr lang="en-US" dirty="0">
                <a:latin typeface="Verdana"/>
                <a:ea typeface="Verdana"/>
                <a:cs typeface="Verdana"/>
                <a:sym typeface="Verdana"/>
              </a:rPr>
              <a:t>Fruit is the part of the plant with seeds.</a:t>
            </a:r>
          </a:p>
          <a:p>
            <a:pPr marL="0" lvl="0" indent="0" algn="l" rtl="0">
              <a:lnSpc>
                <a:spcPct val="100000"/>
              </a:lnSpc>
              <a:spcBef>
                <a:spcPts val="0"/>
              </a:spcBef>
              <a:spcAft>
                <a:spcPts val="0"/>
              </a:spcAft>
              <a:buNone/>
            </a:pPr>
            <a:r>
              <a:rPr lang="en-US" dirty="0">
                <a:latin typeface="Verdana"/>
                <a:ea typeface="Verdana"/>
                <a:cs typeface="Verdana"/>
                <a:sym typeface="Verdana"/>
              </a:rPr>
              <a:t>4. Answers will vary but may include meat, fish, or beans.</a:t>
            </a:r>
          </a:p>
          <a:p>
            <a:pPr marL="0" lvl="0" indent="0" algn="l" rtl="0">
              <a:lnSpc>
                <a:spcPct val="100000"/>
              </a:lnSpc>
              <a:spcBef>
                <a:spcPts val="0"/>
              </a:spcBef>
              <a:spcAft>
                <a:spcPts val="0"/>
              </a:spcAft>
              <a:buNone/>
            </a:pPr>
            <a:r>
              <a:rPr lang="en-US" dirty="0">
                <a:latin typeface="Verdana"/>
                <a:ea typeface="Verdana"/>
                <a:cs typeface="Verdana"/>
                <a:sym typeface="Verdana"/>
              </a:rPr>
              <a:t>5. Answers will vary.</a:t>
            </a:r>
          </a:p>
          <a:p>
            <a:pPr marL="0" lvl="0" indent="0" algn="l" rtl="0">
              <a:lnSpc>
                <a:spcPct val="100000"/>
              </a:lnSpc>
              <a:spcBef>
                <a:spcPts val="0"/>
              </a:spcBef>
              <a:spcAft>
                <a:spcPts val="0"/>
              </a:spcAft>
              <a:buNone/>
            </a:pPr>
            <a:r>
              <a:rPr lang="en-US" dirty="0">
                <a:latin typeface="Verdana"/>
                <a:ea typeface="Verdana"/>
                <a:cs typeface="Verdana"/>
                <a:sym typeface="Verdana"/>
              </a:rPr>
              <a:t>6. Answers will vary.</a:t>
            </a:r>
          </a:p>
          <a:p>
            <a:pPr marL="0" lvl="0" indent="0" algn="l" rtl="0">
              <a:lnSpc>
                <a:spcPct val="100000"/>
              </a:lnSpc>
              <a:spcBef>
                <a:spcPts val="0"/>
              </a:spcBef>
              <a:spcAft>
                <a:spcPts val="0"/>
              </a:spcAft>
              <a:buNone/>
            </a:pPr>
            <a:r>
              <a:rPr lang="en-US" dirty="0">
                <a:latin typeface="Verdana"/>
                <a:ea typeface="Verdana"/>
                <a:cs typeface="Verdana"/>
                <a:sym typeface="Verdana"/>
              </a:rPr>
              <a:t>7. Answers will vary.</a:t>
            </a:r>
          </a:p>
        </p:txBody>
      </p:sp>
      <p:sp>
        <p:nvSpPr>
          <p:cNvPr id="604" name="Google Shape;604;p3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605" name="Google Shape;60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37</a:t>
            </a:fld>
            <a:endParaRPr>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Google Shape;613;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8. – Writing</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b="1" dirty="0">
                <a:latin typeface="Verdana"/>
                <a:ea typeface="Verdana"/>
                <a:cs typeface="Verdana"/>
                <a:sym typeface="Verdana"/>
              </a:rPr>
              <a:t>Model. </a:t>
            </a:r>
            <a:r>
              <a:rPr lang="en-US" dirty="0">
                <a:latin typeface="Verdana"/>
                <a:ea typeface="Verdana"/>
                <a:cs typeface="Verdana"/>
                <a:sym typeface="Verdana"/>
              </a:rPr>
              <a:t>Write something about your own recommendations of a good place to eat. For example, “I love to eat at Sonny’s Café because the food is healthy, delicious and not expensive.”</a:t>
            </a: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200"/>
              <a:buFont typeface="Calibri"/>
              <a:buNone/>
            </a:pPr>
            <a:r>
              <a:rPr lang="en-US" dirty="0">
                <a:latin typeface="Verdana"/>
                <a:ea typeface="Verdana"/>
                <a:cs typeface="Verdana"/>
                <a:sym typeface="Verdana"/>
              </a:rPr>
              <a:t>Answers will vary.</a:t>
            </a:r>
            <a:endParaRPr dirty="0">
              <a:latin typeface="Verdana"/>
              <a:ea typeface="Verdana"/>
              <a:cs typeface="Verdana"/>
              <a:sym typeface="Verdana"/>
            </a:endParaRPr>
          </a:p>
        </p:txBody>
      </p:sp>
      <p:sp>
        <p:nvSpPr>
          <p:cNvPr id="614" name="Google Shape;614;p38: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615" name="Google Shape;61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38</a:t>
            </a:fld>
            <a:endParaRPr>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40: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Homework 9. – I can statements</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The student must be able to achieve all of these skills before the next lesson. If not, the lesson can be repeated or additional practice materials can be used.</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Review all of the skills at the beginning of the next lesson. Be sure to give lots of praise and encouragement!</a:t>
            </a:r>
            <a:endParaRPr dirty="0">
              <a:latin typeface="Verdana"/>
              <a:ea typeface="Verdana"/>
              <a:cs typeface="Verdana"/>
              <a:sym typeface="Verdana"/>
            </a:endParaRPr>
          </a:p>
        </p:txBody>
      </p:sp>
      <p:sp>
        <p:nvSpPr>
          <p:cNvPr id="624" name="Google Shape;62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39</a:t>
            </a:fld>
            <a:endParaRPr>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b8cec30557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2b8cec30557_0_26: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solidFill>
                  <a:srgbClr val="4472C4"/>
                </a:solidFill>
                <a:latin typeface="Verdana"/>
                <a:ea typeface="Verdana"/>
                <a:cs typeface="Verdana"/>
                <a:sym typeface="Verdana"/>
              </a:rPr>
              <a:t>1B. Read about the Theme Picture</a:t>
            </a:r>
            <a:endParaRPr b="1" dirty="0">
              <a:solidFill>
                <a:srgbClr val="4472C4"/>
              </a:solidFill>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Please read the description of the theme picture to the students and point to the pictured vocabulary. If students ask about words, give simple definitions.</a:t>
            </a:r>
            <a:endParaRPr dirty="0">
              <a:latin typeface="Verdana"/>
              <a:ea typeface="Verdana"/>
              <a:cs typeface="Verdana"/>
              <a:sym typeface="Verdana"/>
            </a:endParaRPr>
          </a:p>
          <a:p>
            <a:pPr marL="0" lvl="0" indent="0" algn="l" rtl="0">
              <a:lnSpc>
                <a:spcPct val="115000"/>
              </a:lnSpc>
              <a:spcBef>
                <a:spcPts val="0"/>
              </a:spcBef>
              <a:spcAft>
                <a:spcPts val="0"/>
              </a:spcAft>
              <a:buClr>
                <a:schemeClr val="dk1"/>
              </a:buClr>
              <a:buSzPts val="1100"/>
              <a:buFont typeface="Arial"/>
              <a:buNone/>
            </a:pPr>
            <a:r>
              <a:rPr lang="en-US" dirty="0">
                <a:latin typeface="Verdana"/>
                <a:ea typeface="Verdana"/>
                <a:cs typeface="Verdana"/>
                <a:sym typeface="Verdana"/>
              </a:rPr>
              <a:t>Practice of vocabulary begins with the following slide.</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p:txBody>
      </p:sp>
      <p:sp>
        <p:nvSpPr>
          <p:cNvPr id="245" name="Google Shape;245;g2b8cec30557_0_26:notes"/>
          <p:cNvSpPr txBox="1">
            <a:spLocks noGrp="1"/>
          </p:cNvSpPr>
          <p:nvPr>
            <p:ph type="ftr" idx="11"/>
          </p:nvPr>
        </p:nvSpPr>
        <p:spPr>
          <a:xfrm>
            <a:off x="0" y="868521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246" name="Google Shape;246;g2b8cec30557_0_26: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4</a:t>
            </a:fld>
            <a:endParaRPr>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7" name="Google Shape;457;p3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solidFill>
                  <a:schemeClr val="accent5"/>
                </a:solidFill>
                <a:latin typeface="Verdana" panose="020B0604030504040204" pitchFamily="34" charset="0"/>
                <a:ea typeface="Verdana" panose="020B0604030504040204" pitchFamily="34" charset="0"/>
                <a:cs typeface="Verdana" panose="020B0604030504040204" pitchFamily="34" charset="0"/>
                <a:sym typeface="Verdana"/>
              </a:rPr>
              <a:t>Reflections and  Closing Prayer</a:t>
            </a:r>
            <a:r>
              <a:rPr lang="en-US" sz="1200" dirty="0">
                <a:latin typeface="Verdana" panose="020B0604030504040204" pitchFamily="34" charset="0"/>
                <a:ea typeface="Verdana" panose="020B0604030504040204" pitchFamily="34" charset="0"/>
                <a:cs typeface="Verdana" panose="020B0604030504040204" pitchFamily="34" charset="0"/>
                <a:sym typeface="Verdana"/>
              </a:rPr>
              <a:t> </a:t>
            </a:r>
            <a:endParaRPr sz="1200" dirty="0">
              <a:latin typeface="Verdana" panose="020B0604030504040204" pitchFamily="34" charset="0"/>
              <a:ea typeface="Verdana" panose="020B0604030504040204" pitchFamily="34" charset="0"/>
              <a:cs typeface="Verdana" panose="020B0604030504040204" pitchFamily="34" charset="0"/>
            </a:endParaRPr>
          </a:p>
          <a:p>
            <a:pPr marL="0" lvl="0" indent="0" algn="l" rtl="0">
              <a:lnSpc>
                <a:spcPct val="100000"/>
              </a:lnSpc>
              <a:spcBef>
                <a:spcPts val="0"/>
              </a:spcBef>
              <a:spcAft>
                <a:spcPts val="0"/>
              </a:spcAft>
              <a:buSzPts val="1400"/>
              <a:buNone/>
            </a:pP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sz="1200" dirty="0">
                <a:latin typeface="Verdana" panose="020B0604030504040204" pitchFamily="34" charset="0"/>
                <a:ea typeface="Verdana" panose="020B0604030504040204" pitchFamily="34" charset="0"/>
                <a:cs typeface="Verdana" panose="020B0604030504040204" pitchFamily="34" charset="0"/>
                <a:sym typeface="Verdana"/>
              </a:rPr>
              <a:t>You may want to thank the Lord for what we have learned, ask for special prayer requests, then pray for your students and bless them. Students may write reflections and their prayers here.</a:t>
            </a:r>
            <a:endParaRPr sz="1200" dirty="0">
              <a:latin typeface="Verdana" panose="020B0604030504040204" pitchFamily="34" charset="0"/>
              <a:ea typeface="Verdana" panose="020B0604030504040204" pitchFamily="34" charset="0"/>
              <a:cs typeface="Verdana" panose="020B0604030504040204" pitchFamily="34" charset="0"/>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 </a:t>
            </a:r>
            <a:endParaRPr dirty="0">
              <a:latin typeface="Verdana"/>
              <a:ea typeface="Verdana"/>
              <a:cs typeface="Verdana"/>
              <a:sym typeface="Verdana"/>
            </a:endParaRPr>
          </a:p>
        </p:txBody>
      </p:sp>
      <p:sp>
        <p:nvSpPr>
          <p:cNvPr id="458" name="Google Shape;458;p37:notes"/>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2022-2025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59" name="Google Shape;459;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40</a:t>
            </a:fld>
            <a:endParaRPr kumimoji="0" sz="1400" b="0"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8: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latin typeface="Verdana"/>
              <a:ea typeface="Verdana"/>
              <a:cs typeface="Verdana"/>
              <a:sym typeface="Verdana"/>
            </a:endParaRPr>
          </a:p>
        </p:txBody>
      </p:sp>
      <p:sp>
        <p:nvSpPr>
          <p:cNvPr id="498" name="Google Shape;498;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1200" cap="none" spc="0" normalizeH="0" baseline="0" noProof="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41</a:t>
            </a:fld>
            <a:endParaRPr kumimoji="0" sz="1400" b="0" i="0" u="none" strike="noStrike" kern="120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acdbbb6fc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gacdbbb6fc2_0_0: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530" name="Google Shape;530;gacdbbb6fc2_0_0:notes"/>
          <p:cNvSpPr txBox="1">
            <a:spLocks noGrp="1"/>
          </p:cNvSpPr>
          <p:nvPr>
            <p:ph type="ftr" idx="11"/>
          </p:nvPr>
        </p:nvSpPr>
        <p:spPr>
          <a:xfrm>
            <a:off x="0" y="8685213"/>
            <a:ext cx="2971800" cy="4587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2022-2025 Light of the World Learning</a:t>
            </a:r>
            <a:endParaRPr kumimoji="0" sz="12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31" name="Google Shape;531;gacdbbb6fc2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Tree>
    <p:extLst>
      <p:ext uri="{BB962C8B-B14F-4D97-AF65-F5344CB8AC3E}">
        <p14:creationId xmlns:p14="http://schemas.microsoft.com/office/powerpoint/2010/main" val="8846980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7"/>
            <a:ext cx="5852160" cy="3780475"/>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12805E04-F5BA-9E41-D1E8-C9244CB965E6}"/>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2022-2025 Light of the World Learning</a:t>
            </a:r>
          </a:p>
        </p:txBody>
      </p:sp>
    </p:spTree>
    <p:extLst>
      <p:ext uri="{BB962C8B-B14F-4D97-AF65-F5344CB8AC3E}">
        <p14:creationId xmlns:p14="http://schemas.microsoft.com/office/powerpoint/2010/main" val="28796805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36:notes"/>
          <p:cNvSpPr txBox="1">
            <a:spLocks noGrp="1"/>
          </p:cNvSpPr>
          <p:nvPr>
            <p:ph type="body" idx="1"/>
          </p:nvPr>
        </p:nvSpPr>
        <p:spPr>
          <a:xfrm>
            <a:off x="731520" y="4620577"/>
            <a:ext cx="5852160" cy="3780475"/>
          </a:xfrm>
          <a:prstGeom prst="rect">
            <a:avLst/>
          </a:prstGeom>
          <a:noFill/>
          <a:ln>
            <a:noFill/>
          </a:ln>
        </p:spPr>
        <p:txBody>
          <a:bodyPr spcFirstLastPara="1" wrap="square" lIns="96645" tIns="48309" rIns="96645" bIns="48309" anchor="t" anchorCtr="0">
            <a:noAutofit/>
          </a:bodyPr>
          <a:lstStyle/>
          <a:p>
            <a:pPr marL="0" indent="0">
              <a:buNone/>
            </a:pPr>
            <a:endParaRPr dirty="0">
              <a:latin typeface="Verdana" panose="020B0604030504040204" pitchFamily="34" charset="0"/>
              <a:ea typeface="Verdana" panose="020B0604030504040204" pitchFamily="34" charset="0"/>
              <a:cs typeface="Verdana" panose="020B0604030504040204" pitchFamily="34" charset="0"/>
            </a:endParaRPr>
          </a:p>
        </p:txBody>
      </p:sp>
      <p:sp>
        <p:nvSpPr>
          <p:cNvPr id="2" name="Footer Placeholder 1">
            <a:extLst>
              <a:ext uri="{FF2B5EF4-FFF2-40B4-BE49-F238E27FC236}">
                <a16:creationId xmlns:a16="http://schemas.microsoft.com/office/drawing/2014/main" id="{12805E04-F5BA-9E41-D1E8-C9244CB965E6}"/>
              </a:ext>
            </a:extLst>
          </p:cNvPr>
          <p:cNvSpPr>
            <a:spLocks noGrp="1"/>
          </p:cNvSpPr>
          <p:nvPr>
            <p:ph type="ftr" idx="1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solidFill>
                <a:effectLst/>
                <a:uLnTx/>
                <a:uFillTx/>
                <a:latin typeface="Verdana"/>
                <a:ea typeface="Verdana"/>
                <a:cs typeface="Verdana"/>
                <a:sym typeface="Verdana"/>
              </a:rPr>
              <a:t>© 2022-2025 Light of the World Learning</a:t>
            </a:r>
          </a:p>
        </p:txBody>
      </p:sp>
    </p:spTree>
    <p:extLst>
      <p:ext uri="{BB962C8B-B14F-4D97-AF65-F5344CB8AC3E}">
        <p14:creationId xmlns:p14="http://schemas.microsoft.com/office/powerpoint/2010/main" val="3168456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aaed9e26ff_0_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2aaed9e26ff_0_100: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2A. Vocabulary</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We can eat soup, We can eat soup.</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We can eat soup with a spoon</a:t>
            </a:r>
            <a:r>
              <a:rPr lang="en-US" sz="1200" dirty="0">
                <a:latin typeface="Verdana"/>
                <a:ea typeface="Verdana"/>
                <a:cs typeface="Verdana"/>
                <a:sym typeface="Verdana"/>
              </a:rPr>
              <a:t>.”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“What kind of soup do you like to eat?”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1. C</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2. A</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3. D</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4. B</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aaed9e26ff_0_2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2aaed9e26ff_0_270: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2B. Vocabulary</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a:t>
            </a:r>
            <a:r>
              <a:rPr lang="en-US" dirty="0">
                <a:latin typeface="Verdana"/>
                <a:ea typeface="Verdana"/>
                <a:cs typeface="Verdana"/>
                <a:sym typeface="Verdana"/>
              </a:rPr>
              <a:t>le “A soda, a soda</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 soda is a sweet, fizzy drink such as cola.”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“What kind of desserts do you enjoy?”</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5. G</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6. E</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7. H</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dirty="0">
                <a:latin typeface="Verdana"/>
                <a:ea typeface="Verdana"/>
                <a:cs typeface="Verdana"/>
                <a:sym typeface="Verdana"/>
              </a:rPr>
              <a:t>8. F</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aaed9e26ff_0_4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aaed9e26ff_0_440:notes"/>
          <p:cNvSpPr txBox="1">
            <a:spLocks noGrp="1"/>
          </p:cNvSpPr>
          <p:nvPr>
            <p:ph type="body" idx="1"/>
          </p:nvPr>
        </p:nvSpPr>
        <p:spPr>
          <a:xfrm>
            <a:off x="685800" y="4400551"/>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4472C4"/>
              </a:buClr>
              <a:buSzPts val="1200"/>
              <a:buFont typeface="Verdana"/>
              <a:buNone/>
            </a:pPr>
            <a:r>
              <a:rPr lang="en-US" sz="1200" b="1" dirty="0">
                <a:solidFill>
                  <a:srgbClr val="4472C4"/>
                </a:solidFill>
                <a:latin typeface="Verdana"/>
                <a:ea typeface="Verdana"/>
                <a:cs typeface="Verdana"/>
                <a:sym typeface="Verdana"/>
              </a:rPr>
              <a:t>2C. Vocabulary</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1. Say the beginning of the sentence a few times</a:t>
            </a:r>
            <a:r>
              <a:rPr lang="en-US" sz="1200" dirty="0">
                <a:latin typeface="Verdana"/>
                <a:ea typeface="Verdana"/>
                <a:cs typeface="Verdana"/>
                <a:sym typeface="Verdana"/>
              </a:rPr>
              <a:t>, as you indicate the picture. For example, say, ”</a:t>
            </a:r>
            <a:r>
              <a:rPr lang="en-US" dirty="0">
                <a:latin typeface="Verdana"/>
                <a:ea typeface="Verdana"/>
                <a:cs typeface="Verdana"/>
                <a:sym typeface="Verdana"/>
              </a:rPr>
              <a:t>I order food, I order food</a:t>
            </a:r>
            <a:r>
              <a:rPr lang="en-US" sz="1200" dirty="0">
                <a:latin typeface="Verdana"/>
                <a:ea typeface="Verdana"/>
                <a:cs typeface="Verdana"/>
                <a:sym typeface="Verdana"/>
              </a:rPr>
              <a:t>.” Have your students then repeat the phrase after you a few times.</a:t>
            </a: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2. Ask students to match the beginning and end of each sentence and say the complete sentence</a:t>
            </a:r>
            <a:r>
              <a:rPr lang="en-US" sz="1200" dirty="0">
                <a:latin typeface="Verdana"/>
                <a:ea typeface="Verdana"/>
                <a:cs typeface="Verdana"/>
                <a:sym typeface="Verdana"/>
              </a:rPr>
              <a:t>. For example, </a:t>
            </a:r>
            <a:r>
              <a:rPr lang="en-US" dirty="0">
                <a:latin typeface="Verdana"/>
                <a:ea typeface="Verdana"/>
                <a:cs typeface="Verdana"/>
                <a:sym typeface="Verdana"/>
              </a:rPr>
              <a:t>“I order food from the server at the cafe.</a:t>
            </a:r>
            <a:r>
              <a:rPr lang="en-US" sz="1200" dirty="0">
                <a:latin typeface="Verdana"/>
                <a:ea typeface="Verdana"/>
                <a:cs typeface="Verdana"/>
                <a:sym typeface="Verdana"/>
              </a:rPr>
              <a:t>” </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dirty="0">
                <a:latin typeface="Verdana"/>
                <a:ea typeface="Verdana"/>
                <a:cs typeface="Verdana"/>
                <a:sym typeface="Verdana"/>
              </a:rPr>
              <a:t>3. Check students’ comprehension further by asking direct questions</a:t>
            </a:r>
            <a:r>
              <a:rPr lang="en-US" sz="1200" dirty="0">
                <a:latin typeface="Verdana"/>
                <a:ea typeface="Verdana"/>
                <a:cs typeface="Verdana"/>
                <a:sym typeface="Verdana"/>
              </a:rPr>
              <a:t>. For example, “Do you </a:t>
            </a:r>
            <a:r>
              <a:rPr lang="en-US" dirty="0">
                <a:latin typeface="Verdana"/>
                <a:ea typeface="Verdana"/>
                <a:cs typeface="Verdana"/>
                <a:sym typeface="Verdana"/>
              </a:rPr>
              <a:t>prefer sweet or spicy food</a:t>
            </a:r>
            <a:r>
              <a:rPr lang="en-US" sz="1200" dirty="0">
                <a:latin typeface="Verdana"/>
                <a:ea typeface="Verdana"/>
                <a:cs typeface="Verdana"/>
                <a:sym typeface="Verdana"/>
              </a:rPr>
              <a:t>?”</a:t>
            </a:r>
            <a:endParaRPr sz="1200" i="1" dirty="0">
              <a:latin typeface="Verdana"/>
              <a:ea typeface="Verdana"/>
              <a:cs typeface="Verdana"/>
              <a:sym typeface="Verdana"/>
            </a:endParaRPr>
          </a:p>
          <a:p>
            <a:pPr marL="0" lvl="0" indent="0" algn="l" rtl="0">
              <a:spcBef>
                <a:spcPts val="0"/>
              </a:spcBef>
              <a:spcAft>
                <a:spcPts val="0"/>
              </a:spcAft>
              <a:buClr>
                <a:schemeClr val="dk1"/>
              </a:buClr>
              <a:buSzPts val="1200"/>
              <a:buFont typeface="Calibri"/>
              <a:buNone/>
            </a:pPr>
            <a:endParaRPr sz="1200" b="1"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b="1" i="0" dirty="0">
                <a:latin typeface="Verdana"/>
                <a:ea typeface="Verdana"/>
                <a:cs typeface="Verdana"/>
                <a:sym typeface="Verdana"/>
              </a:rPr>
              <a:t>Answers</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Calibri"/>
              <a:buNone/>
            </a:pPr>
            <a:endParaRPr sz="1200" i="0" dirty="0">
              <a:latin typeface="Verdana"/>
              <a:ea typeface="Verdana"/>
              <a:cs typeface="Verdana"/>
              <a:sym typeface="Verdana"/>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9. </a:t>
            </a:r>
            <a:r>
              <a:rPr lang="en-US" dirty="0">
                <a:latin typeface="Verdana"/>
                <a:ea typeface="Verdana"/>
                <a:cs typeface="Verdana"/>
                <a:sym typeface="Verdana"/>
              </a:rPr>
              <a:t>L</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10. </a:t>
            </a:r>
            <a:r>
              <a:rPr lang="en-US" dirty="0">
                <a:latin typeface="Verdana"/>
                <a:ea typeface="Verdana"/>
                <a:cs typeface="Verdana"/>
                <a:sym typeface="Verdana"/>
              </a:rPr>
              <a:t>I</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11. </a:t>
            </a:r>
            <a:r>
              <a:rPr lang="en-US" dirty="0">
                <a:latin typeface="Verdana"/>
                <a:ea typeface="Verdana"/>
                <a:cs typeface="Verdana"/>
                <a:sym typeface="Verdana"/>
              </a:rPr>
              <a:t>J</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Clr>
                <a:schemeClr val="dk1"/>
              </a:buClr>
              <a:buSzPts val="1200"/>
              <a:buFont typeface="Verdana"/>
              <a:buNone/>
            </a:pPr>
            <a:r>
              <a:rPr lang="en-US" sz="1200" i="0" dirty="0">
                <a:latin typeface="Verdana"/>
                <a:ea typeface="Verdana"/>
                <a:cs typeface="Verdana"/>
                <a:sym typeface="Verdana"/>
              </a:rPr>
              <a:t>12. </a:t>
            </a:r>
            <a:r>
              <a:rPr lang="en-US" dirty="0">
                <a:latin typeface="Verdana"/>
                <a:ea typeface="Verdana"/>
                <a:cs typeface="Verdana"/>
                <a:sym typeface="Verdana"/>
              </a:rPr>
              <a:t>K</a:t>
            </a:r>
            <a:endParaRPr dirty="0">
              <a:latin typeface="Verdana" panose="020B0604030504040204" pitchFamily="34" charset="0"/>
              <a:ea typeface="Verdana" panose="020B0604030504040204" pitchFamily="34" charset="0"/>
              <a:cs typeface="Verdana" panose="020B0604030504040204" pitchFamily="34" charset="0"/>
            </a:endParaRPr>
          </a:p>
          <a:p>
            <a:pPr marL="0" lvl="0" indent="0" algn="l" rtl="0">
              <a:spcBef>
                <a:spcPts val="0"/>
              </a:spcBef>
              <a:spcAft>
                <a:spcPts val="0"/>
              </a:spcAft>
              <a:buNone/>
            </a:pPr>
            <a:endParaRPr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2D.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1" dirty="0">
                <a:latin typeface="Verdana"/>
                <a:ea typeface="Verdana"/>
                <a:cs typeface="Verdana"/>
                <a:sym typeface="Verdana"/>
              </a:rPr>
              <a:t>Apologizing</a:t>
            </a:r>
          </a:p>
          <a:p>
            <a:pPr marL="0" lvl="0" indent="0" algn="l" rtl="0">
              <a:lnSpc>
                <a:spcPct val="100000"/>
              </a:lnSpc>
              <a:spcBef>
                <a:spcPts val="0"/>
              </a:spcBef>
              <a:spcAft>
                <a:spcPts val="0"/>
              </a:spcAft>
              <a:buClr>
                <a:schemeClr val="dk1"/>
              </a:buClr>
              <a:buSzPts val="1100"/>
              <a:buFont typeface="Arial"/>
              <a:buNone/>
            </a:pPr>
            <a:endParaRPr lang="en-US" b="1"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0" dirty="0">
                <a:latin typeface="Verdana"/>
                <a:ea typeface="Verdana"/>
                <a:cs typeface="Verdana"/>
                <a:sym typeface="Verdana"/>
              </a:rPr>
              <a:t>When we do something wrong we need to apologize. This chart shows the steps of a basic apology.</a:t>
            </a:r>
            <a:endParaRPr b="0"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all forms shown on the chart.</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91" name="Google Shape;291;p8:notes"/>
          <p:cNvSpPr txBox="1">
            <a:spLocks noGrp="1"/>
          </p:cNvSpPr>
          <p:nvPr>
            <p:ph type="ftr" idx="11"/>
          </p:nvPr>
        </p:nvSpPr>
        <p:spPr>
          <a:xfrm>
            <a:off x="0" y="868521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292" name="Google Shape;292;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8</a:t>
            </a:fld>
            <a:endParaRPr>
              <a:latin typeface="Verdana"/>
              <a:ea typeface="Verdana"/>
              <a:cs typeface="Verdana"/>
              <a:sym typeface="Verdana"/>
            </a:endParaRPr>
          </a:p>
        </p:txBody>
      </p:sp>
    </p:spTree>
    <p:extLst>
      <p:ext uri="{BB962C8B-B14F-4D97-AF65-F5344CB8AC3E}">
        <p14:creationId xmlns:p14="http://schemas.microsoft.com/office/powerpoint/2010/main" val="3837109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49"/>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dirty="0">
                <a:solidFill>
                  <a:schemeClr val="accent5"/>
                </a:solidFill>
                <a:latin typeface="Verdana"/>
                <a:ea typeface="Verdana"/>
                <a:cs typeface="Verdana"/>
                <a:sym typeface="Verdana"/>
              </a:rPr>
              <a:t>2E. Grammar</a:t>
            </a: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b="1" dirty="0">
              <a:solidFill>
                <a:schemeClr val="accent5"/>
              </a:solidFill>
              <a:latin typeface="Verdana"/>
              <a:ea typeface="Verdana"/>
              <a:cs typeface="Verdana"/>
              <a:sym typeface="Verdana"/>
            </a:endParaRPr>
          </a:p>
          <a:p>
            <a:pPr marL="0" lvl="0" indent="0" algn="l" rtl="0">
              <a:lnSpc>
                <a:spcPct val="115000"/>
              </a:lnSpc>
              <a:spcBef>
                <a:spcPts val="0"/>
              </a:spcBef>
              <a:spcAft>
                <a:spcPts val="0"/>
              </a:spcAft>
              <a:buNone/>
            </a:pPr>
            <a:r>
              <a:rPr lang="en-US" dirty="0">
                <a:solidFill>
                  <a:srgbClr val="2D2D2D"/>
                </a:solidFill>
                <a:highlight>
                  <a:srgbClr val="FFFFFF"/>
                </a:highlight>
                <a:latin typeface="Verdana" panose="020B0604030504040204" pitchFamily="34" charset="0"/>
                <a:ea typeface="Verdana" panose="020B0604030504040204" pitchFamily="34" charset="0"/>
                <a:cs typeface="Verdana" panose="020B0604030504040204" pitchFamily="34" charset="0"/>
                <a:sym typeface="Arial"/>
              </a:rPr>
              <a:t>Accepting Apologies.</a:t>
            </a:r>
            <a:endParaRPr dirty="0">
              <a:solidFill>
                <a:srgbClr val="2D2D2D"/>
              </a:solidFill>
              <a:highlight>
                <a:srgbClr val="FFFFFF"/>
              </a:highlight>
              <a:latin typeface="Verdana" panose="020B0604030504040204" pitchFamily="34" charset="0"/>
              <a:ea typeface="Verdana" panose="020B0604030504040204" pitchFamily="34" charset="0"/>
              <a:cs typeface="Verdana" panose="020B0604030504040204" pitchFamily="34" charset="0"/>
              <a:sym typeface="Arial"/>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Clr>
                <a:schemeClr val="dk1"/>
              </a:buClr>
              <a:buSzPts val="1100"/>
              <a:buFont typeface="Arial"/>
              <a:buNone/>
            </a:pPr>
            <a:r>
              <a:rPr lang="en-US" b="0" dirty="0">
                <a:latin typeface="Verdana"/>
                <a:ea typeface="Verdana"/>
                <a:cs typeface="Verdana"/>
                <a:sym typeface="Verdana"/>
              </a:rPr>
              <a:t>When someone apologizes we need to forgive them. This chart shows the basic steps of accepting an apology.</a:t>
            </a:r>
          </a:p>
          <a:p>
            <a:pPr marL="0" lvl="0" indent="0" algn="l" rtl="0">
              <a:lnSpc>
                <a:spcPct val="100000"/>
              </a:lnSpc>
              <a:spcBef>
                <a:spcPts val="0"/>
              </a:spcBef>
              <a:spcAft>
                <a:spcPts val="0"/>
              </a:spcAft>
              <a:buSzPts val="1400"/>
              <a:buNone/>
            </a:pPr>
            <a:endParaRPr lang="en-US" dirty="0">
              <a:latin typeface="Verdana"/>
              <a:ea typeface="Verdana"/>
              <a:cs typeface="Verdana"/>
              <a:sym typeface="Verdana"/>
            </a:endParaRPr>
          </a:p>
          <a:p>
            <a:pPr marL="0" lvl="0" indent="0" algn="l" rtl="0">
              <a:lnSpc>
                <a:spcPct val="100000"/>
              </a:lnSpc>
              <a:spcBef>
                <a:spcPts val="0"/>
              </a:spcBef>
              <a:spcAft>
                <a:spcPts val="0"/>
              </a:spcAft>
              <a:buSzPts val="1400"/>
              <a:buNone/>
            </a:pPr>
            <a:r>
              <a:rPr lang="en-US" dirty="0">
                <a:latin typeface="Verdana"/>
                <a:ea typeface="Verdana"/>
                <a:cs typeface="Verdana"/>
                <a:sym typeface="Verdana"/>
              </a:rPr>
              <a:t>Model, Repeat, and Solo all forms shown on the chart. Then practice the conversation with person A apologizing and person B forgiving.</a:t>
            </a: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a:p>
            <a:pPr marL="0" lvl="0" indent="0" algn="l" rtl="0">
              <a:lnSpc>
                <a:spcPct val="100000"/>
              </a:lnSpc>
              <a:spcBef>
                <a:spcPts val="0"/>
              </a:spcBef>
              <a:spcAft>
                <a:spcPts val="0"/>
              </a:spcAft>
              <a:buSzPts val="1400"/>
              <a:buNone/>
            </a:pPr>
            <a:endParaRPr dirty="0">
              <a:latin typeface="Verdana"/>
              <a:ea typeface="Verdana"/>
              <a:cs typeface="Verdana"/>
              <a:sym typeface="Verdana"/>
            </a:endParaRPr>
          </a:p>
        </p:txBody>
      </p:sp>
      <p:sp>
        <p:nvSpPr>
          <p:cNvPr id="291" name="Google Shape;291;p8:notes"/>
          <p:cNvSpPr txBox="1">
            <a:spLocks noGrp="1"/>
          </p:cNvSpPr>
          <p:nvPr>
            <p:ph type="ftr" idx="11"/>
          </p:nvPr>
        </p:nvSpPr>
        <p:spPr>
          <a:xfrm>
            <a:off x="0" y="8685215"/>
            <a:ext cx="2971800" cy="4587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SzPts val="1400"/>
              <a:buNone/>
            </a:pPr>
            <a:r>
              <a:rPr lang="en-US" dirty="0"/>
              <a:t>© 2022-2025 Light of the World Learning</a:t>
            </a:r>
            <a:endParaRPr dirty="0"/>
          </a:p>
        </p:txBody>
      </p:sp>
      <p:sp>
        <p:nvSpPr>
          <p:cNvPr id="292" name="Google Shape;292;p8:notes"/>
          <p:cNvSpPr txBox="1">
            <a:spLocks noGrp="1"/>
          </p:cNvSpPr>
          <p:nvPr>
            <p:ph type="sldNum" idx="12"/>
          </p:nvPr>
        </p:nvSpPr>
        <p:spPr>
          <a:xfrm>
            <a:off x="3884613" y="8685215"/>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Verdana"/>
                <a:ea typeface="Verdana"/>
                <a:cs typeface="Verdana"/>
                <a:sym typeface="Verdana"/>
              </a:rPr>
              <a:t>9</a:t>
            </a:fld>
            <a:endParaRPr>
              <a:latin typeface="Verdana"/>
              <a:ea typeface="Verdana"/>
              <a:cs typeface="Verdana"/>
              <a:sym typeface="Verdana"/>
            </a:endParaRPr>
          </a:p>
        </p:txBody>
      </p:sp>
    </p:spTree>
    <p:extLst>
      <p:ext uri="{BB962C8B-B14F-4D97-AF65-F5344CB8AC3E}">
        <p14:creationId xmlns:p14="http://schemas.microsoft.com/office/powerpoint/2010/main" val="4274136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20" name="Google Shape;2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g2aaed9e26ff_0_456"/>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2aaed9e26ff_0_456"/>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36" name="Google Shape;136;g2aaed9e26ff_0_45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7" name="Google Shape;137;g2aaed9e26ff_0_45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38" name="Google Shape;138;g2aaed9e26ff_0_4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9"/>
        <p:cNvGrpSpPr/>
        <p:nvPr/>
      </p:nvGrpSpPr>
      <p:grpSpPr>
        <a:xfrm>
          <a:off x="0" y="0"/>
          <a:ext cx="0" cy="0"/>
          <a:chOff x="0" y="0"/>
          <a:chExt cx="0" cy="0"/>
        </a:xfrm>
      </p:grpSpPr>
      <p:sp>
        <p:nvSpPr>
          <p:cNvPr id="140" name="Google Shape;140;g2aaed9e26ff_0_4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1" name="Google Shape;141;g2aaed9e26ff_0_46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42" name="Google Shape;142;g2aaed9e26ff_0_462"/>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3" name="Google Shape;143;g2aaed9e26ff_0_4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44" name="Google Shape;144;g2aaed9e26ff_0_4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
        <p:cNvGrpSpPr/>
        <p:nvPr/>
      </p:nvGrpSpPr>
      <p:grpSpPr>
        <a:xfrm>
          <a:off x="0" y="0"/>
          <a:ext cx="0" cy="0"/>
          <a:chOff x="0" y="0"/>
          <a:chExt cx="0" cy="0"/>
        </a:xfrm>
      </p:grpSpPr>
      <p:sp>
        <p:nvSpPr>
          <p:cNvPr id="146" name="Google Shape;146;g2aaed9e26ff_0_46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Verdana"/>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7" name="Google Shape;147;g2aaed9e26ff_0_46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rgbClr val="888888"/>
              </a:buClr>
              <a:buSzPts val="2400"/>
              <a:buNone/>
              <a:defRPr sz="2400">
                <a:solidFill>
                  <a:srgbClr val="888888"/>
                </a:solidFil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8" name="Google Shape;148;g2aaed9e26ff_0_468"/>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1100">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9" name="Google Shape;149;g2aaed9e26ff_0_46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50" name="Google Shape;150;g2aaed9e26ff_0_4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rgbClr val="888888"/>
                </a:solidFill>
                <a:latin typeface="Verdana"/>
                <a:ea typeface="Verdana"/>
                <a:cs typeface="Verdana"/>
                <a:sym typeface="Verdana"/>
              </a:defRPr>
            </a:lvl1pPr>
            <a:lvl2pPr marL="0" lvl="1" indent="0" algn="r" rtl="0">
              <a:spcBef>
                <a:spcPts val="0"/>
              </a:spcBef>
              <a:buNone/>
              <a:defRPr sz="1800" b="0" i="0" u="none" strike="noStrike" cap="none">
                <a:solidFill>
                  <a:srgbClr val="888888"/>
                </a:solidFill>
                <a:latin typeface="Verdana"/>
                <a:ea typeface="Verdana"/>
                <a:cs typeface="Verdana"/>
                <a:sym typeface="Verdana"/>
              </a:defRPr>
            </a:lvl2pPr>
            <a:lvl3pPr marL="0" lvl="2" indent="0" algn="r" rtl="0">
              <a:spcBef>
                <a:spcPts val="0"/>
              </a:spcBef>
              <a:buNone/>
              <a:defRPr sz="1800" b="0" i="0" u="none" strike="noStrike" cap="none">
                <a:solidFill>
                  <a:srgbClr val="888888"/>
                </a:solidFill>
                <a:latin typeface="Verdana"/>
                <a:ea typeface="Verdana"/>
                <a:cs typeface="Verdana"/>
                <a:sym typeface="Verdana"/>
              </a:defRPr>
            </a:lvl3pPr>
            <a:lvl4pPr marL="0" lvl="3" indent="0" algn="r" rtl="0">
              <a:spcBef>
                <a:spcPts val="0"/>
              </a:spcBef>
              <a:buNone/>
              <a:defRPr sz="1800" b="0" i="0" u="none" strike="noStrike" cap="none">
                <a:solidFill>
                  <a:srgbClr val="888888"/>
                </a:solidFill>
                <a:latin typeface="Verdana"/>
                <a:ea typeface="Verdana"/>
                <a:cs typeface="Verdana"/>
                <a:sym typeface="Verdana"/>
              </a:defRPr>
            </a:lvl4pPr>
            <a:lvl5pPr marL="0" lvl="4" indent="0" algn="r" rtl="0">
              <a:spcBef>
                <a:spcPts val="0"/>
              </a:spcBef>
              <a:buNone/>
              <a:defRPr sz="1800" b="0" i="0" u="none" strike="noStrike" cap="none">
                <a:solidFill>
                  <a:srgbClr val="888888"/>
                </a:solidFill>
                <a:latin typeface="Verdana"/>
                <a:ea typeface="Verdana"/>
                <a:cs typeface="Verdana"/>
                <a:sym typeface="Verdana"/>
              </a:defRPr>
            </a:lvl5pPr>
            <a:lvl6pPr marL="0" lvl="5" indent="0" algn="r" rtl="0">
              <a:spcBef>
                <a:spcPts val="0"/>
              </a:spcBef>
              <a:buNone/>
              <a:defRPr sz="1800" b="0" i="0" u="none" strike="noStrike" cap="none">
                <a:solidFill>
                  <a:srgbClr val="888888"/>
                </a:solidFill>
                <a:latin typeface="Verdana"/>
                <a:ea typeface="Verdana"/>
                <a:cs typeface="Verdana"/>
                <a:sym typeface="Verdana"/>
              </a:defRPr>
            </a:lvl6pPr>
            <a:lvl7pPr marL="0" lvl="6" indent="0" algn="r" rtl="0">
              <a:spcBef>
                <a:spcPts val="0"/>
              </a:spcBef>
              <a:buNone/>
              <a:defRPr sz="1800" b="0" i="0" u="none" strike="noStrike" cap="none">
                <a:solidFill>
                  <a:srgbClr val="888888"/>
                </a:solidFill>
                <a:latin typeface="Verdana"/>
                <a:ea typeface="Verdana"/>
                <a:cs typeface="Verdana"/>
                <a:sym typeface="Verdana"/>
              </a:defRPr>
            </a:lvl7pPr>
            <a:lvl8pPr marL="0" lvl="7" indent="0" algn="r" rtl="0">
              <a:spcBef>
                <a:spcPts val="0"/>
              </a:spcBef>
              <a:buNone/>
              <a:defRPr sz="1800" b="0" i="0" u="none" strike="noStrike" cap="none">
                <a:solidFill>
                  <a:srgbClr val="888888"/>
                </a:solidFill>
                <a:latin typeface="Verdana"/>
                <a:ea typeface="Verdana"/>
                <a:cs typeface="Verdana"/>
                <a:sym typeface="Verdana"/>
              </a:defRPr>
            </a:lvl8pPr>
            <a:lvl9pPr marL="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1"/>
        <p:cNvGrpSpPr/>
        <p:nvPr/>
      </p:nvGrpSpPr>
      <p:grpSpPr>
        <a:xfrm>
          <a:off x="0" y="0"/>
          <a:ext cx="0" cy="0"/>
          <a:chOff x="0" y="0"/>
          <a:chExt cx="0" cy="0"/>
        </a:xfrm>
      </p:grpSpPr>
      <p:sp>
        <p:nvSpPr>
          <p:cNvPr id="152" name="Google Shape;152;g2aaed9e26ff_0_47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3" name="Google Shape;153;g2aaed9e26ff_0_474"/>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4" name="Google Shape;154;g2aaed9e26ff_0_474"/>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55" name="Google Shape;155;g2aaed9e26ff_0_474"/>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6" name="Google Shape;156;g2aaed9e26ff_0_47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57" name="Google Shape;157;g2aaed9e26ff_0_4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8"/>
        <p:cNvGrpSpPr/>
        <p:nvPr/>
      </p:nvGrpSpPr>
      <p:grpSpPr>
        <a:xfrm>
          <a:off x="0" y="0"/>
          <a:ext cx="0" cy="0"/>
          <a:chOff x="0" y="0"/>
          <a:chExt cx="0" cy="0"/>
        </a:xfrm>
      </p:grpSpPr>
      <p:sp>
        <p:nvSpPr>
          <p:cNvPr id="159" name="Google Shape;159;g2aaed9e26ff_0_481"/>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0" name="Google Shape;160;g2aaed9e26ff_0_481"/>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1" name="Google Shape;161;g2aaed9e26ff_0_481"/>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2" name="Google Shape;162;g2aaed9e26ff_0_481"/>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rtl="0">
              <a:lnSpc>
                <a:spcPct val="90000"/>
              </a:lnSpc>
              <a:spcBef>
                <a:spcPts val="1000"/>
              </a:spcBef>
              <a:spcAft>
                <a:spcPts val="0"/>
              </a:spcAft>
              <a:buClr>
                <a:schemeClr val="dk1"/>
              </a:buClr>
              <a:buSzPts val="2400"/>
              <a:buNone/>
              <a:defRPr sz="2400" b="1"/>
            </a:lvl1pPr>
            <a:lvl2pPr marL="914400" lvl="1" indent="-228600" algn="l" rtl="0">
              <a:lnSpc>
                <a:spcPct val="90000"/>
              </a:lnSpc>
              <a:spcBef>
                <a:spcPts val="500"/>
              </a:spcBef>
              <a:spcAft>
                <a:spcPts val="0"/>
              </a:spcAft>
              <a:buClr>
                <a:schemeClr val="dk1"/>
              </a:buClr>
              <a:buSzPts val="2000"/>
              <a:buNone/>
              <a:defRPr sz="2000" b="1"/>
            </a:lvl2pPr>
            <a:lvl3pPr marL="1371600" lvl="2" indent="-228600" algn="l" rtl="0">
              <a:lnSpc>
                <a:spcPct val="90000"/>
              </a:lnSpc>
              <a:spcBef>
                <a:spcPts val="500"/>
              </a:spcBef>
              <a:spcAft>
                <a:spcPts val="0"/>
              </a:spcAft>
              <a:buClr>
                <a:schemeClr val="dk1"/>
              </a:buClr>
              <a:buSzPts val="1800"/>
              <a:buNone/>
              <a:defRPr sz="1800" b="1"/>
            </a:lvl3pPr>
            <a:lvl4pPr marL="1828800" lvl="3" indent="-228600" algn="l" rtl="0">
              <a:lnSpc>
                <a:spcPct val="90000"/>
              </a:lnSpc>
              <a:spcBef>
                <a:spcPts val="500"/>
              </a:spcBef>
              <a:spcAft>
                <a:spcPts val="0"/>
              </a:spcAft>
              <a:buClr>
                <a:schemeClr val="dk1"/>
              </a:buClr>
              <a:buSzPts val="1600"/>
              <a:buNone/>
              <a:defRPr sz="1600" b="1"/>
            </a:lvl4pPr>
            <a:lvl5pPr marL="2286000" lvl="4" indent="-228600" algn="l" rtl="0">
              <a:lnSpc>
                <a:spcPct val="90000"/>
              </a:lnSpc>
              <a:spcBef>
                <a:spcPts val="500"/>
              </a:spcBef>
              <a:spcAft>
                <a:spcPts val="0"/>
              </a:spcAft>
              <a:buClr>
                <a:schemeClr val="dk1"/>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3" name="Google Shape;163;g2aaed9e26ff_0_481"/>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64" name="Google Shape;164;g2aaed9e26ff_0_481"/>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5" name="Google Shape;165;g2aaed9e26ff_0_48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66" name="Google Shape;166;g2aaed9e26ff_0_48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7"/>
        <p:cNvGrpSpPr/>
        <p:nvPr/>
      </p:nvGrpSpPr>
      <p:grpSpPr>
        <a:xfrm>
          <a:off x="0" y="0"/>
          <a:ext cx="0" cy="0"/>
          <a:chOff x="0" y="0"/>
          <a:chExt cx="0" cy="0"/>
        </a:xfrm>
      </p:grpSpPr>
      <p:sp>
        <p:nvSpPr>
          <p:cNvPr id="168" name="Google Shape;168;g2aaed9e26ff_0_4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9" name="Google Shape;169;g2aaed9e26ff_0_49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g2aaed9e26ff_0_49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71" name="Google Shape;171;g2aaed9e26ff_0_49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g2aaed9e26ff_0_495"/>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4" name="Google Shape;174;g2aaed9e26ff_0_49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75" name="Google Shape;175;g2aaed9e26ff_0_49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1800" b="0" i="0" u="none" strike="noStrike" cap="none">
                <a:solidFill>
                  <a:schemeClr val="dk1"/>
                </a:solidFill>
                <a:latin typeface="Verdana"/>
                <a:ea typeface="Verdana"/>
                <a:cs typeface="Verdana"/>
                <a:sym typeface="Verdana"/>
              </a:defRPr>
            </a:lvl1pPr>
            <a:lvl2pPr marL="0" lvl="1" indent="0" algn="r" rtl="0">
              <a:spcBef>
                <a:spcPts val="0"/>
              </a:spcBef>
              <a:buNone/>
              <a:defRPr sz="1800" b="0" i="0" u="none" strike="noStrike" cap="none">
                <a:solidFill>
                  <a:schemeClr val="dk1"/>
                </a:solidFill>
                <a:latin typeface="Verdana"/>
                <a:ea typeface="Verdana"/>
                <a:cs typeface="Verdana"/>
                <a:sym typeface="Verdana"/>
              </a:defRPr>
            </a:lvl2pPr>
            <a:lvl3pPr marL="0" lvl="2" indent="0" algn="r" rtl="0">
              <a:spcBef>
                <a:spcPts val="0"/>
              </a:spcBef>
              <a:buNone/>
              <a:defRPr sz="1800" b="0" i="0" u="none" strike="noStrike" cap="none">
                <a:solidFill>
                  <a:schemeClr val="dk1"/>
                </a:solidFill>
                <a:latin typeface="Verdana"/>
                <a:ea typeface="Verdana"/>
                <a:cs typeface="Verdana"/>
                <a:sym typeface="Verdana"/>
              </a:defRPr>
            </a:lvl3pPr>
            <a:lvl4pPr marL="0" lvl="3" indent="0" algn="r" rtl="0">
              <a:spcBef>
                <a:spcPts val="0"/>
              </a:spcBef>
              <a:buNone/>
              <a:defRPr sz="1800" b="0" i="0" u="none" strike="noStrike" cap="none">
                <a:solidFill>
                  <a:schemeClr val="dk1"/>
                </a:solidFill>
                <a:latin typeface="Verdana"/>
                <a:ea typeface="Verdana"/>
                <a:cs typeface="Verdana"/>
                <a:sym typeface="Verdana"/>
              </a:defRPr>
            </a:lvl4pPr>
            <a:lvl5pPr marL="0" lvl="4" indent="0" algn="r" rtl="0">
              <a:spcBef>
                <a:spcPts val="0"/>
              </a:spcBef>
              <a:buNone/>
              <a:defRPr sz="1800" b="0" i="0" u="none" strike="noStrike" cap="none">
                <a:solidFill>
                  <a:schemeClr val="dk1"/>
                </a:solidFill>
                <a:latin typeface="Verdana"/>
                <a:ea typeface="Verdana"/>
                <a:cs typeface="Verdana"/>
                <a:sym typeface="Verdana"/>
              </a:defRPr>
            </a:lvl5pPr>
            <a:lvl6pPr marL="0" lvl="5" indent="0" algn="r" rtl="0">
              <a:spcBef>
                <a:spcPts val="0"/>
              </a:spcBef>
              <a:buNone/>
              <a:defRPr sz="1800" b="0" i="0" u="none" strike="noStrike" cap="none">
                <a:solidFill>
                  <a:schemeClr val="dk1"/>
                </a:solidFill>
                <a:latin typeface="Verdana"/>
                <a:ea typeface="Verdana"/>
                <a:cs typeface="Verdana"/>
                <a:sym typeface="Verdana"/>
              </a:defRPr>
            </a:lvl6pPr>
            <a:lvl7pPr marL="0" lvl="6" indent="0" algn="r" rtl="0">
              <a:spcBef>
                <a:spcPts val="0"/>
              </a:spcBef>
              <a:buNone/>
              <a:defRPr sz="1800" b="0" i="0" u="none" strike="noStrike" cap="none">
                <a:solidFill>
                  <a:schemeClr val="dk1"/>
                </a:solidFill>
                <a:latin typeface="Verdana"/>
                <a:ea typeface="Verdana"/>
                <a:cs typeface="Verdana"/>
                <a:sym typeface="Verdana"/>
              </a:defRPr>
            </a:lvl7pPr>
            <a:lvl8pPr marL="0" lvl="7" indent="0" algn="r" rtl="0">
              <a:spcBef>
                <a:spcPts val="0"/>
              </a:spcBef>
              <a:buNone/>
              <a:defRPr sz="1800" b="0" i="0" u="none" strike="noStrike" cap="none">
                <a:solidFill>
                  <a:schemeClr val="dk1"/>
                </a:solidFill>
                <a:latin typeface="Verdana"/>
                <a:ea typeface="Verdana"/>
                <a:cs typeface="Verdana"/>
                <a:sym typeface="Verdana"/>
              </a:defRPr>
            </a:lvl8pPr>
            <a:lvl9pPr marL="0" lvl="8" indent="0" algn="r" rtl="0">
              <a:spcBef>
                <a:spcPts val="0"/>
              </a:spcBef>
              <a:buNone/>
              <a:defRPr sz="1800" b="0" i="0" u="none" strike="noStrike" cap="none">
                <a:solidFill>
                  <a:schemeClr val="dk1"/>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6"/>
        <p:cNvGrpSpPr/>
        <p:nvPr/>
      </p:nvGrpSpPr>
      <p:grpSpPr>
        <a:xfrm>
          <a:off x="0" y="0"/>
          <a:ext cx="0" cy="0"/>
          <a:chOff x="0" y="0"/>
          <a:chExt cx="0" cy="0"/>
        </a:xfrm>
      </p:grpSpPr>
      <p:sp>
        <p:nvSpPr>
          <p:cNvPr id="177" name="Google Shape;177;g2aaed9e26ff_0_499"/>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g2aaed9e26ff_0_499"/>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rtl="0">
              <a:lnSpc>
                <a:spcPct val="90000"/>
              </a:lnSpc>
              <a:spcBef>
                <a:spcPts val="1000"/>
              </a:spcBef>
              <a:spcAft>
                <a:spcPts val="0"/>
              </a:spcAft>
              <a:buClr>
                <a:schemeClr val="dk1"/>
              </a:buClr>
              <a:buSzPts val="3200"/>
              <a:buChar char="•"/>
              <a:defRPr sz="3200"/>
            </a:lvl1pPr>
            <a:lvl2pPr marL="914400" lvl="1" indent="-406400" algn="l" rtl="0">
              <a:lnSpc>
                <a:spcPct val="90000"/>
              </a:lnSpc>
              <a:spcBef>
                <a:spcPts val="500"/>
              </a:spcBef>
              <a:spcAft>
                <a:spcPts val="0"/>
              </a:spcAft>
              <a:buClr>
                <a:schemeClr val="dk1"/>
              </a:buClr>
              <a:buSzPts val="2800"/>
              <a:buChar char="•"/>
              <a:defRPr sz="2800"/>
            </a:lvl2pPr>
            <a:lvl3pPr marL="1371600" lvl="2" indent="-381000" algn="l" rtl="0">
              <a:lnSpc>
                <a:spcPct val="90000"/>
              </a:lnSpc>
              <a:spcBef>
                <a:spcPts val="500"/>
              </a:spcBef>
              <a:spcAft>
                <a:spcPts val="0"/>
              </a:spcAft>
              <a:buClr>
                <a:schemeClr val="dk1"/>
              </a:buClr>
              <a:buSzPts val="2400"/>
              <a:buChar char="•"/>
              <a:defRPr sz="2400"/>
            </a:lvl3pPr>
            <a:lvl4pPr marL="1828800" lvl="3" indent="-355600" algn="l" rtl="0">
              <a:lnSpc>
                <a:spcPct val="90000"/>
              </a:lnSpc>
              <a:spcBef>
                <a:spcPts val="500"/>
              </a:spcBef>
              <a:spcAft>
                <a:spcPts val="0"/>
              </a:spcAft>
              <a:buClr>
                <a:schemeClr val="dk1"/>
              </a:buClr>
              <a:buSzPts val="2000"/>
              <a:buChar char="•"/>
              <a:defRPr sz="2000"/>
            </a:lvl4pPr>
            <a:lvl5pPr marL="2286000" lvl="4" indent="-355600" algn="l" rtl="0">
              <a:lnSpc>
                <a:spcPct val="90000"/>
              </a:lnSpc>
              <a:spcBef>
                <a:spcPts val="500"/>
              </a:spcBef>
              <a:spcAft>
                <a:spcPts val="0"/>
              </a:spcAft>
              <a:buClr>
                <a:schemeClr val="dk1"/>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79" name="Google Shape;179;g2aaed9e26ff_0_499"/>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0" name="Google Shape;180;g2aaed9e26ff_0_49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1" name="Google Shape;181;g2aaed9e26ff_0_49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82" name="Google Shape;182;g2aaed9e26ff_0_49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3"/>
        <p:cNvGrpSpPr/>
        <p:nvPr/>
      </p:nvGrpSpPr>
      <p:grpSpPr>
        <a:xfrm>
          <a:off x="0" y="0"/>
          <a:ext cx="0" cy="0"/>
          <a:chOff x="0" y="0"/>
          <a:chExt cx="0" cy="0"/>
        </a:xfrm>
      </p:grpSpPr>
      <p:sp>
        <p:nvSpPr>
          <p:cNvPr id="184" name="Google Shape;184;g2aaed9e26ff_0_506"/>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Verdana"/>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5" name="Google Shape;185;g2aaed9e26ff_0_506"/>
          <p:cNvSpPr>
            <a:spLocks noGrp="1"/>
          </p:cNvSpPr>
          <p:nvPr>
            <p:ph type="pic" idx="2"/>
          </p:nvPr>
        </p:nvSpPr>
        <p:spPr>
          <a:xfrm>
            <a:off x="5183188" y="987425"/>
            <a:ext cx="6172200" cy="4873500"/>
          </a:xfrm>
          <a:prstGeom prst="rect">
            <a:avLst/>
          </a:prstGeom>
          <a:noFill/>
          <a:ln>
            <a:noFill/>
          </a:ln>
        </p:spPr>
      </p:sp>
      <p:sp>
        <p:nvSpPr>
          <p:cNvPr id="186" name="Google Shape;186;g2aaed9e26ff_0_50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rtl="0">
              <a:lnSpc>
                <a:spcPct val="90000"/>
              </a:lnSpc>
              <a:spcBef>
                <a:spcPts val="1000"/>
              </a:spcBef>
              <a:spcAft>
                <a:spcPts val="0"/>
              </a:spcAft>
              <a:buClr>
                <a:schemeClr val="dk1"/>
              </a:buClr>
              <a:buSzPts val="1600"/>
              <a:buNone/>
              <a:defRPr sz="1600"/>
            </a:lvl1pPr>
            <a:lvl2pPr marL="914400" lvl="1" indent="-228600" algn="l" rtl="0">
              <a:lnSpc>
                <a:spcPct val="90000"/>
              </a:lnSpc>
              <a:spcBef>
                <a:spcPts val="500"/>
              </a:spcBef>
              <a:spcAft>
                <a:spcPts val="0"/>
              </a:spcAft>
              <a:buClr>
                <a:schemeClr val="dk1"/>
              </a:buClr>
              <a:buSzPts val="1400"/>
              <a:buNone/>
              <a:defRPr sz="1400"/>
            </a:lvl2pPr>
            <a:lvl3pPr marL="1371600" lvl="2" indent="-228600" algn="l" rtl="0">
              <a:lnSpc>
                <a:spcPct val="90000"/>
              </a:lnSpc>
              <a:spcBef>
                <a:spcPts val="500"/>
              </a:spcBef>
              <a:spcAft>
                <a:spcPts val="0"/>
              </a:spcAft>
              <a:buClr>
                <a:schemeClr val="dk1"/>
              </a:buClr>
              <a:buSzPts val="1200"/>
              <a:buNone/>
              <a:defRPr sz="1200"/>
            </a:lvl3pPr>
            <a:lvl4pPr marL="1828800" lvl="3" indent="-228600" algn="l" rtl="0">
              <a:lnSpc>
                <a:spcPct val="90000"/>
              </a:lnSpc>
              <a:spcBef>
                <a:spcPts val="500"/>
              </a:spcBef>
              <a:spcAft>
                <a:spcPts val="0"/>
              </a:spcAft>
              <a:buClr>
                <a:schemeClr val="dk1"/>
              </a:buClr>
              <a:buSzPts val="1000"/>
              <a:buNone/>
              <a:defRPr sz="1000"/>
            </a:lvl4pPr>
            <a:lvl5pPr marL="2286000" lvl="4" indent="-228600" algn="l" rtl="0">
              <a:lnSpc>
                <a:spcPct val="90000"/>
              </a:lnSpc>
              <a:spcBef>
                <a:spcPts val="500"/>
              </a:spcBef>
              <a:spcAft>
                <a:spcPts val="0"/>
              </a:spcAft>
              <a:buClr>
                <a:schemeClr val="dk1"/>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187" name="Google Shape;187;g2aaed9e26ff_0_506"/>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g2aaed9e26ff_0_506"/>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89" name="Google Shape;189;g2aaed9e26ff_0_5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0"/>
        <p:cNvGrpSpPr/>
        <p:nvPr/>
      </p:nvGrpSpPr>
      <p:grpSpPr>
        <a:xfrm>
          <a:off x="0" y="0"/>
          <a:ext cx="0" cy="0"/>
          <a:chOff x="0" y="0"/>
          <a:chExt cx="0" cy="0"/>
        </a:xfrm>
      </p:grpSpPr>
      <p:sp>
        <p:nvSpPr>
          <p:cNvPr id="191" name="Google Shape;191;g2aaed9e26ff_0_5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2" name="Google Shape;192;g2aaed9e26ff_0_513"/>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3" name="Google Shape;193;g2aaed9e26ff_0_513"/>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4" name="Google Shape;194;g2aaed9e26ff_0_51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195" name="Google Shape;195;g2aaed9e26ff_0_5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8"/>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8"/>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31" name="Google Shape;3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6"/>
        <p:cNvGrpSpPr/>
        <p:nvPr/>
      </p:nvGrpSpPr>
      <p:grpSpPr>
        <a:xfrm>
          <a:off x="0" y="0"/>
          <a:ext cx="0" cy="0"/>
          <a:chOff x="0" y="0"/>
          <a:chExt cx="0" cy="0"/>
        </a:xfrm>
      </p:grpSpPr>
      <p:sp>
        <p:nvSpPr>
          <p:cNvPr id="197" name="Google Shape;197;g2aaed9e26ff_0_519"/>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8" name="Google Shape;198;g2aaed9e26ff_0_519"/>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rtl="0">
              <a:lnSpc>
                <a:spcPct val="90000"/>
              </a:lnSpc>
              <a:spcBef>
                <a:spcPts val="1000"/>
              </a:spcBef>
              <a:spcAft>
                <a:spcPts val="0"/>
              </a:spcAft>
              <a:buClr>
                <a:schemeClr val="dk1"/>
              </a:buClr>
              <a:buSzPts val="1800"/>
              <a:buChar char="•"/>
              <a:defRPr/>
            </a:lvl1pPr>
            <a:lvl2pPr marL="914400" lvl="1" indent="-342900" algn="l" rtl="0">
              <a:lnSpc>
                <a:spcPct val="90000"/>
              </a:lnSpc>
              <a:spcBef>
                <a:spcPts val="500"/>
              </a:spcBef>
              <a:spcAft>
                <a:spcPts val="0"/>
              </a:spcAft>
              <a:buClr>
                <a:schemeClr val="dk1"/>
              </a:buClr>
              <a:buSzPts val="1800"/>
              <a:buChar char="•"/>
              <a:defRPr/>
            </a:lvl2pPr>
            <a:lvl3pPr marL="1371600" lvl="2" indent="-342900" algn="l" rtl="0">
              <a:lnSpc>
                <a:spcPct val="90000"/>
              </a:lnSpc>
              <a:spcBef>
                <a:spcPts val="500"/>
              </a:spcBef>
              <a:spcAft>
                <a:spcPts val="0"/>
              </a:spcAft>
              <a:buClr>
                <a:schemeClr val="dk1"/>
              </a:buClr>
              <a:buSzPts val="1800"/>
              <a:buChar char="•"/>
              <a:defRPr/>
            </a:lvl3pPr>
            <a:lvl4pPr marL="1828800" lvl="3" indent="-342900" algn="l" rtl="0">
              <a:lnSpc>
                <a:spcPct val="90000"/>
              </a:lnSpc>
              <a:spcBef>
                <a:spcPts val="500"/>
              </a:spcBef>
              <a:spcAft>
                <a:spcPts val="0"/>
              </a:spcAft>
              <a:buClr>
                <a:schemeClr val="dk1"/>
              </a:buClr>
              <a:buSzPts val="1800"/>
              <a:buChar char="•"/>
              <a:defRPr/>
            </a:lvl4pPr>
            <a:lvl5pPr marL="2286000" lvl="4" indent="-342900" algn="l" rtl="0">
              <a:lnSpc>
                <a:spcPct val="90000"/>
              </a:lnSpc>
              <a:spcBef>
                <a:spcPts val="500"/>
              </a:spcBef>
              <a:spcAft>
                <a:spcPts val="0"/>
              </a:spcAft>
              <a:buClr>
                <a:schemeClr val="dk1"/>
              </a:buClr>
              <a:buSzPts val="180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9" name="Google Shape;199;g2aaed9e26ff_0_519"/>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00" name="Google Shape;200;g2aaed9e26ff_0_51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r>
              <a:rPr lang="en-US" dirty="0"/>
              <a:t>© 2020-2026 Light of the World Learning</a:t>
            </a:r>
            <a:endParaRPr dirty="0"/>
          </a:p>
        </p:txBody>
      </p:sp>
      <p:sp>
        <p:nvSpPr>
          <p:cNvPr id="201" name="Google Shape;201;g2aaed9e26ff_0_5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87" name="Google Shape;87;p52"/>
          <p:cNvSpPr txBox="1">
            <a:spLocks noGrp="1"/>
          </p:cNvSpPr>
          <p:nvPr>
            <p:ph type="title"/>
          </p:nvPr>
        </p:nvSpPr>
        <p:spPr>
          <a:xfrm>
            <a:off x="415600" y="593367"/>
            <a:ext cx="11360700" cy="763500"/>
          </a:xfrm>
          <a:prstGeom prst="rect">
            <a:avLst/>
          </a:prstGeom>
          <a:noFill/>
          <a:ln>
            <a:noFill/>
          </a:ln>
        </p:spPr>
        <p:txBody>
          <a:bodyPr spcFirstLastPara="1" wrap="square" lIns="121900" tIns="121900" rIns="121900" bIns="121900" anchor="t" anchorCtr="0">
            <a:normAutofit/>
          </a:bodyPr>
          <a:lstStyle>
            <a:lvl1pPr lvl="0" algn="l">
              <a:lnSpc>
                <a:spcPct val="100000"/>
              </a:lnSpc>
              <a:spcBef>
                <a:spcPts val="0"/>
              </a:spcBef>
              <a:spcAft>
                <a:spcPts val="0"/>
              </a:spcAft>
              <a:buSzPts val="3700"/>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88" name="Google Shape;88;p52"/>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normAutofit/>
          </a:bodyPr>
          <a:lstStyle>
            <a:lvl1pPr marL="457200" lvl="0" indent="-381000" algn="l">
              <a:lnSpc>
                <a:spcPct val="115000"/>
              </a:lnSpc>
              <a:spcBef>
                <a:spcPts val="0"/>
              </a:spcBef>
              <a:spcAft>
                <a:spcPts val="0"/>
              </a:spcAft>
              <a:buSzPts val="2400"/>
              <a:buChar char="●"/>
              <a:defRPr/>
            </a:lvl1pPr>
            <a:lvl2pPr marL="914400" lvl="1" indent="-349250" algn="l">
              <a:lnSpc>
                <a:spcPct val="115000"/>
              </a:lnSpc>
              <a:spcBef>
                <a:spcPts val="0"/>
              </a:spcBef>
              <a:spcAft>
                <a:spcPts val="0"/>
              </a:spcAft>
              <a:buSzPts val="1900"/>
              <a:buChar char="○"/>
              <a:defRPr/>
            </a:lvl2pPr>
            <a:lvl3pPr marL="1371600" lvl="2" indent="-349250" algn="l">
              <a:lnSpc>
                <a:spcPct val="115000"/>
              </a:lnSpc>
              <a:spcBef>
                <a:spcPts val="0"/>
              </a:spcBef>
              <a:spcAft>
                <a:spcPts val="0"/>
              </a:spcAft>
              <a:buSzPts val="1900"/>
              <a:buChar char="■"/>
              <a:defRPr/>
            </a:lvl3pPr>
            <a:lvl4pPr marL="1828800" lvl="3" indent="-349250" algn="l">
              <a:lnSpc>
                <a:spcPct val="115000"/>
              </a:lnSpc>
              <a:spcBef>
                <a:spcPts val="0"/>
              </a:spcBef>
              <a:spcAft>
                <a:spcPts val="0"/>
              </a:spcAft>
              <a:buSzPts val="1900"/>
              <a:buChar char="●"/>
              <a:defRPr/>
            </a:lvl4pPr>
            <a:lvl5pPr marL="2286000" lvl="4" indent="-349250" algn="l">
              <a:lnSpc>
                <a:spcPct val="115000"/>
              </a:lnSpc>
              <a:spcBef>
                <a:spcPts val="0"/>
              </a:spcBef>
              <a:spcAft>
                <a:spcPts val="0"/>
              </a:spcAft>
              <a:buSzPts val="19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89" name="Google Shape;89;p52"/>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800" b="0" i="0" u="none" strike="noStrike" cap="none">
                <a:solidFill>
                  <a:schemeClr val="dk2"/>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086564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
        <p:cNvGrpSpPr/>
        <p:nvPr/>
      </p:nvGrpSpPr>
      <p:grpSpPr>
        <a:xfrm>
          <a:off x="0" y="0"/>
          <a:ext cx="0" cy="0"/>
          <a:chOff x="0" y="0"/>
          <a:chExt cx="0" cy="0"/>
        </a:xfrm>
      </p:grpSpPr>
      <p:sp>
        <p:nvSpPr>
          <p:cNvPr id="16" name="Google Shape;16;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Verdana"/>
              <a:buNone/>
              <a:defRPr>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Clr>
                <a:schemeClr val="dk1"/>
              </a:buClr>
              <a:buSzPts val="2500"/>
              <a:buChar char="•"/>
              <a:defRPr sz="25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20" name="Google Shape;2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56419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1"/>
        <p:cNvGrpSpPr/>
        <p:nvPr/>
      </p:nvGrpSpPr>
      <p:grpSpPr>
        <a:xfrm>
          <a:off x="0" y="0"/>
          <a:ext cx="0" cy="0"/>
          <a:chOff x="0" y="0"/>
          <a:chExt cx="0" cy="0"/>
        </a:xfrm>
      </p:grpSpPr>
      <p:sp>
        <p:nvSpPr>
          <p:cNvPr id="22" name="Google Shape;22;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 name="Google Shape;2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26" name="Google Shape;2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956636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
        <p:cNvGrpSpPr/>
        <p:nvPr/>
      </p:nvGrpSpPr>
      <p:grpSpPr>
        <a:xfrm>
          <a:off x="0" y="0"/>
          <a:ext cx="0" cy="0"/>
          <a:chOff x="0" y="0"/>
          <a:chExt cx="0" cy="0"/>
        </a:xfrm>
      </p:grpSpPr>
      <p:sp>
        <p:nvSpPr>
          <p:cNvPr id="28" name="Google Shape;2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Arial"/>
              <a:buNone/>
              <a:defRPr b="0" i="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4"/>
          <p:cNvSpPr txBox="1">
            <a:spLocks noGrp="1"/>
          </p:cNvSpPr>
          <p:nvPr>
            <p:ph type="dt" idx="10"/>
          </p:nvPr>
        </p:nvSpPr>
        <p:spPr>
          <a:xfrm>
            <a:off x="5029200" y="6356349"/>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ftr" idx="11"/>
          </p:nvPr>
        </p:nvSpPr>
        <p:spPr>
          <a:xfrm>
            <a:off x="-342900" y="6356348"/>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31" name="Google Shape;31;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323291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42" name="Google Shape;42;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247538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4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51" name="Google Shape;51;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307220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2"/>
        <p:cNvGrpSpPr/>
        <p:nvPr/>
      </p:nvGrpSpPr>
      <p:grpSpPr>
        <a:xfrm>
          <a:off x="0" y="0"/>
          <a:ext cx="0" cy="0"/>
          <a:chOff x="0" y="0"/>
          <a:chExt cx="0" cy="0"/>
        </a:xfrm>
      </p:grpSpPr>
      <p:sp>
        <p:nvSpPr>
          <p:cNvPr id="53" name="Google Shape;53;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5" name="Google Shape;55;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6" name="Google Shape;56;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58" name="Google Shape;58;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700979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9"/>
          <p:cNvSpPr>
            <a:spLocks noGrp="1"/>
          </p:cNvSpPr>
          <p:nvPr>
            <p:ph type="pic" idx="2"/>
          </p:nvPr>
        </p:nvSpPr>
        <p:spPr>
          <a:xfrm>
            <a:off x="5183188" y="987425"/>
            <a:ext cx="6172200" cy="4873625"/>
          </a:xfrm>
          <a:prstGeom prst="rect">
            <a:avLst/>
          </a:prstGeom>
          <a:noFill/>
          <a:ln>
            <a:noFill/>
          </a:ln>
        </p:spPr>
      </p:sp>
      <p:sp>
        <p:nvSpPr>
          <p:cNvPr id="62" name="Google Shape;62;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65" name="Google Shape;6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1134379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6"/>
        <p:cNvGrpSpPr/>
        <p:nvPr/>
      </p:nvGrpSpPr>
      <p:grpSpPr>
        <a:xfrm>
          <a:off x="0" y="0"/>
          <a:ext cx="0" cy="0"/>
          <a:chOff x="0" y="0"/>
          <a:chExt cx="0" cy="0"/>
        </a:xfrm>
      </p:grpSpPr>
      <p:sp>
        <p:nvSpPr>
          <p:cNvPr id="67" name="Google Shape;67;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71" name="Google Shape;71;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40510324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6"/>
        <p:cNvGrpSpPr/>
        <p:nvPr/>
      </p:nvGrpSpPr>
      <p:grpSpPr>
        <a:xfrm>
          <a:off x="0" y="0"/>
          <a:ext cx="0" cy="0"/>
          <a:chOff x="0" y="0"/>
          <a:chExt cx="0" cy="0"/>
        </a:xfrm>
      </p:grpSpPr>
      <p:sp>
        <p:nvSpPr>
          <p:cNvPr id="37" name="Google Shape;37;p50"/>
          <p:cNvSpPr txBox="1">
            <a:spLocks noGrp="1"/>
          </p:cNvSpPr>
          <p:nvPr>
            <p:ph type="title"/>
          </p:nvPr>
        </p:nvSpPr>
        <p:spPr>
          <a:xfrm>
            <a:off x="415600" y="593367"/>
            <a:ext cx="11360700" cy="7635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0"/>
          <p:cNvSpPr txBox="1">
            <a:spLocks noGrp="1"/>
          </p:cNvSpPr>
          <p:nvPr>
            <p:ph type="body" idx="1"/>
          </p:nvPr>
        </p:nvSpPr>
        <p:spPr>
          <a:xfrm>
            <a:off x="415600" y="1536633"/>
            <a:ext cx="11360700" cy="4555200"/>
          </a:xfrm>
          <a:prstGeom prst="rect">
            <a:avLst/>
          </a:prstGeom>
          <a:noFill/>
          <a:ln>
            <a:noFill/>
          </a:ln>
        </p:spPr>
        <p:txBody>
          <a:bodyPr spcFirstLastPara="1" wrap="square" lIns="91425" tIns="45700" rIns="91425" bIns="45700" anchor="t" anchorCtr="0">
            <a:noAutofit/>
          </a:bodyPr>
          <a:lstStyle>
            <a:lvl1pPr marL="457200" lvl="0" indent="-387350" algn="l">
              <a:lnSpc>
                <a:spcPct val="90000"/>
              </a:lnSpc>
              <a:spcBef>
                <a:spcPts val="1000"/>
              </a:spcBef>
              <a:spcAft>
                <a:spcPts val="0"/>
              </a:spcAft>
              <a:buSzPts val="2500"/>
              <a:buChar char="•"/>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9" name="Google Shape;39;p50"/>
          <p:cNvSpPr txBox="1">
            <a:spLocks noGrp="1"/>
          </p:cNvSpPr>
          <p:nvPr>
            <p:ph type="sldNum" idx="12"/>
          </p:nvPr>
        </p:nvSpPr>
        <p:spPr>
          <a:xfrm>
            <a:off x="11296610" y="6217622"/>
            <a:ext cx="731700" cy="5247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2"/>
        <p:cNvGrpSpPr/>
        <p:nvPr/>
      </p:nvGrpSpPr>
      <p:grpSpPr>
        <a:xfrm>
          <a:off x="0" y="0"/>
          <a:ext cx="0" cy="0"/>
          <a:chOff x="0" y="0"/>
          <a:chExt cx="0" cy="0"/>
        </a:xfrm>
      </p:grpSpPr>
      <p:sp>
        <p:nvSpPr>
          <p:cNvPr id="73" name="Google Shape;73;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77" name="Google Shape;77;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extLst>
      <p:ext uri="{BB962C8B-B14F-4D97-AF65-F5344CB8AC3E}">
        <p14:creationId xmlns:p14="http://schemas.microsoft.com/office/powerpoint/2010/main" val="857200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3836252A-36DE-866E-03AF-13CD6B3CD9B2}"/>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dirty="0"/>
              <a:t>© 2020-2026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9138024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5E1048-5F5E-35DC-C85A-C778AFA9F03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dirty="0"/>
              <a:t>© 2020-2026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68229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8214B7-B2B8-7039-5A00-03568FC9B8A3}"/>
              </a:ext>
            </a:extLst>
          </p:cNvPr>
          <p:cNvSpPr>
            <a:spLocks noGrp="1"/>
          </p:cNvSpPr>
          <p:nvPr>
            <p:ph type="dt" sz="half" idx="10"/>
          </p:nvPr>
        </p:nvSpPr>
        <p:spPr/>
        <p:txBody>
          <a:bodyPr/>
          <a:lstStyle>
            <a:lvl1pPr>
              <a:defRPr sz="1100">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dirty="0"/>
              <a:t>© 2020-2026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6606519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0D221D-6341-DDE8-404F-DD621ECD977C}"/>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dirty="0"/>
              <a:t>© 2020-2026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0591928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6EC321-E80A-5138-7C21-12D1FF7281B6}"/>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dirty="0"/>
              <a:t>© 2020-2026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222877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3D20BA41-97FA-26B9-6356-471BC95EE24E}"/>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dirty="0"/>
              <a:t>© 2020-2026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5252549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D33CFA-42A4-09B3-B744-73F02A92DAB7}"/>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dirty="0"/>
              <a:t>© 2020-2026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869100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863CF1-F275-5BB9-9D01-4397E7398554}"/>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dirty="0"/>
              <a:t>© 2020-2026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7643099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3A987C-A71C-94BD-B9D7-8F182C3DB52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dirty="0"/>
              <a:t>© 2020-2026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2670408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0"/>
        <p:cNvGrpSpPr/>
        <p:nvPr/>
      </p:nvGrpSpPr>
      <p:grpSpPr>
        <a:xfrm>
          <a:off x="0" y="0"/>
          <a:ext cx="0" cy="0"/>
          <a:chOff x="0" y="0"/>
          <a:chExt cx="0" cy="0"/>
        </a:xfrm>
      </p:grpSpPr>
      <p:sp>
        <p:nvSpPr>
          <p:cNvPr id="41" name="Google Shape;41;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46" name="Google Shape;4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8D8A3B-7480-A00D-25CE-EAD09EBD3A0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dirty="0"/>
              <a:t>© 2020-2026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1195282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B0348B-0779-1D94-16F9-66732454BD49}"/>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dirty="0"/>
              <a:t>© 2020-2026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2596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dirty="0"/>
              <a:t>©2020-2026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5392202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dirty="0"/>
              <a:t>©2020-2026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086627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dirty="0"/>
              <a:t>©2020-2026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15482743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dirty="0"/>
              <a:t>©2020-2026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3742338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dirty="0"/>
              <a:t>©2020-2026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0354657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dirty="0"/>
              <a:t>©2020-2026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215780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dirty="0"/>
              <a:t>©2020-2026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4965388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dirty="0"/>
              <a:t>©2020-2026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677079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
        <p:cNvGrpSpPr/>
        <p:nvPr/>
      </p:nvGrpSpPr>
      <p:grpSpPr>
        <a:xfrm>
          <a:off x="0" y="0"/>
          <a:ext cx="0" cy="0"/>
          <a:chOff x="0" y="0"/>
          <a:chExt cx="0" cy="0"/>
        </a:xfrm>
      </p:grpSpPr>
      <p:sp>
        <p:nvSpPr>
          <p:cNvPr id="48" name="Google Shape;48;p5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5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2" name="Google Shape;52;p5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55" name="Google Shape;5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dirty="0"/>
              <a:t>©2020-2026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3883752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dirty="0"/>
              <a:t>©2020-2026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2121109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dirty="0"/>
              <a:t>©2020-2026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783811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E03CD-2F95-1271-89CA-F2ACEB024D6B}"/>
              </a:ext>
            </a:extLst>
          </p:cNvPr>
          <p:cNvSpPr>
            <a:spLocks noGrp="1"/>
          </p:cNvSpPr>
          <p:nvPr>
            <p:ph type="ctrTitle"/>
          </p:nvPr>
        </p:nvSpPr>
        <p:spPr>
          <a:xfrm>
            <a:off x="1524000" y="1122363"/>
            <a:ext cx="9144000" cy="2387600"/>
          </a:xfrm>
        </p:spPr>
        <p:txBody>
          <a:bodyPr anchor="b"/>
          <a:lstStyle>
            <a:lvl1pPr algn="ctr">
              <a:defRPr sz="6000">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12AEBA0-77B3-29A7-EF2C-683153C8F62D}"/>
              </a:ext>
            </a:extLst>
          </p:cNvPr>
          <p:cNvSpPr>
            <a:spLocks noGrp="1"/>
          </p:cNvSpPr>
          <p:nvPr>
            <p:ph type="subTitle" idx="1"/>
          </p:nvPr>
        </p:nvSpPr>
        <p:spPr>
          <a:xfrm>
            <a:off x="1524000" y="3602038"/>
            <a:ext cx="9144000" cy="1655762"/>
          </a:xfrm>
        </p:spPr>
        <p:txBody>
          <a:bodyPr/>
          <a:lstStyle>
            <a:lvl1pPr marL="0" indent="0" algn="ctr">
              <a:buNone/>
              <a:defRPr sz="2400">
                <a:latin typeface="Verdana" panose="020B0604030504040204" pitchFamily="34" charset="0"/>
                <a:ea typeface="Verdana" panose="020B0604030504040204" pitchFamily="34" charset="0"/>
                <a:cs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Footer Placeholder 4">
            <a:extLst>
              <a:ext uri="{FF2B5EF4-FFF2-40B4-BE49-F238E27FC236}">
                <a16:creationId xmlns:a16="http://schemas.microsoft.com/office/drawing/2014/main" id="{F04D8270-22D3-DCBE-7812-BE48EF65C5CF}"/>
              </a:ext>
            </a:extLst>
          </p:cNvPr>
          <p:cNvSpPr>
            <a:spLocks noGrp="1"/>
          </p:cNvSpPr>
          <p:nvPr>
            <p:ph type="ftr" sz="quarter" idx="11"/>
          </p:nvPr>
        </p:nvSpPr>
        <p:spPr/>
        <p:txBody>
          <a:bodyPr/>
          <a:lstStyle/>
          <a:p>
            <a:r>
              <a:rPr lang="en-US" dirty="0"/>
              <a:t>© 2022-2025 Light of the World Learning</a:t>
            </a:r>
          </a:p>
        </p:txBody>
      </p:sp>
      <p:sp>
        <p:nvSpPr>
          <p:cNvPr id="6" name="Slide Number Placeholder 5">
            <a:extLst>
              <a:ext uri="{FF2B5EF4-FFF2-40B4-BE49-F238E27FC236}">
                <a16:creationId xmlns:a16="http://schemas.microsoft.com/office/drawing/2014/main" id="{379B2240-55B7-CED2-2084-2B4282DFBE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1051049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48484-C6B3-EFC5-11E1-85F195DB213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AF8521B-6D99-C131-B8FA-AE7B2F34B828}"/>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4450B99-3D67-3710-BC4F-AD801E219D9E}"/>
              </a:ext>
            </a:extLst>
          </p:cNvPr>
          <p:cNvSpPr>
            <a:spLocks noGrp="1"/>
          </p:cNvSpPr>
          <p:nvPr>
            <p:ph type="ftr" sz="quarter" idx="11"/>
          </p:nvPr>
        </p:nvSpPr>
        <p:spPr/>
        <p:txBody>
          <a:bodyPr/>
          <a:lstStyle/>
          <a:p>
            <a:r>
              <a:rPr lang="en-US" dirty="0"/>
              <a:t>© 2022-2025 Light of the World Learning</a:t>
            </a:r>
          </a:p>
        </p:txBody>
      </p:sp>
      <p:sp>
        <p:nvSpPr>
          <p:cNvPr id="6" name="Slide Number Placeholder 5">
            <a:extLst>
              <a:ext uri="{FF2B5EF4-FFF2-40B4-BE49-F238E27FC236}">
                <a16:creationId xmlns:a16="http://schemas.microsoft.com/office/drawing/2014/main" id="{CB0848FA-6001-B25F-2931-D53C35FB8CB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550076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DA7BF-70AF-CAF9-5711-FD1637CDE19C}"/>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10AEB2ED-C23B-9046-D258-2272D75E5F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D986902B-5BC3-CD96-C29B-03C0DD135B72}"/>
              </a:ext>
            </a:extLst>
          </p:cNvPr>
          <p:cNvSpPr>
            <a:spLocks noGrp="1"/>
          </p:cNvSpPr>
          <p:nvPr>
            <p:ph type="ftr" sz="quarter" idx="11"/>
          </p:nvPr>
        </p:nvSpPr>
        <p:spPr/>
        <p:txBody>
          <a:bodyPr/>
          <a:lstStyle/>
          <a:p>
            <a:r>
              <a:rPr lang="en-US" dirty="0"/>
              <a:t>© 2022-2025 Light of the World Learning</a:t>
            </a:r>
          </a:p>
        </p:txBody>
      </p:sp>
      <p:sp>
        <p:nvSpPr>
          <p:cNvPr id="6" name="Slide Number Placeholder 5">
            <a:extLst>
              <a:ext uri="{FF2B5EF4-FFF2-40B4-BE49-F238E27FC236}">
                <a16:creationId xmlns:a16="http://schemas.microsoft.com/office/drawing/2014/main" id="{C1EDF4FA-68C5-48A2-3A00-430089F00D19}"/>
              </a:ext>
            </a:extLst>
          </p:cNvPr>
          <p:cNvSpPr>
            <a:spLocks noGrp="1"/>
          </p:cNvSpPr>
          <p:nvPr>
            <p:ph type="sldNum" sz="quarter" idx="12"/>
          </p:nvPr>
        </p:nvSpPr>
        <p:spPr/>
        <p:txBody>
          <a:bodyPr/>
          <a:lstStyle>
            <a:lvl1pPr>
              <a:defRPr>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a:p>
        </p:txBody>
      </p:sp>
    </p:spTree>
    <p:extLst>
      <p:ext uri="{BB962C8B-B14F-4D97-AF65-F5344CB8AC3E}">
        <p14:creationId xmlns:p14="http://schemas.microsoft.com/office/powerpoint/2010/main" val="36262164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112A2-AD47-A87B-CDB1-EF252A909B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3D4E4-D08A-07B3-1F1D-F58749EBBE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F58A54-1B8A-C27D-01C5-18F44E5DED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00F9247-329C-9FF7-7258-BA53664CA78E}"/>
              </a:ext>
            </a:extLst>
          </p:cNvPr>
          <p:cNvSpPr>
            <a:spLocks noGrp="1"/>
          </p:cNvSpPr>
          <p:nvPr>
            <p:ph type="ftr" sz="quarter" idx="11"/>
          </p:nvPr>
        </p:nvSpPr>
        <p:spPr/>
        <p:txBody>
          <a:bodyPr/>
          <a:lstStyle/>
          <a:p>
            <a:r>
              <a:rPr lang="en-US" dirty="0"/>
              <a:t>© 2022-2025 Light of the World Learning</a:t>
            </a:r>
          </a:p>
        </p:txBody>
      </p:sp>
      <p:sp>
        <p:nvSpPr>
          <p:cNvPr id="7" name="Slide Number Placeholder 6">
            <a:extLst>
              <a:ext uri="{FF2B5EF4-FFF2-40B4-BE49-F238E27FC236}">
                <a16:creationId xmlns:a16="http://schemas.microsoft.com/office/drawing/2014/main" id="{F21D8837-D238-AEB0-01C1-B5FCB96FBAB4}"/>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1106419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BAD4-C862-6D9B-29D7-612A7E2FB351}"/>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D696AB49-0602-5E48-A004-9648790307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0890E1-8E9B-C4CB-F7C0-6EE09699CC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9BF52C-DB7E-0D0E-0108-E812F6D0F5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F35F0C-117B-A0E5-B923-49EC06A22E0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F79EB33-80E1-F3D3-C895-05A389CEFE92}"/>
              </a:ext>
            </a:extLst>
          </p:cNvPr>
          <p:cNvSpPr>
            <a:spLocks noGrp="1"/>
          </p:cNvSpPr>
          <p:nvPr>
            <p:ph type="ftr" sz="quarter" idx="11"/>
          </p:nvPr>
        </p:nvSpPr>
        <p:spPr/>
        <p:txBody>
          <a:bodyPr/>
          <a:lstStyle/>
          <a:p>
            <a:r>
              <a:rPr lang="en-US" dirty="0"/>
              <a:t>© 2022-2025 Light of the World Learning</a:t>
            </a:r>
          </a:p>
        </p:txBody>
      </p:sp>
      <p:sp>
        <p:nvSpPr>
          <p:cNvPr id="9" name="Slide Number Placeholder 8">
            <a:extLst>
              <a:ext uri="{FF2B5EF4-FFF2-40B4-BE49-F238E27FC236}">
                <a16:creationId xmlns:a16="http://schemas.microsoft.com/office/drawing/2014/main" id="{BFBF3F4D-290C-88F6-045B-1725C9D7D855}"/>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9760937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A01A8-A6BE-0DFB-F579-33C16840A49A}"/>
              </a:ext>
            </a:extLst>
          </p:cNvPr>
          <p:cNvSpPr>
            <a:spLocks noGrp="1"/>
          </p:cNvSpPr>
          <p:nvPr>
            <p:ph type="title"/>
          </p:nvPr>
        </p:nvSpPr>
        <p:spPr/>
        <p:txBody>
          <a:bodyPr/>
          <a:lstStyle/>
          <a:p>
            <a:r>
              <a:rPr lang="en-US" dirty="0"/>
              <a:t>Click to edit Master title style</a:t>
            </a:r>
          </a:p>
        </p:txBody>
      </p:sp>
      <p:sp>
        <p:nvSpPr>
          <p:cNvPr id="4" name="Footer Placeholder 3">
            <a:extLst>
              <a:ext uri="{FF2B5EF4-FFF2-40B4-BE49-F238E27FC236}">
                <a16:creationId xmlns:a16="http://schemas.microsoft.com/office/drawing/2014/main" id="{DD3D005B-0F8E-2A54-F7DD-F4D2B579102E}"/>
              </a:ext>
            </a:extLst>
          </p:cNvPr>
          <p:cNvSpPr>
            <a:spLocks noGrp="1"/>
          </p:cNvSpPr>
          <p:nvPr>
            <p:ph type="ftr" sz="quarter" idx="11"/>
          </p:nvPr>
        </p:nvSpPr>
        <p:spPr/>
        <p:txBody>
          <a:bodyPr/>
          <a:lstStyle/>
          <a:p>
            <a:r>
              <a:rPr lang="en-US" dirty="0"/>
              <a:t>© 2022-2025 Light of the World Learning</a:t>
            </a:r>
          </a:p>
        </p:txBody>
      </p:sp>
      <p:sp>
        <p:nvSpPr>
          <p:cNvPr id="5" name="Slide Number Placeholder 4">
            <a:extLst>
              <a:ext uri="{FF2B5EF4-FFF2-40B4-BE49-F238E27FC236}">
                <a16:creationId xmlns:a16="http://schemas.microsoft.com/office/drawing/2014/main" id="{A0F6B65B-A289-9C7A-F99D-3FC30E3F7F82}"/>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2928958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11466D-87D9-BAE0-B38E-53FB6B82D202}"/>
              </a:ext>
            </a:extLst>
          </p:cNvPr>
          <p:cNvSpPr>
            <a:spLocks noGrp="1"/>
          </p:cNvSpPr>
          <p:nvPr>
            <p:ph type="ftr" sz="quarter" idx="11"/>
          </p:nvPr>
        </p:nvSpPr>
        <p:spPr/>
        <p:txBody>
          <a:bodyPr/>
          <a:lstStyle/>
          <a:p>
            <a:r>
              <a:rPr lang="en-US" dirty="0"/>
              <a:t>© 2022-2025 Light of the World Learning</a:t>
            </a:r>
          </a:p>
        </p:txBody>
      </p:sp>
      <p:sp>
        <p:nvSpPr>
          <p:cNvPr id="4" name="Slide Number Placeholder 3">
            <a:extLst>
              <a:ext uri="{FF2B5EF4-FFF2-40B4-BE49-F238E27FC236}">
                <a16:creationId xmlns:a16="http://schemas.microsoft.com/office/drawing/2014/main" id="{520C5394-2273-75A1-F732-73BAAAFC129C}"/>
              </a:ext>
            </a:extLst>
          </p:cNvPr>
          <p:cNvSpPr>
            <a:spLocks noGrp="1"/>
          </p:cNvSpPr>
          <p:nvPr>
            <p:ph type="sldNum" sz="quarter" idx="12"/>
          </p:nvPr>
        </p:nvSpPr>
        <p:spPr/>
        <p:txBody>
          <a:bodyPr/>
          <a:lstStyle>
            <a:lvl1pPr>
              <a:defRPr>
                <a:solidFill>
                  <a:schemeClr val="tx1"/>
                </a:solidFill>
              </a:defRPr>
            </a:lvl1pPr>
          </a:lstStyle>
          <a:p>
            <a:fld id="{A38174D7-961B-BC44-94AD-244D2E408327}" type="slidenum">
              <a:rPr lang="en-US" smtClean="0"/>
              <a:pPr/>
              <a:t>‹#›</a:t>
            </a:fld>
            <a:endParaRPr lang="en-US"/>
          </a:p>
        </p:txBody>
      </p:sp>
    </p:spTree>
    <p:extLst>
      <p:ext uri="{BB962C8B-B14F-4D97-AF65-F5344CB8AC3E}">
        <p14:creationId xmlns:p14="http://schemas.microsoft.com/office/powerpoint/2010/main" val="2016745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5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5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62" name="Google Shape;62;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81C1A-938F-CB6C-E63B-258116ED8675}"/>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86487B9-ABE9-AF47-6F9F-3DC21D86DE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5F80B1-61FD-0090-2185-B25AEE3E0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582A0F71-B47D-902B-07F4-84D39CAC72B3}"/>
              </a:ext>
            </a:extLst>
          </p:cNvPr>
          <p:cNvSpPr>
            <a:spLocks noGrp="1"/>
          </p:cNvSpPr>
          <p:nvPr>
            <p:ph type="ftr" sz="quarter" idx="11"/>
          </p:nvPr>
        </p:nvSpPr>
        <p:spPr/>
        <p:txBody>
          <a:bodyPr/>
          <a:lstStyle/>
          <a:p>
            <a:r>
              <a:rPr lang="en-US" dirty="0"/>
              <a:t>© 2022-2025 Light of the World Learning</a:t>
            </a:r>
          </a:p>
        </p:txBody>
      </p:sp>
      <p:sp>
        <p:nvSpPr>
          <p:cNvPr id="7" name="Slide Number Placeholder 6">
            <a:extLst>
              <a:ext uri="{FF2B5EF4-FFF2-40B4-BE49-F238E27FC236}">
                <a16:creationId xmlns:a16="http://schemas.microsoft.com/office/drawing/2014/main" id="{A1F50A2A-6B3D-1130-77F4-94B963464D86}"/>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5529276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286BE-D16B-A3D7-68CA-C9AD1ACCB9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B2E742C-28E2-B1E7-8BAB-C970692C04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B44DD-FFE0-B686-B41C-11FD36D2D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DF38198-2A01-6F23-75BF-1CECB1AB0EA1}"/>
              </a:ext>
            </a:extLst>
          </p:cNvPr>
          <p:cNvSpPr>
            <a:spLocks noGrp="1"/>
          </p:cNvSpPr>
          <p:nvPr>
            <p:ph type="ftr" sz="quarter" idx="11"/>
          </p:nvPr>
        </p:nvSpPr>
        <p:spPr/>
        <p:txBody>
          <a:bodyPr/>
          <a:lstStyle/>
          <a:p>
            <a:r>
              <a:rPr lang="en-US" dirty="0"/>
              <a:t>© 2022-2025 Light of the World Learning</a:t>
            </a:r>
          </a:p>
        </p:txBody>
      </p:sp>
      <p:sp>
        <p:nvSpPr>
          <p:cNvPr id="7" name="Slide Number Placeholder 6">
            <a:extLst>
              <a:ext uri="{FF2B5EF4-FFF2-40B4-BE49-F238E27FC236}">
                <a16:creationId xmlns:a16="http://schemas.microsoft.com/office/drawing/2014/main" id="{008933AA-F3AF-CB23-6802-F1B1E3CF1C4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35456040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1C143-DC04-5A9D-952B-62FC4B6D5F9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B63812-9FD1-48B5-30A1-DAE4961AA7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E7E3BC61-321F-8E14-9DCC-F3BF78D6116F}"/>
              </a:ext>
            </a:extLst>
          </p:cNvPr>
          <p:cNvSpPr>
            <a:spLocks noGrp="1"/>
          </p:cNvSpPr>
          <p:nvPr>
            <p:ph type="ftr" sz="quarter" idx="11"/>
          </p:nvPr>
        </p:nvSpPr>
        <p:spPr/>
        <p:txBody>
          <a:bodyPr/>
          <a:lstStyle/>
          <a:p>
            <a:r>
              <a:rPr lang="en-US" dirty="0"/>
              <a:t>© 2022-2025 Light of the World Learning</a:t>
            </a:r>
          </a:p>
        </p:txBody>
      </p:sp>
      <p:sp>
        <p:nvSpPr>
          <p:cNvPr id="6" name="Slide Number Placeholder 5">
            <a:extLst>
              <a:ext uri="{FF2B5EF4-FFF2-40B4-BE49-F238E27FC236}">
                <a16:creationId xmlns:a16="http://schemas.microsoft.com/office/drawing/2014/main" id="{525C7F26-6112-F759-58C4-688521B174F9}"/>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27017801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8964B2-CE9A-F8DB-AEB7-9A98F902A9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2D51B2-2385-ABF3-64F8-B20393F9728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1AEDDCB-FABD-83DB-78A1-73C8D1A7B1ED}"/>
              </a:ext>
            </a:extLst>
          </p:cNvPr>
          <p:cNvSpPr>
            <a:spLocks noGrp="1"/>
          </p:cNvSpPr>
          <p:nvPr>
            <p:ph type="ftr" sz="quarter" idx="11"/>
          </p:nvPr>
        </p:nvSpPr>
        <p:spPr/>
        <p:txBody>
          <a:bodyPr/>
          <a:lstStyle/>
          <a:p>
            <a:r>
              <a:rPr lang="en-US" dirty="0"/>
              <a:t>© 2022-2025 Light of the World Learning</a:t>
            </a:r>
          </a:p>
        </p:txBody>
      </p:sp>
      <p:sp>
        <p:nvSpPr>
          <p:cNvPr id="6" name="Slide Number Placeholder 5">
            <a:extLst>
              <a:ext uri="{FF2B5EF4-FFF2-40B4-BE49-F238E27FC236}">
                <a16:creationId xmlns:a16="http://schemas.microsoft.com/office/drawing/2014/main" id="{0475B5C1-CEFB-2935-68FE-A38DE35607D1}"/>
              </a:ext>
            </a:extLst>
          </p:cNvPr>
          <p:cNvSpPr>
            <a:spLocks noGrp="1"/>
          </p:cNvSpPr>
          <p:nvPr>
            <p:ph type="sldNum" sz="quarter" idx="12"/>
          </p:nvPr>
        </p:nvSpPr>
        <p:spPr/>
        <p:txBody>
          <a:bodyPr/>
          <a:lstStyle/>
          <a:p>
            <a:fld id="{A38174D7-961B-BC44-94AD-244D2E408327}" type="slidenum">
              <a:rPr lang="en-US" smtClean="0"/>
              <a:t>‹#›</a:t>
            </a:fld>
            <a:endParaRPr lang="en-US"/>
          </a:p>
        </p:txBody>
      </p:sp>
    </p:spTree>
    <p:extLst>
      <p:ext uri="{BB962C8B-B14F-4D97-AF65-F5344CB8AC3E}">
        <p14:creationId xmlns:p14="http://schemas.microsoft.com/office/powerpoint/2010/main" val="4193650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6"/>
          <p:cNvSpPr>
            <a:spLocks noGrp="1"/>
          </p:cNvSpPr>
          <p:nvPr>
            <p:ph type="pic" idx="2"/>
          </p:nvPr>
        </p:nvSpPr>
        <p:spPr>
          <a:xfrm>
            <a:off x="5183188" y="987425"/>
            <a:ext cx="6172200" cy="4873625"/>
          </a:xfrm>
          <a:prstGeom prst="rect">
            <a:avLst/>
          </a:prstGeom>
          <a:noFill/>
          <a:ln>
            <a:noFill/>
          </a:ln>
        </p:spPr>
      </p:sp>
      <p:sp>
        <p:nvSpPr>
          <p:cNvPr id="66" name="Google Shape;66;p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69" name="Google Shape;6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5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75" name="Google Shape;7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5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5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Clr>
                <a:srgbClr val="888888"/>
              </a:buClr>
              <a:buSzPts val="12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dirty="0"/>
              <a:t>© 2020-2026 Light of the World Learning</a:t>
            </a:r>
            <a:endParaRPr dirty="0"/>
          </a:p>
        </p:txBody>
      </p:sp>
      <p:sp>
        <p:nvSpPr>
          <p:cNvPr id="81" name="Google Shape;8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10" Type="http://schemas.openxmlformats.org/officeDocument/2006/relationships/theme" Target="../theme/theme3.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r>
              <a:rPr lang="en-US" dirty="0"/>
              <a:t>© 2020-2026 Light of the World Learning</a:t>
            </a:r>
            <a:endParaRPr dirty="0"/>
          </a:p>
        </p:txBody>
      </p:sp>
      <p:sp>
        <p:nvSpPr>
          <p:cNvPr id="14" name="Google Shape;1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3" r:id="rId3"/>
    <p:sldLayoutId id="2147483654" r:id="rId4"/>
    <p:sldLayoutId id="2147483655" r:id="rId5"/>
    <p:sldLayoutId id="2147483656" r:id="rId6"/>
    <p:sldLayoutId id="2147483657" r:id="rId7"/>
    <p:sldLayoutId id="2147483658" r:id="rId8"/>
    <p:sldLayoutId id="2147483659"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7"/>
        <p:cNvGrpSpPr/>
        <p:nvPr/>
      </p:nvGrpSpPr>
      <p:grpSpPr>
        <a:xfrm>
          <a:off x="0" y="0"/>
          <a:ext cx="0" cy="0"/>
          <a:chOff x="0" y="0"/>
          <a:chExt cx="0" cy="0"/>
        </a:xfrm>
      </p:grpSpPr>
      <p:sp>
        <p:nvSpPr>
          <p:cNvPr id="128" name="Google Shape;128;g2aaed9e26ff_0_45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200"/>
              <a:buFont typeface="Verdana"/>
              <a:buNone/>
              <a:defRPr sz="3200" b="1" i="0" u="none" strike="noStrike" cap="none">
                <a:solidFill>
                  <a:schemeClr val="dk1"/>
                </a:solidFill>
                <a:latin typeface="Verdana"/>
                <a:ea typeface="Verdana"/>
                <a:cs typeface="Verdana"/>
                <a:sym typeface="Verdana"/>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29" name="Google Shape;129;g2aaed9e26ff_0_45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Verdana"/>
                <a:ea typeface="Verdana"/>
                <a:cs typeface="Verdana"/>
                <a:sym typeface="Verdan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Verdana"/>
                <a:ea typeface="Verdana"/>
                <a:cs typeface="Verdana"/>
                <a:sym typeface="Verdan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0" name="Google Shape;130;g2aaed9e26ff_0_450"/>
          <p:cNvSpPr txBox="1">
            <a:spLocks noGrp="1"/>
          </p:cNvSpPr>
          <p:nvPr>
            <p:ph type="dt" idx="10"/>
          </p:nvPr>
        </p:nvSpPr>
        <p:spPr>
          <a:xfrm>
            <a:off x="838200" y="6356350"/>
            <a:ext cx="29559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1" name="Google Shape;131;g2aaed9e26ff_0_45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Verdana"/>
                <a:ea typeface="Verdana"/>
                <a:cs typeface="Verdana"/>
                <a:sym typeface="Verdana"/>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dirty="0"/>
              <a:t>© 2020-2026 Light of the World Learning</a:t>
            </a:r>
            <a:endParaRPr dirty="0"/>
          </a:p>
        </p:txBody>
      </p:sp>
      <p:sp>
        <p:nvSpPr>
          <p:cNvPr id="132" name="Google Shape;132;g2aaed9e26ff_0_4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Verdana"/>
                <a:ea typeface="Verdana"/>
                <a:cs typeface="Verdana"/>
                <a:sym typeface="Verdana"/>
              </a:defRPr>
            </a:lvl1pPr>
            <a:lvl2pPr marL="0" marR="0" lvl="1" indent="0" algn="r" rtl="0">
              <a:spcBef>
                <a:spcPts val="0"/>
              </a:spcBef>
              <a:buNone/>
              <a:defRPr sz="1800" b="0" i="0" u="none" strike="noStrike" cap="none">
                <a:solidFill>
                  <a:srgbClr val="888888"/>
                </a:solidFill>
                <a:latin typeface="Verdana"/>
                <a:ea typeface="Verdana"/>
                <a:cs typeface="Verdana"/>
                <a:sym typeface="Verdana"/>
              </a:defRPr>
            </a:lvl2pPr>
            <a:lvl3pPr marL="0" marR="0" lvl="2" indent="0" algn="r" rtl="0">
              <a:spcBef>
                <a:spcPts val="0"/>
              </a:spcBef>
              <a:buNone/>
              <a:defRPr sz="1800" b="0" i="0" u="none" strike="noStrike" cap="none">
                <a:solidFill>
                  <a:srgbClr val="888888"/>
                </a:solidFill>
                <a:latin typeface="Verdana"/>
                <a:ea typeface="Verdana"/>
                <a:cs typeface="Verdana"/>
                <a:sym typeface="Verdana"/>
              </a:defRPr>
            </a:lvl3pPr>
            <a:lvl4pPr marL="0" marR="0" lvl="3" indent="0" algn="r" rtl="0">
              <a:spcBef>
                <a:spcPts val="0"/>
              </a:spcBef>
              <a:buNone/>
              <a:defRPr sz="1800" b="0" i="0" u="none" strike="noStrike" cap="none">
                <a:solidFill>
                  <a:srgbClr val="888888"/>
                </a:solidFill>
                <a:latin typeface="Verdana"/>
                <a:ea typeface="Verdana"/>
                <a:cs typeface="Verdana"/>
                <a:sym typeface="Verdana"/>
              </a:defRPr>
            </a:lvl4pPr>
            <a:lvl5pPr marL="0" marR="0" lvl="4" indent="0" algn="r" rtl="0">
              <a:spcBef>
                <a:spcPts val="0"/>
              </a:spcBef>
              <a:buNone/>
              <a:defRPr sz="1800" b="0" i="0" u="none" strike="noStrike" cap="none">
                <a:solidFill>
                  <a:srgbClr val="888888"/>
                </a:solidFill>
                <a:latin typeface="Verdana"/>
                <a:ea typeface="Verdana"/>
                <a:cs typeface="Verdana"/>
                <a:sym typeface="Verdana"/>
              </a:defRPr>
            </a:lvl5pPr>
            <a:lvl6pPr marL="0" marR="0" lvl="5" indent="0" algn="r" rtl="0">
              <a:spcBef>
                <a:spcPts val="0"/>
              </a:spcBef>
              <a:buNone/>
              <a:defRPr sz="1800" b="0" i="0" u="none" strike="noStrike" cap="none">
                <a:solidFill>
                  <a:srgbClr val="888888"/>
                </a:solidFill>
                <a:latin typeface="Verdana"/>
                <a:ea typeface="Verdana"/>
                <a:cs typeface="Verdana"/>
                <a:sym typeface="Verdana"/>
              </a:defRPr>
            </a:lvl6pPr>
            <a:lvl7pPr marL="0" marR="0" lvl="6" indent="0" algn="r" rtl="0">
              <a:spcBef>
                <a:spcPts val="0"/>
              </a:spcBef>
              <a:buNone/>
              <a:defRPr sz="1800" b="0" i="0" u="none" strike="noStrike" cap="none">
                <a:solidFill>
                  <a:srgbClr val="888888"/>
                </a:solidFill>
                <a:latin typeface="Verdana"/>
                <a:ea typeface="Verdana"/>
                <a:cs typeface="Verdana"/>
                <a:sym typeface="Verdana"/>
              </a:defRPr>
            </a:lvl7pPr>
            <a:lvl8pPr marL="0" marR="0" lvl="7" indent="0" algn="r" rtl="0">
              <a:spcBef>
                <a:spcPts val="0"/>
              </a:spcBef>
              <a:buNone/>
              <a:defRPr sz="1800" b="0" i="0" u="none" strike="noStrike" cap="none">
                <a:solidFill>
                  <a:srgbClr val="888888"/>
                </a:solidFill>
                <a:latin typeface="Verdana"/>
                <a:ea typeface="Verdana"/>
                <a:cs typeface="Verdana"/>
                <a:sym typeface="Verdana"/>
              </a:defRPr>
            </a:lvl8pPr>
            <a:lvl9pPr marL="0" marR="0" lvl="8" indent="0" algn="r" rtl="0">
              <a:spcBef>
                <a:spcPts val="0"/>
              </a:spcBef>
              <a:buNone/>
              <a:defRPr sz="1800" b="0" i="0" u="none" strike="noStrike" cap="none">
                <a:solidFill>
                  <a:srgbClr val="888888"/>
                </a:solidFill>
                <a:latin typeface="Verdana"/>
                <a:ea typeface="Verdana"/>
                <a:cs typeface="Verdana"/>
                <a:sym typeface="Verdan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Verdana"/>
              <a:buNone/>
              <a:defRPr sz="4400" b="0" i="0" u="none" strike="noStrike" cap="none">
                <a:solidFill>
                  <a:schemeClr val="dk1"/>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87350" algn="l" rtl="0">
              <a:lnSpc>
                <a:spcPct val="90000"/>
              </a:lnSpc>
              <a:spcBef>
                <a:spcPts val="1000"/>
              </a:spcBef>
              <a:spcAft>
                <a:spcPts val="0"/>
              </a:spcAft>
              <a:buClr>
                <a:schemeClr val="dk1"/>
              </a:buClr>
              <a:buSzPts val="2500"/>
              <a:buFont typeface="Arial"/>
              <a:buChar char="•"/>
              <a:defRPr sz="2500" b="0" i="0" u="none" strike="noStrike" cap="none">
                <a:solidFill>
                  <a:schemeClr val="dk1"/>
                </a:solidFill>
                <a:latin typeface="Verdana"/>
                <a:ea typeface="Verdana"/>
                <a:cs typeface="Verdana"/>
                <a:sym typeface="Verdan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80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Verdana"/>
                <a:ea typeface="Verdana"/>
                <a:cs typeface="Verdana"/>
                <a:sym typeface="Verdana"/>
              </a:defRPr>
            </a:lvl9pPr>
          </a:lstStyle>
          <a:p>
            <a:fld id="{00000000-1234-1234-1234-123412341234}" type="slidenum">
              <a:rPr lang="en-US" smtClean="0"/>
              <a:pPr/>
              <a:t>‹#›</a:t>
            </a:fld>
            <a:endParaRPr lang="en-US" dirty="0"/>
          </a:p>
        </p:txBody>
      </p:sp>
      <p:sp>
        <p:nvSpPr>
          <p:cNvPr id="2" name="Footer Placeholder 1">
            <a:extLst>
              <a:ext uri="{FF2B5EF4-FFF2-40B4-BE49-F238E27FC236}">
                <a16:creationId xmlns:a16="http://schemas.microsoft.com/office/drawing/2014/main" id="{B1027AE9-C13F-56BE-59F8-43959B58D4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 2020-2026 Light of the World Learning</a:t>
            </a:r>
          </a:p>
        </p:txBody>
      </p:sp>
    </p:spTree>
    <p:extLst>
      <p:ext uri="{BB962C8B-B14F-4D97-AF65-F5344CB8AC3E}">
        <p14:creationId xmlns:p14="http://schemas.microsoft.com/office/powerpoint/2010/main" val="340061820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AAC23E0-8769-0941-9B7E-15EC946730E8}"/>
              </a:ext>
            </a:extLst>
          </p:cNvPr>
          <p:cNvSpPr>
            <a:spLocks noGrp="1"/>
          </p:cNvSpPr>
          <p:nvPr>
            <p:ph type="dt" sz="half" idx="2"/>
          </p:nvPr>
        </p:nvSpPr>
        <p:spPr>
          <a:xfrm>
            <a:off x="838200" y="6356350"/>
            <a:ext cx="2956034" cy="365125"/>
          </a:xfrm>
          <a:prstGeom prst="rect">
            <a:avLst/>
          </a:prstGeom>
        </p:spPr>
        <p:txBody>
          <a:bodyPr vert="horz" lIns="91440" tIns="45720" rIns="91440" bIns="45720" rtlCol="0" anchor="ctr"/>
          <a:lstStyle>
            <a:lvl1pPr algn="l">
              <a:defRPr sz="1200" b="0" i="0">
                <a:solidFill>
                  <a:schemeClr val="tx1">
                    <a:tint val="75000"/>
                  </a:schemeClr>
                </a:solidFill>
                <a:latin typeface="Verdana" panose="020B0604030504040204" pitchFamily="34" charset="0"/>
              </a:defRPr>
            </a:lvl1pPr>
          </a:lstStyle>
          <a:p>
            <a:endParaRPr lang="en-US" dirty="0"/>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r>
              <a:rPr lang="en-US" dirty="0"/>
              <a:t>© 2020-2026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27927933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defRPr>
            </a:lvl1pPr>
          </a:lstStyle>
          <a:p>
            <a:r>
              <a:rPr lang="en-US" dirty="0"/>
              <a:t>©2020-2026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defRPr>
            </a:lvl1pPr>
          </a:lstStyle>
          <a:p>
            <a:fld id="{A38174D7-961B-BC44-94AD-244D2E408327}" type="slidenum">
              <a:rPr lang="en-US" smtClean="0"/>
              <a:pPr/>
              <a:t>‹#›</a:t>
            </a:fld>
            <a:endParaRPr lang="en-US" dirty="0"/>
          </a:p>
        </p:txBody>
      </p:sp>
    </p:spTree>
    <p:extLst>
      <p:ext uri="{BB962C8B-B14F-4D97-AF65-F5344CB8AC3E}">
        <p14:creationId xmlns:p14="http://schemas.microsoft.com/office/powerpoint/2010/main" val="35218481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D0872-A244-82CB-3698-3AB66BA485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3568516-8D91-E1C9-083D-5F4DF7D97C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C0EA44DA-0C40-DB5D-4664-808629BBCF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 2022-2025 Light of the World Learning</a:t>
            </a:r>
          </a:p>
        </p:txBody>
      </p:sp>
      <p:sp>
        <p:nvSpPr>
          <p:cNvPr id="6" name="Slide Number Placeholder 5">
            <a:extLst>
              <a:ext uri="{FF2B5EF4-FFF2-40B4-BE49-F238E27FC236}">
                <a16:creationId xmlns:a16="http://schemas.microsoft.com/office/drawing/2014/main" id="{79AEB7D2-4168-D595-ACD2-185C123915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b="0" i="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stStyle>
          <a:p>
            <a:fld id="{A38174D7-961B-BC44-94AD-244D2E408327}" type="slidenum">
              <a:rPr lang="en-US" smtClean="0"/>
              <a:pPr/>
              <a:t>‹#›</a:t>
            </a:fld>
            <a:endParaRPr lang="en-US"/>
          </a:p>
        </p:txBody>
      </p:sp>
    </p:spTree>
    <p:extLst>
      <p:ext uri="{BB962C8B-B14F-4D97-AF65-F5344CB8AC3E}">
        <p14:creationId xmlns:p14="http://schemas.microsoft.com/office/powerpoint/2010/main" val="15020144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dt="0"/>
  <p:txStyles>
    <p:titleStyle>
      <a:lvl1pPr algn="l" defTabSz="914400" rtl="0" eaLnBrk="1" latinLnBrk="0" hangingPunct="1">
        <a:lnSpc>
          <a:spcPct val="90000"/>
        </a:lnSpc>
        <a:spcBef>
          <a:spcPct val="0"/>
        </a:spcBef>
        <a:buNone/>
        <a:defRPr sz="32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audio" Target="../media/media10.m4a"/><Relationship Id="rId7" Type="http://schemas.openxmlformats.org/officeDocument/2006/relationships/image" Target="../media/image23.jpeg"/><Relationship Id="rId2" Type="http://schemas.microsoft.com/office/2007/relationships/media" Target="../media/media10.m4a"/><Relationship Id="rId1" Type="http://schemas.openxmlformats.org/officeDocument/2006/relationships/themeOverride" Target="../theme/themeOverride5.xml"/><Relationship Id="rId6" Type="http://schemas.openxmlformats.org/officeDocument/2006/relationships/image" Target="../media/image22.jpeg"/><Relationship Id="rId5" Type="http://schemas.openxmlformats.org/officeDocument/2006/relationships/notesSlide" Target="../notesSlides/notesSlide10.xml"/><Relationship Id="rId10" Type="http://schemas.openxmlformats.org/officeDocument/2006/relationships/image" Target="../media/image2.png"/><Relationship Id="rId4" Type="http://schemas.openxmlformats.org/officeDocument/2006/relationships/slideLayout" Target="../slideLayouts/slideLayout16.xm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hemeOverride" Target="../theme/themeOverride6.xml"/><Relationship Id="rId6" Type="http://schemas.openxmlformats.org/officeDocument/2006/relationships/image" Target="../media/image2.png"/><Relationship Id="rId5" Type="http://schemas.openxmlformats.org/officeDocument/2006/relationships/notesSlide" Target="../notesSlides/notesSlide11.xml"/><Relationship Id="rId4"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hemeOverride" Target="../theme/themeOverride7.xml"/><Relationship Id="rId6" Type="http://schemas.openxmlformats.org/officeDocument/2006/relationships/image" Target="../media/image2.png"/><Relationship Id="rId5" Type="http://schemas.openxmlformats.org/officeDocument/2006/relationships/notesSlide" Target="../notesSlides/notesSlide12.xml"/><Relationship Id="rId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themeOverride" Target="../theme/themeOverride8.xml"/><Relationship Id="rId6" Type="http://schemas.openxmlformats.org/officeDocument/2006/relationships/image" Target="../media/image26.jpeg"/><Relationship Id="rId5" Type="http://schemas.openxmlformats.org/officeDocument/2006/relationships/notesSlide" Target="../notesSlides/notesSlide13.xml"/><Relationship Id="rId4"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hemeOverride" Target="../theme/themeOverride9.xml"/><Relationship Id="rId6" Type="http://schemas.openxmlformats.org/officeDocument/2006/relationships/image" Target="../media/image2.png"/><Relationship Id="rId5" Type="http://schemas.openxmlformats.org/officeDocument/2006/relationships/notesSlide" Target="../notesSlides/notesSlide14.xml"/><Relationship Id="rId4"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hemeOverride" Target="../theme/themeOverride10.xml"/><Relationship Id="rId6" Type="http://schemas.openxmlformats.org/officeDocument/2006/relationships/image" Target="../media/image2.png"/><Relationship Id="rId5" Type="http://schemas.openxmlformats.org/officeDocument/2006/relationships/notesSlide" Target="../notesSlides/notesSlide15.xml"/><Relationship Id="rId4"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media16.m4a"/><Relationship Id="rId7" Type="http://schemas.openxmlformats.org/officeDocument/2006/relationships/hyperlink" Target="https://live.bible.is/bible/ENGNLV/MAT/18" TargetMode="External"/><Relationship Id="rId2" Type="http://schemas.microsoft.com/office/2007/relationships/media" Target="../media/media16.m4a"/><Relationship Id="rId1" Type="http://schemas.openxmlformats.org/officeDocument/2006/relationships/themeOverride" Target="../theme/themeOverride11.xml"/><Relationship Id="rId6" Type="http://schemas.openxmlformats.org/officeDocument/2006/relationships/hyperlink" Target="https://live.bible.is/bible/EN1ESV/MAT/18" TargetMode="External"/><Relationship Id="rId5" Type="http://schemas.openxmlformats.org/officeDocument/2006/relationships/notesSlide" Target="../notesSlides/notesSlide16.xml"/><Relationship Id="rId10" Type="http://schemas.openxmlformats.org/officeDocument/2006/relationships/image" Target="../media/image2.png"/><Relationship Id="rId4" Type="http://schemas.openxmlformats.org/officeDocument/2006/relationships/slideLayout" Target="../slideLayouts/slideLayout21.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7.m4a"/><Relationship Id="rId7" Type="http://schemas.microsoft.com/office/2007/relationships/hdphoto" Target="../media/hdphoto2.wdp"/><Relationship Id="rId2" Type="http://schemas.microsoft.com/office/2007/relationships/media" Target="../media/media17.m4a"/><Relationship Id="rId1" Type="http://schemas.openxmlformats.org/officeDocument/2006/relationships/themeOverride" Target="../theme/themeOverride12.xml"/><Relationship Id="rId6" Type="http://schemas.openxmlformats.org/officeDocument/2006/relationships/image" Target="../media/image28.png"/><Relationship Id="rId5" Type="http://schemas.openxmlformats.org/officeDocument/2006/relationships/notesSlide" Target="../notesSlides/notesSlide17.xml"/><Relationship Id="rId4"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7" Type="http://schemas.openxmlformats.org/officeDocument/2006/relationships/image" Target="../media/image2.png"/><Relationship Id="rId2" Type="http://schemas.microsoft.com/office/2007/relationships/media" Target="../media/media18.m4a"/><Relationship Id="rId1" Type="http://schemas.openxmlformats.org/officeDocument/2006/relationships/themeOverride" Target="../theme/themeOverride13.xml"/><Relationship Id="rId6" Type="http://schemas.openxmlformats.org/officeDocument/2006/relationships/image" Target="../media/image29.png"/><Relationship Id="rId5" Type="http://schemas.openxmlformats.org/officeDocument/2006/relationships/notesSlide" Target="../notesSlides/notesSlide18.xml"/><Relationship Id="rId4"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9.m4a"/><Relationship Id="rId7" Type="http://schemas.microsoft.com/office/2007/relationships/hdphoto" Target="../media/hdphoto3.wdp"/><Relationship Id="rId2" Type="http://schemas.microsoft.com/office/2007/relationships/media" Target="../media/media19.m4a"/><Relationship Id="rId1" Type="http://schemas.openxmlformats.org/officeDocument/2006/relationships/themeOverride" Target="../theme/themeOverride14.xml"/><Relationship Id="rId6" Type="http://schemas.openxmlformats.org/officeDocument/2006/relationships/image" Target="../media/image30.png"/><Relationship Id="rId5" Type="http://schemas.openxmlformats.org/officeDocument/2006/relationships/notesSlide" Target="../notesSlides/notesSlide19.xml"/><Relationship Id="rId4"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2.png"/><Relationship Id="rId2" Type="http://schemas.microsoft.com/office/2007/relationships/media" Target="../media/media2.m4a"/><Relationship Id="rId1" Type="http://schemas.openxmlformats.org/officeDocument/2006/relationships/themeOverride" Target="../theme/themeOverride1.xml"/><Relationship Id="rId6" Type="http://schemas.openxmlformats.org/officeDocument/2006/relationships/hyperlink" Target="https://live.bible.is/bible/EN1ESV/MAT/18" TargetMode="External"/><Relationship Id="rId5" Type="http://schemas.openxmlformats.org/officeDocument/2006/relationships/notesSlide" Target="../notesSlides/notesSlide2.xml"/><Relationship Id="rId4"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microsoft.com/office/2007/relationships/hdphoto" Target="../media/hdphoto4.wdp"/><Relationship Id="rId2" Type="http://schemas.microsoft.com/office/2007/relationships/media" Target="../media/media20.m4a"/><Relationship Id="rId1" Type="http://schemas.openxmlformats.org/officeDocument/2006/relationships/themeOverride" Target="../theme/themeOverride15.xml"/><Relationship Id="rId6" Type="http://schemas.openxmlformats.org/officeDocument/2006/relationships/image" Target="../media/image31.png"/><Relationship Id="rId5" Type="http://schemas.openxmlformats.org/officeDocument/2006/relationships/notesSlide" Target="../notesSlides/notesSlide20.xml"/><Relationship Id="rId4"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2" Type="http://schemas.microsoft.com/office/2007/relationships/media" Target="../media/media21.m4a"/><Relationship Id="rId1" Type="http://schemas.openxmlformats.org/officeDocument/2006/relationships/themeOverride" Target="../theme/themeOverride16.xml"/><Relationship Id="rId6" Type="http://schemas.openxmlformats.org/officeDocument/2006/relationships/image" Target="../media/image2.png"/><Relationship Id="rId5" Type="http://schemas.openxmlformats.org/officeDocument/2006/relationships/notesSlide" Target="../notesSlides/notesSlide21.xml"/><Relationship Id="rId4"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audio" Target="../media/media22.m4a"/><Relationship Id="rId2" Type="http://schemas.microsoft.com/office/2007/relationships/media" Target="../media/media22.m4a"/><Relationship Id="rId1" Type="http://schemas.openxmlformats.org/officeDocument/2006/relationships/themeOverride" Target="../theme/themeOverride17.xml"/><Relationship Id="rId6" Type="http://schemas.openxmlformats.org/officeDocument/2006/relationships/image" Target="../media/image2.png"/><Relationship Id="rId5" Type="http://schemas.openxmlformats.org/officeDocument/2006/relationships/notesSlide" Target="../notesSlides/notesSlide22.xml"/><Relationship Id="rId4"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2" Type="http://schemas.microsoft.com/office/2007/relationships/media" Target="../media/media23.m4a"/><Relationship Id="rId1" Type="http://schemas.openxmlformats.org/officeDocument/2006/relationships/themeOverride" Target="../theme/themeOverride18.xml"/><Relationship Id="rId6" Type="http://schemas.openxmlformats.org/officeDocument/2006/relationships/image" Target="../media/image2.png"/><Relationship Id="rId5" Type="http://schemas.openxmlformats.org/officeDocument/2006/relationships/notesSlide" Target="../notesSlides/notesSlide23.xml"/><Relationship Id="rId4"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2" Type="http://schemas.microsoft.com/office/2007/relationships/media" Target="../media/media24.m4a"/><Relationship Id="rId1" Type="http://schemas.openxmlformats.org/officeDocument/2006/relationships/themeOverride" Target="../theme/themeOverride19.xml"/><Relationship Id="rId6" Type="http://schemas.openxmlformats.org/officeDocument/2006/relationships/image" Target="../media/image2.png"/><Relationship Id="rId5" Type="http://schemas.openxmlformats.org/officeDocument/2006/relationships/notesSlide" Target="../notesSlides/notesSlide24.xml"/><Relationship Id="rId4"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5.aac"/><Relationship Id="rId7" Type="http://schemas.openxmlformats.org/officeDocument/2006/relationships/image" Target="../media/image33.png"/><Relationship Id="rId2" Type="http://schemas.microsoft.com/office/2007/relationships/media" Target="../media/media25.aac"/><Relationship Id="rId1" Type="http://schemas.openxmlformats.org/officeDocument/2006/relationships/themeOverride" Target="../theme/themeOverride20.xml"/><Relationship Id="rId6" Type="http://schemas.openxmlformats.org/officeDocument/2006/relationships/image" Target="../media/image32.png"/><Relationship Id="rId5" Type="http://schemas.openxmlformats.org/officeDocument/2006/relationships/notesSlide" Target="../notesSlides/notesSlide25.xml"/><Relationship Id="rId4"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audio" Target="../media/media26.m4a"/><Relationship Id="rId2" Type="http://schemas.microsoft.com/office/2007/relationships/media" Target="../media/media26.m4a"/><Relationship Id="rId1" Type="http://schemas.openxmlformats.org/officeDocument/2006/relationships/themeOverride" Target="../theme/themeOverride21.xml"/><Relationship Id="rId6" Type="http://schemas.openxmlformats.org/officeDocument/2006/relationships/image" Target="../media/image2.png"/><Relationship Id="rId5" Type="http://schemas.openxmlformats.org/officeDocument/2006/relationships/notesSlide" Target="../notesSlides/notesSlide26.xml"/><Relationship Id="rId4"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audio" Target="../media/media27.m4a"/><Relationship Id="rId2" Type="http://schemas.microsoft.com/office/2007/relationships/media" Target="../media/media27.m4a"/><Relationship Id="rId1" Type="http://schemas.openxmlformats.org/officeDocument/2006/relationships/themeOverride" Target="../theme/themeOverride22.xml"/><Relationship Id="rId6" Type="http://schemas.openxmlformats.org/officeDocument/2006/relationships/image" Target="../media/image2.png"/><Relationship Id="rId5" Type="http://schemas.openxmlformats.org/officeDocument/2006/relationships/notesSlide" Target="../notesSlides/notesSlide27.xml"/><Relationship Id="rId4"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audio" Target="../media/media28.m4a"/><Relationship Id="rId2" Type="http://schemas.microsoft.com/office/2007/relationships/media" Target="../media/media28.m4a"/><Relationship Id="rId1" Type="http://schemas.openxmlformats.org/officeDocument/2006/relationships/themeOverride" Target="../theme/themeOverride23.xml"/><Relationship Id="rId6" Type="http://schemas.openxmlformats.org/officeDocument/2006/relationships/image" Target="../media/image2.png"/><Relationship Id="rId5" Type="http://schemas.openxmlformats.org/officeDocument/2006/relationships/notesSlide" Target="../notesSlides/notesSlide28.xml"/><Relationship Id="rId4"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audio" Target="../media/media29.m4a"/><Relationship Id="rId2" Type="http://schemas.microsoft.com/office/2007/relationships/media" Target="../media/media29.m4a"/><Relationship Id="rId1" Type="http://schemas.openxmlformats.org/officeDocument/2006/relationships/themeOverride" Target="../theme/themeOverride24.xml"/><Relationship Id="rId6" Type="http://schemas.openxmlformats.org/officeDocument/2006/relationships/image" Target="../media/image2.png"/><Relationship Id="rId5" Type="http://schemas.openxmlformats.org/officeDocument/2006/relationships/notesSlide" Target="../notesSlides/notesSlide29.xml"/><Relationship Id="rId4"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2.xml"/><Relationship Id="rId7" Type="http://schemas.openxmlformats.org/officeDocument/2006/relationships/image" Target="../media/image5.jpe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audio" Target="../media/media30.m4a"/><Relationship Id="rId2" Type="http://schemas.microsoft.com/office/2007/relationships/media" Target="../media/media30.m4a"/><Relationship Id="rId1" Type="http://schemas.openxmlformats.org/officeDocument/2006/relationships/themeOverride" Target="../theme/themeOverride25.xml"/><Relationship Id="rId6" Type="http://schemas.openxmlformats.org/officeDocument/2006/relationships/image" Target="../media/image2.png"/><Relationship Id="rId5" Type="http://schemas.openxmlformats.org/officeDocument/2006/relationships/notesSlide" Target="../notesSlides/notesSlide30.xml"/><Relationship Id="rId4"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audio" Target="../media/media31.m4a"/><Relationship Id="rId2" Type="http://schemas.microsoft.com/office/2007/relationships/media" Target="../media/media31.m4a"/><Relationship Id="rId1" Type="http://schemas.openxmlformats.org/officeDocument/2006/relationships/themeOverride" Target="../theme/themeOverride26.xml"/><Relationship Id="rId6" Type="http://schemas.openxmlformats.org/officeDocument/2006/relationships/image" Target="../media/image2.png"/><Relationship Id="rId5" Type="http://schemas.openxmlformats.org/officeDocument/2006/relationships/notesSlide" Target="../notesSlides/notesSlide31.xml"/><Relationship Id="rId4"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2" Type="http://schemas.microsoft.com/office/2007/relationships/media" Target="../media/media32.m4a"/><Relationship Id="rId1" Type="http://schemas.openxmlformats.org/officeDocument/2006/relationships/themeOverride" Target="../theme/themeOverride27.xml"/><Relationship Id="rId6" Type="http://schemas.openxmlformats.org/officeDocument/2006/relationships/image" Target="../media/image2.png"/><Relationship Id="rId5" Type="http://schemas.openxmlformats.org/officeDocument/2006/relationships/notesSlide" Target="../notesSlides/notesSlide32.xml"/><Relationship Id="rId4"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audio" Target="../media/media33.m4a"/><Relationship Id="rId2" Type="http://schemas.microsoft.com/office/2007/relationships/media" Target="../media/media33.m4a"/><Relationship Id="rId1" Type="http://schemas.openxmlformats.org/officeDocument/2006/relationships/themeOverride" Target="../theme/themeOverride28.xml"/><Relationship Id="rId6" Type="http://schemas.openxmlformats.org/officeDocument/2006/relationships/image" Target="../media/image2.png"/><Relationship Id="rId5" Type="http://schemas.openxmlformats.org/officeDocument/2006/relationships/notesSlide" Target="../notesSlides/notesSlide33.xml"/><Relationship Id="rId4"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hemeOverride" Target="../theme/themeOverride29.xml"/><Relationship Id="rId6" Type="http://schemas.openxmlformats.org/officeDocument/2006/relationships/image" Target="../media/image2.png"/><Relationship Id="rId5" Type="http://schemas.openxmlformats.org/officeDocument/2006/relationships/notesSlide" Target="../notesSlides/notesSlide34.xml"/><Relationship Id="rId4"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audio" Target="../media/media35.m4a"/><Relationship Id="rId2" Type="http://schemas.microsoft.com/office/2007/relationships/media" Target="../media/media35.m4a"/><Relationship Id="rId1" Type="http://schemas.openxmlformats.org/officeDocument/2006/relationships/themeOverride" Target="../theme/themeOverride30.xml"/><Relationship Id="rId6" Type="http://schemas.openxmlformats.org/officeDocument/2006/relationships/image" Target="../media/image2.png"/><Relationship Id="rId5" Type="http://schemas.openxmlformats.org/officeDocument/2006/relationships/notesSlide" Target="../notesSlides/notesSlide35.xml"/><Relationship Id="rId4"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hemeOverride" Target="../theme/themeOverride31.xml"/><Relationship Id="rId6" Type="http://schemas.openxmlformats.org/officeDocument/2006/relationships/image" Target="../media/image2.png"/><Relationship Id="rId5" Type="http://schemas.openxmlformats.org/officeDocument/2006/relationships/notesSlide" Target="../notesSlides/notesSlide36.xml"/><Relationship Id="rId4"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audio" Target="../media/media37.m4a"/><Relationship Id="rId7" Type="http://schemas.openxmlformats.org/officeDocument/2006/relationships/image" Target="../media/image2.png"/><Relationship Id="rId2" Type="http://schemas.microsoft.com/office/2007/relationships/media" Target="../media/media37.m4a"/><Relationship Id="rId1" Type="http://schemas.openxmlformats.org/officeDocument/2006/relationships/themeOverride" Target="../theme/themeOverride32.xml"/><Relationship Id="rId6" Type="http://schemas.openxmlformats.org/officeDocument/2006/relationships/image" Target="../media/image34.png"/><Relationship Id="rId5" Type="http://schemas.openxmlformats.org/officeDocument/2006/relationships/notesSlide" Target="../notesSlides/notesSlide37.xml"/><Relationship Id="rId4"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audio" Target="../media/media38.m4a"/><Relationship Id="rId2" Type="http://schemas.microsoft.com/office/2007/relationships/media" Target="../media/media38.m4a"/><Relationship Id="rId1" Type="http://schemas.openxmlformats.org/officeDocument/2006/relationships/themeOverride" Target="../theme/themeOverride33.xml"/><Relationship Id="rId6" Type="http://schemas.openxmlformats.org/officeDocument/2006/relationships/image" Target="../media/image2.png"/><Relationship Id="rId5" Type="http://schemas.openxmlformats.org/officeDocument/2006/relationships/notesSlide" Target="../notesSlides/notesSlide38.xml"/><Relationship Id="rId4"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audio" Target="../media/media39.m4a"/><Relationship Id="rId2" Type="http://schemas.microsoft.com/office/2007/relationships/media" Target="../media/media39.m4a"/><Relationship Id="rId1" Type="http://schemas.openxmlformats.org/officeDocument/2006/relationships/themeOverride" Target="../theme/themeOverride34.xml"/><Relationship Id="rId6" Type="http://schemas.openxmlformats.org/officeDocument/2006/relationships/image" Target="../media/image2.png"/><Relationship Id="rId5" Type="http://schemas.openxmlformats.org/officeDocument/2006/relationships/notesSlide" Target="../notesSlides/notesSlide39.xml"/><Relationship Id="rId4"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audio" Target="../media/media4.m4a"/><Relationship Id="rId7" Type="http://schemas.openxmlformats.org/officeDocument/2006/relationships/image" Target="../media/image8.jpeg"/><Relationship Id="rId2" Type="http://schemas.microsoft.com/office/2007/relationships/media" Target="../media/media4.m4a"/><Relationship Id="rId1" Type="http://schemas.openxmlformats.org/officeDocument/2006/relationships/themeOverride" Target="../theme/themeOverride2.xml"/><Relationship Id="rId6" Type="http://schemas.openxmlformats.org/officeDocument/2006/relationships/image" Target="../media/image7.jpeg"/><Relationship Id="rId5" Type="http://schemas.openxmlformats.org/officeDocument/2006/relationships/notesSlide" Target="../notesSlides/notesSlide4.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35.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hyperlink" Target="https://lightoftheworldlearning.org/" TargetMode="External"/><Relationship Id="rId2" Type="http://schemas.openxmlformats.org/officeDocument/2006/relationships/notesSlide" Target="../notesSlides/notesSlide41.xml"/><Relationship Id="rId1" Type="http://schemas.openxmlformats.org/officeDocument/2006/relationships/slideLayout" Target="../slideLayouts/slideLayout48.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8" Type="http://schemas.openxmlformats.org/officeDocument/2006/relationships/hyperlink" Target="https://lightoftheworldlearning.org/" TargetMode="External"/><Relationship Id="rId13" Type="http://schemas.openxmlformats.org/officeDocument/2006/relationships/hyperlink" Target="https://bit.ly/VocabUS" TargetMode="External"/><Relationship Id="rId3" Type="http://schemas.openxmlformats.org/officeDocument/2006/relationships/image" Target="../media/image35.png"/><Relationship Id="rId7" Type="http://schemas.openxmlformats.org/officeDocument/2006/relationships/hyperlink" Target="https://bit.ly/IrregVerb" TargetMode="External"/><Relationship Id="rId12" Type="http://schemas.openxmlformats.org/officeDocument/2006/relationships/hyperlink" Target="http://www.youtube.com/@LightOfTheWorldLearning" TargetMode="External"/><Relationship Id="rId2" Type="http://schemas.openxmlformats.org/officeDocument/2006/relationships/notesSlide" Target="../notesSlides/notesSlide42.xml"/><Relationship Id="rId1" Type="http://schemas.openxmlformats.org/officeDocument/2006/relationships/slideLayout" Target="../slideLayouts/slideLayout48.xml"/><Relationship Id="rId6" Type="http://schemas.openxmlformats.org/officeDocument/2006/relationships/hyperlink" Target="https://bit.ly/ListVerbs" TargetMode="External"/><Relationship Id="rId11" Type="http://schemas.openxmlformats.org/officeDocument/2006/relationships/hyperlink" Target="https://bit.ly/TocLOTW" TargetMode="External"/><Relationship Id="rId5" Type="http://schemas.openxmlformats.org/officeDocument/2006/relationships/hyperlink" Target="https://bit.ly/UseLOTW" TargetMode="External"/><Relationship Id="rId10" Type="http://schemas.openxmlformats.org/officeDocument/2006/relationships/hyperlink" Target="https://bit.ly/LOTWFeedback" TargetMode="External"/><Relationship Id="rId4" Type="http://schemas.openxmlformats.org/officeDocument/2006/relationships/image" Target="../media/image37.png"/><Relationship Id="rId9" Type="http://schemas.openxmlformats.org/officeDocument/2006/relationships/hyperlink" Target="https://bit.ly/BooksLOTW"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hyperlink" Target="https://openbiblestories.org/" TargetMode="External"/><Relationship Id="rId2" Type="http://schemas.openxmlformats.org/officeDocument/2006/relationships/notesSlide" Target="../notesSlides/notesSlide4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1.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1.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hemeOverride" Target="../theme/themeOverride3.xml"/><Relationship Id="rId6" Type="http://schemas.openxmlformats.org/officeDocument/2006/relationships/image" Target="../media/image2.png"/><Relationship Id="rId5" Type="http://schemas.openxmlformats.org/officeDocument/2006/relationships/notesSlide" Target="../notesSlides/notesSlide8.xml"/><Relationship Id="rId4"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2.png"/><Relationship Id="rId2" Type="http://schemas.microsoft.com/office/2007/relationships/media" Target="../media/media9.m4a"/><Relationship Id="rId1" Type="http://schemas.openxmlformats.org/officeDocument/2006/relationships/themeOverride" Target="../theme/themeOverride4.xml"/><Relationship Id="rId6" Type="http://schemas.openxmlformats.org/officeDocument/2006/relationships/image" Target="../media/image21.png"/><Relationship Id="rId5" Type="http://schemas.openxmlformats.org/officeDocument/2006/relationships/notesSlide" Target="../notesSlides/notesSlide9.xml"/><Relationship Id="rId4"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
          <p:cNvPicPr preferRelativeResize="0">
            <a:picLocks noGrp="1"/>
          </p:cNvPicPr>
          <p:nvPr>
            <p:ph type="body" idx="1"/>
          </p:nvPr>
        </p:nvPicPr>
        <p:blipFill rotWithShape="1">
          <a:blip r:embed="rId5" cstate="print">
            <a:alphaModFix/>
            <a:extLst>
              <a:ext uri="{28A0092B-C50C-407E-A947-70E740481C1C}">
                <a14:useLocalDpi xmlns:a14="http://schemas.microsoft.com/office/drawing/2010/main"/>
              </a:ext>
            </a:extLst>
          </a:blip>
          <a:srcRect l="291" t="256" r="410" b="203"/>
          <a:stretch/>
        </p:blipFill>
        <p:spPr>
          <a:xfrm>
            <a:off x="1589" y="0"/>
            <a:ext cx="12209700" cy="6909000"/>
          </a:xfrm>
          <a:prstGeom prst="rect">
            <a:avLst/>
          </a:prstGeom>
          <a:noFill/>
          <a:ln>
            <a:noFill/>
          </a:ln>
        </p:spPr>
      </p:pic>
      <p:sp>
        <p:nvSpPr>
          <p:cNvPr id="208" name="Google Shape;208;p1"/>
          <p:cNvSpPr txBox="1"/>
          <p:nvPr/>
        </p:nvSpPr>
        <p:spPr>
          <a:xfrm>
            <a:off x="180538" y="6282742"/>
            <a:ext cx="12030751" cy="392963"/>
          </a:xfrm>
          <a:prstGeom prst="rect">
            <a:avLst/>
          </a:prstGeom>
          <a:noFill/>
          <a:ln>
            <a:noFill/>
          </a:ln>
        </p:spPr>
        <p:txBody>
          <a:bodyPr spcFirstLastPara="1" wrap="square" lIns="91400" tIns="45675" rIns="91400" bIns="45675" anchor="t" anchorCtr="0">
            <a:noAutofit/>
          </a:bodyPr>
          <a:lstStyle/>
          <a:p>
            <a:pPr marL="0" marR="0" lvl="0" indent="0" algn="ctr" rtl="0">
              <a:lnSpc>
                <a:spcPct val="80000"/>
              </a:lnSpc>
              <a:spcBef>
                <a:spcPts val="0"/>
              </a:spcBef>
              <a:spcAft>
                <a:spcPts val="0"/>
              </a:spcAft>
              <a:buClr>
                <a:schemeClr val="dk1"/>
              </a:buClr>
              <a:buSzPts val="2312"/>
              <a:buFont typeface="Arial"/>
              <a:buNone/>
            </a:pPr>
            <a:r>
              <a:rPr lang="en-US" sz="1400" b="0" i="0" u="none" strike="noStrike" cap="none" dirty="0">
                <a:solidFill>
                  <a:schemeClr val="dk1"/>
                </a:solidFill>
                <a:latin typeface="Verdana"/>
                <a:ea typeface="Verdana"/>
                <a:cs typeface="Verdana"/>
                <a:sym typeface="Verdana"/>
              </a:rPr>
              <a:t>©202</a:t>
            </a:r>
            <a:r>
              <a:rPr lang="en-US" dirty="0">
                <a:solidFill>
                  <a:schemeClr val="dk1"/>
                </a:solidFill>
                <a:latin typeface="Verdana"/>
                <a:ea typeface="Verdana"/>
                <a:cs typeface="Verdana"/>
                <a:sym typeface="Verdana"/>
              </a:rPr>
              <a:t>0</a:t>
            </a:r>
            <a:r>
              <a:rPr lang="en-US" sz="1400" b="0" i="0" u="none" strike="noStrike" cap="none" dirty="0">
                <a:solidFill>
                  <a:schemeClr val="dk1"/>
                </a:solidFill>
                <a:latin typeface="Verdana"/>
                <a:ea typeface="Verdana"/>
                <a:cs typeface="Verdana"/>
                <a:sym typeface="Verdana"/>
              </a:rPr>
              <a:t>-2026</a:t>
            </a:r>
            <a:r>
              <a:rPr lang="en-US" dirty="0">
                <a:solidFill>
                  <a:schemeClr val="dk1"/>
                </a:solidFill>
                <a:latin typeface="Verdana"/>
                <a:ea typeface="Verdana"/>
                <a:cs typeface="Verdana"/>
                <a:sym typeface="Verdana"/>
              </a:rPr>
              <a:t> </a:t>
            </a:r>
            <a:r>
              <a:rPr lang="en-US" sz="1400" b="0" i="0" u="none" strike="noStrike" cap="none" dirty="0">
                <a:solidFill>
                  <a:schemeClr val="dk1"/>
                </a:solidFill>
                <a:latin typeface="Verdana"/>
                <a:ea typeface="Verdana"/>
                <a:cs typeface="Verdana"/>
                <a:sym typeface="Verdana"/>
              </a:rPr>
              <a:t>Light of the World Learning</a:t>
            </a:r>
            <a:endParaRPr sz="1400" b="0" i="1" u="none" strike="noStrike" cap="none" dirty="0">
              <a:solidFill>
                <a:schemeClr val="dk1"/>
              </a:solidFill>
              <a:latin typeface="Verdana"/>
              <a:ea typeface="Verdana"/>
              <a:cs typeface="Verdana"/>
              <a:sym typeface="Verdana"/>
            </a:endParaRPr>
          </a:p>
        </p:txBody>
      </p:sp>
      <p:grpSp>
        <p:nvGrpSpPr>
          <p:cNvPr id="209" name="Google Shape;209;p1"/>
          <p:cNvGrpSpPr/>
          <p:nvPr/>
        </p:nvGrpSpPr>
        <p:grpSpPr>
          <a:xfrm>
            <a:off x="5101216" y="5793760"/>
            <a:ext cx="1982589" cy="408199"/>
            <a:chOff x="8033" y="9125"/>
            <a:chExt cx="3123" cy="643"/>
          </a:xfrm>
        </p:grpSpPr>
        <p:sp>
          <p:nvSpPr>
            <p:cNvPr id="210" name="Google Shape;210;p1"/>
            <p:cNvSpPr/>
            <p:nvPr/>
          </p:nvSpPr>
          <p:spPr>
            <a:xfrm>
              <a:off x="8033" y="9135"/>
              <a:ext cx="3123" cy="633"/>
            </a:xfrm>
            <a:prstGeom prst="plaque">
              <a:avLst>
                <a:gd name="adj" fmla="val 16667"/>
              </a:avLst>
            </a:prstGeom>
            <a:solidFill>
              <a:srgbClr val="FFFD78"/>
            </a:solidFill>
            <a:ln w="5715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99"/>
                <a:buFont typeface="Arial"/>
                <a:buNone/>
              </a:pPr>
              <a:endParaRPr sz="1799" b="0" i="0" u="none" strike="noStrike" cap="none">
                <a:solidFill>
                  <a:schemeClr val="dk1"/>
                </a:solidFill>
                <a:latin typeface="Verdana"/>
                <a:ea typeface="Verdana"/>
                <a:cs typeface="Verdana"/>
                <a:sym typeface="Verdana"/>
              </a:endParaRPr>
            </a:p>
          </p:txBody>
        </p:sp>
        <p:sp>
          <p:nvSpPr>
            <p:cNvPr id="211" name="Google Shape;211;p1"/>
            <p:cNvSpPr txBox="1"/>
            <p:nvPr/>
          </p:nvSpPr>
          <p:spPr>
            <a:xfrm>
              <a:off x="8212" y="9125"/>
              <a:ext cx="2838" cy="6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99"/>
                <a:buFont typeface="Arial"/>
                <a:buNone/>
              </a:pPr>
              <a:r>
                <a:rPr lang="en-US" sz="1999" b="0" i="0" u="none" strike="noStrike" cap="none">
                  <a:solidFill>
                    <a:srgbClr val="000000"/>
                  </a:solidFill>
                  <a:latin typeface="Verdana"/>
                  <a:ea typeface="Verdana"/>
                  <a:cs typeface="Verdana"/>
                  <a:sym typeface="Verdana"/>
                </a:rPr>
                <a:t>Unit A2-33</a:t>
              </a:r>
              <a:endParaRPr sz="1400" b="0" i="0" u="none" strike="noStrike" cap="none">
                <a:solidFill>
                  <a:srgbClr val="000000"/>
                </a:solidFill>
                <a:latin typeface="Verdana"/>
                <a:ea typeface="Verdana"/>
                <a:cs typeface="Verdana"/>
                <a:sym typeface="Verdana"/>
              </a:endParaRPr>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0538" y="197485"/>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9"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3"/>
        <p:cNvGrpSpPr/>
        <p:nvPr/>
      </p:nvGrpSpPr>
      <p:grpSpPr>
        <a:xfrm>
          <a:off x="0" y="0"/>
          <a:ext cx="0" cy="0"/>
          <a:chOff x="0" y="0"/>
          <a:chExt cx="0" cy="0"/>
        </a:xfrm>
      </p:grpSpPr>
      <p:sp>
        <p:nvSpPr>
          <p:cNvPr id="295" name="Google Shape;295;p8"/>
          <p:cNvSpPr txBox="1"/>
          <p:nvPr/>
        </p:nvSpPr>
        <p:spPr>
          <a:xfrm>
            <a:off x="1333609" y="0"/>
            <a:ext cx="9053679"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Practice apologizing and forgiving.</a:t>
            </a:r>
            <a:endParaRPr sz="3200" b="1" dirty="0">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B44D5E8F-79F3-67D3-08F3-EF98698D2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4" name="Picture 3">
            <a:extLst>
              <a:ext uri="{FF2B5EF4-FFF2-40B4-BE49-F238E27FC236}">
                <a16:creationId xmlns:a16="http://schemas.microsoft.com/office/drawing/2014/main" id="{A1199837-4A9D-0A49-5AEA-D4E92D75E7F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47559" y="3839070"/>
            <a:ext cx="4440007" cy="2960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3BE52BC3-17BA-3CD4-5AED-2F825A2A88F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47559" y="769500"/>
            <a:ext cx="4440008" cy="29600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42856F81-DB2F-2828-4A44-53DDBC3F801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704435" y="769500"/>
            <a:ext cx="5053776" cy="27426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E239D1A9-C2CF-B5CC-94B5-C145179E541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54693" y="3759958"/>
            <a:ext cx="5026326" cy="29614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Google Shape;517;p29">
            <a:extLst>
              <a:ext uri="{FF2B5EF4-FFF2-40B4-BE49-F238E27FC236}">
                <a16:creationId xmlns:a16="http://schemas.microsoft.com/office/drawing/2014/main" id="{313B8393-328A-DD28-8699-99F868E34F2C}"/>
              </a:ext>
            </a:extLst>
          </p:cNvPr>
          <p:cNvSpPr txBox="1"/>
          <p:nvPr/>
        </p:nvSpPr>
        <p:spPr>
          <a:xfrm>
            <a:off x="219050" y="686329"/>
            <a:ext cx="620710" cy="523200"/>
          </a:xfrm>
          <a:prstGeom prst="rect">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cs typeface="Verdana"/>
                <a:sym typeface="Verdana"/>
              </a:rPr>
              <a:t>1</a:t>
            </a:r>
            <a:endParaRPr sz="2800" b="1" i="0" u="none" strike="noStrike" cap="none" dirty="0">
              <a:solidFill>
                <a:schemeClr val="lt1"/>
              </a:solidFill>
              <a:latin typeface="Verdana"/>
              <a:ea typeface="Verdana"/>
              <a:cs typeface="Verdana"/>
              <a:sym typeface="Verdana"/>
            </a:endParaRPr>
          </a:p>
        </p:txBody>
      </p:sp>
      <p:sp>
        <p:nvSpPr>
          <p:cNvPr id="11" name="Google Shape;517;p29">
            <a:extLst>
              <a:ext uri="{FF2B5EF4-FFF2-40B4-BE49-F238E27FC236}">
                <a16:creationId xmlns:a16="http://schemas.microsoft.com/office/drawing/2014/main" id="{A13CF251-66CF-E852-D629-93566F877B30}"/>
              </a:ext>
            </a:extLst>
          </p:cNvPr>
          <p:cNvSpPr txBox="1"/>
          <p:nvPr/>
        </p:nvSpPr>
        <p:spPr>
          <a:xfrm>
            <a:off x="6017045" y="3934291"/>
            <a:ext cx="620710" cy="523200"/>
          </a:xfrm>
          <a:prstGeom prst="rect">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cs typeface="Verdana"/>
                <a:sym typeface="Verdana"/>
              </a:rPr>
              <a:t>4</a:t>
            </a:r>
            <a:endParaRPr sz="2800" b="1" i="0" u="none" strike="noStrike" cap="none" dirty="0">
              <a:solidFill>
                <a:schemeClr val="lt1"/>
              </a:solidFill>
              <a:latin typeface="Verdana"/>
              <a:ea typeface="Verdana"/>
              <a:cs typeface="Verdana"/>
              <a:sym typeface="Verdana"/>
            </a:endParaRPr>
          </a:p>
        </p:txBody>
      </p:sp>
      <p:sp>
        <p:nvSpPr>
          <p:cNvPr id="12" name="Google Shape;517;p29">
            <a:extLst>
              <a:ext uri="{FF2B5EF4-FFF2-40B4-BE49-F238E27FC236}">
                <a16:creationId xmlns:a16="http://schemas.microsoft.com/office/drawing/2014/main" id="{818ABFA9-74D6-4E21-6095-8FDFA60C2DFD}"/>
              </a:ext>
            </a:extLst>
          </p:cNvPr>
          <p:cNvSpPr txBox="1"/>
          <p:nvPr/>
        </p:nvSpPr>
        <p:spPr>
          <a:xfrm>
            <a:off x="5860448" y="769500"/>
            <a:ext cx="620710" cy="523200"/>
          </a:xfrm>
          <a:prstGeom prst="rect">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cs typeface="Verdana"/>
                <a:sym typeface="Verdana"/>
              </a:rPr>
              <a:t>2</a:t>
            </a:r>
            <a:endParaRPr sz="2800" b="1" i="0" u="none" strike="noStrike" cap="none" dirty="0">
              <a:solidFill>
                <a:schemeClr val="lt1"/>
              </a:solidFill>
              <a:latin typeface="Verdana"/>
              <a:ea typeface="Verdana"/>
              <a:cs typeface="Verdana"/>
              <a:sym typeface="Verdana"/>
            </a:endParaRPr>
          </a:p>
        </p:txBody>
      </p:sp>
      <p:sp>
        <p:nvSpPr>
          <p:cNvPr id="13" name="Google Shape;517;p29">
            <a:extLst>
              <a:ext uri="{FF2B5EF4-FFF2-40B4-BE49-F238E27FC236}">
                <a16:creationId xmlns:a16="http://schemas.microsoft.com/office/drawing/2014/main" id="{ECF9320F-045A-7209-ED6E-E01BBB72CA83}"/>
              </a:ext>
            </a:extLst>
          </p:cNvPr>
          <p:cNvSpPr txBox="1"/>
          <p:nvPr/>
        </p:nvSpPr>
        <p:spPr>
          <a:xfrm>
            <a:off x="219050" y="3953310"/>
            <a:ext cx="620710" cy="523200"/>
          </a:xfrm>
          <a:prstGeom prst="rect">
            <a:avLst/>
          </a:prstGeom>
          <a:solidFill>
            <a:schemeClr val="accent6"/>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cs typeface="Verdana"/>
                <a:sym typeface="Verdana"/>
              </a:rPr>
              <a:t>3</a:t>
            </a:r>
            <a:endParaRPr sz="2800" b="1" i="0" u="none" strike="noStrike" cap="none" dirty="0">
              <a:solidFill>
                <a:schemeClr val="lt1"/>
              </a:solidFill>
              <a:latin typeface="Verdana"/>
              <a:ea typeface="Verdana"/>
              <a:cs typeface="Verdana"/>
              <a:sym typeface="Verdana"/>
            </a:endParaRPr>
          </a:p>
        </p:txBody>
      </p:sp>
      <p:sp>
        <p:nvSpPr>
          <p:cNvPr id="296" name="Google Shape;296;p8"/>
          <p:cNvSpPr txBox="1">
            <a:spLocks noGrp="1"/>
          </p:cNvSpPr>
          <p:nvPr>
            <p:ph type="ftr" idx="11"/>
          </p:nvPr>
        </p:nvSpPr>
        <p:spPr>
          <a:xfrm>
            <a:off x="373692"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42042" y="-6092"/>
            <a:ext cx="487363" cy="487363"/>
          </a:xfrm>
          <a:prstGeom prst="rect">
            <a:avLst/>
          </a:prstGeom>
        </p:spPr>
      </p:pic>
    </p:spTree>
    <p:extLst>
      <p:ext uri="{BB962C8B-B14F-4D97-AF65-F5344CB8AC3E}">
        <p14:creationId xmlns:p14="http://schemas.microsoft.com/office/powerpoint/2010/main" val="209966310"/>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23"/>
        <p:cNvGrpSpPr/>
        <p:nvPr/>
      </p:nvGrpSpPr>
      <p:grpSpPr>
        <a:xfrm>
          <a:off x="0" y="0"/>
          <a:ext cx="0" cy="0"/>
          <a:chOff x="0" y="0"/>
          <a:chExt cx="0" cy="0"/>
        </a:xfrm>
      </p:grpSpPr>
      <p:sp>
        <p:nvSpPr>
          <p:cNvPr id="324" name="Google Shape;324;p11"/>
          <p:cNvSpPr txBox="1"/>
          <p:nvPr/>
        </p:nvSpPr>
        <p:spPr>
          <a:xfrm>
            <a:off x="749508" y="59575"/>
            <a:ext cx="11166392"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Irregular Verbs. Tell what you did last week.</a:t>
            </a:r>
            <a:endParaRPr sz="3200" b="1" dirty="0">
              <a:latin typeface="Verdana"/>
              <a:ea typeface="Verdana"/>
              <a:cs typeface="Verdana"/>
              <a:sym typeface="Verdana"/>
            </a:endParaRPr>
          </a:p>
        </p:txBody>
      </p:sp>
      <p:sp>
        <p:nvSpPr>
          <p:cNvPr id="325" name="Google Shape;325;p11"/>
          <p:cNvSpPr txBox="1">
            <a:spLocks noGrp="1"/>
          </p:cNvSpPr>
          <p:nvPr>
            <p:ph type="ft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graphicFrame>
        <p:nvGraphicFramePr>
          <p:cNvPr id="327" name="Google Shape;327;p11"/>
          <p:cNvGraphicFramePr/>
          <p:nvPr>
            <p:extLst>
              <p:ext uri="{D42A27DB-BD31-4B8C-83A1-F6EECF244321}">
                <p14:modId xmlns:p14="http://schemas.microsoft.com/office/powerpoint/2010/main" val="707702532"/>
              </p:ext>
            </p:extLst>
          </p:nvPr>
        </p:nvGraphicFramePr>
        <p:xfrm>
          <a:off x="458850" y="829063"/>
          <a:ext cx="11457050" cy="5473080"/>
        </p:xfrm>
        <a:graphic>
          <a:graphicData uri="http://schemas.openxmlformats.org/drawingml/2006/table">
            <a:tbl>
              <a:tblPr>
                <a:noFill/>
                <a:tableStyleId>{9CCF1D13-B11E-4250-BC96-8098588A43F8}</a:tableStyleId>
              </a:tblPr>
              <a:tblGrid>
                <a:gridCol w="569300">
                  <a:extLst>
                    <a:ext uri="{9D8B030D-6E8A-4147-A177-3AD203B41FA5}">
                      <a16:colId xmlns:a16="http://schemas.microsoft.com/office/drawing/2014/main" val="20000"/>
                    </a:ext>
                  </a:extLst>
                </a:gridCol>
                <a:gridCol w="1410675">
                  <a:extLst>
                    <a:ext uri="{9D8B030D-6E8A-4147-A177-3AD203B41FA5}">
                      <a16:colId xmlns:a16="http://schemas.microsoft.com/office/drawing/2014/main" val="20001"/>
                    </a:ext>
                  </a:extLst>
                </a:gridCol>
                <a:gridCol w="1632600">
                  <a:extLst>
                    <a:ext uri="{9D8B030D-6E8A-4147-A177-3AD203B41FA5}">
                      <a16:colId xmlns:a16="http://schemas.microsoft.com/office/drawing/2014/main" val="20002"/>
                    </a:ext>
                  </a:extLst>
                </a:gridCol>
                <a:gridCol w="7844475">
                  <a:extLst>
                    <a:ext uri="{9D8B030D-6E8A-4147-A177-3AD203B41FA5}">
                      <a16:colId xmlns:a16="http://schemas.microsoft.com/office/drawing/2014/main" val="20003"/>
                    </a:ext>
                  </a:extLst>
                </a:gridCol>
              </a:tblGrid>
              <a:tr h="87805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Base form</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Simple past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Simple Past Tense Sentence</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put </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put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a:t>
                      </a:r>
                      <a:r>
                        <a:rPr lang="en-US" sz="2800" b="1" u="none" strike="noStrike" cap="none" dirty="0">
                          <a:latin typeface="Verdana"/>
                          <a:ea typeface="Verdana"/>
                          <a:cs typeface="Verdana"/>
                          <a:sym typeface="Verdana"/>
                        </a:rPr>
                        <a:t>put</a:t>
                      </a:r>
                      <a:r>
                        <a:rPr lang="en-US" sz="2800" u="none" strike="noStrike" cap="none" dirty="0">
                          <a:latin typeface="Verdana"/>
                          <a:ea typeface="Verdana"/>
                          <a:cs typeface="Verdana"/>
                          <a:sym typeface="Verdana"/>
                        </a:rPr>
                        <a:t> a lot of honey in the dessert.</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2</a:t>
                      </a: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read</a:t>
                      </a:r>
                      <a:endParaRPr sz="2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/rEd/</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read</a:t>
                      </a:r>
                      <a:endParaRPr sz="2800" u="none" strike="noStrike" cap="none">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t>
                      </a:r>
                      <a:r>
                        <a:rPr lang="en-US" sz="2800" u="none" strike="noStrike" cap="none">
                          <a:latin typeface="Verdana"/>
                          <a:ea typeface="Verdana"/>
                          <a:cs typeface="Verdana"/>
                          <a:sym typeface="Verdana"/>
                        </a:rPr>
                        <a:t>red</a:t>
                      </a:r>
                      <a:r>
                        <a:rPr lang="en-US" sz="2800">
                          <a:latin typeface="Verdana"/>
                          <a:ea typeface="Verdana"/>
                          <a:cs typeface="Verdana"/>
                          <a:sym typeface="Verdana"/>
                        </a:rPr>
                        <a:t>/</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2"/>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3</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run</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ran</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4</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say</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said</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5</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see</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saw</a:t>
                      </a:r>
                      <a:endParaRPr sz="2800" u="none" strike="noStrike" cap="none">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6D455E18-A274-1D5D-7CDD-E9668ED6F4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816" y="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6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33"/>
        <p:cNvGrpSpPr/>
        <p:nvPr/>
      </p:nvGrpSpPr>
      <p:grpSpPr>
        <a:xfrm>
          <a:off x="0" y="0"/>
          <a:ext cx="0" cy="0"/>
          <a:chOff x="0" y="0"/>
          <a:chExt cx="0" cy="0"/>
        </a:xfrm>
      </p:grpSpPr>
      <p:sp>
        <p:nvSpPr>
          <p:cNvPr id="334" name="Google Shape;334;p12"/>
          <p:cNvSpPr txBox="1"/>
          <p:nvPr/>
        </p:nvSpPr>
        <p:spPr>
          <a:xfrm>
            <a:off x="545491" y="59563"/>
            <a:ext cx="11187659" cy="769500"/>
          </a:xfrm>
          <a:prstGeom prst="rect">
            <a:avLst/>
          </a:prstGeom>
          <a:noFill/>
          <a:ln>
            <a:noFill/>
          </a:ln>
        </p:spPr>
        <p:txBody>
          <a:bodyPr spcFirstLastPara="1" wrap="square" lIns="91425" tIns="45700" rIns="91425" bIns="45700" anchor="t" anchorCtr="0">
            <a:noAutofit/>
          </a:bodyPr>
          <a:lstStyle/>
          <a:p>
            <a:pPr algn="ctr">
              <a:buSzPts val="4400"/>
            </a:pPr>
            <a:r>
              <a:rPr lang="en-US" sz="3200" b="1" dirty="0">
                <a:latin typeface="Verdana"/>
                <a:ea typeface="Verdana"/>
                <a:cs typeface="Verdana"/>
                <a:sym typeface="Verdana"/>
              </a:rPr>
              <a:t>Irregular verbs. </a:t>
            </a: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Tell what you did last month.</a:t>
            </a:r>
            <a:endParaRPr sz="4400" b="0" i="0" u="none" strike="noStrike" cap="none" dirty="0">
              <a:solidFill>
                <a:srgbClr val="000000"/>
              </a:solidFill>
              <a:latin typeface="Verdana"/>
              <a:ea typeface="Verdana"/>
              <a:cs typeface="Verdana"/>
              <a:sym typeface="Verdana"/>
            </a:endParaRPr>
          </a:p>
        </p:txBody>
      </p:sp>
      <p:sp>
        <p:nvSpPr>
          <p:cNvPr id="335" name="Google Shape;335;p12"/>
          <p:cNvSpPr txBox="1">
            <a:spLocks noGrp="1"/>
          </p:cNvSpPr>
          <p:nvPr>
            <p:ph type="ftr" idx="11"/>
          </p:nvPr>
        </p:nvSpPr>
        <p:spPr>
          <a:xfrm>
            <a:off x="458853" y="6443299"/>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graphicFrame>
        <p:nvGraphicFramePr>
          <p:cNvPr id="337" name="Google Shape;337;p12"/>
          <p:cNvGraphicFramePr/>
          <p:nvPr>
            <p:extLst>
              <p:ext uri="{D42A27DB-BD31-4B8C-83A1-F6EECF244321}">
                <p14:modId xmlns:p14="http://schemas.microsoft.com/office/powerpoint/2010/main" val="3514729320"/>
              </p:ext>
            </p:extLst>
          </p:nvPr>
        </p:nvGraphicFramePr>
        <p:xfrm>
          <a:off x="458850" y="829063"/>
          <a:ext cx="11457050" cy="5370690"/>
        </p:xfrm>
        <a:graphic>
          <a:graphicData uri="http://schemas.openxmlformats.org/drawingml/2006/table">
            <a:tbl>
              <a:tblPr>
                <a:noFill/>
                <a:tableStyleId>{9CCF1D13-B11E-4250-BC96-8098588A43F8}</a:tableStyleId>
              </a:tblPr>
              <a:tblGrid>
                <a:gridCol w="667821">
                  <a:extLst>
                    <a:ext uri="{9D8B030D-6E8A-4147-A177-3AD203B41FA5}">
                      <a16:colId xmlns:a16="http://schemas.microsoft.com/office/drawing/2014/main" val="20000"/>
                    </a:ext>
                  </a:extLst>
                </a:gridCol>
                <a:gridCol w="1586979">
                  <a:extLst>
                    <a:ext uri="{9D8B030D-6E8A-4147-A177-3AD203B41FA5}">
                      <a16:colId xmlns:a16="http://schemas.microsoft.com/office/drawing/2014/main" val="20001"/>
                    </a:ext>
                  </a:extLst>
                </a:gridCol>
                <a:gridCol w="1680500">
                  <a:extLst>
                    <a:ext uri="{9D8B030D-6E8A-4147-A177-3AD203B41FA5}">
                      <a16:colId xmlns:a16="http://schemas.microsoft.com/office/drawing/2014/main" val="20002"/>
                    </a:ext>
                  </a:extLst>
                </a:gridCol>
                <a:gridCol w="7521750">
                  <a:extLst>
                    <a:ext uri="{9D8B030D-6E8A-4147-A177-3AD203B41FA5}">
                      <a16:colId xmlns:a16="http://schemas.microsoft.com/office/drawing/2014/main" val="20003"/>
                    </a:ext>
                  </a:extLst>
                </a:gridCol>
              </a:tblGrid>
              <a:tr h="878050">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Base form</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Simple past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F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Simple Past Tense Sentence</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6</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sell</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sold</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a:t>
                      </a:r>
                      <a:r>
                        <a:rPr lang="en-US" sz="2800" b="1" u="none" strike="noStrike" cap="none" dirty="0">
                          <a:latin typeface="Verdana"/>
                          <a:ea typeface="Verdana"/>
                          <a:cs typeface="Verdana"/>
                          <a:sym typeface="Verdana"/>
                        </a:rPr>
                        <a:t>sold</a:t>
                      </a:r>
                      <a:r>
                        <a:rPr lang="en-US" sz="2800" u="none" strike="noStrike" cap="none" dirty="0">
                          <a:latin typeface="Verdana"/>
                          <a:ea typeface="Verdana"/>
                          <a:cs typeface="Verdana"/>
                          <a:sym typeface="Verdana"/>
                        </a:rPr>
                        <a:t> sweet ice cream from a cart.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7</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send</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sent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8</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sing</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sang</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9</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sit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sat</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8780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10</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sleep</a:t>
                      </a:r>
                      <a:endParaRPr sz="2800" u="none" strike="noStrike" cap="none">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slept</a:t>
                      </a: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latin typeface="Verdana"/>
                        <a:ea typeface="Verdana"/>
                        <a:cs typeface="Verdana"/>
                        <a:sym typeface="Verdana"/>
                      </a:endParaRPr>
                    </a:p>
                  </a:txBody>
                  <a:tcPr marL="63500" marR="63500" marT="63500" marB="6350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12700" cap="flat" cmpd="sng">
                      <a:solidFill>
                        <a:srgbClr val="4A86E8"/>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Slide Number Placeholder 1">
            <a:extLst>
              <a:ext uri="{FF2B5EF4-FFF2-40B4-BE49-F238E27FC236}">
                <a16:creationId xmlns:a16="http://schemas.microsoft.com/office/drawing/2014/main" id="{549AA9C8-9B58-E0D6-33A4-EB86B68EEF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128" y="59563"/>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1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43"/>
        <p:cNvGrpSpPr/>
        <p:nvPr/>
      </p:nvGrpSpPr>
      <p:grpSpPr>
        <a:xfrm>
          <a:off x="0" y="0"/>
          <a:ext cx="0" cy="0"/>
          <a:chOff x="0" y="0"/>
          <a:chExt cx="0" cy="0"/>
        </a:xfrm>
      </p:grpSpPr>
      <p:sp>
        <p:nvSpPr>
          <p:cNvPr id="344" name="Google Shape;344;p13"/>
          <p:cNvSpPr/>
          <p:nvPr/>
        </p:nvSpPr>
        <p:spPr>
          <a:xfrm>
            <a:off x="489540" y="286200"/>
            <a:ext cx="11232560" cy="5084700"/>
          </a:xfrm>
          <a:prstGeom prst="rect">
            <a:avLst/>
          </a:prstGeom>
          <a:noFill/>
          <a:ln>
            <a:noFill/>
          </a:ln>
        </p:spPr>
        <p:txBody>
          <a:bodyPr spcFirstLastPara="1" wrap="square" lIns="91425" tIns="45700" rIns="91425" bIns="45700" anchor="t" anchorCtr="0">
            <a:noAutofit/>
          </a:bodyPr>
          <a:lstStyle/>
          <a:p>
            <a:pPr marL="0" marR="0" lvl="0" indent="0" algn="l" rtl="0">
              <a:lnSpc>
                <a:spcPct val="120000"/>
              </a:lnSpc>
              <a:spcBef>
                <a:spcPts val="0"/>
              </a:spcBef>
              <a:spcAft>
                <a:spcPts val="0"/>
              </a:spcAft>
              <a:buClr>
                <a:srgbClr val="000000"/>
              </a:buClr>
              <a:buSzPts val="2800"/>
              <a:buFont typeface="Arial"/>
              <a:buNone/>
            </a:pPr>
            <a:endParaRPr sz="3400" b="0" i="0" u="none" strike="noStrike" cap="none" dirty="0">
              <a:solidFill>
                <a:srgbClr val="000000"/>
              </a:solidFill>
              <a:latin typeface="Verdana"/>
              <a:ea typeface="Verdana"/>
              <a:cs typeface="Verdana"/>
              <a:sym typeface="Verdana"/>
            </a:endParaRPr>
          </a:p>
          <a:p>
            <a:pPr marL="0" marR="0" lvl="0" indent="0" algn="ctr" rtl="0">
              <a:lnSpc>
                <a:spcPct val="150000"/>
              </a:lnSpc>
              <a:spcBef>
                <a:spcPts val="0"/>
              </a:spcBef>
              <a:spcAft>
                <a:spcPts val="0"/>
              </a:spcAft>
              <a:buClr>
                <a:schemeClr val="dk1"/>
              </a:buClr>
              <a:buSzPts val="2400"/>
              <a:buFont typeface="Arial"/>
              <a:buNone/>
            </a:pPr>
            <a:endParaRPr sz="30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2100"/>
              <a:buFont typeface="Arial"/>
              <a:buNone/>
            </a:pPr>
            <a:r>
              <a:rPr lang="en-US" sz="2800" i="0" u="none" strike="noStrike" cap="none" dirty="0">
                <a:solidFill>
                  <a:schemeClr val="dk1"/>
                </a:solidFill>
                <a:latin typeface="Verdana"/>
                <a:ea typeface="Verdana"/>
                <a:cs typeface="Verdana"/>
                <a:sym typeface="Verdana"/>
              </a:rPr>
              <a:t>A. Oops! I broke </a:t>
            </a:r>
            <a:r>
              <a:rPr lang="en-US" sz="2800" b="1" i="0" u="none" strike="noStrike" cap="none" dirty="0">
                <a:solidFill>
                  <a:schemeClr val="accent6">
                    <a:lumMod val="75000"/>
                  </a:schemeClr>
                </a:solidFill>
                <a:latin typeface="Verdana"/>
                <a:ea typeface="Verdana"/>
                <a:cs typeface="Verdana"/>
                <a:sym typeface="Verdana"/>
              </a:rPr>
              <a:t>your glass</a:t>
            </a:r>
            <a:r>
              <a:rPr lang="en-US" sz="2800" i="0" u="none" strike="noStrike" cap="none" dirty="0">
                <a:solidFill>
                  <a:schemeClr val="dk1"/>
                </a:solidFill>
                <a:latin typeface="Verdana"/>
                <a:ea typeface="Verdana"/>
                <a:cs typeface="Verdana"/>
                <a:sym typeface="Verdana"/>
              </a:rPr>
              <a:t>!</a:t>
            </a:r>
          </a:p>
          <a:p>
            <a:pPr marL="514350" marR="0" lvl="0" indent="-514350" algn="l" rtl="0">
              <a:lnSpc>
                <a:spcPct val="150000"/>
              </a:lnSpc>
              <a:spcBef>
                <a:spcPts val="0"/>
              </a:spcBef>
              <a:spcAft>
                <a:spcPts val="0"/>
              </a:spcAft>
              <a:buClr>
                <a:schemeClr val="dk1"/>
              </a:buClr>
              <a:buSzPct val="100000"/>
              <a:buFont typeface="+mj-lt"/>
              <a:buAutoNum type="alphaUcPeriod" startAt="2"/>
            </a:pPr>
            <a:r>
              <a:rPr lang="en-US" sz="2800" dirty="0">
                <a:solidFill>
                  <a:schemeClr val="dk1"/>
                </a:solidFill>
                <a:latin typeface="Verdana"/>
                <a:ea typeface="Verdana"/>
                <a:cs typeface="Verdana"/>
                <a:sym typeface="Verdana"/>
              </a:rPr>
              <a:t>Oh no! I</a:t>
            </a:r>
            <a:r>
              <a:rPr lang="en-US" sz="2800" i="0" u="none" strike="noStrike" cap="none" dirty="0">
                <a:solidFill>
                  <a:schemeClr val="dk1"/>
                </a:solidFill>
                <a:latin typeface="Verdana"/>
                <a:ea typeface="Verdana"/>
                <a:cs typeface="Verdana"/>
                <a:sym typeface="Verdana"/>
              </a:rPr>
              <a:t>t's my special </a:t>
            </a:r>
            <a:r>
              <a:rPr lang="en-US" sz="2800" b="1" dirty="0">
                <a:solidFill>
                  <a:schemeClr val="accent6">
                    <a:lumMod val="75000"/>
                  </a:schemeClr>
                </a:solidFill>
                <a:latin typeface="Verdana"/>
                <a:ea typeface="Verdana"/>
                <a:cs typeface="Verdana"/>
                <a:sym typeface="Verdana"/>
              </a:rPr>
              <a:t>wine</a:t>
            </a:r>
            <a:r>
              <a:rPr lang="en-US" sz="2800" i="0" u="none" strike="noStrike" cap="none" dirty="0">
                <a:solidFill>
                  <a:schemeClr val="dk1"/>
                </a:solidFill>
                <a:latin typeface="Verdana"/>
                <a:ea typeface="Verdana"/>
                <a:cs typeface="Verdana"/>
                <a:sym typeface="Verdana"/>
              </a:rPr>
              <a:t> </a:t>
            </a:r>
            <a:r>
              <a:rPr lang="en-US" sz="2800" b="1" dirty="0">
                <a:solidFill>
                  <a:schemeClr val="accent6">
                    <a:lumMod val="75000"/>
                  </a:schemeClr>
                </a:solidFill>
                <a:latin typeface="Verdana"/>
                <a:ea typeface="Verdana"/>
                <a:cs typeface="Verdana"/>
                <a:sym typeface="Verdana"/>
              </a:rPr>
              <a:t>glass</a:t>
            </a:r>
            <a:r>
              <a:rPr lang="en-US" sz="2800" i="0" u="none" strike="noStrike" cap="none" dirty="0">
                <a:solidFill>
                  <a:schemeClr val="dk1"/>
                </a:solidFill>
                <a:latin typeface="Verdana"/>
                <a:ea typeface="Verdana"/>
                <a:cs typeface="Verdana"/>
                <a:sym typeface="Verdana"/>
              </a:rPr>
              <a:t>. And now </a:t>
            </a:r>
            <a:r>
              <a:rPr lang="en-US" sz="2800" b="1" dirty="0">
                <a:solidFill>
                  <a:schemeClr val="accent6">
                    <a:lumMod val="75000"/>
                  </a:schemeClr>
                </a:solidFill>
                <a:latin typeface="Verdana"/>
                <a:ea typeface="Verdana"/>
                <a:cs typeface="Verdana"/>
                <a:sym typeface="Verdana"/>
              </a:rPr>
              <a:t>the tablecloth is stained</a:t>
            </a:r>
            <a:r>
              <a:rPr lang="en-US" sz="2800" i="0" u="none" strike="noStrike" cap="none" dirty="0">
                <a:solidFill>
                  <a:schemeClr val="dk1"/>
                </a:solidFill>
                <a:latin typeface="Verdana"/>
                <a:ea typeface="Verdana"/>
                <a:cs typeface="Verdana"/>
                <a:sym typeface="Verdana"/>
              </a:rPr>
              <a:t>.</a:t>
            </a:r>
          </a:p>
          <a:p>
            <a:pPr marL="514350" marR="0" lvl="0" indent="-514350" algn="l" rtl="0">
              <a:lnSpc>
                <a:spcPct val="150000"/>
              </a:lnSpc>
              <a:spcBef>
                <a:spcPts val="0"/>
              </a:spcBef>
              <a:spcAft>
                <a:spcPts val="0"/>
              </a:spcAft>
              <a:buClr>
                <a:schemeClr val="dk1"/>
              </a:buClr>
              <a:buSzPct val="100000"/>
              <a:buFont typeface="+mj-lt"/>
              <a:buAutoNum type="alphaUcPeriod"/>
            </a:pPr>
            <a:r>
              <a:rPr lang="en-US" sz="2800" i="0" u="none" strike="noStrike" cap="none" dirty="0">
                <a:solidFill>
                  <a:schemeClr val="dk1"/>
                </a:solidFill>
                <a:latin typeface="Verdana"/>
                <a:ea typeface="Verdana"/>
                <a:cs typeface="Verdana"/>
                <a:sym typeface="Verdana"/>
              </a:rPr>
              <a:t>I'm so sorry. I'll buy a new </a:t>
            </a:r>
            <a:r>
              <a:rPr lang="en-US" sz="2800" b="1" dirty="0">
                <a:solidFill>
                  <a:schemeClr val="accent6">
                    <a:lumMod val="75000"/>
                  </a:schemeClr>
                </a:solidFill>
                <a:latin typeface="Verdana"/>
                <a:ea typeface="Verdana"/>
                <a:cs typeface="Verdana"/>
                <a:sym typeface="Verdana"/>
              </a:rPr>
              <a:t>glass</a:t>
            </a:r>
            <a:r>
              <a:rPr lang="en-US" sz="2800" i="0" u="none" strike="noStrike" cap="none" dirty="0">
                <a:solidFill>
                  <a:schemeClr val="dk1"/>
                </a:solidFill>
                <a:latin typeface="Verdana"/>
                <a:ea typeface="Verdana"/>
                <a:cs typeface="Verdana"/>
                <a:sym typeface="Verdana"/>
              </a:rPr>
              <a:t> </a:t>
            </a:r>
            <a:r>
              <a:rPr lang="en-US" sz="2800" b="1" dirty="0">
                <a:solidFill>
                  <a:schemeClr val="accent6">
                    <a:lumMod val="75000"/>
                  </a:schemeClr>
                </a:solidFill>
                <a:latin typeface="Verdana"/>
                <a:ea typeface="Verdana"/>
                <a:cs typeface="Verdana"/>
                <a:sym typeface="Verdana"/>
              </a:rPr>
              <a:t>and</a:t>
            </a:r>
            <a:r>
              <a:rPr lang="en-US" sz="2800" i="0" u="none" strike="noStrike" cap="none" dirty="0">
                <a:solidFill>
                  <a:schemeClr val="dk1"/>
                </a:solidFill>
                <a:latin typeface="Verdana"/>
                <a:ea typeface="Verdana"/>
                <a:cs typeface="Verdana"/>
                <a:sym typeface="Verdana"/>
              </a:rPr>
              <a:t> </a:t>
            </a:r>
            <a:r>
              <a:rPr lang="en-US" sz="2800" b="1" dirty="0">
                <a:solidFill>
                  <a:schemeClr val="accent6">
                    <a:lumMod val="75000"/>
                  </a:schemeClr>
                </a:solidFill>
                <a:latin typeface="Verdana"/>
                <a:ea typeface="Verdana"/>
                <a:cs typeface="Verdana"/>
                <a:sym typeface="Verdana"/>
              </a:rPr>
              <a:t>clean</a:t>
            </a:r>
            <a:r>
              <a:rPr lang="en-US" sz="2800" i="0" u="none" strike="noStrike" cap="none" dirty="0">
                <a:solidFill>
                  <a:schemeClr val="dk1"/>
                </a:solidFill>
                <a:latin typeface="Verdana"/>
                <a:ea typeface="Verdana"/>
                <a:cs typeface="Verdana"/>
                <a:sym typeface="Verdana"/>
              </a:rPr>
              <a:t> </a:t>
            </a:r>
            <a:r>
              <a:rPr lang="en-US" sz="2800" b="1" dirty="0">
                <a:solidFill>
                  <a:schemeClr val="accent6">
                    <a:lumMod val="75000"/>
                  </a:schemeClr>
                </a:solidFill>
                <a:latin typeface="Verdana"/>
                <a:ea typeface="Verdana"/>
                <a:cs typeface="Verdana"/>
                <a:sym typeface="Verdana"/>
              </a:rPr>
              <a:t>the</a:t>
            </a:r>
            <a:r>
              <a:rPr lang="en-US" sz="2800" i="0" u="none" strike="noStrike" cap="none" dirty="0">
                <a:solidFill>
                  <a:schemeClr val="dk1"/>
                </a:solidFill>
                <a:latin typeface="Verdana"/>
                <a:ea typeface="Verdana"/>
                <a:cs typeface="Verdana"/>
                <a:sym typeface="Verdana"/>
              </a:rPr>
              <a:t> </a:t>
            </a:r>
            <a:r>
              <a:rPr lang="en-US" sz="2800" b="1" dirty="0">
                <a:solidFill>
                  <a:schemeClr val="accent6">
                    <a:lumMod val="75000"/>
                  </a:schemeClr>
                </a:solidFill>
                <a:latin typeface="Verdana"/>
                <a:ea typeface="Verdana"/>
                <a:cs typeface="Verdana"/>
                <a:sym typeface="Verdana"/>
              </a:rPr>
              <a:t>stain</a:t>
            </a:r>
            <a:r>
              <a:rPr lang="en-US" sz="2800" i="0" u="none" strike="noStrike" cap="none" dirty="0">
                <a:solidFill>
                  <a:schemeClr val="dk1"/>
                </a:solidFill>
                <a:latin typeface="Verdana"/>
                <a:ea typeface="Verdana"/>
                <a:cs typeface="Verdana"/>
                <a:sym typeface="Verdana"/>
              </a:rPr>
              <a:t>. Please forgive me.</a:t>
            </a:r>
          </a:p>
          <a:p>
            <a:pPr marL="0" marR="0" lvl="0" indent="0" algn="l" rtl="0">
              <a:lnSpc>
                <a:spcPct val="150000"/>
              </a:lnSpc>
              <a:spcBef>
                <a:spcPts val="0"/>
              </a:spcBef>
              <a:spcAft>
                <a:spcPts val="0"/>
              </a:spcAft>
              <a:buClr>
                <a:schemeClr val="dk1"/>
              </a:buClr>
              <a:buSzPts val="2100"/>
              <a:buFont typeface="Arial"/>
              <a:buNone/>
            </a:pPr>
            <a:r>
              <a:rPr lang="en-US" sz="2800" i="0" u="none" strike="noStrike" cap="none" dirty="0">
                <a:solidFill>
                  <a:schemeClr val="dk1"/>
                </a:solidFill>
                <a:latin typeface="Verdana"/>
                <a:ea typeface="Verdana"/>
                <a:cs typeface="Verdana"/>
                <a:sym typeface="Verdana"/>
              </a:rPr>
              <a:t>B. It’s okay. I forgive you.</a:t>
            </a:r>
          </a:p>
          <a:p>
            <a:pPr marL="0" marR="0" lvl="0" indent="0" algn="l" rtl="0">
              <a:lnSpc>
                <a:spcPct val="150000"/>
              </a:lnSpc>
              <a:spcBef>
                <a:spcPts val="0"/>
              </a:spcBef>
              <a:spcAft>
                <a:spcPts val="0"/>
              </a:spcAft>
              <a:buClr>
                <a:schemeClr val="dk1"/>
              </a:buClr>
              <a:buSzPts val="2100"/>
              <a:buFont typeface="Arial"/>
              <a:buNone/>
            </a:pPr>
            <a:r>
              <a:rPr lang="en-US" sz="2800" i="0" u="none" strike="noStrike" cap="none" dirty="0">
                <a:solidFill>
                  <a:schemeClr val="dk1"/>
                </a:solidFill>
                <a:latin typeface="Verdana"/>
                <a:ea typeface="Verdana"/>
                <a:cs typeface="Verdana"/>
                <a:sym typeface="Verdana"/>
              </a:rPr>
              <a:t>A. Thank you.</a:t>
            </a:r>
            <a:endParaRPr sz="2800" b="0" i="0" u="none" strike="noStrike" cap="none" dirty="0">
              <a:solidFill>
                <a:srgbClr val="000000"/>
              </a:solidFill>
              <a:latin typeface="Verdana"/>
              <a:ea typeface="Verdana"/>
              <a:cs typeface="Verdana"/>
              <a:sym typeface="Verdana"/>
            </a:endParaRPr>
          </a:p>
        </p:txBody>
      </p:sp>
      <p:sp>
        <p:nvSpPr>
          <p:cNvPr id="345" name="Google Shape;345;p13"/>
          <p:cNvSpPr txBox="1">
            <a:spLocks noGrp="1"/>
          </p:cNvSpPr>
          <p:nvPr>
            <p:ph type="ftr" idx="11"/>
          </p:nvPr>
        </p:nvSpPr>
        <p:spPr>
          <a:xfrm>
            <a:off x="376025" y="6358520"/>
            <a:ext cx="3523419" cy="2693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346" name="Google Shape;346;p13"/>
          <p:cNvSpPr txBox="1"/>
          <p:nvPr/>
        </p:nvSpPr>
        <p:spPr>
          <a:xfrm>
            <a:off x="2534718" y="286209"/>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latin typeface="Verdana"/>
                <a:ea typeface="Verdana"/>
                <a:cs typeface="Verdana"/>
                <a:sym typeface="Verdana"/>
              </a:rPr>
              <a:t>Listen and repeat.</a:t>
            </a:r>
            <a:endParaRPr sz="4400" b="0" i="0" u="none" strike="noStrike" cap="none">
              <a:solidFill>
                <a:schemeClr val="dk1"/>
              </a:solidFill>
              <a:latin typeface="Verdana"/>
              <a:ea typeface="Verdana"/>
              <a:cs typeface="Verdana"/>
              <a:sym typeface="Verdana"/>
            </a:endParaRPr>
          </a:p>
        </p:txBody>
      </p:sp>
      <p:sp>
        <p:nvSpPr>
          <p:cNvPr id="347" name="Google Shape;347;p13"/>
          <p:cNvSpPr txBox="1"/>
          <p:nvPr/>
        </p:nvSpPr>
        <p:spPr>
          <a:xfrm>
            <a:off x="376025" y="286200"/>
            <a:ext cx="1146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65939926-A7B7-141D-435C-A96D5E760F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pic>
        <p:nvPicPr>
          <p:cNvPr id="3" name="Picture 2">
            <a:extLst>
              <a:ext uri="{FF2B5EF4-FFF2-40B4-BE49-F238E27FC236}">
                <a16:creationId xmlns:a16="http://schemas.microsoft.com/office/drawing/2014/main" id="{67676D0F-FF77-9C0B-9E83-A04B1148B31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448800" y="0"/>
            <a:ext cx="2743200" cy="1828972"/>
          </a:xfrm>
          <a:prstGeom prst="rect">
            <a:avLst/>
          </a:prstGeom>
          <a:ln>
            <a:solidFill>
              <a:schemeClr val="accent6">
                <a:lumMod val="75000"/>
              </a:schemeClr>
            </a:solidFill>
          </a:ln>
        </p:spPr>
      </p:pic>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32343" y="42518"/>
            <a:ext cx="487363" cy="487363"/>
          </a:xfrm>
          <a:prstGeom prst="rect">
            <a:avLst/>
          </a:prstGeom>
        </p:spPr>
      </p:pic>
    </p:spTree>
    <p:extLst>
      <p:ext uri="{BB962C8B-B14F-4D97-AF65-F5344CB8AC3E}">
        <p14:creationId xmlns:p14="http://schemas.microsoft.com/office/powerpoint/2010/main" val="2029357905"/>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54"/>
        <p:cNvGrpSpPr/>
        <p:nvPr/>
      </p:nvGrpSpPr>
      <p:grpSpPr>
        <a:xfrm>
          <a:off x="0" y="0"/>
          <a:ext cx="0" cy="0"/>
          <a:chOff x="0" y="0"/>
          <a:chExt cx="0" cy="0"/>
        </a:xfrm>
      </p:grpSpPr>
      <p:graphicFrame>
        <p:nvGraphicFramePr>
          <p:cNvPr id="355" name="Google Shape;355;p14"/>
          <p:cNvGraphicFramePr/>
          <p:nvPr>
            <p:extLst>
              <p:ext uri="{D42A27DB-BD31-4B8C-83A1-F6EECF244321}">
                <p14:modId xmlns:p14="http://schemas.microsoft.com/office/powerpoint/2010/main" val="3230994772"/>
              </p:ext>
            </p:extLst>
          </p:nvPr>
        </p:nvGraphicFramePr>
        <p:xfrm>
          <a:off x="1074036" y="1153162"/>
          <a:ext cx="10751622" cy="3749125"/>
        </p:xfrm>
        <a:graphic>
          <a:graphicData uri="http://schemas.openxmlformats.org/drawingml/2006/table">
            <a:tbl>
              <a:tblPr>
                <a:noFill/>
                <a:tableStyleId>{24C66F92-52A6-460B-A398-044A04EF0C31}</a:tableStyleId>
              </a:tblPr>
              <a:tblGrid>
                <a:gridCol w="3583874">
                  <a:extLst>
                    <a:ext uri="{9D8B030D-6E8A-4147-A177-3AD203B41FA5}">
                      <a16:colId xmlns:a16="http://schemas.microsoft.com/office/drawing/2014/main" val="20000"/>
                    </a:ext>
                  </a:extLst>
                </a:gridCol>
                <a:gridCol w="3583874">
                  <a:extLst>
                    <a:ext uri="{9D8B030D-6E8A-4147-A177-3AD203B41FA5}">
                      <a16:colId xmlns:a16="http://schemas.microsoft.com/office/drawing/2014/main" val="20001"/>
                    </a:ext>
                  </a:extLst>
                </a:gridCol>
                <a:gridCol w="3583874">
                  <a:extLst>
                    <a:ext uri="{9D8B030D-6E8A-4147-A177-3AD203B41FA5}">
                      <a16:colId xmlns:a16="http://schemas.microsoft.com/office/drawing/2014/main" val="20002"/>
                    </a:ext>
                  </a:extLst>
                </a:gridCol>
              </a:tblGrid>
              <a:tr h="94487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6">
                              <a:lumMod val="75000"/>
                            </a:schemeClr>
                          </a:solidFill>
                          <a:latin typeface="Verdana"/>
                          <a:ea typeface="Verdana"/>
                          <a:cs typeface="Verdana"/>
                          <a:sym typeface="Verdana"/>
                        </a:rPr>
                        <a:t>1. </a:t>
                      </a:r>
                      <a:r>
                        <a:rPr lang="en-US" sz="2800" u="none" strike="noStrike" cap="none" dirty="0">
                          <a:latin typeface="Verdana"/>
                          <a:ea typeface="Verdana"/>
                          <a:cs typeface="Verdana"/>
                          <a:sym typeface="Verdana"/>
                        </a:rPr>
                        <a:t>/</a:t>
                      </a:r>
                      <a:r>
                        <a:rPr lang="en-US" sz="2800" u="none" strike="noStrike" cap="none" dirty="0" err="1">
                          <a:latin typeface="Verdana"/>
                          <a:ea typeface="Verdana"/>
                          <a:cs typeface="Verdana"/>
                          <a:sym typeface="Verdana"/>
                        </a:rPr>
                        <a:t>oo</a:t>
                      </a:r>
                      <a:r>
                        <a:rPr lang="en-US" sz="2800" u="none" strike="noStrike" cap="none" dirty="0">
                          <a:latin typeface="Verdana"/>
                          <a:ea typeface="Verdana"/>
                          <a:cs typeface="Verdana"/>
                          <a:sym typeface="Verdana"/>
                        </a:rPr>
                        <a:t>/ spelled u</a:t>
                      </a:r>
                      <a:endParaRPr sz="2800" u="none" strike="noStrike" cap="none" dirty="0">
                        <a:solidFill>
                          <a:srgbClr val="000000"/>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6">
                              <a:lumMod val="75000"/>
                            </a:schemeClr>
                          </a:solidFill>
                          <a:latin typeface="Verdana"/>
                          <a:ea typeface="Verdana"/>
                          <a:cs typeface="Verdana"/>
                          <a:sym typeface="Verdana"/>
                        </a:rPr>
                        <a:t>2. </a:t>
                      </a:r>
                      <a:r>
                        <a:rPr lang="en-US" sz="2800" u="none" strike="noStrike" cap="none" dirty="0">
                          <a:latin typeface="Verdana"/>
                          <a:ea typeface="Verdana"/>
                          <a:cs typeface="Verdana"/>
                          <a:sym typeface="Verdana"/>
                        </a:rPr>
                        <a:t>/u/ spelled o</a:t>
                      </a:r>
                      <a:endParaRPr sz="2800" u="none" strike="noStrike" cap="none" dirty="0">
                        <a:solidFill>
                          <a:srgbClr val="000000"/>
                        </a:solidFill>
                        <a:latin typeface="Verdana"/>
                        <a:ea typeface="Verdana"/>
                        <a:cs typeface="Verdana"/>
                        <a:sym typeface="Verdana"/>
                      </a:endParaRPr>
                    </a:p>
                  </a:txBody>
                  <a:tcPr marL="68575" marR="68575" marT="45725" marB="45725" anchor="ctr">
                    <a:lnB w="9525" cap="flat" cmpd="sng">
                      <a:solidFill>
                        <a:schemeClr val="accent5"/>
                      </a:solidFill>
                      <a:prstDash val="solid"/>
                      <a:round/>
                      <a:headEnd type="none" w="sm" len="sm"/>
                      <a:tailEnd type="none" w="sm" len="sm"/>
                    </a:lnB>
                    <a:solidFill>
                      <a:srgbClr val="D8E2F3"/>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accent6">
                              <a:lumMod val="75000"/>
                            </a:schemeClr>
                          </a:solidFill>
                          <a:latin typeface="Verdana"/>
                          <a:ea typeface="Verdana"/>
                          <a:cs typeface="Verdana"/>
                          <a:sym typeface="Verdana"/>
                        </a:rPr>
                        <a:t>3. </a:t>
                      </a:r>
                      <a:r>
                        <a:rPr lang="en-US" sz="2800" u="none" strike="noStrike" cap="none" dirty="0">
                          <a:latin typeface="Verdana"/>
                          <a:ea typeface="Verdana"/>
                          <a:cs typeface="Verdana"/>
                          <a:sym typeface="Verdana"/>
                        </a:rPr>
                        <a:t>Challenge</a:t>
                      </a:r>
                      <a:endParaRPr sz="2800" u="none" strike="noStrike" cap="none" dirty="0">
                        <a:solidFill>
                          <a:srgbClr val="000000"/>
                        </a:solidFill>
                        <a:latin typeface="Verdana"/>
                        <a:ea typeface="Verdana"/>
                        <a:cs typeface="Verdana"/>
                        <a:sym typeface="Verdana"/>
                      </a:endParaRPr>
                    </a:p>
                  </a:txBody>
                  <a:tcPr marL="68575" marR="68575" marT="45725" marB="45725" anchor="ctr">
                    <a:solidFill>
                      <a:srgbClr val="D8E2F3"/>
                    </a:solidFill>
                  </a:tcPr>
                </a:tc>
                <a:extLst>
                  <a:ext uri="{0D108BD9-81ED-4DB2-BD59-A6C34878D82A}">
                    <a16:rowId xmlns:a16="http://schemas.microsoft.com/office/drawing/2014/main" val="10000"/>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sugar</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son</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1"/>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put</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honey</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2"/>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push</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brother</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3"/>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pull</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latin typeface="Verdana"/>
                          <a:ea typeface="Verdana"/>
                          <a:cs typeface="Verdana"/>
                          <a:sym typeface="Verdana"/>
                        </a:rPr>
                        <a:t>month</a:t>
                      </a:r>
                      <a:endParaRPr sz="2800" u="none" strike="noStrike" cap="none">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4"/>
                  </a:ext>
                </a:extLst>
              </a:tr>
              <a:tr h="56085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full</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Monday</a:t>
                      </a:r>
                      <a:endParaRPr sz="2800" u="none" strike="noStrike" cap="none" dirty="0">
                        <a:latin typeface="Verdana"/>
                        <a:ea typeface="Verdana"/>
                        <a:cs typeface="Verdana"/>
                        <a:sym typeface="Verdana"/>
                      </a:endParaRPr>
                    </a:p>
                  </a:txBody>
                  <a:tcPr marL="68575" marR="68575" marT="0" marB="0" anchor="ctr">
                    <a:lnL w="9525" cap="flat" cmpd="sng">
                      <a:solidFill>
                        <a:schemeClr val="accent5"/>
                      </a:solidFill>
                      <a:prstDash val="solid"/>
                      <a:round/>
                      <a:headEnd type="none" w="sm" len="sm"/>
                      <a:tailEnd type="none" w="sm" len="sm"/>
                    </a:lnL>
                    <a:lnR w="9525" cap="flat" cmpd="sng">
                      <a:solidFill>
                        <a:schemeClr val="accent5"/>
                      </a:solidFill>
                      <a:prstDash val="solid"/>
                      <a:round/>
                      <a:headEnd type="none" w="sm" len="sm"/>
                      <a:tailEnd type="none" w="sm" len="sm"/>
                    </a:lnR>
                    <a:lnT w="9525" cap="flat" cmpd="sng">
                      <a:solidFill>
                        <a:schemeClr val="accent5"/>
                      </a:solidFill>
                      <a:prstDash val="solid"/>
                      <a:round/>
                      <a:headEnd type="none" w="sm" len="sm"/>
                      <a:tailEnd type="none" w="sm" len="sm"/>
                    </a:lnT>
                    <a:lnB w="9525"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endParaRPr sz="2800" u="none" strike="noStrike" cap="none" dirty="0">
                        <a:solidFill>
                          <a:srgbClr val="000000"/>
                        </a:solidFill>
                        <a:latin typeface="Verdana"/>
                        <a:ea typeface="Verdana"/>
                        <a:cs typeface="Verdana"/>
                        <a:sym typeface="Verdana"/>
                      </a:endParaRPr>
                    </a:p>
                  </a:txBody>
                  <a:tcPr marL="68575" marR="68575" marT="45725" marB="45725" anchor="ctr">
                    <a:lnL w="9525" cap="flat" cmpd="sng">
                      <a:solidFill>
                        <a:schemeClr val="accent5"/>
                      </a:solidFill>
                      <a:prstDash val="solid"/>
                      <a:round/>
                      <a:headEnd type="none" w="sm" len="sm"/>
                      <a:tailEnd type="none" w="sm" len="sm"/>
                    </a:lnL>
                  </a:tcPr>
                </a:tc>
                <a:extLst>
                  <a:ext uri="{0D108BD9-81ED-4DB2-BD59-A6C34878D82A}">
                    <a16:rowId xmlns:a16="http://schemas.microsoft.com/office/drawing/2014/main" val="10005"/>
                  </a:ext>
                </a:extLst>
              </a:tr>
            </a:tbl>
          </a:graphicData>
        </a:graphic>
      </p:graphicFrame>
      <p:sp>
        <p:nvSpPr>
          <p:cNvPr id="356" name="Google Shape;356;p14"/>
          <p:cNvSpPr txBox="1">
            <a:spLocks noGrp="1"/>
          </p:cNvSpPr>
          <p:nvPr>
            <p:ph type="ftr" idx="11"/>
          </p:nvPr>
        </p:nvSpPr>
        <p:spPr>
          <a:xfrm>
            <a:off x="-1" y="6391520"/>
            <a:ext cx="3991705"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357" name="Google Shape;357;p14"/>
          <p:cNvSpPr txBox="1"/>
          <p:nvPr/>
        </p:nvSpPr>
        <p:spPr>
          <a:xfrm>
            <a:off x="2638594" y="206865"/>
            <a:ext cx="6914811"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latin typeface="Verdana"/>
                <a:ea typeface="Verdana"/>
                <a:cs typeface="Verdana"/>
                <a:sym typeface="Verdana"/>
              </a:rPr>
              <a:t>Listen and repeat.</a:t>
            </a:r>
            <a:endParaRPr sz="4400" b="0" i="0" u="none" strike="noStrike" cap="none">
              <a:solidFill>
                <a:schemeClr val="dk1"/>
              </a:solidFill>
              <a:latin typeface="Verdana"/>
              <a:ea typeface="Verdana"/>
              <a:cs typeface="Verdana"/>
              <a:sym typeface="Verdana"/>
            </a:endParaRPr>
          </a:p>
        </p:txBody>
      </p:sp>
      <p:sp>
        <p:nvSpPr>
          <p:cNvPr id="358" name="Google Shape;358;p14"/>
          <p:cNvSpPr txBox="1"/>
          <p:nvPr/>
        </p:nvSpPr>
        <p:spPr>
          <a:xfrm>
            <a:off x="1079898" y="5375303"/>
            <a:ext cx="10751622" cy="954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2800" dirty="0">
                <a:solidFill>
                  <a:schemeClr val="dk1"/>
                </a:solidFill>
                <a:latin typeface="Verdana"/>
                <a:ea typeface="Verdana"/>
                <a:cs typeface="Verdana"/>
                <a:sym typeface="Verdana"/>
              </a:rPr>
              <a:t>4. </a:t>
            </a:r>
            <a:r>
              <a:rPr lang="en-US" sz="2800" b="0" i="0" u="none" strike="noStrike" cap="none" dirty="0">
                <a:solidFill>
                  <a:schemeClr val="dk1"/>
                </a:solidFill>
                <a:latin typeface="Verdana"/>
                <a:ea typeface="Verdana"/>
                <a:cs typeface="Verdana"/>
                <a:sym typeface="Verdana"/>
              </a:rPr>
              <a:t>The son put some sugar in his mother</a:t>
            </a:r>
            <a:r>
              <a:rPr lang="en-US" sz="2800" dirty="0">
                <a:solidFill>
                  <a:schemeClr val="dk1"/>
                </a:solidFill>
                <a:latin typeface="Verdana"/>
                <a:ea typeface="Verdana"/>
                <a:cs typeface="Verdana"/>
                <a:sym typeface="Verdana"/>
              </a:rPr>
              <a:t>’s tea</a:t>
            </a:r>
            <a:r>
              <a:rPr lang="en-US" sz="2800" b="0" i="0" u="none" strike="noStrike" cap="none" dirty="0">
                <a:solidFill>
                  <a:schemeClr val="dk1"/>
                </a:solidFill>
                <a:latin typeface="Verdana"/>
                <a:ea typeface="Verdana"/>
                <a:cs typeface="Verdana"/>
                <a:sym typeface="Verdana"/>
              </a:rPr>
              <a:t>.</a:t>
            </a:r>
            <a:endParaRPr sz="2800" b="0" i="0" u="none" strike="noStrike" cap="none" dirty="0">
              <a:solidFill>
                <a:srgbClr val="000000"/>
              </a:solidFill>
              <a:latin typeface="Verdana"/>
              <a:ea typeface="Verdana"/>
              <a:cs typeface="Verdana"/>
              <a:sym typeface="Verdana"/>
            </a:endParaRPr>
          </a:p>
          <a:p>
            <a:pPr marL="0" marR="0" lvl="0" indent="0" algn="l" rtl="0">
              <a:lnSpc>
                <a:spcPct val="100000"/>
              </a:lnSpc>
              <a:spcBef>
                <a:spcPts val="0"/>
              </a:spcBef>
              <a:spcAft>
                <a:spcPts val="0"/>
              </a:spcAft>
              <a:buNone/>
            </a:pPr>
            <a:r>
              <a:rPr lang="en-US" sz="2800" dirty="0">
                <a:solidFill>
                  <a:schemeClr val="dk1"/>
                </a:solidFill>
                <a:latin typeface="Verdana"/>
                <a:ea typeface="Verdana"/>
                <a:cs typeface="Verdana"/>
                <a:sym typeface="Verdana"/>
              </a:rPr>
              <a:t>5. I fully forgive </a:t>
            </a:r>
            <a:r>
              <a:rPr lang="en-US" sz="2800" b="0" i="0" u="none" strike="noStrike" cap="none" dirty="0">
                <a:solidFill>
                  <a:schemeClr val="dk1"/>
                </a:solidFill>
                <a:latin typeface="Verdana"/>
                <a:ea typeface="Verdana"/>
                <a:cs typeface="Verdana"/>
                <a:sym typeface="Verdana"/>
              </a:rPr>
              <a:t>my brothers who pushed me.</a:t>
            </a:r>
            <a:endParaRPr sz="2800" b="0" i="0" u="none" strike="noStrike" cap="none"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A50F9107-8BAC-4872-3D53-640506551F8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9034" y="-36817"/>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00"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65"/>
        <p:cNvGrpSpPr/>
        <p:nvPr/>
      </p:nvGrpSpPr>
      <p:grpSpPr>
        <a:xfrm>
          <a:off x="0" y="0"/>
          <a:ext cx="0" cy="0"/>
          <a:chOff x="0" y="0"/>
          <a:chExt cx="0" cy="0"/>
        </a:xfrm>
      </p:grpSpPr>
      <p:sp>
        <p:nvSpPr>
          <p:cNvPr id="367" name="Google Shape;367;p15"/>
          <p:cNvSpPr txBox="1">
            <a:spLocks noGrp="1"/>
          </p:cNvSpPr>
          <p:nvPr>
            <p:ph type="ftr" idx="11"/>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369" name="Google Shape;369;p15"/>
          <p:cNvSpPr txBox="1"/>
          <p:nvPr/>
        </p:nvSpPr>
        <p:spPr>
          <a:xfrm>
            <a:off x="1856324" y="268717"/>
            <a:ext cx="8229105"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Listen and repeat. </a:t>
            </a:r>
            <a:endParaRPr sz="4400" b="0" i="0" u="none" strike="noStrike" cap="none" dirty="0">
              <a:solidFill>
                <a:srgbClr val="FF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149FC7E4-B207-C4EB-30FB-FAEA34F842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graphicFrame>
        <p:nvGraphicFramePr>
          <p:cNvPr id="366" name="Google Shape;366;p15"/>
          <p:cNvGraphicFramePr/>
          <p:nvPr>
            <p:extLst>
              <p:ext uri="{D42A27DB-BD31-4B8C-83A1-F6EECF244321}">
                <p14:modId xmlns:p14="http://schemas.microsoft.com/office/powerpoint/2010/main" val="4233053002"/>
              </p:ext>
            </p:extLst>
          </p:nvPr>
        </p:nvGraphicFramePr>
        <p:xfrm>
          <a:off x="1404257" y="1365312"/>
          <a:ext cx="9078686" cy="4673181"/>
        </p:xfrm>
        <a:graphic>
          <a:graphicData uri="http://schemas.openxmlformats.org/drawingml/2006/table">
            <a:tbl>
              <a:tblPr>
                <a:noFill/>
                <a:tableStyleId>{24038CC0-E5FB-45D2-967F-23F2DD37D1CD}</a:tableStyleId>
              </a:tblPr>
              <a:tblGrid>
                <a:gridCol w="3265714">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841172">
                  <a:extLst>
                    <a:ext uri="{9D8B030D-6E8A-4147-A177-3AD203B41FA5}">
                      <a16:colId xmlns:a16="http://schemas.microsoft.com/office/drawing/2014/main" val="20002"/>
                    </a:ext>
                  </a:extLst>
                </a:gridCol>
              </a:tblGrid>
              <a:tr h="0">
                <a:tc>
                  <a:txBody>
                    <a:bodyPr/>
                    <a:lstStyle/>
                    <a:p>
                      <a:pPr marL="0" lvl="0" indent="0" algn="l" rtl="0">
                        <a:lnSpc>
                          <a:spcPct val="107000"/>
                        </a:lnSpc>
                        <a:spcBef>
                          <a:spcPts val="0"/>
                        </a:spcBef>
                        <a:spcAft>
                          <a:spcPts val="0"/>
                        </a:spcAft>
                        <a:buClr>
                          <a:schemeClr val="dk1"/>
                        </a:buClr>
                        <a:buSzPts val="2800"/>
                        <a:buFont typeface="Arial"/>
                        <a:buNone/>
                      </a:pPr>
                      <a:r>
                        <a:rPr lang="en-US" sz="2800" b="1" dirty="0">
                          <a:solidFill>
                            <a:schemeClr val="accent6">
                              <a:lumMod val="75000"/>
                            </a:schemeClr>
                          </a:solidFill>
                          <a:latin typeface="Verdana"/>
                          <a:ea typeface="Verdana"/>
                          <a:cs typeface="Verdana"/>
                          <a:sym typeface="Verdana"/>
                        </a:rPr>
                        <a:t>A. </a:t>
                      </a:r>
                      <a:endParaRPr sz="2800" b="1" u="none" strike="noStrike" cap="none" dirty="0">
                        <a:solidFill>
                          <a:schemeClr val="dk1"/>
                        </a:solidFill>
                        <a:latin typeface="Verdana"/>
                        <a:ea typeface="Verdana"/>
                        <a:cs typeface="Verdana"/>
                        <a:sym typeface="Verdana"/>
                      </a:endParaRPr>
                    </a:p>
                  </a:txBody>
                  <a:tcPr marL="68575" marR="68575" marT="0" marB="0">
                    <a:lnL w="12700" cap="flat" cmpd="sng">
                      <a:solidFill>
                        <a:schemeClr val="accent1"/>
                      </a:solidFill>
                      <a:prstDash val="solid"/>
                      <a:round/>
                      <a:headEnd type="none" w="sm" len="sm"/>
                      <a:tailEnd type="none" w="sm" len="sm"/>
                    </a:lnL>
                    <a:lnR w="12700" cap="flat" cmpd="sng">
                      <a:solidFill>
                        <a:schemeClr val="accent1"/>
                      </a:solidFill>
                      <a:prstDash val="solid"/>
                      <a:round/>
                      <a:headEnd type="none" w="sm" len="sm"/>
                      <a:tailEnd type="none" w="sm" len="sm"/>
                    </a:lnR>
                    <a:lnT w="12700" cap="flat" cmpd="sng">
                      <a:solidFill>
                        <a:schemeClr val="accent1"/>
                      </a:solidFill>
                      <a:prstDash val="solid"/>
                      <a:round/>
                      <a:headEnd type="none" w="sm" len="sm"/>
                      <a:tailEnd type="none" w="sm" len="sm"/>
                    </a:lnT>
                    <a:lnB w="9525" cap="flat" cmpd="sng">
                      <a:solidFill>
                        <a:schemeClr val="accent1"/>
                      </a:solidFill>
                      <a:prstDash val="solid"/>
                      <a:round/>
                      <a:headEnd type="none" w="sm" len="sm"/>
                      <a:tailEnd type="none" w="sm" len="sm"/>
                    </a:lnB>
                    <a:solidFill>
                      <a:srgbClr val="C9DAF8"/>
                    </a:solidFill>
                  </a:tcPr>
                </a:tc>
                <a:tc>
                  <a:txBody>
                    <a:bodyPr/>
                    <a:lstStyle/>
                    <a:p>
                      <a:pPr marL="0" lvl="0" indent="0" algn="l" rtl="0">
                        <a:lnSpc>
                          <a:spcPct val="107000"/>
                        </a:lnSpc>
                        <a:spcBef>
                          <a:spcPts val="0"/>
                        </a:spcBef>
                        <a:spcAft>
                          <a:spcPts val="0"/>
                        </a:spcAft>
                        <a:buClr>
                          <a:schemeClr val="dk1"/>
                        </a:buClr>
                        <a:buSzPts val="2800"/>
                        <a:buFont typeface="Arial"/>
                        <a:buNone/>
                      </a:pPr>
                      <a:r>
                        <a:rPr lang="en-US" sz="2800" b="1" dirty="0">
                          <a:solidFill>
                            <a:schemeClr val="accent6">
                              <a:lumMod val="75000"/>
                            </a:schemeClr>
                          </a:solidFill>
                          <a:latin typeface="Verdana"/>
                          <a:ea typeface="Verdana"/>
                          <a:cs typeface="Verdana"/>
                          <a:sym typeface="Verdana"/>
                        </a:rPr>
                        <a:t>B.   </a:t>
                      </a:r>
                      <a:endParaRPr sz="2800" b="0" i="0" u="none" strike="noStrike" cap="none" baseline="-25000" dirty="0">
                        <a:solidFill>
                          <a:srgbClr val="000000"/>
                        </a:solidFill>
                        <a:latin typeface="Verdana"/>
                        <a:ea typeface="Verdana"/>
                        <a:cs typeface="Verdana"/>
                        <a:sym typeface="Verdana"/>
                      </a:endParaRPr>
                    </a:p>
                  </a:txBody>
                  <a:tcPr marL="68575" marR="68575" marT="0" marB="0">
                    <a:lnL w="12700" cap="flat" cmpd="sng">
                      <a:solidFill>
                        <a:schemeClr val="accent1"/>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tc>
                  <a:txBody>
                    <a:bodyPr/>
                    <a:lstStyle/>
                    <a:p>
                      <a:pPr marL="0" marR="0" lvl="0" indent="0" algn="l" rtl="0">
                        <a:lnSpc>
                          <a:spcPct val="107000"/>
                        </a:lnSpc>
                        <a:spcBef>
                          <a:spcPts val="0"/>
                        </a:spcBef>
                        <a:spcAft>
                          <a:spcPts val="0"/>
                        </a:spcAft>
                        <a:buClr>
                          <a:srgbClr val="000000"/>
                        </a:buClr>
                        <a:buSzPts val="2800"/>
                        <a:buFont typeface="Arial"/>
                        <a:buNone/>
                      </a:pPr>
                      <a:r>
                        <a:rPr lang="en-US" sz="2800" b="1" dirty="0">
                          <a:solidFill>
                            <a:schemeClr val="accent6">
                              <a:lumMod val="75000"/>
                            </a:schemeClr>
                          </a:solidFill>
                          <a:latin typeface="Verdana"/>
                          <a:ea typeface="Verdana"/>
                          <a:cs typeface="Verdana"/>
                          <a:sym typeface="Verdana"/>
                        </a:rPr>
                        <a:t>C.</a:t>
                      </a:r>
                      <a:r>
                        <a:rPr lang="en-US" sz="2800" dirty="0">
                          <a:solidFill>
                            <a:schemeClr val="accent6">
                              <a:lumMod val="75000"/>
                            </a:schemeClr>
                          </a:solidFill>
                          <a:latin typeface="Verdana"/>
                          <a:ea typeface="Verdana"/>
                          <a:cs typeface="Verdana"/>
                          <a:sym typeface="Verdana"/>
                        </a:rPr>
                        <a:t>  </a:t>
                      </a:r>
                    </a:p>
                    <a:p>
                      <a:pPr marL="0" marR="0" lvl="0" indent="0" algn="l" rtl="0">
                        <a:lnSpc>
                          <a:spcPct val="107000"/>
                        </a:lnSpc>
                        <a:spcBef>
                          <a:spcPts val="0"/>
                        </a:spcBef>
                        <a:spcAft>
                          <a:spcPts val="0"/>
                        </a:spcAft>
                        <a:buClr>
                          <a:srgbClr val="000000"/>
                        </a:buClr>
                        <a:buSzPts val="2800"/>
                        <a:buFont typeface="Arial"/>
                        <a:buNone/>
                      </a:pPr>
                      <a:endParaRPr lang="en-US" sz="2800" b="1" dirty="0">
                        <a:solidFill>
                          <a:schemeClr val="dk1"/>
                        </a:solidFill>
                        <a:latin typeface="Verdana"/>
                        <a:ea typeface="Verdana"/>
                        <a:cs typeface="Verdana"/>
                        <a:sym typeface="Verdana"/>
                      </a:endParaRPr>
                    </a:p>
                  </a:txBody>
                  <a:tcPr marL="68575" marR="68575" marT="0" marB="0">
                    <a:lnL w="12700" cap="flat" cmpd="sng">
                      <a:solidFill>
                        <a:srgbClr val="4A86E8"/>
                      </a:solidFill>
                      <a:prstDash val="solid"/>
                      <a:round/>
                      <a:headEnd type="none" w="sm" len="sm"/>
                      <a:tailEnd type="none" w="sm" len="sm"/>
                    </a:lnL>
                    <a:lnR w="12700" cap="flat" cmpd="sng">
                      <a:solidFill>
                        <a:srgbClr val="4A86E8"/>
                      </a:solidFill>
                      <a:prstDash val="solid"/>
                      <a:round/>
                      <a:headEnd type="none" w="sm" len="sm"/>
                      <a:tailEnd type="none" w="sm" len="sm"/>
                    </a:lnR>
                    <a:lnT w="12700"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7601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tomatoes</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chemeClr val="accent1"/>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a:solidFill>
                            <a:schemeClr val="dk1"/>
                          </a:solidFill>
                          <a:latin typeface="Verdana"/>
                          <a:ea typeface="Verdana"/>
                          <a:cs typeface="Verdana"/>
                          <a:sym typeface="Verdana"/>
                        </a:rPr>
                        <a:t>soda</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beef</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1"/>
                  </a:ext>
                </a:extLst>
              </a:tr>
              <a:tr h="7601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example</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a:solidFill>
                            <a:schemeClr val="dk1"/>
                          </a:solidFill>
                          <a:latin typeface="Verdana"/>
                          <a:ea typeface="Verdana"/>
                          <a:cs typeface="Verdana"/>
                          <a:sym typeface="Verdana"/>
                        </a:rPr>
                        <a:t>salad</a:t>
                      </a:r>
                      <a:endParaRPr sz="2800" u="none" strike="noStrike" cap="none">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beans</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2"/>
                  </a:ext>
                </a:extLst>
              </a:tr>
              <a:tr h="7601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delicious</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spicy</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solidFill>
                            <a:schemeClr val="dk1"/>
                          </a:solidFill>
                          <a:latin typeface="Verdana"/>
                          <a:ea typeface="Verdana"/>
                          <a:cs typeface="Verdana"/>
                          <a:sym typeface="Verdana"/>
                        </a:rPr>
                        <a:t>soup</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10003"/>
                  </a:ext>
                </a:extLst>
              </a:tr>
              <a:tr h="7601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continue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sugar</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lgn="ctr">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solidFill>
                            <a:schemeClr val="dk1"/>
                          </a:solidFill>
                          <a:latin typeface="Verdana"/>
                          <a:ea typeface="Verdana"/>
                          <a:cs typeface="Verdana"/>
                          <a:sym typeface="Verdana"/>
                        </a:rPr>
                        <a:t>wine</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lgn="ctr">
                      <a:solidFill>
                        <a:srgbClr val="4A86E8"/>
                      </a:solidFill>
                      <a:prstDash val="solid"/>
                      <a:round/>
                      <a:headEnd type="none" w="sm" len="sm"/>
                      <a:tailEnd type="none" w="sm" len="sm"/>
                    </a:lnB>
                  </a:tcPr>
                </a:tc>
                <a:extLst>
                  <a:ext uri="{0D108BD9-81ED-4DB2-BD59-A6C34878D82A}">
                    <a16:rowId xmlns:a16="http://schemas.microsoft.com/office/drawing/2014/main" val="10004"/>
                  </a:ext>
                </a:extLst>
              </a:tr>
              <a:tr h="760100">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Forgive them.</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solidFill>
                        <a:srgbClr val="4A86E8"/>
                      </a:solidFill>
                      <a:prstDash val="solid"/>
                      <a:round/>
                      <a:headEnd type="none" w="sm" len="sm"/>
                      <a:tailEnd type="none" w="sm" len="sm"/>
                    </a:lnL>
                    <a:lnR w="9525" cap="flat" cmpd="sng" algn="ctr">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solidFill>
                            <a:schemeClr val="dk1"/>
                          </a:solidFill>
                          <a:latin typeface="Verdana"/>
                          <a:ea typeface="Verdana"/>
                          <a:cs typeface="Verdana"/>
                          <a:sym typeface="Verdana"/>
                        </a:rPr>
                        <a:t>order</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lgn="ctr">
                      <a:solidFill>
                        <a:srgbClr val="4A86E8"/>
                      </a:solidFill>
                      <a:prstDash val="solid"/>
                      <a:round/>
                      <a:headEnd type="none" w="sm" len="sm"/>
                      <a:tailEnd type="none" w="sm" len="sm"/>
                    </a:lnL>
                    <a:lnR w="9525" cap="flat" cmpd="sng" algn="ctr">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800"/>
                        <a:buFont typeface="Arial"/>
                        <a:buNone/>
                      </a:pPr>
                      <a:r>
                        <a:rPr lang="en-US" sz="2800" u="none" strike="noStrike" cap="none" dirty="0">
                          <a:solidFill>
                            <a:schemeClr val="dk1"/>
                          </a:solidFill>
                          <a:latin typeface="Verdana"/>
                          <a:ea typeface="Verdana"/>
                          <a:cs typeface="Verdana"/>
                          <a:sym typeface="Verdana"/>
                        </a:rPr>
                        <a:t>slept</a:t>
                      </a:r>
                      <a:endParaRPr sz="2800" u="none" strike="noStrike" cap="none" dirty="0">
                        <a:solidFill>
                          <a:schemeClr val="dk1"/>
                        </a:solidFill>
                        <a:latin typeface="Verdana"/>
                        <a:ea typeface="Verdana"/>
                        <a:cs typeface="Verdana"/>
                        <a:sym typeface="Verdana"/>
                      </a:endParaRPr>
                    </a:p>
                  </a:txBody>
                  <a:tcPr marL="68575" marR="68575" marT="0" marB="0" anchor="ctr">
                    <a:lnL w="9525" cap="flat" cmpd="sng" algn="ctr">
                      <a:solidFill>
                        <a:srgbClr val="4A86E8"/>
                      </a:solidFill>
                      <a:prstDash val="solid"/>
                      <a:round/>
                      <a:headEnd type="none" w="sm" len="sm"/>
                      <a:tailEnd type="none" w="sm" len="sm"/>
                    </a:lnL>
                    <a:lnR w="9525" cap="flat" cmpd="sng">
                      <a:solidFill>
                        <a:srgbClr val="4A86E8"/>
                      </a:solidFill>
                      <a:prstDash val="solid"/>
                      <a:round/>
                      <a:headEnd type="none" w="sm" len="sm"/>
                      <a:tailEnd type="none" w="sm" len="sm"/>
                    </a:lnR>
                    <a:lnT w="9525" cap="flat" cmpd="sng">
                      <a:solidFill>
                        <a:srgbClr val="4A86E8"/>
                      </a:solidFill>
                      <a:prstDash val="solid"/>
                      <a:round/>
                      <a:headEnd type="none" w="sm" len="sm"/>
                      <a:tailEnd type="none" w="sm" len="sm"/>
                    </a:lnT>
                    <a:lnB w="9525" cap="flat" cmpd="sng">
                      <a:solidFill>
                        <a:srgbClr val="4A86E8"/>
                      </a:solidFill>
                      <a:prstDash val="solid"/>
                      <a:round/>
                      <a:headEnd type="none" w="sm" len="sm"/>
                      <a:tailEnd type="none" w="sm" len="sm"/>
                    </a:lnB>
                  </a:tcPr>
                </a:tc>
                <a:extLst>
                  <a:ext uri="{0D108BD9-81ED-4DB2-BD59-A6C34878D82A}">
                    <a16:rowId xmlns:a16="http://schemas.microsoft.com/office/drawing/2014/main" val="2621782412"/>
                  </a:ext>
                </a:extLst>
              </a:tr>
            </a:tbl>
          </a:graphicData>
        </a:graphic>
      </p:graphicFrame>
      <p:cxnSp>
        <p:nvCxnSpPr>
          <p:cNvPr id="4" name="Straight Connector 3">
            <a:extLst>
              <a:ext uri="{FF2B5EF4-FFF2-40B4-BE49-F238E27FC236}">
                <a16:creationId xmlns:a16="http://schemas.microsoft.com/office/drawing/2014/main" id="{4562F792-C825-5288-1845-2F7C533B843F}"/>
              </a:ext>
            </a:extLst>
          </p:cNvPr>
          <p:cNvCxnSpPr>
            <a:cxnSpLocks/>
          </p:cNvCxnSpPr>
          <p:nvPr/>
        </p:nvCxnSpPr>
        <p:spPr>
          <a:xfrm>
            <a:off x="2032997" y="1860331"/>
            <a:ext cx="304799"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2A393C92-D982-B2BA-E3BE-04F3C34BF26A}"/>
              </a:ext>
            </a:extLst>
          </p:cNvPr>
          <p:cNvCxnSpPr>
            <a:cxnSpLocks/>
          </p:cNvCxnSpPr>
          <p:nvPr/>
        </p:nvCxnSpPr>
        <p:spPr>
          <a:xfrm>
            <a:off x="2463921" y="1581807"/>
            <a:ext cx="619373"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A2760DF-559B-DE5F-ED17-8F14BECE331D}"/>
              </a:ext>
            </a:extLst>
          </p:cNvPr>
          <p:cNvCxnSpPr>
            <a:cxnSpLocks/>
          </p:cNvCxnSpPr>
          <p:nvPr/>
        </p:nvCxnSpPr>
        <p:spPr>
          <a:xfrm>
            <a:off x="3236431" y="1876096"/>
            <a:ext cx="304799"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3" name="Straight Connector 2">
            <a:extLst>
              <a:ext uri="{FF2B5EF4-FFF2-40B4-BE49-F238E27FC236}">
                <a16:creationId xmlns:a16="http://schemas.microsoft.com/office/drawing/2014/main" id="{E8060132-9F61-623D-0256-38D3740C37F4}"/>
              </a:ext>
            </a:extLst>
          </p:cNvPr>
          <p:cNvCxnSpPr>
            <a:cxnSpLocks/>
          </p:cNvCxnSpPr>
          <p:nvPr/>
        </p:nvCxnSpPr>
        <p:spPr>
          <a:xfrm>
            <a:off x="5604454" y="1581807"/>
            <a:ext cx="619373"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932DE964-7BF6-3679-73A8-3EC28EA9A76B}"/>
              </a:ext>
            </a:extLst>
          </p:cNvPr>
          <p:cNvCxnSpPr>
            <a:cxnSpLocks/>
          </p:cNvCxnSpPr>
          <p:nvPr/>
        </p:nvCxnSpPr>
        <p:spPr>
          <a:xfrm>
            <a:off x="6354457" y="1880413"/>
            <a:ext cx="304799" cy="0"/>
          </a:xfrm>
          <a:prstGeom prst="line">
            <a:avLst/>
          </a:prstGeom>
          <a:ln w="57150">
            <a:solidFill>
              <a:schemeClr val="tx1"/>
            </a:solidFill>
          </a:ln>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DCFDF5A-9714-A7E2-172A-6557B36A2AF3}"/>
              </a:ext>
            </a:extLst>
          </p:cNvPr>
          <p:cNvCxnSpPr>
            <a:cxnSpLocks/>
          </p:cNvCxnSpPr>
          <p:nvPr/>
        </p:nvCxnSpPr>
        <p:spPr>
          <a:xfrm>
            <a:off x="8402082" y="1581807"/>
            <a:ext cx="619373"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1285" y="25035"/>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25"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73"/>
        <p:cNvGrpSpPr/>
        <p:nvPr/>
      </p:nvGrpSpPr>
      <p:grpSpPr>
        <a:xfrm>
          <a:off x="0" y="0"/>
          <a:ext cx="0" cy="0"/>
          <a:chOff x="0" y="0"/>
          <a:chExt cx="0" cy="0"/>
        </a:xfrm>
      </p:grpSpPr>
      <p:sp>
        <p:nvSpPr>
          <p:cNvPr id="374" name="Google Shape;374;p16"/>
          <p:cNvSpPr txBox="1">
            <a:spLocks noGrp="1"/>
          </p:cNvSpPr>
          <p:nvPr>
            <p:ph type="title"/>
          </p:nvPr>
        </p:nvSpPr>
        <p:spPr>
          <a:xfrm>
            <a:off x="527657" y="79600"/>
            <a:ext cx="6957900" cy="1851900"/>
          </a:xfrm>
          <a:prstGeom prst="rect">
            <a:avLst/>
          </a:prstGeom>
          <a:noFill/>
          <a:ln>
            <a:noFill/>
          </a:ln>
        </p:spPr>
        <p:txBody>
          <a:bodyPr spcFirstLastPara="1" wrap="square" lIns="121900" tIns="121900" rIns="121900" bIns="121900" anchor="t" anchorCtr="0">
            <a:normAutofit fontScale="90000"/>
          </a:bodyPr>
          <a:lstStyle/>
          <a:p>
            <a:pPr>
              <a:buSzPct val="111111"/>
            </a:pPr>
            <a:r>
              <a:rPr lang="en-US" dirty="0"/>
              <a:t>Read </a:t>
            </a:r>
            <a:r>
              <a:rPr lang="en-US" b="1" u="sng" dirty="0">
                <a:solidFill>
                  <a:schemeClr val="accent6">
                    <a:lumMod val="75000"/>
                  </a:schemeClr>
                </a:solidFill>
                <a:hlinkClick r:id="rId6">
                  <a:extLst>
                    <a:ext uri="{A12FA001-AC4F-418D-AE19-62706E023703}">
                      <ahyp:hlinkClr xmlns:ahyp="http://schemas.microsoft.com/office/drawing/2018/hyperlinkcolor" val="tx"/>
                    </a:ext>
                  </a:extLst>
                </a:hlinkClick>
              </a:rPr>
              <a:t>Matthew 18:21-35</a:t>
            </a:r>
            <a:r>
              <a:rPr lang="en-US" dirty="0">
                <a:solidFill>
                  <a:schemeClr val="accent6">
                    <a:lumMod val="75000"/>
                  </a:schemeClr>
                </a:solidFill>
                <a:hlinkClick r:id="rId7">
                  <a:extLst>
                    <a:ext uri="{A12FA001-AC4F-418D-AE19-62706E023703}">
                      <ahyp:hlinkClr xmlns:ahyp="http://schemas.microsoft.com/office/drawing/2018/hyperlinkcolor" val="tx"/>
                    </a:ext>
                  </a:extLst>
                </a:hlinkClick>
              </a:rPr>
              <a:t> </a:t>
            </a:r>
            <a:r>
              <a:rPr lang="en-US" dirty="0">
                <a:solidFill>
                  <a:schemeClr val="accent6">
                    <a:lumMod val="75000"/>
                  </a:schemeClr>
                </a:solidFill>
              </a:rPr>
              <a:t> </a:t>
            </a:r>
            <a:r>
              <a:rPr lang="en-US" dirty="0">
                <a:solidFill>
                  <a:schemeClr val="tx1"/>
                </a:solidFill>
              </a:rPr>
              <a:t>in your language. Then read: </a:t>
            </a:r>
            <a:r>
              <a:rPr lang="en-US" dirty="0"/>
              <a:t>The Servant Who Did Not Forgive. </a:t>
            </a:r>
            <a:endParaRPr lang="en-US" dirty="0">
              <a:solidFill>
                <a:schemeClr val="accent6">
                  <a:lumMod val="75000"/>
                </a:schemeClr>
              </a:solidFill>
            </a:endParaRPr>
          </a:p>
        </p:txBody>
      </p:sp>
      <p:pic>
        <p:nvPicPr>
          <p:cNvPr id="375" name="Google Shape;375;p16"/>
          <p:cNvPicPr preferRelativeResize="0"/>
          <p:nvPr/>
        </p:nvPicPr>
        <p:blipFill rotWithShape="1">
          <a:blip r:embed="rId8">
            <a:alphaModFix/>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Lst>
          </a:blip>
          <a:srcRect/>
          <a:stretch/>
        </p:blipFill>
        <p:spPr>
          <a:xfrm>
            <a:off x="7776275" y="28800"/>
            <a:ext cx="4375475" cy="2576975"/>
          </a:xfrm>
          <a:prstGeom prst="rect">
            <a:avLst/>
          </a:prstGeom>
          <a:noFill/>
          <a:ln>
            <a:solidFill>
              <a:schemeClr val="accent6">
                <a:lumMod val="75000"/>
              </a:schemeClr>
            </a:solidFill>
          </a:ln>
        </p:spPr>
      </p:pic>
      <p:sp>
        <p:nvSpPr>
          <p:cNvPr id="376" name="Google Shape;376;p16"/>
          <p:cNvSpPr txBox="1"/>
          <p:nvPr/>
        </p:nvSpPr>
        <p:spPr>
          <a:xfrm>
            <a:off x="682716" y="4440750"/>
            <a:ext cx="11199900" cy="538800"/>
          </a:xfrm>
          <a:prstGeom prst="rect">
            <a:avLst/>
          </a:prstGeom>
          <a:noFill/>
          <a:ln>
            <a:noFill/>
          </a:ln>
        </p:spPr>
        <p:txBody>
          <a:bodyPr spcFirstLastPara="1" wrap="square" lIns="121900" tIns="121900" rIns="121900" bIns="121900" anchor="t" anchorCtr="0">
            <a:spAutoFit/>
          </a:bodyPr>
          <a:lstStyle/>
          <a:p>
            <a:pPr marL="0" marR="0" lvl="0" indent="0" algn="just" rtl="0">
              <a:lnSpc>
                <a:spcPct val="115000"/>
              </a:lnSpc>
              <a:spcBef>
                <a:spcPts val="0"/>
              </a:spcBef>
              <a:spcAft>
                <a:spcPts val="500"/>
              </a:spcAft>
              <a:buClr>
                <a:schemeClr val="dk1"/>
              </a:buClr>
              <a:buSzPts val="1500"/>
              <a:buFont typeface="Arial"/>
              <a:buNone/>
            </a:pPr>
            <a:endParaRPr sz="1900" b="0" i="0" u="none" strike="noStrike" cap="none">
              <a:solidFill>
                <a:srgbClr val="000000"/>
              </a:solidFill>
              <a:latin typeface="Verdana"/>
              <a:ea typeface="Verdana"/>
              <a:cs typeface="Verdana"/>
              <a:sym typeface="Verdana"/>
            </a:endParaRPr>
          </a:p>
        </p:txBody>
      </p:sp>
      <p:sp>
        <p:nvSpPr>
          <p:cNvPr id="379" name="Google Shape;379;p16"/>
          <p:cNvSpPr txBox="1"/>
          <p:nvPr/>
        </p:nvSpPr>
        <p:spPr>
          <a:xfrm>
            <a:off x="238500" y="6611000"/>
            <a:ext cx="11901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50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380" name="Google Shape;380;p16"/>
          <p:cNvSpPr txBox="1"/>
          <p:nvPr/>
        </p:nvSpPr>
        <p:spPr>
          <a:xfrm>
            <a:off x="421949" y="3071358"/>
            <a:ext cx="11525700" cy="3370123"/>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against me? Up to seven times?” </a:t>
            </a:r>
          </a:p>
          <a:p>
            <a:pPr marL="0" marR="0" lvl="0" indent="0" rtl="0">
              <a:lnSpc>
                <a:spcPct val="115000"/>
              </a:lnSpc>
              <a:spcBef>
                <a:spcPts val="0"/>
              </a:spcBef>
              <a:spcAft>
                <a:spcPts val="0"/>
              </a:spcAft>
              <a:buClr>
                <a:schemeClr val="dk1"/>
              </a:buClr>
              <a:buSzPts val="1100"/>
              <a:buFont typeface="Arial"/>
              <a:buNone/>
            </a:pPr>
            <a:endParaRPr lang="en-US" sz="1200" b="0" i="0" u="none" strike="noStrike" cap="none" dirty="0">
              <a:solidFill>
                <a:schemeClr val="dk1"/>
              </a:solidFill>
              <a:latin typeface="Verdana"/>
              <a:ea typeface="Verdana"/>
              <a:cs typeface="Verdana"/>
              <a:sym typeface="Verdana"/>
            </a:endParaRPr>
          </a:p>
          <a:p>
            <a:pPr marL="0" marR="0" lvl="0" indent="0"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Jesus answered, “I tell you, you must forgive them more than seven times. You must continue to forgive them even if they sin against you seventy-seven times.”</a:t>
            </a:r>
            <a:endParaRPr sz="2800" b="0" i="0" u="none" strike="noStrike" cap="none" dirty="0">
              <a:solidFill>
                <a:schemeClr val="dk1"/>
              </a:solidFill>
              <a:latin typeface="Verdana"/>
              <a:ea typeface="Verdana"/>
              <a:cs typeface="Verdana"/>
              <a:sym typeface="Verdana"/>
            </a:endParaRPr>
          </a:p>
          <a:p>
            <a:pPr marL="0" marR="0" lvl="0" indent="0"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By this, Jesus meant that we should always forgive. Then Jesus told this story: </a:t>
            </a:r>
            <a:endParaRPr sz="1400" b="0" i="0" u="none" strike="noStrike" cap="none"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3B274DED-AAB6-C961-D07C-4CB489D853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sp>
        <p:nvSpPr>
          <p:cNvPr id="3" name="Google Shape;380;p16">
            <a:extLst>
              <a:ext uri="{FF2B5EF4-FFF2-40B4-BE49-F238E27FC236}">
                <a16:creationId xmlns:a16="http://schemas.microsoft.com/office/drawing/2014/main" id="{BB2AE732-3FE6-9C21-EDFA-E6B9760C0AF5}"/>
              </a:ext>
            </a:extLst>
          </p:cNvPr>
          <p:cNvSpPr txBox="1"/>
          <p:nvPr/>
        </p:nvSpPr>
        <p:spPr>
          <a:xfrm>
            <a:off x="421949" y="1689369"/>
            <a:ext cx="6957900" cy="1671196"/>
          </a:xfrm>
          <a:prstGeom prst="rect">
            <a:avLst/>
          </a:prstGeom>
          <a:noFill/>
          <a:ln>
            <a:noFill/>
          </a:ln>
        </p:spPr>
        <p:txBody>
          <a:bodyPr spcFirstLastPara="1" wrap="square" lIns="91425" tIns="91425" rIns="91425" bIns="91425" anchor="t" anchorCtr="0">
            <a:spAutoFit/>
          </a:bodyPr>
          <a:lstStyle/>
          <a:p>
            <a:pPr marL="0" marR="0" lvl="0" indent="0"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One day, Peter came to Jesus and asked, “Lord, how many times do </a:t>
            </a:r>
            <a:r>
              <a:rPr lang="en-US" sz="2800" dirty="0">
                <a:solidFill>
                  <a:schemeClr val="dk1"/>
                </a:solidFill>
                <a:latin typeface="Verdana"/>
                <a:ea typeface="Verdana"/>
                <a:cs typeface="Verdana"/>
                <a:sym typeface="Verdana"/>
              </a:rPr>
              <a:t>I</a:t>
            </a:r>
            <a:r>
              <a:rPr lang="en-US" sz="2800" b="0" i="0" u="none" strike="noStrike" cap="none" dirty="0">
                <a:solidFill>
                  <a:schemeClr val="dk1"/>
                </a:solidFill>
                <a:latin typeface="Verdana"/>
                <a:ea typeface="Verdana"/>
                <a:cs typeface="Verdana"/>
                <a:sym typeface="Verdana"/>
              </a:rPr>
              <a:t> have to forgive someone who sins </a:t>
            </a:r>
            <a:endParaRPr sz="2800" b="0" i="0" u="none" strike="noStrike" cap="none" dirty="0">
              <a:solidFill>
                <a:schemeClr val="dk1"/>
              </a:solidFill>
              <a:latin typeface="Verdana"/>
              <a:ea typeface="Verdana"/>
              <a:cs typeface="Verdana"/>
              <a:sym typeface="Verdana"/>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4951" y="0"/>
            <a:ext cx="487363" cy="487363"/>
          </a:xfrm>
          <a:prstGeom prst="rect">
            <a:avLst/>
          </a:prstGeom>
        </p:spPr>
      </p:pic>
      <p:sp>
        <p:nvSpPr>
          <p:cNvPr id="10" name="Google Shape;367;p15"/>
          <p:cNvSpPr txBox="1">
            <a:spLocks/>
          </p:cNvSpPr>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dirty="0"/>
              <a:t>© 2020-2026 Light of the World Learning</a:t>
            </a: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9"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85"/>
        <p:cNvGrpSpPr/>
        <p:nvPr/>
      </p:nvGrpSpPr>
      <p:grpSpPr>
        <a:xfrm>
          <a:off x="0" y="0"/>
          <a:ext cx="0" cy="0"/>
          <a:chOff x="0" y="0"/>
          <a:chExt cx="0" cy="0"/>
        </a:xfrm>
      </p:grpSpPr>
      <p:sp>
        <p:nvSpPr>
          <p:cNvPr id="388" name="Google Shape;388;p17"/>
          <p:cNvSpPr txBox="1"/>
          <p:nvPr/>
        </p:nvSpPr>
        <p:spPr>
          <a:xfrm>
            <a:off x="1149950" y="6463450"/>
            <a:ext cx="11579400" cy="6156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500"/>
              </a:spcAft>
              <a:buClr>
                <a:schemeClr val="dk1"/>
              </a:buClr>
              <a:buSzPts val="1500"/>
              <a:buFont typeface="Arial"/>
              <a:buNone/>
            </a:pPr>
            <a:endParaRPr sz="2800" b="0" i="0" u="none" strike="noStrike" cap="none">
              <a:solidFill>
                <a:schemeClr val="dk2"/>
              </a:solidFill>
              <a:latin typeface="Verdana"/>
              <a:ea typeface="Verdana"/>
              <a:cs typeface="Verdana"/>
              <a:sym typeface="Verdana"/>
            </a:endParaRPr>
          </a:p>
        </p:txBody>
      </p:sp>
      <p:sp>
        <p:nvSpPr>
          <p:cNvPr id="389" name="Google Shape;389;p17"/>
          <p:cNvSpPr txBox="1"/>
          <p:nvPr/>
        </p:nvSpPr>
        <p:spPr>
          <a:xfrm>
            <a:off x="360235" y="2623848"/>
            <a:ext cx="11831765" cy="3845638"/>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500"/>
              </a:spcBef>
              <a:spcAft>
                <a:spcPts val="0"/>
              </a:spcAft>
              <a:buClr>
                <a:srgbClr val="000000"/>
              </a:buClr>
              <a:buSzPts val="2800"/>
              <a:buFont typeface="Arial"/>
              <a:buNone/>
            </a:pPr>
            <a:r>
              <a:rPr lang="en-US" sz="2800" dirty="0">
                <a:solidFill>
                  <a:schemeClr val="dk1"/>
                </a:solidFill>
                <a:latin typeface="Verdana"/>
                <a:ea typeface="Verdana"/>
                <a:cs typeface="Verdana"/>
                <a:sym typeface="Verdana"/>
              </a:rPr>
              <a:t>than several thousand pounds of silver but he did not have enough money to pay this debt. So the king said, “Sell this man and everything he owns, even his wife and children, to pay his debt.”</a:t>
            </a:r>
            <a:endParaRPr sz="2800" dirty="0">
              <a:solidFill>
                <a:schemeClr val="dk1"/>
              </a:solidFill>
              <a:latin typeface="Verdana"/>
              <a:ea typeface="Verdana"/>
              <a:cs typeface="Verdana"/>
              <a:sym typeface="Verdana"/>
            </a:endParaRPr>
          </a:p>
          <a:p>
            <a:pPr marL="0" marR="0" lvl="0" indent="0" algn="l" rtl="0">
              <a:lnSpc>
                <a:spcPct val="115000"/>
              </a:lnSpc>
              <a:spcBef>
                <a:spcPts val="500"/>
              </a:spcBef>
              <a:spcAft>
                <a:spcPts val="500"/>
              </a:spcAft>
              <a:buClr>
                <a:srgbClr val="000000"/>
              </a:buClr>
              <a:buSzPts val="2800"/>
              <a:buFont typeface="Arial"/>
              <a:buNone/>
            </a:pPr>
            <a:r>
              <a:rPr lang="en-US" sz="2800" dirty="0">
                <a:solidFill>
                  <a:schemeClr val="dk1"/>
                </a:solidFill>
                <a:latin typeface="Verdana"/>
                <a:ea typeface="Verdana"/>
                <a:cs typeface="Verdana"/>
                <a:sym typeface="Verdana"/>
              </a:rPr>
              <a:t>The servant fell on his knees before the king and begged, “Please be patient with me. I will pay the full amount that I owe you.”</a:t>
            </a:r>
            <a:endParaRPr sz="2800" dirty="0">
              <a:solidFill>
                <a:schemeClr val="dk1"/>
              </a:solidFill>
              <a:latin typeface="Verdana"/>
              <a:ea typeface="Verdana"/>
              <a:cs typeface="Verdana"/>
              <a:sym typeface="Verdana"/>
            </a:endParaRPr>
          </a:p>
        </p:txBody>
      </p:sp>
      <p:pic>
        <p:nvPicPr>
          <p:cNvPr id="391" name="Google Shape;391;p17"/>
          <p:cNvPicPr preferRelativeResize="0"/>
          <p:nvPr/>
        </p:nvPicPr>
        <p:blipFill rotWithShape="1">
          <a:blip r:embed="rId6">
            <a:alphaModFix/>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rcRect/>
          <a:stretch/>
        </p:blipFill>
        <p:spPr>
          <a:xfrm>
            <a:off x="7721062" y="26778"/>
            <a:ext cx="4450885" cy="2508170"/>
          </a:xfrm>
          <a:prstGeom prst="rect">
            <a:avLst/>
          </a:prstGeom>
          <a:noFill/>
          <a:ln>
            <a:noFill/>
          </a:ln>
        </p:spPr>
      </p:pic>
      <p:sp>
        <p:nvSpPr>
          <p:cNvPr id="392" name="Google Shape;392;p17"/>
          <p:cNvSpPr txBox="1"/>
          <p:nvPr/>
        </p:nvSpPr>
        <p:spPr>
          <a:xfrm>
            <a:off x="360235" y="474116"/>
            <a:ext cx="7356000" cy="242319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The kingdom of God is like a </a:t>
            </a:r>
            <a:endParaRPr sz="2800" dirty="0">
              <a:solidFill>
                <a:schemeClr val="dk1"/>
              </a:solidFill>
              <a:latin typeface="Verdana"/>
              <a:ea typeface="Verdana"/>
              <a:cs typeface="Verdana"/>
              <a:sym typeface="Verdana"/>
            </a:endParaRPr>
          </a:p>
          <a:p>
            <a:pPr marL="0" lvl="0" indent="0" algn="l" rtl="0">
              <a:lnSpc>
                <a:spcPct val="115000"/>
              </a:lnSpc>
              <a:spcBef>
                <a:spcPts val="500"/>
              </a:spcBef>
              <a:spcAft>
                <a:spcPts val="0"/>
              </a:spcAft>
              <a:buNone/>
            </a:pPr>
            <a:r>
              <a:rPr lang="en-US" sz="2800" dirty="0">
                <a:solidFill>
                  <a:schemeClr val="dk1"/>
                </a:solidFill>
                <a:latin typeface="Verdana"/>
                <a:ea typeface="Verdana"/>
                <a:cs typeface="Verdana"/>
                <a:sym typeface="Verdana"/>
              </a:rPr>
              <a:t>king who decided to collect the money </a:t>
            </a:r>
            <a:endParaRPr sz="2800" dirty="0">
              <a:solidFill>
                <a:schemeClr val="dk1"/>
              </a:solidFill>
              <a:latin typeface="Verdana"/>
              <a:ea typeface="Verdana"/>
              <a:cs typeface="Verdana"/>
              <a:sym typeface="Verdana"/>
            </a:endParaRPr>
          </a:p>
          <a:p>
            <a:pPr marL="0" lvl="0" indent="0" algn="l" rtl="0">
              <a:lnSpc>
                <a:spcPct val="115000"/>
              </a:lnSpc>
              <a:spcBef>
                <a:spcPts val="500"/>
              </a:spcBef>
              <a:spcAft>
                <a:spcPts val="0"/>
              </a:spcAft>
              <a:buNone/>
            </a:pPr>
            <a:r>
              <a:rPr lang="en-US" sz="2800" dirty="0">
                <a:solidFill>
                  <a:schemeClr val="dk1"/>
                </a:solidFill>
                <a:latin typeface="Verdana"/>
                <a:ea typeface="Verdana"/>
                <a:cs typeface="Verdana"/>
                <a:sym typeface="Verdana"/>
              </a:rPr>
              <a:t>his servants owed him. One of his </a:t>
            </a:r>
            <a:endParaRPr sz="2800" dirty="0">
              <a:solidFill>
                <a:schemeClr val="dk1"/>
              </a:solidFill>
              <a:latin typeface="Verdana"/>
              <a:ea typeface="Verdana"/>
              <a:cs typeface="Verdana"/>
              <a:sym typeface="Verdana"/>
            </a:endParaRPr>
          </a:p>
          <a:p>
            <a:pPr marL="0" lvl="0" indent="0" algn="l" rtl="0">
              <a:lnSpc>
                <a:spcPct val="115000"/>
              </a:lnSpc>
              <a:spcBef>
                <a:spcPts val="500"/>
              </a:spcBef>
              <a:spcAft>
                <a:spcPts val="500"/>
              </a:spcAft>
              <a:buClr>
                <a:schemeClr val="dk1"/>
              </a:buClr>
              <a:buSzPts val="2800"/>
              <a:buFont typeface="Arial"/>
              <a:buNone/>
            </a:pPr>
            <a:r>
              <a:rPr lang="en-US" sz="2800" dirty="0">
                <a:solidFill>
                  <a:schemeClr val="dk1"/>
                </a:solidFill>
                <a:latin typeface="Verdana"/>
                <a:ea typeface="Verdana"/>
                <a:cs typeface="Verdana"/>
                <a:sym typeface="Verdana"/>
              </a:rPr>
              <a:t>servants owed a huge debt worth more</a:t>
            </a:r>
            <a:endParaRPr sz="2800"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FA96E171-4AC5-ACEE-5880-DB5C10DE14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1726" y="26778"/>
            <a:ext cx="487363" cy="487363"/>
          </a:xfrm>
          <a:prstGeom prst="rect">
            <a:avLst/>
          </a:prstGeom>
        </p:spPr>
      </p:pic>
      <p:sp>
        <p:nvSpPr>
          <p:cNvPr id="8" name="Google Shape;367;p15"/>
          <p:cNvSpPr txBox="1">
            <a:spLocks/>
          </p:cNvSpPr>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dirty="0"/>
              <a:t>© 2020-2026 Light of the World Learning</a:t>
            </a: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55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396"/>
        <p:cNvGrpSpPr/>
        <p:nvPr/>
      </p:nvGrpSpPr>
      <p:grpSpPr>
        <a:xfrm>
          <a:off x="0" y="0"/>
          <a:ext cx="0" cy="0"/>
          <a:chOff x="0" y="0"/>
          <a:chExt cx="0" cy="0"/>
        </a:xfrm>
      </p:grpSpPr>
      <p:sp>
        <p:nvSpPr>
          <p:cNvPr id="397" name="Google Shape;397;p18"/>
          <p:cNvSpPr txBox="1">
            <a:spLocks noGrp="1"/>
          </p:cNvSpPr>
          <p:nvPr>
            <p:ph type="body" idx="1"/>
          </p:nvPr>
        </p:nvSpPr>
        <p:spPr>
          <a:xfrm>
            <a:off x="231325" y="331274"/>
            <a:ext cx="8194218" cy="2910000"/>
          </a:xfrm>
          <a:prstGeom prst="rect">
            <a:avLst/>
          </a:prstGeom>
          <a:noFill/>
          <a:ln>
            <a:noFill/>
          </a:ln>
        </p:spPr>
        <p:txBody>
          <a:bodyPr spcFirstLastPara="1" wrap="square" lIns="121900" tIns="121900" rIns="121900" bIns="121900" anchor="t" anchorCtr="0">
            <a:normAutofit fontScale="25000" lnSpcReduction="20000"/>
          </a:bodyPr>
          <a:lstStyle/>
          <a:p>
            <a:pPr marL="0" lvl="0" indent="0" rtl="0">
              <a:lnSpc>
                <a:spcPct val="134000"/>
              </a:lnSpc>
              <a:spcBef>
                <a:spcPts val="0"/>
              </a:spcBef>
              <a:spcAft>
                <a:spcPts val="0"/>
              </a:spcAft>
              <a:buClr>
                <a:schemeClr val="dk1"/>
              </a:buClr>
              <a:buSzPts val="275"/>
              <a:buFont typeface="Arial"/>
              <a:buNone/>
            </a:pPr>
            <a:r>
              <a:rPr lang="en-US" sz="11200" dirty="0"/>
              <a:t>The king felt sorry for the servant, so he forgave all his debt. </a:t>
            </a:r>
            <a:r>
              <a:rPr lang="en-US" sz="11200" dirty="0">
                <a:sym typeface="Arial"/>
              </a:rPr>
              <a:t>He let the servant go free and told him he did not have to pay.</a:t>
            </a:r>
            <a:endParaRPr sz="11200" dirty="0">
              <a:sym typeface="Arial"/>
            </a:endParaRPr>
          </a:p>
          <a:p>
            <a:pPr marL="0" lvl="0" indent="0" rtl="0">
              <a:lnSpc>
                <a:spcPts val="2460"/>
              </a:lnSpc>
              <a:spcBef>
                <a:spcPts val="0"/>
              </a:spcBef>
              <a:spcAft>
                <a:spcPts val="0"/>
              </a:spcAft>
              <a:buClr>
                <a:schemeClr val="dk1"/>
              </a:buClr>
              <a:buSzPts val="375"/>
              <a:buFont typeface="Arial"/>
              <a:buNone/>
            </a:pPr>
            <a:endParaRPr lang="en-US" sz="11200" dirty="0"/>
          </a:p>
          <a:p>
            <a:pPr marL="0" lvl="0" indent="0" rtl="0">
              <a:lnSpc>
                <a:spcPct val="134000"/>
              </a:lnSpc>
              <a:spcBef>
                <a:spcPts val="0"/>
              </a:spcBef>
              <a:spcAft>
                <a:spcPts val="0"/>
              </a:spcAft>
              <a:buClr>
                <a:schemeClr val="dk1"/>
              </a:buClr>
              <a:buSzPts val="375"/>
              <a:buFont typeface="Arial"/>
              <a:buNone/>
            </a:pPr>
            <a:r>
              <a:rPr lang="en-US" sz="11200" dirty="0"/>
              <a:t>But when the servant left the king, he</a:t>
            </a:r>
            <a:endParaRPr dirty="0"/>
          </a:p>
        </p:txBody>
      </p:sp>
      <p:pic>
        <p:nvPicPr>
          <p:cNvPr id="400" name="Google Shape;400;p18"/>
          <p:cNvPicPr preferRelativeResize="0"/>
          <p:nvPr/>
        </p:nvPicPr>
        <p:blipFill rotWithShape="1">
          <a:blip r:embed="rId6">
            <a:alphaModFix/>
          </a:blip>
          <a:srcRect/>
          <a:stretch/>
        </p:blipFill>
        <p:spPr>
          <a:xfrm>
            <a:off x="8178275" y="0"/>
            <a:ext cx="4013725" cy="2645215"/>
          </a:xfrm>
          <a:prstGeom prst="rect">
            <a:avLst/>
          </a:prstGeom>
          <a:noFill/>
          <a:ln>
            <a:noFill/>
          </a:ln>
        </p:spPr>
      </p:pic>
      <p:sp>
        <p:nvSpPr>
          <p:cNvPr id="401" name="Google Shape;401;p18"/>
          <p:cNvSpPr txBox="1"/>
          <p:nvPr/>
        </p:nvSpPr>
        <p:spPr>
          <a:xfrm>
            <a:off x="231325" y="2645215"/>
            <a:ext cx="11811600" cy="4102118"/>
          </a:xfrm>
          <a:prstGeom prst="rect">
            <a:avLst/>
          </a:prstGeom>
          <a:noFill/>
          <a:ln>
            <a:noFill/>
          </a:ln>
        </p:spPr>
        <p:txBody>
          <a:bodyPr spcFirstLastPara="1" wrap="square" lIns="91425" tIns="91425" rIns="91425" bIns="91425" anchor="t" anchorCtr="0">
            <a:spAutoFit/>
          </a:bodyPr>
          <a:lstStyle/>
          <a:p>
            <a:pPr>
              <a:lnSpc>
                <a:spcPct val="115000"/>
              </a:lnSpc>
              <a:buSzPts val="2800"/>
            </a:pPr>
            <a:r>
              <a:rPr lang="en-US" sz="2800" dirty="0">
                <a:solidFill>
                  <a:schemeClr val="dk1"/>
                </a:solidFill>
                <a:latin typeface="Verdana"/>
                <a:ea typeface="Verdana"/>
                <a:cs typeface="Verdana"/>
              </a:rPr>
              <a:t>found another servant who owed him a hundred silver coins. The servant grabbed him around the neck and said, “Pay me the </a:t>
            </a:r>
            <a:r>
              <a:rPr lang="en-US" sz="2800" dirty="0">
                <a:solidFill>
                  <a:schemeClr val="dk1"/>
                </a:solidFill>
                <a:latin typeface="Verdana"/>
                <a:ea typeface="Verdana"/>
                <a:cs typeface="Verdana"/>
                <a:sym typeface="Verdana"/>
              </a:rPr>
              <a:t>money you owe me!”</a:t>
            </a:r>
          </a:p>
          <a:p>
            <a:pPr>
              <a:lnSpc>
                <a:spcPts val="2460"/>
              </a:lnSpc>
              <a:buSzPts val="2800"/>
            </a:pPr>
            <a:endParaRPr lang="en-US" sz="2800" dirty="0">
              <a:solidFill>
                <a:schemeClr val="dk1"/>
              </a:solidFill>
              <a:latin typeface="Verdana"/>
              <a:ea typeface="Verdana"/>
              <a:cs typeface="Verdana"/>
              <a:sym typeface="Verdana"/>
            </a:endParaRPr>
          </a:p>
          <a:p>
            <a:pPr marL="0" marR="0" lvl="0" indent="0" rtl="0">
              <a:lnSpc>
                <a:spcPct val="115000"/>
              </a:lnSpc>
              <a:spcBef>
                <a:spcPts val="500"/>
              </a:spcBef>
              <a:spcAft>
                <a:spcPts val="5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The other servant fell on his knees and begged him, “Please be patient with me. I will pay the full amount that I owe you.” But the first servant refused. He told the judge that the other servant owed him money and had him put in prison.  </a:t>
            </a:r>
            <a:endParaRPr sz="28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83BBB526-9DAE-3B1C-1236-BF5D47DF532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69034" y="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1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06"/>
        <p:cNvGrpSpPr/>
        <p:nvPr/>
      </p:nvGrpSpPr>
      <p:grpSpPr>
        <a:xfrm>
          <a:off x="0" y="0"/>
          <a:ext cx="0" cy="0"/>
          <a:chOff x="0" y="0"/>
          <a:chExt cx="0" cy="0"/>
        </a:xfrm>
      </p:grpSpPr>
      <p:pic>
        <p:nvPicPr>
          <p:cNvPr id="407" name="Google Shape;407;p19"/>
          <p:cNvPicPr preferRelativeResize="0"/>
          <p:nvPr/>
        </p:nvPicPr>
        <p:blipFill rotWithShape="1">
          <a:blip r:embed="rId6">
            <a:alphaModFix/>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rcRect/>
          <a:stretch/>
        </p:blipFill>
        <p:spPr>
          <a:xfrm>
            <a:off x="8146950" y="0"/>
            <a:ext cx="4045050" cy="2279450"/>
          </a:xfrm>
          <a:prstGeom prst="rect">
            <a:avLst/>
          </a:prstGeom>
          <a:noFill/>
          <a:ln>
            <a:noFill/>
          </a:ln>
        </p:spPr>
      </p:pic>
      <p:sp>
        <p:nvSpPr>
          <p:cNvPr id="408" name="Google Shape;408;p19"/>
          <p:cNvSpPr txBox="1"/>
          <p:nvPr/>
        </p:nvSpPr>
        <p:spPr>
          <a:xfrm>
            <a:off x="353775" y="299350"/>
            <a:ext cx="7236300" cy="2787902"/>
          </a:xfrm>
          <a:prstGeom prst="rect">
            <a:avLst/>
          </a:prstGeom>
          <a:noFill/>
          <a:ln>
            <a:noFill/>
          </a:ln>
        </p:spPr>
        <p:txBody>
          <a:bodyPr spcFirstLastPara="1" wrap="square" lIns="121900" tIns="121900" rIns="121900" bIns="121900" anchor="t" anchorCtr="0">
            <a:spAutoFit/>
          </a:bodyPr>
          <a:lstStyle/>
          <a:p>
            <a:pPr marL="0" marR="0" lvl="0" indent="0" algn="l" rtl="0">
              <a:lnSpc>
                <a:spcPct val="115000"/>
              </a:lnSpc>
              <a:spcBef>
                <a:spcPts val="0"/>
              </a:spcBef>
              <a:spcAft>
                <a:spcPts val="50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Some other servants saw what had happened and were </a:t>
            </a:r>
            <a:r>
              <a:rPr lang="en-US" sz="2800" dirty="0">
                <a:solidFill>
                  <a:schemeClr val="dk1"/>
                </a:solidFill>
                <a:latin typeface="Verdana"/>
                <a:ea typeface="Verdana"/>
                <a:cs typeface="Verdana"/>
                <a:sym typeface="Verdana"/>
              </a:rPr>
              <a:t>very upset</a:t>
            </a:r>
            <a:r>
              <a:rPr lang="en-US" sz="2800" b="0" i="0" u="none" strike="noStrike" cap="none" dirty="0">
                <a:solidFill>
                  <a:schemeClr val="dk1"/>
                </a:solidFill>
                <a:latin typeface="Verdana"/>
                <a:ea typeface="Verdana"/>
                <a:cs typeface="Verdana"/>
                <a:sym typeface="Verdana"/>
              </a:rPr>
              <a:t>. They felt sorry for the man in prison. So they went to the king and told him everything that had happened.</a:t>
            </a:r>
            <a:endParaRPr sz="2800" b="0" i="0" u="none" strike="noStrike" cap="none" dirty="0">
              <a:solidFill>
                <a:schemeClr val="dk1"/>
              </a:solidFill>
              <a:latin typeface="Verdana"/>
              <a:ea typeface="Verdana"/>
              <a:cs typeface="Verdana"/>
              <a:sym typeface="Verdana"/>
            </a:endParaRPr>
          </a:p>
        </p:txBody>
      </p:sp>
      <p:sp>
        <p:nvSpPr>
          <p:cNvPr id="409" name="Google Shape;409;p19"/>
          <p:cNvSpPr txBox="1"/>
          <p:nvPr/>
        </p:nvSpPr>
        <p:spPr>
          <a:xfrm>
            <a:off x="6284317" y="3878067"/>
            <a:ext cx="5488800" cy="569400"/>
          </a:xfrm>
          <a:prstGeom prst="rect">
            <a:avLst/>
          </a:prstGeom>
          <a:noFill/>
          <a:ln>
            <a:noFill/>
          </a:ln>
        </p:spPr>
        <p:txBody>
          <a:bodyPr spcFirstLastPara="1" wrap="square" lIns="121900" tIns="121900" rIns="121900" bIns="121900" anchor="t" anchorCtr="0">
            <a:spAutoFit/>
          </a:bodyPr>
          <a:lstStyle/>
          <a:p>
            <a:pPr marL="0" marR="0" lvl="0" indent="0" algn="just" rtl="0">
              <a:lnSpc>
                <a:spcPct val="115000"/>
              </a:lnSpc>
              <a:spcBef>
                <a:spcPts val="0"/>
              </a:spcBef>
              <a:spcAft>
                <a:spcPts val="500"/>
              </a:spcAft>
              <a:buClr>
                <a:srgbClr val="000000"/>
              </a:buClr>
              <a:buSzPts val="2100"/>
              <a:buFont typeface="Arial"/>
              <a:buNone/>
            </a:pPr>
            <a:endParaRPr sz="2100" b="0" i="0" u="none" strike="noStrike" cap="none">
              <a:solidFill>
                <a:schemeClr val="dk1"/>
              </a:solidFill>
              <a:latin typeface="Verdana"/>
              <a:ea typeface="Verdana"/>
              <a:cs typeface="Verdana"/>
              <a:sym typeface="Verdana"/>
            </a:endParaRPr>
          </a:p>
        </p:txBody>
      </p:sp>
      <p:sp>
        <p:nvSpPr>
          <p:cNvPr id="412" name="Google Shape;412;p19"/>
          <p:cNvSpPr txBox="1">
            <a:spLocks noGrp="1"/>
          </p:cNvSpPr>
          <p:nvPr>
            <p:ph type="body" idx="1"/>
          </p:nvPr>
        </p:nvSpPr>
        <p:spPr>
          <a:xfrm>
            <a:off x="353775" y="2959150"/>
            <a:ext cx="10833900" cy="2659800"/>
          </a:xfrm>
          <a:prstGeom prst="rect">
            <a:avLst/>
          </a:prstGeom>
          <a:noFill/>
          <a:ln>
            <a:noFill/>
          </a:ln>
        </p:spPr>
        <p:txBody>
          <a:bodyPr spcFirstLastPara="1" wrap="square" lIns="121900" tIns="121900" rIns="121900" bIns="121900" anchor="t" anchorCtr="0">
            <a:noAutofit/>
          </a:bodyPr>
          <a:lstStyle/>
          <a:p>
            <a:pPr marL="0" lvl="0" indent="0" algn="l" rtl="0">
              <a:lnSpc>
                <a:spcPct val="114000"/>
              </a:lnSpc>
              <a:spcBef>
                <a:spcPts val="0"/>
              </a:spcBef>
              <a:spcAft>
                <a:spcPts val="0"/>
              </a:spcAft>
              <a:buClr>
                <a:schemeClr val="dk1"/>
              </a:buClr>
              <a:buSzPts val="1018"/>
              <a:buFont typeface="Arial"/>
              <a:buNone/>
            </a:pPr>
            <a:r>
              <a:rPr lang="en-US" sz="2800" dirty="0">
                <a:solidFill>
                  <a:schemeClr val="dk1"/>
                </a:solidFill>
                <a:latin typeface="Verdana"/>
                <a:ea typeface="Verdana"/>
                <a:cs typeface="Verdana"/>
                <a:sym typeface="Verdana"/>
              </a:rPr>
              <a:t>The king called the servant and said, “You evil servant. You begged me to forgive your debt and </a:t>
            </a:r>
            <a:r>
              <a:rPr lang="en-US" sz="2800" dirty="0">
                <a:solidFill>
                  <a:schemeClr val="dk1"/>
                </a:solidFill>
              </a:rPr>
              <a:t>I</a:t>
            </a:r>
            <a:r>
              <a:rPr lang="en-US" sz="2800" dirty="0">
                <a:solidFill>
                  <a:schemeClr val="dk1"/>
                </a:solidFill>
                <a:latin typeface="Verdana"/>
                <a:ea typeface="Verdana"/>
                <a:cs typeface="Verdana"/>
                <a:sym typeface="Verdana"/>
              </a:rPr>
              <a:t> let you go without paying anything</a:t>
            </a:r>
            <a:r>
              <a:rPr lang="en-US" sz="2800" dirty="0">
                <a:solidFill>
                  <a:schemeClr val="dk1"/>
                </a:solidFill>
              </a:rPr>
              <a:t>!</a:t>
            </a:r>
            <a:r>
              <a:rPr lang="en-US" sz="2800" dirty="0">
                <a:solidFill>
                  <a:schemeClr val="dk1"/>
                </a:solidFill>
                <a:latin typeface="Verdana"/>
                <a:ea typeface="Verdana"/>
                <a:cs typeface="Verdana"/>
                <a:sym typeface="Verdana"/>
              </a:rPr>
              <a:t> You should have done the same.  </a:t>
            </a:r>
            <a:r>
              <a:rPr lang="en-US" sz="2800" dirty="0">
                <a:solidFill>
                  <a:schemeClr val="dk1"/>
                </a:solidFill>
              </a:rPr>
              <a:t>You should have given that other man who serves with you the same mercy and forgiveness I gave you.”</a:t>
            </a:r>
            <a:endParaRPr sz="2800" dirty="0">
              <a:solidFill>
                <a:schemeClr val="dk1"/>
              </a:solidFill>
            </a:endParaRPr>
          </a:p>
          <a:p>
            <a:pPr marL="0" lvl="0" indent="0" algn="l" rtl="0">
              <a:lnSpc>
                <a:spcPct val="95000"/>
              </a:lnSpc>
              <a:spcBef>
                <a:spcPts val="500"/>
              </a:spcBef>
              <a:spcAft>
                <a:spcPts val="500"/>
              </a:spcAft>
              <a:buClr>
                <a:schemeClr val="dk1"/>
              </a:buClr>
              <a:buSzPts val="1018"/>
              <a:buFont typeface="Arial"/>
              <a:buNone/>
            </a:pPr>
            <a:endParaRPr sz="2800" dirty="0">
              <a:solidFill>
                <a:schemeClr val="dk1"/>
              </a:solidFill>
            </a:endParaRPr>
          </a:p>
        </p:txBody>
      </p:sp>
      <p:sp>
        <p:nvSpPr>
          <p:cNvPr id="2" name="Slide Number Placeholder 1">
            <a:extLst>
              <a:ext uri="{FF2B5EF4-FFF2-40B4-BE49-F238E27FC236}">
                <a16:creationId xmlns:a16="http://schemas.microsoft.com/office/drawing/2014/main" id="{741B860C-B799-DC2C-B4F7-EA2A7E7C1F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0093" y="55668"/>
            <a:ext cx="487363" cy="487363"/>
          </a:xfrm>
          <a:prstGeom prst="rect">
            <a:avLst/>
          </a:prstGeom>
        </p:spPr>
      </p:pic>
      <p:sp>
        <p:nvSpPr>
          <p:cNvPr id="9" name="Google Shape;367;p15"/>
          <p:cNvSpPr txBox="1">
            <a:spLocks/>
          </p:cNvSpPr>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dirty="0"/>
              <a:t>© 2020-2026 Light of the World Learning</a:t>
            </a: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91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19"/>
        <p:cNvGrpSpPr/>
        <p:nvPr/>
      </p:nvGrpSpPr>
      <p:grpSpPr>
        <a:xfrm>
          <a:off x="0" y="0"/>
          <a:ext cx="0" cy="0"/>
          <a:chOff x="0" y="0"/>
          <a:chExt cx="0" cy="0"/>
        </a:xfrm>
      </p:grpSpPr>
      <p:sp>
        <p:nvSpPr>
          <p:cNvPr id="220" name="Google Shape;220;p2"/>
          <p:cNvSpPr txBox="1">
            <a:spLocks noGrp="1"/>
          </p:cNvSpPr>
          <p:nvPr>
            <p:ph type="title"/>
          </p:nvPr>
        </p:nvSpPr>
        <p:spPr>
          <a:xfrm>
            <a:off x="838200" y="464701"/>
            <a:ext cx="10515600" cy="10203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4400">
                <a:latin typeface="Verdana"/>
                <a:ea typeface="Verdana"/>
                <a:cs typeface="Verdana"/>
                <a:sym typeface="Verdana"/>
              </a:rPr>
              <a:t>Pray, Review, and Preview</a:t>
            </a:r>
            <a:endParaRPr sz="4400">
              <a:latin typeface="Verdana"/>
              <a:ea typeface="Verdana"/>
              <a:cs typeface="Verdana"/>
              <a:sym typeface="Verdana"/>
            </a:endParaRPr>
          </a:p>
        </p:txBody>
      </p:sp>
      <p:sp>
        <p:nvSpPr>
          <p:cNvPr id="222" name="Google Shape;222;p2"/>
          <p:cNvSpPr txBox="1">
            <a:spLocks noGrp="1"/>
          </p:cNvSpPr>
          <p:nvPr>
            <p:ph type="ftr" idx="11"/>
          </p:nvPr>
        </p:nvSpPr>
        <p:spPr>
          <a:xfrm>
            <a:off x="603068" y="640971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221" name="Google Shape;221;p2"/>
          <p:cNvSpPr txBox="1"/>
          <p:nvPr/>
        </p:nvSpPr>
        <p:spPr>
          <a:xfrm>
            <a:off x="497250" y="1989089"/>
            <a:ext cx="11197500" cy="338550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chemeClr val="dk1"/>
              </a:buClr>
              <a:buSzPts val="1100"/>
              <a:buFont typeface="Arial"/>
              <a:buNone/>
            </a:pPr>
            <a:r>
              <a:rPr lang="en-US" sz="2800" b="1" dirty="0">
                <a:solidFill>
                  <a:schemeClr val="accent6">
                    <a:lumMod val="75000"/>
                  </a:schemeClr>
                </a:solidFill>
                <a:latin typeface="Verdana"/>
                <a:ea typeface="Verdana"/>
                <a:cs typeface="Verdana"/>
                <a:sym typeface="Verdana"/>
              </a:rPr>
              <a:t>Bible Reading: </a:t>
            </a:r>
            <a:r>
              <a:rPr lang="en-US" sz="2900" b="0" i="0" u="none" strike="noStrike" cap="none" dirty="0">
                <a:solidFill>
                  <a:schemeClr val="dk1"/>
                </a:solidFill>
                <a:latin typeface="Verdana"/>
                <a:ea typeface="Verdana"/>
                <a:cs typeface="Verdana"/>
                <a:sym typeface="Verdana"/>
              </a:rPr>
              <a:t>The Servant Who Did Not Forgive </a:t>
            </a:r>
            <a:endParaRPr sz="29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u="sng" dirty="0">
                <a:solidFill>
                  <a:schemeClr val="accent6">
                    <a:lumMod val="75000"/>
                  </a:schemeClr>
                </a:solidFill>
                <a:latin typeface="Verdana"/>
                <a:ea typeface="Verdana"/>
                <a:cs typeface="Verdana"/>
                <a:sym typeface="Verdana"/>
                <a:hlinkClick r:id="rId6">
                  <a:extLst>
                    <a:ext uri="{A12FA001-AC4F-418D-AE19-62706E023703}">
                      <ahyp:hlinkClr xmlns:ahyp="http://schemas.microsoft.com/office/drawing/2018/hyperlinkcolor" val="tx"/>
                    </a:ext>
                  </a:extLst>
                </a:hlinkClick>
              </a:rPr>
              <a:t>Matthew 18:21-35</a:t>
            </a:r>
            <a:endParaRPr sz="2800" b="0" i="0" u="sng" strike="noStrike" cap="none" dirty="0">
              <a:solidFill>
                <a:schemeClr val="accent6">
                  <a:lumMod val="75000"/>
                </a:schemeClr>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b="1" i="0" u="none" strike="noStrike" cap="none" dirty="0">
                <a:solidFill>
                  <a:schemeClr val="accent6">
                    <a:lumMod val="75000"/>
                  </a:schemeClr>
                </a:solidFill>
                <a:latin typeface="Verdana"/>
                <a:ea typeface="Verdana"/>
                <a:cs typeface="Verdana"/>
                <a:sym typeface="Verdana"/>
              </a:rPr>
              <a:t>Theme: </a:t>
            </a:r>
            <a:r>
              <a:rPr lang="en-US" sz="2800" b="0" i="0" u="none" strike="noStrike" cap="none" dirty="0">
                <a:solidFill>
                  <a:schemeClr val="dk1"/>
                </a:solidFill>
                <a:latin typeface="Verdana"/>
                <a:ea typeface="Verdana"/>
                <a:cs typeface="Verdana"/>
                <a:sym typeface="Verdana"/>
              </a:rPr>
              <a:t>Food &amp; Drink</a:t>
            </a:r>
            <a:endParaRPr sz="2800" b="0"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1100"/>
              <a:buFont typeface="Arial"/>
              <a:buNone/>
            </a:pPr>
            <a:r>
              <a:rPr lang="en-US" sz="2800" b="1" dirty="0">
                <a:solidFill>
                  <a:schemeClr val="accent6">
                    <a:lumMod val="75000"/>
                  </a:schemeClr>
                </a:solidFill>
                <a:latin typeface="Verdana"/>
                <a:ea typeface="Verdana"/>
                <a:cs typeface="Verdana"/>
                <a:sym typeface="Verdana"/>
              </a:rPr>
              <a:t>Pronunciation: </a:t>
            </a:r>
            <a:r>
              <a:rPr lang="en-US" sz="2900" b="0" i="0" u="none" strike="noStrike" cap="none" dirty="0">
                <a:solidFill>
                  <a:schemeClr val="dk1"/>
                </a:solidFill>
                <a:latin typeface="Verdana"/>
                <a:ea typeface="Verdana"/>
                <a:cs typeface="Verdana"/>
                <a:sym typeface="Verdana"/>
              </a:rPr>
              <a:t>/</a:t>
            </a:r>
            <a:r>
              <a:rPr lang="en-US" sz="2900" b="0" i="0" u="none" strike="noStrike" cap="none" dirty="0" err="1">
                <a:solidFill>
                  <a:schemeClr val="dk1"/>
                </a:solidFill>
                <a:latin typeface="Verdana"/>
                <a:ea typeface="Verdana"/>
                <a:cs typeface="Verdana"/>
                <a:sym typeface="Verdana"/>
              </a:rPr>
              <a:t>oo</a:t>
            </a:r>
            <a:r>
              <a:rPr lang="en-US" sz="2900" b="0" i="0" u="none" strike="noStrike" cap="none" dirty="0">
                <a:solidFill>
                  <a:schemeClr val="dk1"/>
                </a:solidFill>
                <a:latin typeface="Verdana"/>
                <a:ea typeface="Verdana"/>
                <a:cs typeface="Verdana"/>
                <a:sym typeface="Verdana"/>
              </a:rPr>
              <a:t>/ spelled </a:t>
            </a:r>
            <a:r>
              <a:rPr lang="en-US" sz="2900" b="1" i="0" u="none" strike="noStrike" cap="none" dirty="0">
                <a:solidFill>
                  <a:schemeClr val="dk1"/>
                </a:solidFill>
                <a:latin typeface="Verdana"/>
                <a:ea typeface="Verdana"/>
                <a:cs typeface="Verdana"/>
                <a:sym typeface="Verdana"/>
              </a:rPr>
              <a:t>u</a:t>
            </a:r>
            <a:r>
              <a:rPr lang="en-US" sz="2900" b="0" i="0" u="none" strike="noStrike" cap="none" dirty="0">
                <a:solidFill>
                  <a:schemeClr val="dk1"/>
                </a:solidFill>
                <a:latin typeface="Verdana"/>
                <a:ea typeface="Verdana"/>
                <a:cs typeface="Verdana"/>
                <a:sym typeface="Verdana"/>
              </a:rPr>
              <a:t> and /u/spelled </a:t>
            </a:r>
            <a:r>
              <a:rPr lang="en-US" sz="2900" b="1" i="0" u="none" strike="noStrike" cap="none" dirty="0">
                <a:solidFill>
                  <a:schemeClr val="dk1"/>
                </a:solidFill>
                <a:latin typeface="Verdana"/>
                <a:ea typeface="Verdana"/>
                <a:cs typeface="Verdana"/>
                <a:sym typeface="Verdana"/>
              </a:rPr>
              <a:t>o</a:t>
            </a:r>
            <a:endParaRPr sz="2900" b="1" i="0" u="none" strike="noStrike" cap="none" dirty="0">
              <a:solidFill>
                <a:schemeClr val="dk1"/>
              </a:solidFill>
              <a:latin typeface="Verdana"/>
              <a:ea typeface="Verdana"/>
              <a:cs typeface="Verdana"/>
              <a:sym typeface="Verdana"/>
            </a:endParaRPr>
          </a:p>
          <a:p>
            <a:pPr marL="0" marR="0" lvl="0" indent="0" algn="l" rtl="0">
              <a:lnSpc>
                <a:spcPct val="150000"/>
              </a:lnSpc>
              <a:spcBef>
                <a:spcPts val="0"/>
              </a:spcBef>
              <a:spcAft>
                <a:spcPts val="0"/>
              </a:spcAft>
              <a:buClr>
                <a:schemeClr val="dk1"/>
              </a:buClr>
              <a:buSzPts val="2800"/>
              <a:buFont typeface="Arial"/>
              <a:buNone/>
            </a:pPr>
            <a:r>
              <a:rPr lang="en-US" sz="2900" b="1" i="0" u="none" strike="noStrike" cap="none" dirty="0">
                <a:solidFill>
                  <a:schemeClr val="accent6">
                    <a:lumMod val="75000"/>
                  </a:schemeClr>
                </a:solidFill>
                <a:latin typeface="Verdana"/>
                <a:ea typeface="Verdana"/>
                <a:cs typeface="Verdana"/>
                <a:sym typeface="Verdana"/>
              </a:rPr>
              <a:t>Grammar:</a:t>
            </a:r>
            <a:r>
              <a:rPr lang="en-US" sz="2900" b="0" i="0" u="none" strike="noStrike" cap="none" dirty="0">
                <a:solidFill>
                  <a:schemeClr val="accent6">
                    <a:lumMod val="75000"/>
                  </a:schemeClr>
                </a:solidFill>
                <a:latin typeface="Verdana"/>
                <a:ea typeface="Verdana"/>
                <a:cs typeface="Verdana"/>
                <a:sym typeface="Verdana"/>
              </a:rPr>
              <a:t> </a:t>
            </a:r>
            <a:r>
              <a:rPr lang="en-US" sz="2900" b="0" i="0" u="none" strike="noStrike" cap="none" dirty="0">
                <a:solidFill>
                  <a:schemeClr val="dk1"/>
                </a:solidFill>
                <a:latin typeface="Verdana"/>
                <a:ea typeface="Verdana"/>
                <a:cs typeface="Verdana"/>
                <a:sym typeface="Verdana"/>
              </a:rPr>
              <a:t>Apologize and Forgive. Irregular</a:t>
            </a:r>
            <a:r>
              <a:rPr lang="en-US" sz="2900" dirty="0">
                <a:solidFill>
                  <a:schemeClr val="dk1"/>
                </a:solidFill>
                <a:latin typeface="Verdana"/>
                <a:ea typeface="Verdana"/>
                <a:cs typeface="Verdana"/>
                <a:sym typeface="Verdana"/>
              </a:rPr>
              <a:t> verbs.</a:t>
            </a:r>
            <a:endParaRPr sz="2900" b="0" i="0" u="none" strike="noStrike" cap="none" dirty="0">
              <a:solidFill>
                <a:schemeClr val="dk1"/>
              </a:solidFill>
              <a:highlight>
                <a:schemeClr val="lt1"/>
              </a:highlight>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BEE1B466-AC5F-969D-E0FA-C76D8BD8E9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705" y="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75"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16"/>
        <p:cNvGrpSpPr/>
        <p:nvPr/>
      </p:nvGrpSpPr>
      <p:grpSpPr>
        <a:xfrm>
          <a:off x="0" y="0"/>
          <a:ext cx="0" cy="0"/>
          <a:chOff x="0" y="0"/>
          <a:chExt cx="0" cy="0"/>
        </a:xfrm>
      </p:grpSpPr>
      <p:sp>
        <p:nvSpPr>
          <p:cNvPr id="419" name="Google Shape;419;p20"/>
          <p:cNvSpPr txBox="1"/>
          <p:nvPr/>
        </p:nvSpPr>
        <p:spPr>
          <a:xfrm>
            <a:off x="458800" y="264625"/>
            <a:ext cx="7452000" cy="2149533"/>
          </a:xfrm>
          <a:prstGeom prst="rect">
            <a:avLst/>
          </a:prstGeom>
          <a:noFill/>
          <a:ln>
            <a:noFill/>
          </a:ln>
        </p:spPr>
        <p:txBody>
          <a:bodyPr spcFirstLastPara="1" wrap="square" lIns="91425" tIns="91425" rIns="91425" bIns="91425" anchor="t" anchorCtr="0">
            <a:spAutoFit/>
          </a:bodyPr>
          <a:lstStyle/>
          <a:p>
            <a:pPr marL="0" marR="0" lvl="0" indent="0" rtl="0">
              <a:lnSpc>
                <a:spcPct val="114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The king was so angry that he threw the evil servant into prison to be punished until he could pay back all of his debt.</a:t>
            </a:r>
            <a:endParaRPr sz="2800" b="0" i="0" u="none" strike="noStrike" cap="none" dirty="0">
              <a:solidFill>
                <a:schemeClr val="dk2"/>
              </a:solidFill>
              <a:latin typeface="Verdana"/>
              <a:ea typeface="Verdana"/>
              <a:cs typeface="Verdana"/>
              <a:sym typeface="Verdana"/>
            </a:endParaRPr>
          </a:p>
        </p:txBody>
      </p:sp>
      <p:sp>
        <p:nvSpPr>
          <p:cNvPr id="420" name="Google Shape;420;p20"/>
          <p:cNvSpPr txBox="1"/>
          <p:nvPr/>
        </p:nvSpPr>
        <p:spPr>
          <a:xfrm>
            <a:off x="456375" y="3113124"/>
            <a:ext cx="11320200" cy="3001625"/>
          </a:xfrm>
          <a:prstGeom prst="rect">
            <a:avLst/>
          </a:prstGeom>
          <a:noFill/>
          <a:ln>
            <a:noFill/>
          </a:ln>
        </p:spPr>
        <p:txBody>
          <a:bodyPr spcFirstLastPara="1" wrap="square" lIns="91425" tIns="91425" rIns="91425" bIns="91425" anchor="t" anchorCtr="0">
            <a:spAutoFit/>
          </a:bodyPr>
          <a:lstStyle/>
          <a:p>
            <a:pPr>
              <a:lnSpc>
                <a:spcPct val="115000"/>
              </a:lnSpc>
              <a:spcBef>
                <a:spcPts val="500"/>
              </a:spcBef>
            </a:pPr>
            <a:r>
              <a:rPr lang="en-US" sz="2800" b="0" i="0" u="none" strike="noStrike" cap="none" dirty="0">
                <a:solidFill>
                  <a:schemeClr val="dk1"/>
                </a:solidFill>
                <a:latin typeface="Verdana"/>
                <a:ea typeface="Verdana"/>
                <a:cs typeface="Verdana"/>
                <a:sym typeface="Verdana"/>
              </a:rPr>
              <a:t>After he told this story, Jesus said, “This is what my </a:t>
            </a:r>
            <a:r>
              <a:rPr lang="en-US" sz="2800" dirty="0">
                <a:solidFill>
                  <a:schemeClr val="dk1"/>
                </a:solidFill>
                <a:latin typeface="Verdana"/>
                <a:ea typeface="Verdana"/>
                <a:cs typeface="Verdana"/>
                <a:sym typeface="Verdana"/>
              </a:rPr>
              <a:t>heavenly Father will do to every one of you if you do not forgive your brother from your heart. You must forgive your brother or sister with all your heart or my heavenly father will not forgive you.”</a:t>
            </a:r>
            <a:endParaRPr sz="2800" dirty="0">
              <a:solidFill>
                <a:schemeClr val="dk1"/>
              </a:solidFill>
              <a:latin typeface="Verdana"/>
              <a:ea typeface="Verdana"/>
              <a:cs typeface="Verdana"/>
              <a:sym typeface="Verdana"/>
            </a:endParaRPr>
          </a:p>
          <a:p>
            <a:pPr marL="0" lvl="0" indent="0" algn="l" rtl="0">
              <a:spcBef>
                <a:spcPts val="0"/>
              </a:spcBef>
              <a:spcAft>
                <a:spcPts val="0"/>
              </a:spcAft>
              <a:buNone/>
            </a:pPr>
            <a:endParaRPr dirty="0">
              <a:latin typeface="Verdana"/>
              <a:ea typeface="Verdana"/>
              <a:cs typeface="Verdana"/>
              <a:sym typeface="Verdana"/>
            </a:endParaRPr>
          </a:p>
        </p:txBody>
      </p:sp>
      <p:pic>
        <p:nvPicPr>
          <p:cNvPr id="421" name="Google Shape;421;p20"/>
          <p:cNvPicPr preferRelativeResize="0"/>
          <p:nvPr/>
        </p:nvPicPr>
        <p:blipFill rotWithShape="1">
          <a:blip r:embed="rId6">
            <a:alphaModFix/>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Lst>
          </a:blip>
          <a:srcRect/>
          <a:stretch/>
        </p:blipFill>
        <p:spPr>
          <a:xfrm>
            <a:off x="8124427" y="0"/>
            <a:ext cx="4067573" cy="2292150"/>
          </a:xfrm>
          <a:prstGeom prst="rect">
            <a:avLst/>
          </a:prstGeom>
          <a:noFill/>
          <a:ln>
            <a:noFill/>
          </a:ln>
        </p:spPr>
      </p:pic>
      <p:sp>
        <p:nvSpPr>
          <p:cNvPr id="2" name="Slide Number Placeholder 1">
            <a:extLst>
              <a:ext uri="{FF2B5EF4-FFF2-40B4-BE49-F238E27FC236}">
                <a16:creationId xmlns:a16="http://schemas.microsoft.com/office/drawing/2014/main" id="{E5FC83BA-E04A-6653-81DC-0B1D3519D9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28780" y="20943"/>
            <a:ext cx="487363" cy="487363"/>
          </a:xfrm>
          <a:prstGeom prst="rect">
            <a:avLst/>
          </a:prstGeom>
        </p:spPr>
      </p:pic>
      <p:sp>
        <p:nvSpPr>
          <p:cNvPr id="8" name="Google Shape;367;p15"/>
          <p:cNvSpPr txBox="1">
            <a:spLocks/>
          </p:cNvSpPr>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dirty="0"/>
              <a:t>© 2020-2026 Light of the World Learning</a:t>
            </a: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2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25"/>
        <p:cNvGrpSpPr/>
        <p:nvPr/>
      </p:nvGrpSpPr>
      <p:grpSpPr>
        <a:xfrm>
          <a:off x="0" y="0"/>
          <a:ext cx="0" cy="0"/>
          <a:chOff x="0" y="0"/>
          <a:chExt cx="0" cy="0"/>
        </a:xfrm>
      </p:grpSpPr>
      <p:sp>
        <p:nvSpPr>
          <p:cNvPr id="426" name="Google Shape;426;p21"/>
          <p:cNvSpPr txBox="1">
            <a:spLocks noGrp="1"/>
          </p:cNvSpPr>
          <p:nvPr>
            <p:ph type="body" idx="1"/>
          </p:nvPr>
        </p:nvSpPr>
        <p:spPr>
          <a:xfrm>
            <a:off x="207750" y="1025778"/>
            <a:ext cx="11776500" cy="4200600"/>
          </a:xfrm>
          <a:prstGeom prst="rect">
            <a:avLst/>
          </a:prstGeom>
          <a:noFill/>
          <a:ln>
            <a:noFill/>
          </a:ln>
        </p:spPr>
        <p:txBody>
          <a:bodyPr spcFirstLastPara="1" wrap="square" lIns="121900" tIns="121900" rIns="121900" bIns="121900" anchor="t" anchorCtr="0">
            <a:noAutofit/>
          </a:bodyPr>
          <a:lstStyle/>
          <a:p>
            <a:pPr marL="457200" lvl="0" indent="-406400" rtl="0">
              <a:lnSpc>
                <a:spcPct val="150000"/>
              </a:lnSpc>
              <a:spcBef>
                <a:spcPts val="0"/>
              </a:spcBef>
              <a:spcAft>
                <a:spcPts val="0"/>
              </a:spcAft>
              <a:buClr>
                <a:schemeClr val="dk1"/>
              </a:buClr>
              <a:buSzPts val="2800"/>
              <a:buFont typeface="Verdana"/>
              <a:buAutoNum type="arabicPeriod"/>
            </a:pPr>
            <a:r>
              <a:rPr lang="en-US" sz="2800" dirty="0">
                <a:solidFill>
                  <a:schemeClr val="dk1"/>
                </a:solidFill>
              </a:rPr>
              <a:t>What was Peter’s question to Jesus?</a:t>
            </a:r>
            <a:endParaRPr sz="2800" dirty="0">
              <a:solidFill>
                <a:schemeClr val="dk1"/>
              </a:solidFill>
            </a:endParaRP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How many times did Peter think we should forgive?</a:t>
            </a:r>
            <a:endParaRPr sz="2800" dirty="0">
              <a:solidFill>
                <a:schemeClr val="dk1"/>
              </a:solidFill>
            </a:endParaRP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What did Jesus mean by “Forgive seventy-seven times”?</a:t>
            </a: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What did the servant do after the king forgave him?</a:t>
            </a: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How do you think God feels when we refuse to forgive those who offend us?</a:t>
            </a:r>
            <a:endParaRPr sz="2800" dirty="0">
              <a:solidFill>
                <a:schemeClr val="dk1"/>
              </a:solidFill>
            </a:endParaRP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Is there anyone you need to forgive?</a:t>
            </a:r>
          </a:p>
          <a:p>
            <a:pPr marL="457200" lvl="0" indent="-406400" rtl="0">
              <a:lnSpc>
                <a:spcPct val="150000"/>
              </a:lnSpc>
              <a:spcBef>
                <a:spcPts val="0"/>
              </a:spcBef>
              <a:spcAft>
                <a:spcPts val="0"/>
              </a:spcAft>
              <a:buClr>
                <a:schemeClr val="dk1"/>
              </a:buClr>
              <a:buSzPts val="2800"/>
              <a:buAutoNum type="arabicPeriod"/>
            </a:pPr>
            <a:r>
              <a:rPr lang="en-US" sz="2800" dirty="0">
                <a:solidFill>
                  <a:schemeClr val="dk1"/>
                </a:solidFill>
              </a:rPr>
              <a:t>Has God forgiven your sins? How many times?</a:t>
            </a:r>
            <a:endParaRPr sz="2800" dirty="0">
              <a:solidFill>
                <a:schemeClr val="dk1"/>
              </a:solidFill>
            </a:endParaRPr>
          </a:p>
        </p:txBody>
      </p:sp>
      <p:sp>
        <p:nvSpPr>
          <p:cNvPr id="430" name="Google Shape;430;p21"/>
          <p:cNvSpPr txBox="1"/>
          <p:nvPr/>
        </p:nvSpPr>
        <p:spPr>
          <a:xfrm>
            <a:off x="523075" y="348700"/>
            <a:ext cx="7323000"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Answer the questions.</a:t>
            </a:r>
            <a:endParaRPr sz="3200" b="1"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E19BD917-DE8D-5B3E-B0BC-D01255EECE0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35712" y="34534"/>
            <a:ext cx="487363" cy="487363"/>
          </a:xfrm>
          <a:prstGeom prst="rect">
            <a:avLst/>
          </a:prstGeom>
        </p:spPr>
      </p:pic>
      <p:sp>
        <p:nvSpPr>
          <p:cNvPr id="7" name="Google Shape;367;p15"/>
          <p:cNvSpPr txBox="1">
            <a:spLocks/>
          </p:cNvSpPr>
          <p:nvPr/>
        </p:nvSpPr>
        <p:spPr>
          <a:xfrm>
            <a:off x="211016" y="6356350"/>
            <a:ext cx="3514164"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1400"/>
            </a:pPr>
            <a:r>
              <a:rPr lang="en-US" dirty="0"/>
              <a:t>© 2020-2026 Light of the World Learning</a:t>
            </a:r>
          </a:p>
        </p:txBody>
      </p:sp>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21"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36"/>
        <p:cNvGrpSpPr/>
        <p:nvPr/>
      </p:nvGrpSpPr>
      <p:grpSpPr>
        <a:xfrm>
          <a:off x="0" y="0"/>
          <a:ext cx="0" cy="0"/>
          <a:chOff x="0" y="0"/>
          <a:chExt cx="0" cy="0"/>
        </a:xfrm>
      </p:grpSpPr>
      <p:sp>
        <p:nvSpPr>
          <p:cNvPr id="437" name="Google Shape;437;p22"/>
          <p:cNvSpPr txBox="1"/>
          <p:nvPr/>
        </p:nvSpPr>
        <p:spPr>
          <a:xfrm>
            <a:off x="1375078" y="5551"/>
            <a:ext cx="10698391" cy="798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i="0" u="none" strike="noStrike" cap="none" dirty="0">
                <a:solidFill>
                  <a:srgbClr val="000000"/>
                </a:solidFill>
                <a:latin typeface="Verdana"/>
                <a:ea typeface="Verdana"/>
                <a:cs typeface="Verdana"/>
                <a:sym typeface="Verdana"/>
              </a:rPr>
              <a:t>6A. Listen and answer the questions</a:t>
            </a:r>
            <a:r>
              <a:rPr lang="en-US" sz="3200" b="1" i="0" u="none" strike="noStrike" cap="none" dirty="0">
                <a:solidFill>
                  <a:schemeClr val="dk1"/>
                </a:solidFill>
                <a:latin typeface="Verdana"/>
                <a:ea typeface="Verdana"/>
                <a:cs typeface="Verdana"/>
                <a:sym typeface="Verdana"/>
              </a:rPr>
              <a:t>.</a:t>
            </a:r>
            <a:endParaRPr sz="3200" b="1" i="0" u="none" strike="noStrike" cap="none" dirty="0">
              <a:solidFill>
                <a:schemeClr val="accent5"/>
              </a:solidFill>
              <a:latin typeface="Verdana"/>
              <a:ea typeface="Verdana"/>
              <a:cs typeface="Verdana"/>
              <a:sym typeface="Verdana"/>
            </a:endParaRPr>
          </a:p>
        </p:txBody>
      </p:sp>
      <p:sp>
        <p:nvSpPr>
          <p:cNvPr id="438" name="Google Shape;438;p22"/>
          <p:cNvSpPr txBox="1"/>
          <p:nvPr/>
        </p:nvSpPr>
        <p:spPr>
          <a:xfrm>
            <a:off x="311044" y="4404699"/>
            <a:ext cx="84573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endParaRPr sz="2800" b="0" i="0" u="sng" strike="noStrike" cap="none">
              <a:solidFill>
                <a:schemeClr val="dk1"/>
              </a:solidFill>
              <a:latin typeface="Verdana"/>
              <a:ea typeface="Verdana"/>
              <a:cs typeface="Verdana"/>
              <a:sym typeface="Verdana"/>
            </a:endParaRPr>
          </a:p>
        </p:txBody>
      </p:sp>
      <p:sp>
        <p:nvSpPr>
          <p:cNvPr id="441" name="Google Shape;441;p22"/>
          <p:cNvSpPr txBox="1"/>
          <p:nvPr/>
        </p:nvSpPr>
        <p:spPr>
          <a:xfrm>
            <a:off x="400200" y="1158711"/>
            <a:ext cx="11391600" cy="4708941"/>
          </a:xfrm>
          <a:prstGeom prst="rect">
            <a:avLst/>
          </a:prstGeom>
          <a:noFill/>
          <a:ln>
            <a:noFill/>
          </a:ln>
        </p:spPr>
        <p:txBody>
          <a:bodyPr spcFirstLastPara="1" wrap="square" lIns="91425" tIns="45700" rIns="91425" bIns="45700" anchor="t" anchorCtr="0">
            <a:spAutoFit/>
          </a:bodyPr>
          <a:lstStyle/>
          <a:p>
            <a:pPr algn="l">
              <a:lnSpc>
                <a:spcPct val="200000"/>
              </a:lnSpc>
              <a:buFont typeface="+mj-lt"/>
              <a:buAutoNum type="arabicPeriod"/>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What was the problem with the coffee?</a:t>
            </a:r>
          </a:p>
          <a:p>
            <a:pPr algn="l">
              <a:lnSpc>
                <a:spcPct val="200000"/>
              </a:lnSpc>
              <a:buFont typeface="+mj-lt"/>
              <a:buAutoNum type="arabicPeriod"/>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Why didn't the brother sleep well?</a:t>
            </a:r>
          </a:p>
          <a:p>
            <a:pPr algn="l">
              <a:lnSpc>
                <a:spcPct val="200000"/>
              </a:lnSpc>
              <a:buFont typeface="+mj-lt"/>
              <a:buAutoNum type="arabicPeriod"/>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What did the sister say forgiveness is like?</a:t>
            </a:r>
          </a:p>
          <a:p>
            <a:pPr algn="l">
              <a:lnSpc>
                <a:spcPct val="200000"/>
              </a:lnSpc>
              <a:buFont typeface="+mj-lt"/>
              <a:buAutoNum type="arabicPeriod"/>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How does the brother feel about his sons?</a:t>
            </a:r>
          </a:p>
          <a:p>
            <a:pPr algn="l">
              <a:lnSpc>
                <a:spcPct val="200000"/>
              </a:lnSpc>
              <a:buFont typeface="+mj-lt"/>
              <a:buAutoNum type="arabicPeriod"/>
            </a:pPr>
            <a:r>
              <a:rPr lang="en-US" sz="28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What are they going to do next Monday?</a:t>
            </a:r>
          </a:p>
          <a:p>
            <a:pPr marL="457200" marR="0" lvl="0" indent="-330200" algn="l" rtl="0">
              <a:lnSpc>
                <a:spcPct val="100000"/>
              </a:lnSpc>
              <a:spcBef>
                <a:spcPts val="0"/>
              </a:spcBef>
              <a:spcAft>
                <a:spcPts val="0"/>
              </a:spcAft>
              <a:buClr>
                <a:srgbClr val="000000"/>
              </a:buClr>
              <a:buSzPts val="2000"/>
              <a:buFont typeface="Arial"/>
              <a:buNone/>
            </a:pPr>
            <a:endParaRPr sz="20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2" name="Footer Placeholder 1">
            <a:extLst>
              <a:ext uri="{FF2B5EF4-FFF2-40B4-BE49-F238E27FC236}">
                <a16:creationId xmlns:a16="http://schemas.microsoft.com/office/drawing/2014/main" id="{CD38F491-1EA0-13C3-BDF8-D4C30BCC930F}"/>
              </a:ext>
            </a:extLst>
          </p:cNvPr>
          <p:cNvSpPr>
            <a:spLocks noGrp="1"/>
          </p:cNvSpPr>
          <p:nvPr>
            <p:ph type="ftr" idx="11"/>
          </p:nvPr>
        </p:nvSpPr>
        <p:spPr>
          <a:xfrm>
            <a:off x="-158646" y="6371861"/>
            <a:ext cx="4114800" cy="365100"/>
          </a:xfrm>
        </p:spPr>
        <p:txBody>
          <a:bodyPr/>
          <a:lstStyle/>
          <a:p>
            <a:r>
              <a:rPr lang="en-US" dirty="0"/>
              <a:t>© 2020-2026 Light of the World Learning</a:t>
            </a:r>
          </a:p>
        </p:txBody>
      </p:sp>
      <p:sp>
        <p:nvSpPr>
          <p:cNvPr id="3" name="Slide Number Placeholder 2">
            <a:extLst>
              <a:ext uri="{FF2B5EF4-FFF2-40B4-BE49-F238E27FC236}">
                <a16:creationId xmlns:a16="http://schemas.microsoft.com/office/drawing/2014/main" id="{7E185EE4-2993-8A45-6C6C-9ECF7DB743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67362" y="5551"/>
            <a:ext cx="487363" cy="487363"/>
          </a:xfrm>
          <a:prstGeom prst="rect">
            <a:avLst/>
          </a:prstGeom>
        </p:spPr>
      </p:pic>
    </p:spTree>
    <p:extLst>
      <p:ext uri="{BB962C8B-B14F-4D97-AF65-F5344CB8AC3E}">
        <p14:creationId xmlns:p14="http://schemas.microsoft.com/office/powerpoint/2010/main" val="271568885"/>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27"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47"/>
        <p:cNvGrpSpPr/>
        <p:nvPr/>
      </p:nvGrpSpPr>
      <p:grpSpPr>
        <a:xfrm>
          <a:off x="0" y="0"/>
          <a:ext cx="0" cy="0"/>
          <a:chOff x="0" y="0"/>
          <a:chExt cx="0" cy="0"/>
        </a:xfrm>
      </p:grpSpPr>
      <p:sp>
        <p:nvSpPr>
          <p:cNvPr id="448" name="Google Shape;448;p23"/>
          <p:cNvSpPr txBox="1">
            <a:spLocks noGrp="1"/>
          </p:cNvSpPr>
          <p:nvPr>
            <p:ph type="ftr" idx="11"/>
          </p:nvPr>
        </p:nvSpPr>
        <p:spPr>
          <a:xfrm>
            <a:off x="302622" y="6696619"/>
            <a:ext cx="3640727" cy="457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450" name="Google Shape;450;p23"/>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6B. Role Play – 		Restaurant Server</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451" name="Google Shape;451;p23"/>
          <p:cNvSpPr txBox="1"/>
          <p:nvPr/>
        </p:nvSpPr>
        <p:spPr>
          <a:xfrm>
            <a:off x="158262" y="416484"/>
            <a:ext cx="12192000" cy="5621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Welcome!  My name is ____, and I’ll be your server. </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Can I get you something to drink? We have soda and wine.</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Would you like a salad or soup to start?</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Our special dish today is _____. Would you like to order?</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Do you prefer your food extra spicy or mild?</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chemeClr val="dk1"/>
                </a:solidFill>
                <a:latin typeface="Verdana"/>
                <a:ea typeface="Verdana"/>
                <a:cs typeface="Verdana"/>
                <a:sym typeface="Verdana"/>
              </a:rPr>
              <a:t>What would you like for dessert?</a:t>
            </a:r>
            <a:endParaRPr sz="2800" b="0" i="0" u="none" strike="noStrike" cap="none" dirty="0">
              <a:solidFill>
                <a:schemeClr val="dk1"/>
              </a:solidFill>
              <a:latin typeface="Verdana"/>
              <a:ea typeface="Verdana"/>
              <a:cs typeface="Verdana"/>
              <a:sym typeface="Verdana"/>
            </a:endParaRPr>
          </a:p>
          <a:p>
            <a:pPr marL="457200" marR="0" lvl="0" indent="-406400" algn="l" rtl="0">
              <a:lnSpc>
                <a:spcPts val="4860"/>
              </a:lnSpc>
              <a:spcBef>
                <a:spcPts val="0"/>
              </a:spcBef>
              <a:spcAft>
                <a:spcPts val="0"/>
              </a:spcAft>
              <a:buClr>
                <a:schemeClr val="dk1"/>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Let me repeat your order to be sure it’s correct: _______</a:t>
            </a:r>
            <a:endParaRPr sz="2800" b="0" i="0" u="none" strike="noStrike" cap="none" dirty="0">
              <a:solidFill>
                <a:schemeClr val="dk1"/>
              </a:solidFill>
              <a:latin typeface="Verdana"/>
              <a:ea typeface="Verdana"/>
              <a:cs typeface="Verdana"/>
              <a:sym typeface="Verdana"/>
            </a:endParaRPr>
          </a:p>
          <a:p>
            <a:pPr marL="457200" marR="0" lvl="0" indent="-406400" algn="l" rtl="0">
              <a:lnSpc>
                <a:spcPts val="486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Can I get you anything else?</a:t>
            </a:r>
            <a:endParaRPr sz="2800" b="0" i="0" u="none" strike="noStrike" cap="none" dirty="0">
              <a:solidFill>
                <a:srgbClr val="000000"/>
              </a:solidFill>
              <a:latin typeface="Verdana"/>
              <a:ea typeface="Verdana"/>
              <a:cs typeface="Verdana"/>
              <a:sym typeface="Verdana"/>
            </a:endParaRPr>
          </a:p>
          <a:p>
            <a:pPr marL="457200" marR="0" lvl="0" indent="-406400" algn="l" rtl="0">
              <a:lnSpc>
                <a:spcPts val="4860"/>
              </a:lnSpc>
              <a:spcBef>
                <a:spcPts val="0"/>
              </a:spcBef>
              <a:spcAft>
                <a:spcPts val="0"/>
              </a:spcAft>
              <a:buClr>
                <a:srgbClr val="000000"/>
              </a:buClr>
              <a:buSzPts val="2800"/>
              <a:buFont typeface="Verdana"/>
              <a:buAutoNum type="arabicPeriod"/>
            </a:pPr>
            <a:r>
              <a:rPr lang="en-US" sz="2800" b="0" i="0" u="none" strike="noStrike" cap="none" dirty="0">
                <a:solidFill>
                  <a:srgbClr val="000000"/>
                </a:solidFill>
                <a:latin typeface="Verdana"/>
                <a:ea typeface="Verdana"/>
                <a:cs typeface="Verdana"/>
                <a:sym typeface="Verdana"/>
              </a:rPr>
              <a:t>Did you enjoy your meal?</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457200" marR="0" lvl="0" indent="-228600" algn="l" rtl="0">
              <a:lnSpc>
                <a:spcPct val="100000"/>
              </a:lnSpc>
              <a:spcBef>
                <a:spcPts val="0"/>
              </a:spcBef>
              <a:spcAft>
                <a:spcPts val="0"/>
              </a:spcAft>
              <a:buClr>
                <a:srgbClr val="000000"/>
              </a:buClr>
              <a:buSzPts val="2800"/>
              <a:buFont typeface="Verdana"/>
              <a:buNone/>
            </a:pPr>
            <a:endParaRPr sz="2800" b="0" i="0" u="none" strike="noStrike" cap="none" dirty="0">
              <a:solidFill>
                <a:srgbClr val="000000"/>
              </a:solidFill>
              <a:latin typeface="Verdana"/>
              <a:ea typeface="Verdana"/>
              <a:cs typeface="Verdana"/>
              <a:sym typeface="Verdana"/>
            </a:endParaRPr>
          </a:p>
        </p:txBody>
      </p:sp>
      <p:sp>
        <p:nvSpPr>
          <p:cNvPr id="452" name="Google Shape;452;p23"/>
          <p:cNvSpPr txBox="1"/>
          <p:nvPr/>
        </p:nvSpPr>
        <p:spPr>
          <a:xfrm>
            <a:off x="3943349" y="54183"/>
            <a:ext cx="6135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 </a:t>
            </a:r>
            <a:endParaRPr sz="2800" b="1" i="0" u="none" strike="noStrike" cap="none" dirty="0">
              <a:solidFill>
                <a:schemeClr val="lt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F1B4AA4A-AADE-3D57-AFAE-CF447F32616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8940" y="9002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9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59"/>
        <p:cNvGrpSpPr/>
        <p:nvPr/>
      </p:nvGrpSpPr>
      <p:grpSpPr>
        <a:xfrm>
          <a:off x="0" y="0"/>
          <a:ext cx="0" cy="0"/>
          <a:chOff x="0" y="0"/>
          <a:chExt cx="0" cy="0"/>
        </a:xfrm>
      </p:grpSpPr>
      <p:sp>
        <p:nvSpPr>
          <p:cNvPr id="460" name="Google Shape;460;p24"/>
          <p:cNvSpPr txBox="1">
            <a:spLocks noGrp="1"/>
          </p:cNvSpPr>
          <p:nvPr>
            <p:ph type="ftr" idx="11"/>
          </p:nvPr>
        </p:nvSpPr>
        <p:spPr>
          <a:xfrm>
            <a:off x="302622" y="6696619"/>
            <a:ext cx="3640727" cy="457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462" name="Google Shape;462;p24"/>
          <p:cNvSpPr txBox="1"/>
          <p:nvPr/>
        </p:nvSpPr>
        <p:spPr>
          <a:xfrm>
            <a:off x="158262" y="22107"/>
            <a:ext cx="120336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6C. Role Play –      Restaurant Customer</a:t>
            </a:r>
            <a:endParaRPr sz="3200" b="1" dirty="0">
              <a:latin typeface="Verdana"/>
              <a:ea typeface="Verdana"/>
              <a:cs typeface="Verdana"/>
              <a:sym typeface="Verdana"/>
            </a:endParaRPr>
          </a:p>
        </p:txBody>
      </p:sp>
      <p:sp>
        <p:nvSpPr>
          <p:cNvPr id="463" name="Google Shape;463;p24"/>
          <p:cNvSpPr txBox="1"/>
          <p:nvPr/>
        </p:nvSpPr>
        <p:spPr>
          <a:xfrm>
            <a:off x="441081" y="136550"/>
            <a:ext cx="11467961" cy="4832400"/>
          </a:xfrm>
          <a:prstGeom prst="rect">
            <a:avLst/>
          </a:prstGeom>
          <a:noFill/>
          <a:ln>
            <a:noFill/>
          </a:ln>
        </p:spPr>
        <p:txBody>
          <a:bodyPr spcFirstLastPara="1" wrap="square" lIns="91425" tIns="91425" rIns="91425" bIns="91425" anchor="t" anchorCtr="0">
            <a:noAutofit/>
          </a:bodyPr>
          <a:lstStyle/>
          <a:p>
            <a:pPr marL="0" marR="0" lvl="0" indent="0" algn="l" rtl="0">
              <a:lnSpc>
                <a:spcPts val="4060"/>
              </a:lnSpc>
              <a:spcBef>
                <a:spcPts val="0"/>
              </a:spcBef>
              <a:spcAft>
                <a:spcPts val="0"/>
              </a:spcAft>
              <a:buClr>
                <a:srgbClr val="000000"/>
              </a:buClr>
              <a:buSzPts val="2800"/>
              <a:buFont typeface="Arial"/>
              <a:buNone/>
            </a:pPr>
            <a:endParaRPr sz="2800" dirty="0">
              <a:solidFill>
                <a:schemeClr val="dk1"/>
              </a:solidFill>
              <a:latin typeface="Verdana"/>
              <a:ea typeface="Verdana"/>
              <a:cs typeface="Verdana"/>
              <a:sym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What kind of soda do you have?</a:t>
            </a:r>
            <a:endParaRPr sz="2800" dirty="0">
              <a:solidFill>
                <a:schemeClr val="dk1"/>
              </a:solidFill>
              <a:latin typeface="Verdana"/>
              <a:ea typeface="Verdana"/>
              <a:cs typeface="Verdana"/>
              <a:sym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What kind of soup do you have?</a:t>
            </a:r>
            <a:endParaRPr sz="2800" dirty="0">
              <a:solidFill>
                <a:schemeClr val="dk1"/>
              </a:solidFill>
              <a:latin typeface="Verdana"/>
              <a:ea typeface="Verdana"/>
              <a:cs typeface="Verdana"/>
              <a:sym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Does the soup have beans in it?</a:t>
            </a:r>
            <a:endParaRPr sz="2800" dirty="0">
              <a:solidFill>
                <a:schemeClr val="dk1"/>
              </a:solidFill>
              <a:latin typeface="Verdana"/>
              <a:ea typeface="Verdana"/>
              <a:cs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What dish do you recommend?</a:t>
            </a:r>
            <a:endParaRPr sz="2800" dirty="0">
              <a:solidFill>
                <a:schemeClr val="dk1"/>
              </a:solidFill>
              <a:latin typeface="Verdana"/>
              <a:ea typeface="Verdana"/>
              <a:cs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May I have some more water, please?</a:t>
            </a:r>
            <a:endParaRPr sz="2800" dirty="0">
              <a:solidFill>
                <a:schemeClr val="dk1"/>
              </a:solidFill>
              <a:latin typeface="Verdana"/>
              <a:ea typeface="Verdana"/>
              <a:cs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I’m sorry, I dropped my fork. May I have a clean one?</a:t>
            </a:r>
            <a:endParaRPr sz="2800" dirty="0">
              <a:solidFill>
                <a:schemeClr val="dk1"/>
              </a:solidFill>
              <a:latin typeface="Verdana"/>
              <a:ea typeface="Verdana"/>
              <a:cs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Do you have any chocolate desserts?</a:t>
            </a:r>
            <a:endParaRPr sz="2800" dirty="0">
              <a:solidFill>
                <a:schemeClr val="dk1"/>
              </a:solidFill>
              <a:latin typeface="Verdana"/>
              <a:ea typeface="Verdana"/>
              <a:cs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Can I get some more napkins, please?</a:t>
            </a:r>
            <a:endParaRPr sz="2800" dirty="0">
              <a:solidFill>
                <a:schemeClr val="dk1"/>
              </a:solidFill>
              <a:latin typeface="Verdana"/>
              <a:ea typeface="Verdana"/>
              <a:cs typeface="Verdana"/>
            </a:endParaRPr>
          </a:p>
          <a:p>
            <a:pPr marL="457200" marR="0" lvl="0" indent="-406400" algn="l" rtl="0">
              <a:lnSpc>
                <a:spcPts val="5060"/>
              </a:lnSpc>
              <a:spcBef>
                <a:spcPts val="0"/>
              </a:spcBef>
              <a:spcAft>
                <a:spcPts val="0"/>
              </a:spcAft>
              <a:buClr>
                <a:srgbClr val="000000"/>
              </a:buClr>
              <a:buSzPts val="2800"/>
              <a:buFont typeface="Verdana"/>
              <a:buAutoNum type="arabicPeriod"/>
            </a:pPr>
            <a:r>
              <a:rPr lang="en-US" sz="2800" dirty="0">
                <a:solidFill>
                  <a:schemeClr val="dk1"/>
                </a:solidFill>
                <a:latin typeface="Verdana"/>
                <a:ea typeface="Verdana"/>
                <a:cs typeface="Verdana"/>
                <a:sym typeface="Verdana"/>
              </a:rPr>
              <a:t>Can you please bring me the check?</a:t>
            </a:r>
            <a:endParaRPr sz="2800" dirty="0">
              <a:solidFill>
                <a:schemeClr val="dk1"/>
              </a:solidFill>
              <a:latin typeface="Verdana"/>
              <a:ea typeface="Verdana"/>
              <a:cs typeface="Verdana"/>
            </a:endParaRPr>
          </a:p>
          <a:p>
            <a:pPr marL="457200" marR="0" lvl="0" indent="-228600" algn="l" rtl="0">
              <a:lnSpc>
                <a:spcPct val="100000"/>
              </a:lnSpc>
              <a:spcBef>
                <a:spcPts val="0"/>
              </a:spcBef>
              <a:spcAft>
                <a:spcPts val="0"/>
              </a:spcAft>
              <a:buClr>
                <a:srgbClr val="000000"/>
              </a:buClr>
              <a:buSzPts val="2800"/>
              <a:buFont typeface="Verdana"/>
              <a:buNone/>
            </a:pPr>
            <a:endParaRPr sz="2800" b="0" i="0" u="none" strike="noStrike" cap="none" dirty="0">
              <a:solidFill>
                <a:srgbClr val="000000"/>
              </a:solidFill>
              <a:latin typeface="Verdana"/>
              <a:ea typeface="Verdana"/>
              <a:cs typeface="Verdana"/>
              <a:sym typeface="Verdana"/>
            </a:endParaRPr>
          </a:p>
          <a:p>
            <a:pPr marL="457200" marR="0" lvl="0" indent="-228600" algn="l" rtl="0">
              <a:lnSpc>
                <a:spcPct val="100000"/>
              </a:lnSpc>
              <a:spcBef>
                <a:spcPts val="0"/>
              </a:spcBef>
              <a:spcAft>
                <a:spcPts val="0"/>
              </a:spcAft>
              <a:buClr>
                <a:srgbClr val="000000"/>
              </a:buClr>
              <a:buSzPts val="2800"/>
              <a:buFont typeface="Verdana"/>
              <a:buNone/>
            </a:pPr>
            <a:endParaRPr sz="2800" b="0" i="0" u="none" strike="noStrike" cap="none" dirty="0">
              <a:solidFill>
                <a:srgbClr val="000000"/>
              </a:solidFill>
              <a:latin typeface="Verdana"/>
              <a:ea typeface="Verdana"/>
              <a:cs typeface="Verdana"/>
              <a:sym typeface="Verdana"/>
            </a:endParaRPr>
          </a:p>
        </p:txBody>
      </p:sp>
      <p:sp>
        <p:nvSpPr>
          <p:cNvPr id="464" name="Google Shape;464;p24"/>
          <p:cNvSpPr txBox="1"/>
          <p:nvPr/>
        </p:nvSpPr>
        <p:spPr>
          <a:xfrm>
            <a:off x="3750132" y="44100"/>
            <a:ext cx="6135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B. </a:t>
            </a:r>
            <a:endParaRPr sz="2800" b="1" i="0" u="none" strike="noStrike" cap="none">
              <a:solidFill>
                <a:schemeClr val="lt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C5215C16-BFEF-2707-EDB2-B5087E35650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5990" y="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5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71"/>
        <p:cNvGrpSpPr/>
        <p:nvPr/>
      </p:nvGrpSpPr>
      <p:grpSpPr>
        <a:xfrm>
          <a:off x="0" y="0"/>
          <a:ext cx="0" cy="0"/>
          <a:chOff x="0" y="0"/>
          <a:chExt cx="0" cy="0"/>
        </a:xfrm>
      </p:grpSpPr>
      <p:pic>
        <p:nvPicPr>
          <p:cNvPr id="4" name="Picture 3">
            <a:extLst>
              <a:ext uri="{FF2B5EF4-FFF2-40B4-BE49-F238E27FC236}">
                <a16:creationId xmlns:a16="http://schemas.microsoft.com/office/drawing/2014/main" id="{3ED4C7ED-43FE-FA60-E443-A5D3B2E813E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531758" y="0"/>
            <a:ext cx="2660242" cy="6858000"/>
          </a:xfrm>
          <a:prstGeom prst="rect">
            <a:avLst/>
          </a:prstGeom>
        </p:spPr>
      </p:pic>
      <p:pic>
        <p:nvPicPr>
          <p:cNvPr id="3" name="Picture 2">
            <a:extLst>
              <a:ext uri="{FF2B5EF4-FFF2-40B4-BE49-F238E27FC236}">
                <a16:creationId xmlns:a16="http://schemas.microsoft.com/office/drawing/2014/main" id="{062BE2D1-367B-DB7A-4141-8BEEF921C3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4539" y="0"/>
            <a:ext cx="2491433" cy="6871195"/>
          </a:xfrm>
          <a:prstGeom prst="rect">
            <a:avLst/>
          </a:prstGeom>
        </p:spPr>
      </p:pic>
      <p:sp>
        <p:nvSpPr>
          <p:cNvPr id="472" name="Google Shape;472;p26"/>
          <p:cNvSpPr txBox="1">
            <a:spLocks noGrp="1"/>
          </p:cNvSpPr>
          <p:nvPr>
            <p:ph type="ftr" idx="11"/>
          </p:nvPr>
        </p:nvSpPr>
        <p:spPr>
          <a:xfrm>
            <a:off x="-178702" y="636952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474" name="Google Shape;474;p26"/>
          <p:cNvSpPr txBox="1"/>
          <p:nvPr/>
        </p:nvSpPr>
        <p:spPr>
          <a:xfrm>
            <a:off x="634195" y="392032"/>
            <a:ext cx="107196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a:latin typeface="Verdana"/>
                <a:ea typeface="Verdana"/>
                <a:cs typeface="Verdana"/>
                <a:sym typeface="Verdana"/>
              </a:rPr>
              <a:t>Song</a:t>
            </a:r>
            <a:endParaRPr sz="4400" b="0" i="0" u="none" strike="noStrike" cap="none">
              <a:solidFill>
                <a:schemeClr val="dk1"/>
              </a:solidFill>
              <a:latin typeface="Verdana"/>
              <a:ea typeface="Verdana"/>
              <a:cs typeface="Verdana"/>
              <a:sym typeface="Verdana"/>
            </a:endParaRPr>
          </a:p>
        </p:txBody>
      </p:sp>
      <p:sp>
        <p:nvSpPr>
          <p:cNvPr id="475" name="Google Shape;475;p26"/>
          <p:cNvSpPr txBox="1"/>
          <p:nvPr/>
        </p:nvSpPr>
        <p:spPr>
          <a:xfrm>
            <a:off x="3391382" y="5741043"/>
            <a:ext cx="17616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476" name="Google Shape;476;p26"/>
          <p:cNvSpPr txBox="1"/>
          <p:nvPr/>
        </p:nvSpPr>
        <p:spPr>
          <a:xfrm>
            <a:off x="1954200" y="1397717"/>
            <a:ext cx="8283600" cy="481667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God is great, God is good,</a:t>
            </a:r>
            <a:endParaRPr sz="2800" b="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Let us thank him for our food.              </a:t>
            </a:r>
            <a:endParaRPr sz="2800" b="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By his hands, we are fed.</a:t>
            </a:r>
            <a:endParaRPr sz="2800" b="0" i="0" u="none" strike="noStrike" cap="none" dirty="0">
              <a:solidFill>
                <a:srgbClr val="000000"/>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We thank you, Lord, for our daily bread.</a:t>
            </a:r>
            <a:endParaRPr sz="2800" b="0" i="0" u="none" strike="noStrike" cap="none" dirty="0">
              <a:solidFill>
                <a:srgbClr val="000000"/>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 You provide the sun and rain,</a:t>
            </a:r>
            <a:endParaRPr sz="2800" b="0" i="0" u="none" strike="noStrike" cap="none" dirty="0">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To give us harvests of new grain,</a:t>
            </a:r>
            <a:endParaRPr sz="2800" b="0" i="0" u="none" strike="noStrike" cap="none" dirty="0">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Fruits and vegetables, fish and meat,</a:t>
            </a:r>
            <a:endParaRPr sz="2800" b="0" i="0" u="none" strike="noStrike" cap="none" dirty="0">
              <a:solidFill>
                <a:schemeClr val="dk1"/>
              </a:solidFill>
              <a:latin typeface="Verdana"/>
              <a:ea typeface="Verdana"/>
              <a:cs typeface="Verdana"/>
              <a:sym typeface="Verdana"/>
            </a:endParaRPr>
          </a:p>
          <a:p>
            <a:pPr marL="0" marR="0" lvl="0" indent="0" algn="ctr" rtl="0">
              <a:lnSpc>
                <a:spcPct val="115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 Flavors spicy, sour, and sweet.</a:t>
            </a:r>
          </a:p>
          <a:p>
            <a:pPr marL="0" marR="0" lvl="0" indent="0" algn="ctr" rtl="0">
              <a:lnSpc>
                <a:spcPct val="115000"/>
              </a:lnSpc>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Amen!</a:t>
            </a:r>
            <a:endParaRPr sz="2800" b="0" i="0" u="none" strike="noStrike" cap="none" dirty="0">
              <a:solidFill>
                <a:schemeClr val="dk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0B0EA8C1-EE98-5EFF-C51E-9BCB201F8A9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pic>
        <p:nvPicPr>
          <p:cNvPr id="5" name="Song lesson a2-3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4750" y="8973"/>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775"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3122D9-FE13-AF17-8D36-0B4C398428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26</a:t>
            </a:fld>
            <a:endParaRPr lang="en-US"/>
          </a:p>
        </p:txBody>
      </p:sp>
      <p:sp>
        <p:nvSpPr>
          <p:cNvPr id="4" name="TextBox 3">
            <a:extLst>
              <a:ext uri="{FF2B5EF4-FFF2-40B4-BE49-F238E27FC236}">
                <a16:creationId xmlns:a16="http://schemas.microsoft.com/office/drawing/2014/main" id="{B0414A37-2BDA-B489-D656-1EFCB1677DCB}"/>
              </a:ext>
            </a:extLst>
          </p:cNvPr>
          <p:cNvSpPr txBox="1"/>
          <p:nvPr/>
        </p:nvSpPr>
        <p:spPr>
          <a:xfrm>
            <a:off x="130629" y="974357"/>
            <a:ext cx="4321806" cy="5693866"/>
          </a:xfrm>
          <a:prstGeom prst="rect">
            <a:avLst/>
          </a:prstGeom>
          <a:noFill/>
        </p:spPr>
        <p:txBody>
          <a:bodyPr wrap="square" rtlCol="0">
            <a:spAutoFit/>
          </a:bodyPr>
          <a:lstStyle/>
          <a:p>
            <a:r>
              <a:rPr lang="en-US" dirty="0"/>
              <a:t>					</a:t>
            </a:r>
          </a:p>
          <a:p>
            <a:endParaRPr lang="en-US" dirty="0"/>
          </a:p>
          <a:p>
            <a:endParaRPr lang="en-US" b="1" dirty="0">
              <a:solidFill>
                <a:schemeClr val="accent6">
                  <a:lumMod val="75000"/>
                </a:schemeClr>
              </a:solidFill>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Appetizers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Chips &amp; Salsa 	$4.00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Guacamole	$6.00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Chicken soup	$4.00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Nachos		$5.00</a:t>
            </a:r>
          </a:p>
          <a:p>
            <a:endPar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Side Orders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Spicy peppers	$2.00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Beans		$2.00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Rice		$2.00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Fried onions	$2.00 </a:t>
            </a: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Footer Placeholder 2">
            <a:extLst>
              <a:ext uri="{FF2B5EF4-FFF2-40B4-BE49-F238E27FC236}">
                <a16:creationId xmlns:a16="http://schemas.microsoft.com/office/drawing/2014/main" id="{5B9A80E0-9A63-E786-0681-5D4390569E64}"/>
              </a:ext>
            </a:extLst>
          </p:cNvPr>
          <p:cNvSpPr>
            <a:spLocks noGrp="1"/>
          </p:cNvSpPr>
          <p:nvPr>
            <p:ph type="ftr" idx="11"/>
          </p:nvPr>
        </p:nvSpPr>
        <p:spPr>
          <a:xfrm>
            <a:off x="-308548" y="6492900"/>
            <a:ext cx="4114800" cy="365100"/>
          </a:xfrm>
        </p:spPr>
        <p:txBody>
          <a:bodyPr/>
          <a:lstStyle/>
          <a:p>
            <a:r>
              <a:rPr lang="en-US" dirty="0"/>
              <a:t>© 2020-2026 Light of the World Learning</a:t>
            </a:r>
          </a:p>
        </p:txBody>
      </p:sp>
      <p:sp>
        <p:nvSpPr>
          <p:cNvPr id="5" name="TextBox 4">
            <a:extLst>
              <a:ext uri="{FF2B5EF4-FFF2-40B4-BE49-F238E27FC236}">
                <a16:creationId xmlns:a16="http://schemas.microsoft.com/office/drawing/2014/main" id="{3D3A4F5D-C906-A2AA-EAB0-0976DF879AEF}"/>
              </a:ext>
            </a:extLst>
          </p:cNvPr>
          <p:cNvSpPr txBox="1"/>
          <p:nvPr/>
        </p:nvSpPr>
        <p:spPr>
          <a:xfrm>
            <a:off x="4201885" y="958052"/>
            <a:ext cx="3508057" cy="6063198"/>
          </a:xfrm>
          <a:prstGeom prst="rect">
            <a:avLst/>
          </a:prstGeom>
          <a:noFill/>
        </p:spPr>
        <p:txBody>
          <a:bodyPr wrap="square" rtlCol="0">
            <a:spAutoFit/>
          </a:bodyPr>
          <a:lstStyle/>
          <a:p>
            <a:r>
              <a:rPr lang="en-US" dirty="0"/>
              <a:t>					</a:t>
            </a:r>
          </a:p>
          <a:p>
            <a:endParaRPr lang="en-US" dirty="0"/>
          </a:p>
          <a:p>
            <a:endParaRPr lang="en-US" b="1" dirty="0">
              <a:solidFill>
                <a:schemeClr val="accent6">
                  <a:lumMod val="75000"/>
                </a:schemeClr>
              </a:solidFill>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Salads - </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$5.00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Taco salad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Green salad</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Fruit salad</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Chicken salad</a:t>
            </a:r>
          </a:p>
          <a:p>
            <a:endPar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Drinks	</a:t>
            </a: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Juice 	$2.00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Soda	$2.00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Wine	$8.00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Hot chocolate	$2 		</a:t>
            </a: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83AE8C2B-DDA2-AB4E-3CB1-BA33A6C611DE}"/>
              </a:ext>
            </a:extLst>
          </p:cNvPr>
          <p:cNvSpPr txBox="1"/>
          <p:nvPr/>
        </p:nvSpPr>
        <p:spPr>
          <a:xfrm>
            <a:off x="7592875" y="1173495"/>
            <a:ext cx="5493538" cy="5416868"/>
          </a:xfrm>
          <a:prstGeom prst="rect">
            <a:avLst/>
          </a:prstGeom>
          <a:noFill/>
        </p:spPr>
        <p:txBody>
          <a:bodyPr wrap="square" rtlCol="0">
            <a:spAutoFit/>
          </a:bodyPr>
          <a:lstStyle/>
          <a:p>
            <a:r>
              <a:rPr lang="en-US" dirty="0"/>
              <a:t>					</a:t>
            </a:r>
          </a:p>
          <a:p>
            <a:endParaRPr lang="en-US" dirty="0"/>
          </a:p>
          <a:p>
            <a:endParaRPr lang="en-US" b="1" dirty="0">
              <a:solidFill>
                <a:schemeClr val="accent6">
                  <a:lumMod val="75000"/>
                </a:schemeClr>
              </a:solidFill>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Main Courses</a:t>
            </a: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Beef tacos	     $8.00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Vegetables	     $6.00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Fish tacos	     $9.00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Peppers &amp; Eggs    $7.00</a:t>
            </a:r>
          </a:p>
          <a:p>
            <a:endPar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Desserts	</a:t>
            </a:r>
            <a:endPar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Mango ice cream  $3.00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Cinnamon churro  $3.00	</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Sweet custard      $3.00</a:t>
            </a:r>
          </a:p>
          <a:p>
            <a:pPr marL="457200" indent="-457200">
              <a:buFont typeface="Arial" panose="020B0604020202020204" pitchFamily="34" charset="0"/>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Apple pie	     $3.00</a:t>
            </a: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93328D1E-86CE-452F-4D8D-CC04D5629711}"/>
              </a:ext>
            </a:extLst>
          </p:cNvPr>
          <p:cNvSpPr txBox="1"/>
          <p:nvPr/>
        </p:nvSpPr>
        <p:spPr>
          <a:xfrm>
            <a:off x="2088450" y="1018050"/>
            <a:ext cx="7405141" cy="523220"/>
          </a:xfrm>
          <a:prstGeom prst="rect">
            <a:avLst/>
          </a:prstGeom>
          <a:noFill/>
          <a:ln>
            <a:solidFill>
              <a:schemeClr val="accent6">
                <a:lumMod val="75000"/>
              </a:schemeClr>
            </a:solidFill>
          </a:ln>
        </p:spPr>
        <p:txBody>
          <a:bodyPr wrap="square" rtlCol="0">
            <a:spAutoFit/>
          </a:bodyPr>
          <a:lstStyle/>
          <a:p>
            <a:pPr algn="ctr"/>
            <a:r>
              <a:rPr lang="en-US" sz="2800" b="1" i="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Tanya’s</a:t>
            </a:r>
            <a:r>
              <a:rPr lang="en-US" sz="2400" b="1" i="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i="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Mexican</a:t>
            </a:r>
            <a:r>
              <a:rPr lang="en-US" sz="2400" b="1" i="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i="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Restaurant</a:t>
            </a:r>
            <a:r>
              <a:rPr lang="en-US" sz="2400" b="1" i="1" dirty="0">
                <a:solidFill>
                  <a:schemeClr val="accent5">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800" b="1" i="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Menu</a:t>
            </a:r>
          </a:p>
        </p:txBody>
      </p:sp>
      <p:sp>
        <p:nvSpPr>
          <p:cNvPr id="9" name="TextBox 8">
            <a:extLst>
              <a:ext uri="{FF2B5EF4-FFF2-40B4-BE49-F238E27FC236}">
                <a16:creationId xmlns:a16="http://schemas.microsoft.com/office/drawing/2014/main" id="{D777B320-11BA-EBE9-B638-359A594D9BA9}"/>
              </a:ext>
            </a:extLst>
          </p:cNvPr>
          <p:cNvSpPr txBox="1"/>
          <p:nvPr/>
        </p:nvSpPr>
        <p:spPr>
          <a:xfrm>
            <a:off x="-473439" y="-34246"/>
            <a:ext cx="11605420" cy="1077218"/>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solidFill>
                  <a:srgbClr val="809EC2">
                    <a:lumMod val="75000"/>
                  </a:srgbClr>
                </a:solidFill>
                <a:latin typeface="Verdana"/>
                <a:ea typeface="Verdana"/>
                <a:cs typeface="Verdana"/>
                <a:sym typeface="Verdana"/>
              </a:rPr>
              <a:t>1A. </a:t>
            </a:r>
            <a:r>
              <a:rPr lang="en-US" sz="3200" b="1" i="0" u="none" strike="noStrike" cap="none" dirty="0">
                <a:solidFill>
                  <a:schemeClr val="dk1"/>
                </a:solidFill>
                <a:latin typeface="Verdana"/>
                <a:ea typeface="Verdana"/>
                <a:cs typeface="Verdana"/>
                <a:sym typeface="Verdana"/>
              </a:rPr>
              <a:t>Homework –</a:t>
            </a:r>
            <a:r>
              <a:rPr lang="en-US" sz="3200" b="1" i="0" u="none" strike="noStrike" cap="none" dirty="0">
                <a:solidFill>
                  <a:schemeClr val="accent5"/>
                </a:solidFill>
                <a:latin typeface="Verdana"/>
                <a:ea typeface="Verdana"/>
                <a:cs typeface="Verdana"/>
                <a:sym typeface="Verdana"/>
              </a:rPr>
              <a:t> </a:t>
            </a:r>
            <a:r>
              <a:rPr lang="en-US" sz="3200" b="1" i="0" u="none" strike="noStrike" cap="none" dirty="0">
                <a:solidFill>
                  <a:schemeClr val="dk1"/>
                </a:solidFill>
                <a:latin typeface="Verdana"/>
                <a:ea typeface="Verdana"/>
                <a:cs typeface="Verdana"/>
                <a:sym typeface="Verdana"/>
              </a:rPr>
              <a:t>Read and create your own restaurant menu on the next slide.</a:t>
            </a:r>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0"/>
            <a:ext cx="487363" cy="487363"/>
          </a:xfrm>
          <a:prstGeom prst="rect">
            <a:avLst/>
          </a:prstGeom>
        </p:spPr>
      </p:pic>
    </p:spTree>
    <p:extLst>
      <p:ext uri="{BB962C8B-B14F-4D97-AF65-F5344CB8AC3E}">
        <p14:creationId xmlns:p14="http://schemas.microsoft.com/office/powerpoint/2010/main" val="3337470997"/>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737"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8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3122D9-FE13-AF17-8D36-0B4C3984285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sp>
        <p:nvSpPr>
          <p:cNvPr id="4" name="TextBox 3">
            <a:extLst>
              <a:ext uri="{FF2B5EF4-FFF2-40B4-BE49-F238E27FC236}">
                <a16:creationId xmlns:a16="http://schemas.microsoft.com/office/drawing/2014/main" id="{B0414A37-2BDA-B489-D656-1EFCB1677DCB}"/>
              </a:ext>
            </a:extLst>
          </p:cNvPr>
          <p:cNvSpPr txBox="1"/>
          <p:nvPr/>
        </p:nvSpPr>
        <p:spPr>
          <a:xfrm>
            <a:off x="130629" y="674557"/>
            <a:ext cx="3287128" cy="6124754"/>
          </a:xfrm>
          <a:prstGeom prst="rect">
            <a:avLst/>
          </a:prstGeom>
          <a:noFill/>
        </p:spPr>
        <p:txBody>
          <a:bodyPr wrap="square" rtlCol="0">
            <a:spAutoFit/>
          </a:bodyPr>
          <a:lstStyle/>
          <a:p>
            <a:r>
              <a:rPr lang="en-US" dirty="0"/>
              <a:t>					</a:t>
            </a:r>
          </a:p>
          <a:p>
            <a:endParaRPr lang="en-US" dirty="0"/>
          </a:p>
          <a:p>
            <a:endParaRPr lang="en-US" b="1" dirty="0">
              <a:solidFill>
                <a:schemeClr val="accent6">
                  <a:lumMod val="75000"/>
                </a:schemeClr>
              </a:solidFill>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Appetizers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endPar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Side Orders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3" name="Footer Placeholder 2">
            <a:extLst>
              <a:ext uri="{FF2B5EF4-FFF2-40B4-BE49-F238E27FC236}">
                <a16:creationId xmlns:a16="http://schemas.microsoft.com/office/drawing/2014/main" id="{5B9A80E0-9A63-E786-0681-5D4390569E64}"/>
              </a:ext>
            </a:extLst>
          </p:cNvPr>
          <p:cNvSpPr>
            <a:spLocks noGrp="1"/>
          </p:cNvSpPr>
          <p:nvPr>
            <p:ph type="ftr" idx="11"/>
          </p:nvPr>
        </p:nvSpPr>
        <p:spPr>
          <a:xfrm>
            <a:off x="-308548" y="6492900"/>
            <a:ext cx="4114800" cy="365100"/>
          </a:xfrm>
        </p:spPr>
        <p:txBody>
          <a:bodyPr/>
          <a:lstStyle/>
          <a:p>
            <a:r>
              <a:rPr lang="en-US" dirty="0"/>
              <a:t>© 2020-2026 Light of the World Learning</a:t>
            </a:r>
          </a:p>
        </p:txBody>
      </p:sp>
      <p:sp>
        <p:nvSpPr>
          <p:cNvPr id="5" name="TextBox 4">
            <a:extLst>
              <a:ext uri="{FF2B5EF4-FFF2-40B4-BE49-F238E27FC236}">
                <a16:creationId xmlns:a16="http://schemas.microsoft.com/office/drawing/2014/main" id="{3D3A4F5D-C906-A2AA-EAB0-0976DF879AEF}"/>
              </a:ext>
            </a:extLst>
          </p:cNvPr>
          <p:cNvSpPr txBox="1"/>
          <p:nvPr/>
        </p:nvSpPr>
        <p:spPr>
          <a:xfrm>
            <a:off x="4452436" y="662484"/>
            <a:ext cx="3287128" cy="6124754"/>
          </a:xfrm>
          <a:prstGeom prst="rect">
            <a:avLst/>
          </a:prstGeom>
          <a:noFill/>
        </p:spPr>
        <p:txBody>
          <a:bodyPr wrap="square" rtlCol="0">
            <a:spAutoFit/>
          </a:bodyPr>
          <a:lstStyle/>
          <a:p>
            <a:r>
              <a:rPr lang="en-US" dirty="0"/>
              <a:t>					</a:t>
            </a:r>
          </a:p>
          <a:p>
            <a:endParaRPr lang="en-US" dirty="0"/>
          </a:p>
          <a:p>
            <a:endParaRPr lang="en-US" b="1" dirty="0">
              <a:solidFill>
                <a:schemeClr val="accent6">
                  <a:lumMod val="75000"/>
                </a:schemeClr>
              </a:solidFill>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Salads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endPar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Drinks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6" name="TextBox 5">
            <a:extLst>
              <a:ext uri="{FF2B5EF4-FFF2-40B4-BE49-F238E27FC236}">
                <a16:creationId xmlns:a16="http://schemas.microsoft.com/office/drawing/2014/main" id="{83AE8C2B-DDA2-AB4E-3CB1-BA33A6C611DE}"/>
              </a:ext>
            </a:extLst>
          </p:cNvPr>
          <p:cNvSpPr txBox="1"/>
          <p:nvPr/>
        </p:nvSpPr>
        <p:spPr>
          <a:xfrm>
            <a:off x="8110393" y="662484"/>
            <a:ext cx="3287128" cy="6124754"/>
          </a:xfrm>
          <a:prstGeom prst="rect">
            <a:avLst/>
          </a:prstGeom>
          <a:noFill/>
        </p:spPr>
        <p:txBody>
          <a:bodyPr wrap="square" rtlCol="0">
            <a:spAutoFit/>
          </a:bodyPr>
          <a:lstStyle/>
          <a:p>
            <a:r>
              <a:rPr lang="en-US" dirty="0"/>
              <a:t>					</a:t>
            </a:r>
          </a:p>
          <a:p>
            <a:endParaRPr lang="en-US" dirty="0"/>
          </a:p>
          <a:p>
            <a:endParaRPr lang="en-US" b="1" dirty="0">
              <a:solidFill>
                <a:schemeClr val="accent6">
                  <a:lumMod val="75000"/>
                </a:schemeClr>
              </a:solidFill>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Main Courses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endPar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a:p>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Desserts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a:p>
            <a:pPr marL="457200" indent="-457200">
              <a:buFont typeface="Arial" panose="020B0604020202020204" pitchFamily="34" charset="0"/>
              <a:buChar char="•"/>
            </a:pPr>
            <a:r>
              <a:rPr lang="en-US" sz="28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p>
        </p:txBody>
      </p:sp>
      <p:sp>
        <p:nvSpPr>
          <p:cNvPr id="7" name="TextBox 6">
            <a:extLst>
              <a:ext uri="{FF2B5EF4-FFF2-40B4-BE49-F238E27FC236}">
                <a16:creationId xmlns:a16="http://schemas.microsoft.com/office/drawing/2014/main" id="{93328D1E-86CE-452F-4D8D-CC04D5629711}"/>
              </a:ext>
            </a:extLst>
          </p:cNvPr>
          <p:cNvSpPr txBox="1"/>
          <p:nvPr/>
        </p:nvSpPr>
        <p:spPr>
          <a:xfrm>
            <a:off x="2293495" y="121192"/>
            <a:ext cx="7405141" cy="989351"/>
          </a:xfrm>
          <a:prstGeom prst="rect">
            <a:avLst/>
          </a:prstGeom>
          <a:noFill/>
          <a:ln>
            <a:solidFill>
              <a:schemeClr val="accent6">
                <a:lumMod val="75000"/>
              </a:schemeClr>
            </a:solidFill>
          </a:ln>
        </p:spPr>
        <p:txBody>
          <a:bodyPr wrap="square" rtlCol="0">
            <a:spAutoFit/>
          </a:bodyPr>
          <a:lstStyle/>
          <a:p>
            <a:endParaRPr lang="en-US" dirty="0"/>
          </a:p>
        </p:txBody>
      </p:sp>
      <p:sp>
        <p:nvSpPr>
          <p:cNvPr id="9" name="TextBox 8">
            <a:extLst>
              <a:ext uri="{FF2B5EF4-FFF2-40B4-BE49-F238E27FC236}">
                <a16:creationId xmlns:a16="http://schemas.microsoft.com/office/drawing/2014/main" id="{5FE00B16-AA74-69AF-4AA3-CEAF06CC5AB7}"/>
              </a:ext>
            </a:extLst>
          </p:cNvPr>
          <p:cNvSpPr txBox="1"/>
          <p:nvPr/>
        </p:nvSpPr>
        <p:spPr>
          <a:xfrm>
            <a:off x="414580" y="296018"/>
            <a:ext cx="6253566" cy="584775"/>
          </a:xfrm>
          <a:prstGeom prst="rect">
            <a:avLst/>
          </a:prstGeom>
          <a:noFill/>
        </p:spPr>
        <p:txBody>
          <a:bodyPr wrap="square">
            <a:spAutoFit/>
          </a:bodyPr>
          <a:lstStyle/>
          <a:p>
            <a:r>
              <a:rPr lang="en-US" sz="3200" b="1" dirty="0">
                <a:solidFill>
                  <a:srgbClr val="809EC2">
                    <a:lumMod val="75000"/>
                  </a:srgbClr>
                </a:solidFill>
                <a:latin typeface="Verdana"/>
                <a:ea typeface="Verdana"/>
                <a:cs typeface="Verdana"/>
                <a:sym typeface="Verdana"/>
              </a:rPr>
              <a:t>1B. </a:t>
            </a:r>
            <a:endParaRPr lang="en-US" sz="3200" b="1" dirty="0">
              <a:solidFill>
                <a:srgbClr val="809EC2">
                  <a:lumMod val="75000"/>
                </a:srgbClr>
              </a:solidFill>
              <a:latin typeface="Verdana"/>
              <a:ea typeface="Verdana"/>
              <a:cs typeface="Verdana"/>
            </a:endParaRPr>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07247" y="0"/>
            <a:ext cx="487363" cy="487363"/>
          </a:xfrm>
          <a:prstGeom prst="rect">
            <a:avLst/>
          </a:prstGeom>
        </p:spPr>
      </p:pic>
    </p:spTree>
    <p:extLst>
      <p:ext uri="{BB962C8B-B14F-4D97-AF65-F5344CB8AC3E}">
        <p14:creationId xmlns:p14="http://schemas.microsoft.com/office/powerpoint/2010/main" val="245229697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8"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40"/>
        <p:cNvGrpSpPr/>
        <p:nvPr/>
      </p:nvGrpSpPr>
      <p:grpSpPr>
        <a:xfrm>
          <a:off x="0" y="0"/>
          <a:ext cx="0" cy="0"/>
          <a:chOff x="0" y="0"/>
          <a:chExt cx="0" cy="0"/>
        </a:xfrm>
      </p:grpSpPr>
      <p:sp>
        <p:nvSpPr>
          <p:cNvPr id="542" name="Google Shape;542;p27"/>
          <p:cNvSpPr/>
          <p:nvPr/>
        </p:nvSpPr>
        <p:spPr>
          <a:xfrm>
            <a:off x="110100" y="1279950"/>
            <a:ext cx="12081900" cy="4298100"/>
          </a:xfrm>
          <a:prstGeom prst="rect">
            <a:avLst/>
          </a:prstGeom>
          <a:noFill/>
          <a:ln>
            <a:noFill/>
          </a:ln>
        </p:spPr>
        <p:txBody>
          <a:bodyPr spcFirstLastPara="1" wrap="square" lIns="91425" tIns="45700" rIns="91425" bIns="45700" anchor="t" anchorCtr="0">
            <a:noAutofit/>
          </a:bodyPr>
          <a:lstStyle/>
          <a:p>
            <a:pPr marL="514350" marR="0" lvl="0" indent="-514350" algn="l" defTabSz="914400" rtl="0" eaLnBrk="1" fontAlgn="auto" latinLnBrk="0" hangingPunct="1">
              <a:lnSpc>
                <a:spcPct val="150000"/>
              </a:lnSpc>
              <a:spcBef>
                <a:spcPts val="0"/>
              </a:spcBef>
              <a:spcAft>
                <a:spcPts val="0"/>
              </a:spcAft>
              <a:buClr>
                <a:srgbClr val="000000"/>
              </a:buClr>
              <a:buSzPts val="2800"/>
              <a:buFont typeface="Verdana"/>
              <a:buAutoNum type="alphaUcPeriod"/>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Hello __________. Can we talk? I need to apologize to you.</a:t>
            </a:r>
          </a:p>
          <a:p>
            <a:pPr marL="514350" marR="0" lvl="0" indent="-514350" algn="l" defTabSz="914400" rtl="0" eaLnBrk="1" fontAlgn="auto" latinLnBrk="0" hangingPunct="1">
              <a:lnSpc>
                <a:spcPct val="150000"/>
              </a:lnSpc>
              <a:spcBef>
                <a:spcPts val="0"/>
              </a:spcBef>
              <a:spcAft>
                <a:spcPts val="0"/>
              </a:spcAft>
              <a:buClr>
                <a:srgbClr val="000000"/>
              </a:buClr>
              <a:buSzPts val="2800"/>
              <a:buFont typeface="Verdana"/>
              <a:buAutoNum type="alphaUcPeriod"/>
              <a:tabLst/>
              <a:defRPr/>
            </a:pPr>
            <a:r>
              <a:rPr lang="en-US" sz="2800" dirty="0">
                <a:latin typeface="Verdana"/>
                <a:ea typeface="Verdana"/>
                <a:cs typeface="Verdana"/>
                <a:sym typeface="Verdana"/>
              </a:rPr>
              <a:t>What happened?</a:t>
            </a:r>
          </a:p>
          <a:p>
            <a:pPr marR="0" lvl="0" algn="l" defTabSz="914400" rtl="0" eaLnBrk="1" fontAlgn="auto" latinLnBrk="0" hangingPunct="1">
              <a:lnSpc>
                <a:spcPct val="150000"/>
              </a:lnSpc>
              <a:spcBef>
                <a:spcPts val="0"/>
              </a:spcBef>
              <a:spcAft>
                <a:spcPts val="0"/>
              </a:spcAft>
              <a:buClr>
                <a:srgbClr val="000000"/>
              </a:buClr>
              <a:buSzPts val="2800"/>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A. I’m very sorry because _____________________________ .</a:t>
            </a:r>
          </a:p>
          <a:p>
            <a:pPr marR="0" lvl="0" algn="l" defTabSz="914400" rtl="0" eaLnBrk="1" fontAlgn="auto" latinLnBrk="0" hangingPunct="1">
              <a:lnSpc>
                <a:spcPct val="150000"/>
              </a:lnSpc>
              <a:spcBef>
                <a:spcPts val="0"/>
              </a:spcBef>
              <a:spcAft>
                <a:spcPts val="0"/>
              </a:spcAft>
              <a:buClr>
                <a:srgbClr val="000000"/>
              </a:buClr>
              <a:buSzPts val="2800"/>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B. Oh no! Why ______________________________________ ?</a:t>
            </a:r>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514350" marR="0" lvl="0" indent="-514350" algn="l" defTabSz="914400" rtl="0" eaLnBrk="1" fontAlgn="auto" latinLnBrk="0" hangingPunct="1">
              <a:lnSpc>
                <a:spcPct val="150000"/>
              </a:lnSpc>
              <a:spcBef>
                <a:spcPts val="1200"/>
              </a:spcBef>
              <a:spcAft>
                <a:spcPts val="0"/>
              </a:spcAft>
              <a:buClr>
                <a:srgbClr val="000000"/>
              </a:buClr>
              <a:buSzPts val="2800"/>
              <a:buFont typeface="+mj-lt"/>
              <a:buAutoNum type="alphaUcPeriod"/>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I made a mistake. But I promise I will _________________ and I will not _____________________________________ .</a:t>
            </a: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50000"/>
              </a:lnSpc>
              <a:spcBef>
                <a:spcPts val="120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B. I _______________________________________________ .</a:t>
            </a: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43" name="Google Shape;543;p27"/>
          <p:cNvSpPr txBox="1"/>
          <p:nvPr/>
        </p:nvSpPr>
        <p:spPr>
          <a:xfrm>
            <a:off x="255562" y="33076"/>
            <a:ext cx="11936437" cy="769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2A. </a:t>
            </a:r>
            <a:r>
              <a:rPr kumimoji="0" lang="en-US" sz="3200" b="1" i="0" u="none" strike="noStrike" kern="0" cap="none" spc="0" normalizeH="0" baseline="0" noProof="0" dirty="0">
                <a:ln>
                  <a:noFill/>
                </a:ln>
                <a:solidFill>
                  <a:prstClr val="black"/>
                </a:solidFill>
                <a:effectLst/>
                <a:uLnTx/>
                <a:uFillTx/>
                <a:latin typeface="Verdana"/>
                <a:ea typeface="Verdana"/>
                <a:cs typeface="Verdana"/>
                <a:sym typeface="Verdana"/>
              </a:rPr>
              <a:t>Fill in the blanks to apologize and forgive.</a:t>
            </a:r>
            <a:endParaRPr kumimoji="0" sz="600" b="1" i="0" u="none" strike="noStrike" kern="0" cap="none" spc="0" normalizeH="0" baseline="0" noProof="0" dirty="0">
              <a:ln>
                <a:noFill/>
              </a:ln>
              <a:solidFill>
                <a:prstClr val="black"/>
              </a:solidFill>
              <a:effectLst/>
              <a:uLnTx/>
              <a:uFillTx/>
              <a:latin typeface="Verdana"/>
              <a:ea typeface="Verdana"/>
              <a:cs typeface="Verdana"/>
              <a:sym typeface="Verdana"/>
            </a:endParaRPr>
          </a:p>
        </p:txBody>
      </p:sp>
      <p:sp>
        <p:nvSpPr>
          <p:cNvPr id="544" name="Google Shape;544;p27"/>
          <p:cNvSpPr txBox="1">
            <a:spLocks noGrp="1"/>
          </p:cNvSpPr>
          <p:nvPr>
            <p:ph type="ftr" sz="quarte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2022-2025 Light of the World Learning</a:t>
            </a:r>
            <a:endParaRPr kumimoji="0"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50" name="Google Shape;550;p27"/>
          <p:cNvSpPr txBox="1">
            <a:spLocks noGrp="1"/>
          </p:cNvSpPr>
          <p:nvPr>
            <p:ph type="sldNum" sz="quarter" idx="12"/>
          </p:nvPr>
        </p:nvSpPr>
        <p:spPr>
          <a:xfrm>
            <a:off x="8411679" y="6356349"/>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28</a:t>
            </a:fld>
            <a:endParaRPr kumimoji="0"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880" y="14287"/>
            <a:ext cx="487363" cy="48736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98"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560"/>
        <p:cNvGrpSpPr/>
        <p:nvPr/>
      </p:nvGrpSpPr>
      <p:grpSpPr>
        <a:xfrm>
          <a:off x="0" y="0"/>
          <a:ext cx="0" cy="0"/>
          <a:chOff x="0" y="0"/>
          <a:chExt cx="0" cy="0"/>
        </a:xfrm>
      </p:grpSpPr>
      <p:sp>
        <p:nvSpPr>
          <p:cNvPr id="561" name="Google Shape;561;p28"/>
          <p:cNvSpPr txBox="1"/>
          <p:nvPr/>
        </p:nvSpPr>
        <p:spPr>
          <a:xfrm>
            <a:off x="388700" y="1605850"/>
            <a:ext cx="11803200" cy="48333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1. He ___</a:t>
            </a:r>
            <a:r>
              <a:rPr kumimoji="0" lang="en-US" sz="2800" b="1" i="0" u="sng" strike="noStrike" kern="0" cap="none" spc="0" normalizeH="0" baseline="0" noProof="0" dirty="0">
                <a:ln>
                  <a:noFill/>
                </a:ln>
                <a:solidFill>
                  <a:srgbClr val="809EC2">
                    <a:lumMod val="75000"/>
                  </a:srgbClr>
                </a:solidFill>
                <a:effectLst/>
                <a:uLnTx/>
                <a:uFillTx/>
                <a:latin typeface="Verdana"/>
                <a:ea typeface="Verdana"/>
                <a:cs typeface="Verdana"/>
                <a:sym typeface="Verdana"/>
              </a:rPr>
              <a:t>slept</a:t>
            </a: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_____ in a boat during a storm.</a:t>
            </a:r>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2. Jesus _____________ we must forgive others.</a:t>
            </a:r>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3. She ___________ sweet chocolate in the dessert.</a:t>
            </a:r>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4. He ____________ everything and bought a field.</a:t>
            </a:r>
            <a:endParaRPr kumimoji="0"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5. I _____________ a letter to my aunt yesterday.</a:t>
            </a: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Verdana"/>
                <a:ea typeface="Verdana"/>
                <a:cs typeface="Verdana"/>
                <a:sym typeface="Verdana"/>
              </a:rPr>
              <a:t>6. We _____________ quickly and finished the race.</a:t>
            </a: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62" name="Google Shape;562;p28"/>
          <p:cNvSpPr txBox="1"/>
          <p:nvPr/>
        </p:nvSpPr>
        <p:spPr>
          <a:xfrm>
            <a:off x="1051241" y="-5902"/>
            <a:ext cx="10089516" cy="84619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endParaRPr kumimoji="0" sz="44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63" name="Google Shape;563;p28"/>
          <p:cNvSpPr txBox="1">
            <a:spLocks noGrp="1"/>
          </p:cNvSpPr>
          <p:nvPr>
            <p:ph type="ftr" sz="quarter" idx="11"/>
          </p:nvPr>
        </p:nvSpPr>
        <p:spPr>
          <a:xfrm>
            <a:off x="760044" y="6539710"/>
            <a:ext cx="4114800" cy="3651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rPr>
              <a:t>© 2022-2025 Light of the World Learning</a:t>
            </a:r>
            <a:endParaRPr kumimoji="0" sz="1200" b="0" i="0" u="none" strike="noStrike" kern="0" cap="none" spc="0" normalizeH="0" baseline="0" noProof="0" dirty="0">
              <a:ln>
                <a:noFill/>
              </a:ln>
              <a:solidFill>
                <a:prstClr val="black">
                  <a:tint val="75000"/>
                </a:prst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64" name="Google Shape;564;p28"/>
          <p:cNvSpPr txBox="1">
            <a:spLocks noGrp="1"/>
          </p:cNvSpPr>
          <p:nvPr>
            <p:ph type="sldNum" sz="quarter" idx="12"/>
          </p:nvPr>
        </p:nvSpPr>
        <p:spPr>
          <a:xfrm>
            <a:off x="8610600" y="6549785"/>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29</a:t>
            </a:fld>
            <a:endParaRPr kumimoji="0" sz="1800" b="0" i="0" u="none" strike="noStrike" kern="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565" name="Google Shape;565;p28"/>
          <p:cNvSpPr txBox="1"/>
          <p:nvPr/>
        </p:nvSpPr>
        <p:spPr>
          <a:xfrm>
            <a:off x="1306161" y="-5902"/>
            <a:ext cx="10580914" cy="76944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0" cap="none" spc="0" normalizeH="0" baseline="0" noProof="0" dirty="0">
                <a:ln>
                  <a:noFill/>
                </a:ln>
                <a:solidFill>
                  <a:srgbClr val="809EC2">
                    <a:lumMod val="75000"/>
                  </a:srgbClr>
                </a:solidFill>
                <a:effectLst/>
                <a:uLnTx/>
                <a:uFillTx/>
                <a:latin typeface="Verdana"/>
                <a:ea typeface="Verdana"/>
                <a:cs typeface="Verdana"/>
                <a:sym typeface="Verdana"/>
              </a:rPr>
              <a:t>2B. </a:t>
            </a:r>
            <a:r>
              <a:rPr kumimoji="0" lang="en-US" sz="3200" b="1" i="0" u="none" strike="noStrike" kern="0" cap="none" spc="0" normalizeH="0" baseline="0" noProof="0" dirty="0">
                <a:ln>
                  <a:noFill/>
                </a:ln>
                <a:solidFill>
                  <a:prstClr val="black"/>
                </a:solidFill>
                <a:effectLst/>
                <a:uLnTx/>
                <a:uFillTx/>
                <a:latin typeface="Verdana"/>
                <a:ea typeface="Verdana"/>
                <a:cs typeface="Verdana"/>
                <a:sym typeface="Verdana"/>
              </a:rPr>
              <a:t>Fill in the blanks with the correct past tense form of the irregular verbs.</a:t>
            </a:r>
            <a:endParaRPr kumimoji="0" sz="600" b="1" i="0" u="none" strike="noStrike" kern="0" cap="none" spc="0" normalizeH="0" baseline="0" noProof="0" dirty="0">
              <a:ln>
                <a:noFill/>
              </a:ln>
              <a:solidFill>
                <a:prstClr val="black"/>
              </a:solidFill>
              <a:effectLst/>
              <a:uLnTx/>
              <a:uFillTx/>
              <a:latin typeface="Verdana"/>
              <a:ea typeface="Verdana"/>
              <a:cs typeface="Verdana"/>
              <a:sym typeface="Verdana"/>
            </a:endParaRPr>
          </a:p>
        </p:txBody>
      </p:sp>
      <p:sp>
        <p:nvSpPr>
          <p:cNvPr id="566" name="Google Shape;566;p28"/>
          <p:cNvSpPr txBox="1"/>
          <p:nvPr/>
        </p:nvSpPr>
        <p:spPr>
          <a:xfrm>
            <a:off x="10218475" y="1605838"/>
            <a:ext cx="1668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prstClr val="white"/>
                </a:solidFill>
                <a:effectLst/>
                <a:uLnTx/>
                <a:uFillTx/>
                <a:latin typeface="Verdana"/>
                <a:ea typeface="Verdana"/>
                <a:cs typeface="Verdana"/>
                <a:sym typeface="Verdana"/>
              </a:rPr>
              <a:t>sleep</a:t>
            </a: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p:txBody>
      </p:sp>
      <p:sp>
        <p:nvSpPr>
          <p:cNvPr id="567" name="Google Shape;567;p28"/>
          <p:cNvSpPr txBox="1"/>
          <p:nvPr/>
        </p:nvSpPr>
        <p:spPr>
          <a:xfrm>
            <a:off x="10218475" y="2285400"/>
            <a:ext cx="1668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prstClr val="white"/>
                </a:solidFill>
                <a:effectLst/>
                <a:uLnTx/>
                <a:uFillTx/>
                <a:latin typeface="Verdana"/>
                <a:ea typeface="Verdana"/>
                <a:cs typeface="Verdana"/>
                <a:sym typeface="Verdana"/>
              </a:rPr>
              <a:t>send</a:t>
            </a: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p:txBody>
      </p:sp>
      <p:sp>
        <p:nvSpPr>
          <p:cNvPr id="568" name="Google Shape;568;p28"/>
          <p:cNvSpPr txBox="1"/>
          <p:nvPr/>
        </p:nvSpPr>
        <p:spPr>
          <a:xfrm>
            <a:off x="10218475" y="2964938"/>
            <a:ext cx="1668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prstClr val="white"/>
                </a:solidFill>
                <a:effectLst/>
                <a:uLnTx/>
                <a:uFillTx/>
                <a:latin typeface="Verdana"/>
                <a:ea typeface="Verdana"/>
                <a:cs typeface="Verdana"/>
                <a:sym typeface="Verdana"/>
              </a:rPr>
              <a:t>run</a:t>
            </a: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p:txBody>
      </p:sp>
      <p:sp>
        <p:nvSpPr>
          <p:cNvPr id="569" name="Google Shape;569;p28"/>
          <p:cNvSpPr txBox="1"/>
          <p:nvPr/>
        </p:nvSpPr>
        <p:spPr>
          <a:xfrm>
            <a:off x="10218475" y="3644500"/>
            <a:ext cx="1668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prstClr val="white"/>
                </a:solidFill>
                <a:effectLst/>
                <a:uLnTx/>
                <a:uFillTx/>
                <a:latin typeface="Verdana"/>
                <a:ea typeface="Verdana"/>
                <a:cs typeface="Verdana"/>
                <a:sym typeface="Verdana"/>
              </a:rPr>
              <a:t>say</a:t>
            </a: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p:txBody>
      </p:sp>
      <p:sp>
        <p:nvSpPr>
          <p:cNvPr id="570" name="Google Shape;570;p28"/>
          <p:cNvSpPr txBox="1"/>
          <p:nvPr/>
        </p:nvSpPr>
        <p:spPr>
          <a:xfrm>
            <a:off x="10218475" y="4324038"/>
            <a:ext cx="1668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prstClr val="white"/>
                </a:solidFill>
                <a:effectLst/>
                <a:uLnTx/>
                <a:uFillTx/>
                <a:latin typeface="Verdana"/>
                <a:ea typeface="Verdana"/>
                <a:cs typeface="Verdana"/>
                <a:sym typeface="Verdana"/>
              </a:rPr>
              <a:t>put</a:t>
            </a: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p:txBody>
      </p:sp>
      <p:sp>
        <p:nvSpPr>
          <p:cNvPr id="571" name="Google Shape;571;p28"/>
          <p:cNvSpPr txBox="1"/>
          <p:nvPr/>
        </p:nvSpPr>
        <p:spPr>
          <a:xfrm>
            <a:off x="10218475" y="5003600"/>
            <a:ext cx="1668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prstClr val="white"/>
                </a:solidFill>
                <a:effectLst/>
                <a:uLnTx/>
                <a:uFillTx/>
                <a:latin typeface="Verdana"/>
                <a:ea typeface="Verdana"/>
                <a:cs typeface="Verdana"/>
                <a:sym typeface="Verdana"/>
              </a:rPr>
              <a:t>sell</a:t>
            </a:r>
            <a:endParaRPr kumimoji="0" sz="2800" b="1" i="0" u="none" strike="noStrike" kern="0" cap="none" spc="0" normalizeH="0" baseline="0" noProof="0" dirty="0">
              <a:ln>
                <a:noFill/>
              </a:ln>
              <a:solidFill>
                <a:prstClr val="white"/>
              </a:solidFill>
              <a:effectLst/>
              <a:uLnTx/>
              <a:uFillTx/>
              <a:latin typeface="Verdana"/>
              <a:ea typeface="Verdana"/>
              <a:cs typeface="Verdana"/>
              <a:sym typeface="Verdana"/>
            </a:endParaRP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45018" y="0"/>
            <a:ext cx="487363" cy="487363"/>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92"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
          <p:cNvSpPr txBox="1">
            <a:spLocks noGrp="1"/>
          </p:cNvSpPr>
          <p:nvPr>
            <p:ph type="ftr" idx="11"/>
          </p:nvPr>
        </p:nvSpPr>
        <p:spPr>
          <a:xfrm>
            <a:off x="-1040524" y="6321973"/>
            <a:ext cx="5975109" cy="536028"/>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232" name="Google Shape;232;p3"/>
          <p:cNvSpPr txBox="1"/>
          <p:nvPr/>
        </p:nvSpPr>
        <p:spPr>
          <a:xfrm>
            <a:off x="263225" y="942100"/>
            <a:ext cx="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3" name="Google Shape;233;p3"/>
          <p:cNvSpPr txBox="1"/>
          <p:nvPr/>
        </p:nvSpPr>
        <p:spPr>
          <a:xfrm>
            <a:off x="2202875" y="1205350"/>
            <a:ext cx="60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4" name="Google Shape;234;p3"/>
          <p:cNvSpPr txBox="1"/>
          <p:nvPr/>
        </p:nvSpPr>
        <p:spPr>
          <a:xfrm>
            <a:off x="5860475" y="1274625"/>
            <a:ext cx="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35" name="Google Shape;235;p3"/>
          <p:cNvSpPr txBox="1"/>
          <p:nvPr/>
        </p:nvSpPr>
        <p:spPr>
          <a:xfrm>
            <a:off x="3449775" y="817425"/>
            <a:ext cx="798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pSp>
        <p:nvGrpSpPr>
          <p:cNvPr id="236" name="Google Shape;236;p3"/>
          <p:cNvGrpSpPr/>
          <p:nvPr/>
        </p:nvGrpSpPr>
        <p:grpSpPr>
          <a:xfrm>
            <a:off x="-55261" y="-1"/>
            <a:ext cx="12644824" cy="6858000"/>
            <a:chOff x="-55261" y="-1"/>
            <a:chExt cx="12644824" cy="6858000"/>
          </a:xfrm>
        </p:grpSpPr>
        <p:pic>
          <p:nvPicPr>
            <p:cNvPr id="237" name="Google Shape;237;p3"/>
            <p:cNvPicPr preferRelativeResize="0"/>
            <p:nvPr/>
          </p:nvPicPr>
          <p:blipFill rotWithShape="1">
            <a:blip r:embed="rId5" cstate="print">
              <a:alphaModFix/>
              <a:extLst>
                <a:ext uri="{28A0092B-C50C-407E-A947-70E740481C1C}">
                  <a14:useLocalDpi xmlns:a14="http://schemas.microsoft.com/office/drawing/2010/main"/>
                </a:ext>
              </a:extLst>
            </a:blip>
            <a:srcRect l="-441"/>
            <a:stretch/>
          </p:blipFill>
          <p:spPr>
            <a:xfrm>
              <a:off x="-55261" y="3942999"/>
              <a:ext cx="6209046" cy="2915000"/>
            </a:xfrm>
            <a:prstGeom prst="rect">
              <a:avLst/>
            </a:prstGeom>
            <a:noFill/>
            <a:ln>
              <a:noFill/>
            </a:ln>
          </p:spPr>
        </p:pic>
        <p:pic>
          <p:nvPicPr>
            <p:cNvPr id="238" name="Google Shape;238;p3"/>
            <p:cNvPicPr preferRelativeResize="0"/>
            <p:nvPr/>
          </p:nvPicPr>
          <p:blipFill rotWithShape="1">
            <a:blip r:embed="rId6">
              <a:alphaModFix/>
            </a:blip>
            <a:srcRect/>
            <a:stretch/>
          </p:blipFill>
          <p:spPr>
            <a:xfrm>
              <a:off x="-36830" y="-1"/>
              <a:ext cx="6190615" cy="3948123"/>
            </a:xfrm>
            <a:prstGeom prst="rect">
              <a:avLst/>
            </a:prstGeom>
            <a:noFill/>
            <a:ln>
              <a:noFill/>
            </a:ln>
          </p:spPr>
        </p:pic>
        <p:pic>
          <p:nvPicPr>
            <p:cNvPr id="239" name="Google Shape;239;p3"/>
            <p:cNvPicPr preferRelativeResize="0"/>
            <p:nvPr/>
          </p:nvPicPr>
          <p:blipFill rotWithShape="1">
            <a:blip r:embed="rId7" cstate="print">
              <a:alphaModFix/>
              <a:extLst>
                <a:ext uri="{28A0092B-C50C-407E-A947-70E740481C1C}">
                  <a14:useLocalDpi xmlns:a14="http://schemas.microsoft.com/office/drawing/2010/main"/>
                </a:ext>
              </a:extLst>
            </a:blip>
            <a:srcRect r="-886"/>
            <a:stretch/>
          </p:blipFill>
          <p:spPr>
            <a:xfrm>
              <a:off x="6153785" y="0"/>
              <a:ext cx="6067107" cy="4071320"/>
            </a:xfrm>
            <a:prstGeom prst="rect">
              <a:avLst/>
            </a:prstGeom>
            <a:noFill/>
            <a:ln>
              <a:noFill/>
            </a:ln>
          </p:spPr>
        </p:pic>
        <p:pic>
          <p:nvPicPr>
            <p:cNvPr id="240" name="Google Shape;240;p3"/>
            <p:cNvPicPr preferRelativeResize="0"/>
            <p:nvPr/>
          </p:nvPicPr>
          <p:blipFill rotWithShape="1">
            <a:blip r:embed="rId8">
              <a:alphaModFix/>
            </a:blip>
            <a:srcRect/>
            <a:stretch/>
          </p:blipFill>
          <p:spPr>
            <a:xfrm rot="10800000">
              <a:off x="6153782" y="4054468"/>
              <a:ext cx="6435781" cy="2803531"/>
            </a:xfrm>
            <a:prstGeom prst="rect">
              <a:avLst/>
            </a:prstGeom>
            <a:noFill/>
            <a:ln>
              <a:noFill/>
            </a:ln>
          </p:spPr>
        </p:pic>
      </p:grpSp>
      <p:sp>
        <p:nvSpPr>
          <p:cNvPr id="241" name="Google Shape;241;p3"/>
          <p:cNvSpPr txBox="1"/>
          <p:nvPr/>
        </p:nvSpPr>
        <p:spPr>
          <a:xfrm>
            <a:off x="2507675" y="26476"/>
            <a:ext cx="7177823" cy="815400"/>
          </a:xfrm>
          <a:prstGeom prst="rect">
            <a:avLst/>
          </a:prstGeom>
          <a:solidFill>
            <a:srgbClr val="945200">
              <a:alpha val="49411"/>
            </a:srgbClr>
          </a:solid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1100"/>
              <a:buFont typeface="Arial"/>
              <a:buNone/>
            </a:pPr>
            <a:endParaRPr sz="4400" b="0" i="0" u="none" strike="noStrike" cap="none" dirty="0">
              <a:solidFill>
                <a:schemeClr val="dk1"/>
              </a:solidFill>
              <a:latin typeface="Verdana"/>
              <a:ea typeface="Verdana"/>
              <a:cs typeface="Verdana"/>
              <a:sym typeface="Verdana"/>
            </a:endParaRPr>
          </a:p>
          <a:p>
            <a:pPr marL="0" marR="0" lvl="0" indent="0" algn="ctr" rtl="0">
              <a:lnSpc>
                <a:spcPct val="90000"/>
              </a:lnSpc>
              <a:spcBef>
                <a:spcPts val="0"/>
              </a:spcBef>
              <a:spcAft>
                <a:spcPts val="0"/>
              </a:spcAft>
              <a:buClr>
                <a:schemeClr val="dk1"/>
              </a:buClr>
              <a:buSzPts val="1100"/>
              <a:buFont typeface="Arial"/>
              <a:buNone/>
            </a:pPr>
            <a:r>
              <a:rPr lang="en-US" sz="4400" b="1" i="0" u="none" strike="noStrike" cap="none" dirty="0">
                <a:solidFill>
                  <a:schemeClr val="lt1"/>
                </a:solidFill>
                <a:latin typeface="Verdana"/>
                <a:ea typeface="Verdana"/>
                <a:cs typeface="Verdana"/>
                <a:sym typeface="Verdana"/>
              </a:rPr>
              <a:t>What would you like?</a:t>
            </a:r>
            <a:endParaRPr sz="1400" u="none" strike="noStrike" cap="none" dirty="0">
              <a:solidFill>
                <a:srgbClr val="000000"/>
              </a:solidFill>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ctr" rtl="0">
              <a:lnSpc>
                <a:spcPct val="90000"/>
              </a:lnSpc>
              <a:spcBef>
                <a:spcPts val="0"/>
              </a:spcBef>
              <a:spcAft>
                <a:spcPts val="0"/>
              </a:spcAft>
              <a:buClr>
                <a:schemeClr val="dk1"/>
              </a:buClr>
              <a:buSzPts val="4400"/>
              <a:buFont typeface="Verdana"/>
              <a:buNone/>
            </a:pPr>
            <a:endParaRPr sz="4400" b="0" i="0" u="none" strike="noStrike" cap="none"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C1D55827-A80E-7172-6945-B1AE69DFD5A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976" y="26476"/>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12"/>
        <p:cNvGrpSpPr/>
        <p:nvPr/>
      </p:nvGrpSpPr>
      <p:grpSpPr>
        <a:xfrm>
          <a:off x="0" y="0"/>
          <a:ext cx="0" cy="0"/>
          <a:chOff x="0" y="0"/>
          <a:chExt cx="0" cy="0"/>
        </a:xfrm>
      </p:grpSpPr>
      <p:sp>
        <p:nvSpPr>
          <p:cNvPr id="513" name="Google Shape;513;p29"/>
          <p:cNvSpPr/>
          <p:nvPr/>
        </p:nvSpPr>
        <p:spPr>
          <a:xfrm>
            <a:off x="415044" y="2076314"/>
            <a:ext cx="11361912" cy="4298077"/>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p:txBody>
      </p:sp>
      <p:sp>
        <p:nvSpPr>
          <p:cNvPr id="514" name="Google Shape;514;p29"/>
          <p:cNvSpPr txBox="1"/>
          <p:nvPr/>
        </p:nvSpPr>
        <p:spPr>
          <a:xfrm>
            <a:off x="255562" y="33076"/>
            <a:ext cx="11521393"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3. </a:t>
            </a:r>
            <a:r>
              <a:rPr lang="en-US" sz="3200" b="1" dirty="0">
                <a:latin typeface="Verdana"/>
                <a:ea typeface="Verdana"/>
                <a:cs typeface="Verdana"/>
                <a:sym typeface="Verdana"/>
              </a:rPr>
              <a:t>Fill in the blanks and ask your partner.</a:t>
            </a:r>
            <a:endParaRPr sz="3200" b="1" dirty="0">
              <a:latin typeface="Verdana"/>
              <a:ea typeface="Verdana"/>
              <a:cs typeface="Verdana"/>
              <a:sym typeface="Verdana"/>
            </a:endParaRPr>
          </a:p>
        </p:txBody>
      </p:sp>
      <p:sp>
        <p:nvSpPr>
          <p:cNvPr id="515" name="Google Shape;515;p29"/>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516" name="Google Shape;516;p29"/>
          <p:cNvSpPr txBox="1"/>
          <p:nvPr/>
        </p:nvSpPr>
        <p:spPr>
          <a:xfrm>
            <a:off x="3746943" y="651579"/>
            <a:ext cx="735713"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on</a:t>
            </a:r>
            <a:endParaRPr sz="2800" b="1" i="0" u="none" strike="noStrike" cap="none" dirty="0">
              <a:solidFill>
                <a:schemeClr val="lt1"/>
              </a:solidFill>
              <a:latin typeface="Verdana"/>
              <a:ea typeface="Verdana"/>
              <a:cs typeface="Verdana"/>
              <a:sym typeface="Verdana"/>
            </a:endParaRPr>
          </a:p>
        </p:txBody>
      </p:sp>
      <p:sp>
        <p:nvSpPr>
          <p:cNvPr id="517" name="Google Shape;517;p29"/>
          <p:cNvSpPr txBox="1"/>
          <p:nvPr/>
        </p:nvSpPr>
        <p:spPr>
          <a:xfrm>
            <a:off x="6381584" y="651579"/>
            <a:ext cx="62071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dirty="0">
                <a:solidFill>
                  <a:schemeClr val="lt1"/>
                </a:solidFill>
                <a:latin typeface="Verdana"/>
                <a:ea typeface="Verdana"/>
                <a:cs typeface="Verdana"/>
                <a:sym typeface="Verdana"/>
              </a:rPr>
              <a:t>in</a:t>
            </a:r>
            <a:endParaRPr sz="2800" b="1" i="0" u="none" strike="noStrike" cap="none" dirty="0">
              <a:solidFill>
                <a:schemeClr val="lt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E18F912D-5A13-131E-DBD9-33A8272991A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sp>
        <p:nvSpPr>
          <p:cNvPr id="3" name="TextBox 2">
            <a:extLst>
              <a:ext uri="{FF2B5EF4-FFF2-40B4-BE49-F238E27FC236}">
                <a16:creationId xmlns:a16="http://schemas.microsoft.com/office/drawing/2014/main" id="{7FB3A318-A47A-BB4F-749F-6C5C4EFDB178}"/>
              </a:ext>
            </a:extLst>
          </p:cNvPr>
          <p:cNvSpPr txBox="1"/>
          <p:nvPr/>
        </p:nvSpPr>
        <p:spPr>
          <a:xfrm>
            <a:off x="633001" y="1324350"/>
            <a:ext cx="10645877" cy="5175776"/>
          </a:xfrm>
          <a:prstGeom prst="rect">
            <a:avLst/>
          </a:prstGeom>
          <a:noFill/>
        </p:spPr>
        <p:txBody>
          <a:bodyPr wrap="square" rtlCol="0">
            <a:spAutoFit/>
          </a:bodyPr>
          <a:lstStyle/>
          <a:p>
            <a:pPr>
              <a:lnSpc>
                <a:spcPct val="150000"/>
              </a:lnSpc>
            </a:pP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1.  What do you eat </a:t>
            </a: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7:00</a:t>
            </a: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____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the morning?</a:t>
            </a:r>
          </a:p>
          <a:p>
            <a:pPr>
              <a:lnSpc>
                <a:spcPct val="150000"/>
              </a:lnSpc>
            </a:pP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_____________________________________________</a:t>
            </a:r>
          </a:p>
          <a:p>
            <a:pPr>
              <a:lnSpc>
                <a:spcPct val="150000"/>
              </a:lnSpc>
            </a:pP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2. What would you order </a:t>
            </a: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the evening?</a:t>
            </a:r>
          </a:p>
          <a:p>
            <a:pPr>
              <a:lnSpc>
                <a:spcPct val="150000"/>
              </a:lnSpc>
            </a:pP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_____________________________________________</a:t>
            </a:r>
          </a:p>
          <a:p>
            <a:pPr>
              <a:lnSpc>
                <a:spcPct val="150000"/>
              </a:lnSpc>
            </a:pP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3. Which desserts do you enjoy  </a:t>
            </a: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special holidays?</a:t>
            </a:r>
          </a:p>
          <a:p>
            <a:pPr>
              <a:lnSpc>
                <a:spcPct val="150000"/>
              </a:lnSpc>
            </a:pP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_____________________________________________</a:t>
            </a:r>
          </a:p>
          <a:p>
            <a:pPr>
              <a:lnSpc>
                <a:spcPct val="150000"/>
              </a:lnSpc>
            </a:pP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 4. What do you prefer eating </a:t>
            </a: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noon?</a:t>
            </a:r>
          </a:p>
          <a:p>
            <a:pPr>
              <a:lnSpc>
                <a:spcPct val="150000"/>
              </a:lnSpc>
            </a:pPr>
            <a:r>
              <a:rPr lang="en-US" sz="2800"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_____________________________________________</a:t>
            </a:r>
          </a:p>
        </p:txBody>
      </p:sp>
      <p:sp>
        <p:nvSpPr>
          <p:cNvPr id="5" name="Google Shape;518;p29">
            <a:extLst>
              <a:ext uri="{FF2B5EF4-FFF2-40B4-BE49-F238E27FC236}">
                <a16:creationId xmlns:a16="http://schemas.microsoft.com/office/drawing/2014/main" id="{365A085B-B044-226B-33C9-EAC68B3DF033}"/>
              </a:ext>
            </a:extLst>
          </p:cNvPr>
          <p:cNvSpPr txBox="1"/>
          <p:nvPr/>
        </p:nvSpPr>
        <p:spPr>
          <a:xfrm>
            <a:off x="4932661" y="653290"/>
            <a:ext cx="877757"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chemeClr val="lt1"/>
                </a:solidFill>
                <a:latin typeface="Verdana"/>
                <a:ea typeface="Verdana"/>
                <a:cs typeface="Verdana"/>
                <a:sym typeface="Verdana"/>
              </a:rPr>
              <a:t>at</a:t>
            </a:r>
            <a:endParaRPr sz="2800" b="1" i="0" u="none" strike="noStrike" cap="none" dirty="0">
              <a:solidFill>
                <a:schemeClr val="lt1"/>
              </a:solidFill>
              <a:latin typeface="Verdana"/>
              <a:ea typeface="Verdana"/>
              <a:cs typeface="Verdana"/>
              <a:sym typeface="Verdana"/>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37614" y="33076"/>
            <a:ext cx="487363" cy="487363"/>
          </a:xfrm>
          <a:prstGeom prst="rect">
            <a:avLst/>
          </a:prstGeom>
        </p:spPr>
      </p:pic>
    </p:spTree>
    <p:extLst>
      <p:ext uri="{BB962C8B-B14F-4D97-AF65-F5344CB8AC3E}">
        <p14:creationId xmlns:p14="http://schemas.microsoft.com/office/powerpoint/2010/main" val="3981889159"/>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45"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34"/>
        <p:cNvGrpSpPr/>
        <p:nvPr/>
      </p:nvGrpSpPr>
      <p:grpSpPr>
        <a:xfrm>
          <a:off x="0" y="0"/>
          <a:ext cx="0" cy="0"/>
          <a:chOff x="0" y="0"/>
          <a:chExt cx="0" cy="0"/>
        </a:xfrm>
      </p:grpSpPr>
      <p:graphicFrame>
        <p:nvGraphicFramePr>
          <p:cNvPr id="535" name="Google Shape;535;p31"/>
          <p:cNvGraphicFramePr/>
          <p:nvPr>
            <p:extLst>
              <p:ext uri="{D42A27DB-BD31-4B8C-83A1-F6EECF244321}">
                <p14:modId xmlns:p14="http://schemas.microsoft.com/office/powerpoint/2010/main" val="1926609575"/>
              </p:ext>
            </p:extLst>
          </p:nvPr>
        </p:nvGraphicFramePr>
        <p:xfrm>
          <a:off x="8469378" y="1548150"/>
          <a:ext cx="3483535" cy="3761700"/>
        </p:xfrm>
        <a:graphic>
          <a:graphicData uri="http://schemas.openxmlformats.org/drawingml/2006/table">
            <a:tbl>
              <a:tblPr>
                <a:noFill/>
                <a:tableStyleId>{3E3CDD6C-F7BC-49D0-8FB6-1F8C3DC251EB}</a:tableStyleId>
              </a:tblPr>
              <a:tblGrid>
                <a:gridCol w="1811209">
                  <a:extLst>
                    <a:ext uri="{9D8B030D-6E8A-4147-A177-3AD203B41FA5}">
                      <a16:colId xmlns:a16="http://schemas.microsoft.com/office/drawing/2014/main" val="20000"/>
                    </a:ext>
                  </a:extLst>
                </a:gridCol>
                <a:gridCol w="1672326">
                  <a:extLst>
                    <a:ext uri="{9D8B030D-6E8A-4147-A177-3AD203B41FA5}">
                      <a16:colId xmlns:a16="http://schemas.microsoft.com/office/drawing/2014/main" val="20001"/>
                    </a:ext>
                  </a:extLst>
                </a:gridCol>
              </a:tblGrid>
              <a:tr h="678250">
                <a:tc>
                  <a:txBody>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rgbClr val="000000"/>
                          </a:solidFill>
                          <a:latin typeface="Verdana"/>
                          <a:ea typeface="Verdana"/>
                          <a:cs typeface="Verdana"/>
                          <a:sym typeface="Verdana"/>
                        </a:rPr>
                        <a:t>/</a:t>
                      </a:r>
                      <a:r>
                        <a:rPr lang="en-US" sz="2800" b="0" i="0" u="none" strike="noStrike" cap="none" dirty="0">
                          <a:solidFill>
                            <a:schemeClr val="accent6">
                              <a:lumMod val="75000"/>
                            </a:schemeClr>
                          </a:solidFill>
                          <a:latin typeface="Verdana"/>
                          <a:ea typeface="Verdana"/>
                          <a:cs typeface="Verdana"/>
                          <a:sym typeface="Verdana"/>
                        </a:rPr>
                        <a:t>u</a:t>
                      </a:r>
                      <a:r>
                        <a:rPr lang="en-US" sz="2800" b="0" i="0" u="none" strike="noStrike" cap="none" dirty="0">
                          <a:solidFill>
                            <a:srgbClr val="000000"/>
                          </a:solidFill>
                          <a:latin typeface="Verdana"/>
                          <a:ea typeface="Verdana"/>
                          <a:cs typeface="Verdana"/>
                          <a:sym typeface="Verdana"/>
                        </a:rPr>
                        <a:t>/ </a:t>
                      </a:r>
                      <a:endParaRPr sz="2800" b="1" i="0" u="none" strike="noStrike" cap="none" dirty="0">
                        <a:solidFill>
                          <a:schemeClr val="accent5"/>
                        </a:solidFill>
                        <a:latin typeface="Verdana"/>
                        <a:ea typeface="Verdana"/>
                        <a:cs typeface="Verdana"/>
                        <a:sym typeface="Verdana"/>
                      </a:endParaRPr>
                    </a:p>
                  </a:txBody>
                  <a:tcPr marL="68575" marR="68575" marT="45725" marB="45725">
                    <a:lnR w="12700" cap="flat" cmpd="sng">
                      <a:solidFill>
                        <a:schemeClr val="accent5"/>
                      </a:solidFill>
                      <a:prstDash val="solid"/>
                      <a:round/>
                      <a:headEnd type="none" w="sm" len="sm"/>
                      <a:tailEnd type="none" w="sm" len="sm"/>
                    </a:lnR>
                    <a:solidFill>
                      <a:schemeClr val="accent6">
                        <a:lumMod val="40000"/>
                        <a:lumOff val="60000"/>
                      </a:schemeClr>
                    </a:solidFill>
                  </a:tcPr>
                </a:tc>
                <a:tc>
                  <a:txBody>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dirty="0">
                          <a:solidFill>
                            <a:schemeClr val="accent5"/>
                          </a:solidFill>
                          <a:latin typeface="Verdana"/>
                          <a:ea typeface="Verdana"/>
                          <a:cs typeface="Verdana"/>
                          <a:sym typeface="Verdana"/>
                        </a:rPr>
                        <a:t> </a:t>
                      </a:r>
                      <a:r>
                        <a:rPr lang="en-US" sz="2800" b="0" i="0" u="none" strike="noStrike" cap="none" dirty="0">
                          <a:solidFill>
                            <a:srgbClr val="000000"/>
                          </a:solidFill>
                          <a:latin typeface="Verdana"/>
                          <a:ea typeface="Verdana"/>
                          <a:cs typeface="Verdana"/>
                          <a:sym typeface="Verdana"/>
                        </a:rPr>
                        <a:t>/</a:t>
                      </a:r>
                      <a:r>
                        <a:rPr lang="en-US" sz="2800" b="0" i="0" u="none" strike="noStrike" cap="none" dirty="0" err="1">
                          <a:solidFill>
                            <a:schemeClr val="accent6">
                              <a:lumMod val="75000"/>
                            </a:schemeClr>
                          </a:solidFill>
                          <a:latin typeface="Verdana"/>
                          <a:ea typeface="Verdana"/>
                          <a:cs typeface="Verdana"/>
                          <a:sym typeface="Verdana"/>
                        </a:rPr>
                        <a:t>oo</a:t>
                      </a:r>
                      <a:r>
                        <a:rPr lang="en-US" sz="2800" b="0" i="0" u="none" strike="noStrike" cap="none" dirty="0">
                          <a:solidFill>
                            <a:srgbClr val="000000"/>
                          </a:solidFill>
                          <a:latin typeface="Verdana"/>
                          <a:ea typeface="Verdana"/>
                          <a:cs typeface="Verdana"/>
                          <a:sym typeface="Verdana"/>
                        </a:rPr>
                        <a:t>/ </a:t>
                      </a:r>
                      <a:endParaRPr sz="2800" b="0" i="0" u="none" strike="noStrike" cap="none" dirty="0">
                        <a:solidFill>
                          <a:schemeClr val="accent5"/>
                        </a:solidFill>
                        <a:latin typeface="Verdana"/>
                        <a:ea typeface="Verdana"/>
                        <a:cs typeface="Verdana"/>
                        <a:sym typeface="Verdana"/>
                      </a:endParaRPr>
                    </a:p>
                  </a:txBody>
                  <a:tcPr marL="68575" marR="68575" marT="45725" marB="45725">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accent6">
                        <a:lumMod val="40000"/>
                        <a:lumOff val="60000"/>
                      </a:schemeClr>
                    </a:solidFill>
                  </a:tcPr>
                </a:tc>
                <a:extLst>
                  <a:ext uri="{0D108BD9-81ED-4DB2-BD59-A6C34878D82A}">
                    <a16:rowId xmlns:a16="http://schemas.microsoft.com/office/drawing/2014/main" val="10000"/>
                  </a:ext>
                </a:extLst>
              </a:tr>
              <a:tr h="678250">
                <a:tc>
                  <a:txBody>
                    <a:bodyPr/>
                    <a:lstStyle/>
                    <a:p>
                      <a:pPr marL="0" marR="0" lvl="0" indent="0" algn="ctr" rtl="0">
                        <a:lnSpc>
                          <a:spcPct val="100000"/>
                        </a:lnSpc>
                        <a:spcBef>
                          <a:spcPts val="0"/>
                        </a:spcBef>
                        <a:spcAft>
                          <a:spcPts val="0"/>
                        </a:spcAft>
                        <a:buClr>
                          <a:schemeClr val="accent5"/>
                        </a:buClr>
                        <a:buSzPts val="2800"/>
                        <a:buFont typeface="Verdana"/>
                        <a:buNone/>
                      </a:pPr>
                      <a:r>
                        <a:rPr lang="en-US" sz="2800" b="0" i="0" u="none" strike="noStrike" cap="none" dirty="0">
                          <a:solidFill>
                            <a:schemeClr val="accent6">
                              <a:lumMod val="75000"/>
                            </a:schemeClr>
                          </a:solidFill>
                          <a:latin typeface="Verdana"/>
                          <a:ea typeface="Verdana"/>
                          <a:cs typeface="Verdana"/>
                          <a:sym typeface="Verdana"/>
                        </a:rPr>
                        <a:t>Jes</a:t>
                      </a:r>
                      <a:r>
                        <a:rPr lang="en-US" sz="2800" b="1" i="0" u="none" strike="noStrike" cap="none" dirty="0">
                          <a:solidFill>
                            <a:schemeClr val="accent6">
                              <a:lumMod val="75000"/>
                            </a:schemeClr>
                          </a:solidFill>
                          <a:latin typeface="Verdana"/>
                          <a:ea typeface="Verdana"/>
                          <a:cs typeface="Verdana"/>
                          <a:sym typeface="Verdana"/>
                        </a:rPr>
                        <a:t>u</a:t>
                      </a:r>
                      <a:r>
                        <a:rPr lang="en-US" sz="2800" b="0" i="0" u="none" strike="noStrike" cap="none" dirty="0">
                          <a:solidFill>
                            <a:schemeClr val="accent6">
                              <a:lumMod val="75000"/>
                            </a:schemeClr>
                          </a:solidFill>
                          <a:latin typeface="Verdana"/>
                          <a:ea typeface="Verdana"/>
                          <a:cs typeface="Verdana"/>
                          <a:sym typeface="Verdana"/>
                        </a:rPr>
                        <a:t>s</a:t>
                      </a:r>
                      <a:endParaRPr sz="2800" b="0" i="0" u="none" strike="noStrike" cap="none" dirty="0">
                        <a:solidFill>
                          <a:schemeClr val="accent6">
                            <a:lumMod val="75000"/>
                          </a:schemeClr>
                        </a:solidFill>
                        <a:latin typeface="Verdana"/>
                        <a:ea typeface="Verdana"/>
                        <a:cs typeface="Verdana"/>
                        <a:sym typeface="Verdana"/>
                      </a:endParaRPr>
                    </a:p>
                  </a:txBody>
                  <a:tcPr marL="68575" marR="68575"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lnT w="12700" cap="flat" cmpd="sng">
                      <a:solidFill>
                        <a:schemeClr val="accent5"/>
                      </a:solidFill>
                      <a:prstDash val="solid"/>
                      <a:round/>
                      <a:headEnd type="none" w="sm" len="sm"/>
                      <a:tailEnd type="none" w="sm" len="sm"/>
                    </a:lnT>
                  </a:tcPr>
                </a:tc>
                <a:extLst>
                  <a:ext uri="{0D108BD9-81ED-4DB2-BD59-A6C34878D82A}">
                    <a16:rowId xmlns:a16="http://schemas.microsoft.com/office/drawing/2014/main" val="10001"/>
                  </a:ext>
                </a:extLst>
              </a:tr>
              <a:tr h="678250">
                <a:tc>
                  <a:txBody>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2"/>
                  </a:ext>
                </a:extLst>
              </a:tr>
              <a:tr h="863475">
                <a:tc>
                  <a:txBody>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2800" b="0" i="0" u="none" strike="noStrike" cap="none" dirty="0">
                        <a:solidFill>
                          <a:schemeClr val="dk1"/>
                        </a:solidFill>
                        <a:latin typeface="Verdana"/>
                        <a:ea typeface="Verdana"/>
                        <a:cs typeface="Verdana"/>
                        <a:sym typeface="Verdana"/>
                      </a:endParaRPr>
                    </a:p>
                  </a:txBody>
                  <a:tcPr marL="68575" marR="68575"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10003"/>
                  </a:ext>
                </a:extLst>
              </a:tr>
              <a:tr h="863475">
                <a:tc>
                  <a:txBody>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endParaRPr lang="en-US" sz="2800" b="0" i="0" u="none" strike="noStrike" cap="none" dirty="0">
                        <a:solidFill>
                          <a:schemeClr val="dk1"/>
                        </a:solidFill>
                        <a:latin typeface="Verdana"/>
                        <a:ea typeface="Verdana"/>
                        <a:cs typeface="Verdana"/>
                        <a:sym typeface="Verdana"/>
                      </a:endParaRPr>
                    </a:p>
                  </a:txBody>
                  <a:tcPr marL="68575" marR="68575" marT="45725" marB="45725" anchor="ctr"/>
                </a:tc>
                <a:tc>
                  <a:txBody>
                    <a:bodyPr/>
                    <a:lstStyle/>
                    <a:p>
                      <a:pPr marL="0" marR="0" lvl="0" indent="0" algn="ctr" rtl="0">
                        <a:lnSpc>
                          <a:spcPct val="100000"/>
                        </a:lnSpc>
                        <a:spcBef>
                          <a:spcPts val="0"/>
                        </a:spcBef>
                        <a:spcAft>
                          <a:spcPts val="0"/>
                        </a:spcAft>
                        <a:buClr>
                          <a:srgbClr val="000000"/>
                        </a:buClr>
                        <a:buSzPts val="2800"/>
                        <a:buFont typeface="Arial"/>
                        <a:buNone/>
                      </a:pPr>
                      <a:endParaRPr sz="2800" b="0" i="0" u="none" strike="noStrike" cap="none" dirty="0">
                        <a:solidFill>
                          <a:srgbClr val="000000"/>
                        </a:solidFill>
                        <a:latin typeface="Verdana"/>
                        <a:ea typeface="Verdana"/>
                        <a:cs typeface="Verdana"/>
                        <a:sym typeface="Verdana"/>
                      </a:endParaRPr>
                    </a:p>
                  </a:txBody>
                  <a:tcPr marL="68575" marR="68575" marT="45725" marB="45725" anchor="ctr"/>
                </a:tc>
                <a:extLst>
                  <a:ext uri="{0D108BD9-81ED-4DB2-BD59-A6C34878D82A}">
                    <a16:rowId xmlns:a16="http://schemas.microsoft.com/office/drawing/2014/main" val="3902090491"/>
                  </a:ext>
                </a:extLst>
              </a:tr>
            </a:tbl>
          </a:graphicData>
        </a:graphic>
      </p:graphicFrame>
      <p:sp>
        <p:nvSpPr>
          <p:cNvPr id="536" name="Google Shape;536;p31"/>
          <p:cNvSpPr txBox="1"/>
          <p:nvPr/>
        </p:nvSpPr>
        <p:spPr>
          <a:xfrm>
            <a:off x="700980" y="57263"/>
            <a:ext cx="11491020" cy="903448"/>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rgbClr val="000000"/>
              </a:buClr>
              <a:buSzPts val="4400"/>
              <a:buFont typeface="Arial"/>
              <a:buNone/>
            </a:pPr>
            <a:r>
              <a:rPr lang="en-US" sz="3200" b="1" i="0" u="none" strike="noStrike" cap="none" dirty="0">
                <a:solidFill>
                  <a:schemeClr val="accent6">
                    <a:lumMod val="75000"/>
                  </a:schemeClr>
                </a:solidFill>
                <a:latin typeface="Verdana"/>
                <a:ea typeface="Verdana"/>
                <a:cs typeface="Verdana"/>
                <a:sym typeface="Verdana"/>
              </a:rPr>
              <a:t>4. </a:t>
            </a:r>
            <a:r>
              <a:rPr lang="en-US" sz="3200" b="1" i="0" u="none" strike="noStrike" cap="none" dirty="0">
                <a:solidFill>
                  <a:srgbClr val="000000"/>
                </a:solidFill>
                <a:latin typeface="Verdana"/>
                <a:ea typeface="Verdana"/>
                <a:cs typeface="Verdana"/>
                <a:sym typeface="Verdana"/>
              </a:rPr>
              <a:t>Read the verses. Then write the bold words in the correct pronunciation column.</a:t>
            </a:r>
            <a:endParaRPr sz="3200" b="1" i="0" u="none" strike="noStrike" cap="none" dirty="0">
              <a:solidFill>
                <a:schemeClr val="dk1"/>
              </a:solidFill>
              <a:latin typeface="Verdana"/>
              <a:ea typeface="Verdana"/>
              <a:cs typeface="Verdana"/>
              <a:sym typeface="Verdana"/>
            </a:endParaRPr>
          </a:p>
        </p:txBody>
      </p:sp>
      <p:sp>
        <p:nvSpPr>
          <p:cNvPr id="537" name="Google Shape;537;p31"/>
          <p:cNvSpPr txBox="1">
            <a:spLocks noGrp="1"/>
          </p:cNvSpPr>
          <p:nvPr>
            <p:ph type="ftr" idx="11"/>
          </p:nvPr>
        </p:nvSpPr>
        <p:spPr>
          <a:xfrm>
            <a:off x="239087" y="6531304"/>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2" name="Slide Number Placeholder 1">
            <a:extLst>
              <a:ext uri="{FF2B5EF4-FFF2-40B4-BE49-F238E27FC236}">
                <a16:creationId xmlns:a16="http://schemas.microsoft.com/office/drawing/2014/main" id="{69D662EA-2EAA-C44B-2DAA-41DC648A9FE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sp>
        <p:nvSpPr>
          <p:cNvPr id="3" name="TextBox 2">
            <a:extLst>
              <a:ext uri="{FF2B5EF4-FFF2-40B4-BE49-F238E27FC236}">
                <a16:creationId xmlns:a16="http://schemas.microsoft.com/office/drawing/2014/main" id="{A841E8C9-B591-DC5E-F0A9-D9943D18FBBB}"/>
              </a:ext>
            </a:extLst>
          </p:cNvPr>
          <p:cNvSpPr txBox="1"/>
          <p:nvPr/>
        </p:nvSpPr>
        <p:spPr>
          <a:xfrm>
            <a:off x="239087" y="1461727"/>
            <a:ext cx="8255983" cy="5083443"/>
          </a:xfrm>
          <a:prstGeom prst="rect">
            <a:avLst/>
          </a:prstGeom>
          <a:noFill/>
        </p:spPr>
        <p:txBody>
          <a:bodyPr wrap="square" rtlCol="0">
            <a:spAutoFit/>
          </a:bodyPr>
          <a:lstStyle/>
          <a:p>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Jesus</a:t>
            </a:r>
            <a:r>
              <a:rPr lang="en-US" sz="2600" dirty="0">
                <a:latin typeface="Verdana" panose="020B0604030504040204" pitchFamily="34" charset="0"/>
                <a:ea typeface="Verdana" panose="020B0604030504040204" pitchFamily="34" charset="0"/>
                <a:cs typeface="Verdana" panose="020B0604030504040204" pitchFamily="34" charset="0"/>
              </a:rPr>
              <a:t> said,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“So I tell you, don’t worry about  the things you need to live—what you will eat, drink, or wear. Life is more important than food, and the body is more important than  </a:t>
            </a:r>
            <a:r>
              <a:rPr lang="en-US" sz="2600" b="0" i="0" dirty="0">
                <a:solidFill>
                  <a:schemeClr val="tx1"/>
                </a:solidFill>
                <a:effectLst/>
                <a:latin typeface="Verdana" panose="020B0604030504040204" pitchFamily="34" charset="0"/>
                <a:ea typeface="Verdana" panose="020B0604030504040204" pitchFamily="34" charset="0"/>
                <a:cs typeface="Verdana" panose="020B0604030504040204" pitchFamily="34" charset="0"/>
              </a:rPr>
              <a:t>what</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you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put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on it.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Look</a:t>
            </a:r>
            <a:r>
              <a:rPr lang="en-US" sz="2600" b="0" i="0" dirty="0">
                <a:solidFill>
                  <a:schemeClr val="accent6">
                    <a:lumMod val="75000"/>
                  </a:schemeClr>
                </a:solidFill>
                <a:effectLst/>
                <a:latin typeface="Verdana" panose="020B0604030504040204" pitchFamily="34" charset="0"/>
                <a:ea typeface="Verdana" panose="020B0604030504040204" pitchFamily="34" charset="0"/>
                <a:cs typeface="Verdana" panose="020B0604030504040204" pitchFamily="34" charset="0"/>
              </a:rPr>
              <a:t>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at the birds. They don’t plant, harvest, or save food in barns,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but</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your heavenly Father feeds them… </a:t>
            </a:r>
          </a:p>
          <a:p>
            <a:pPr>
              <a:lnSpc>
                <a:spcPts val="2320"/>
              </a:lnSpc>
            </a:pPr>
            <a:endPar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What you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should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want most is God’s kingdom and doing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what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he wants you to do. Then he will give you all these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other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things you need.” </a:t>
            </a:r>
          </a:p>
          <a:p>
            <a:pPr>
              <a:lnSpc>
                <a:spcPts val="2320"/>
              </a:lnSpc>
            </a:pPr>
            <a:endPar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p>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 From the </a:t>
            </a:r>
            <a:r>
              <a:rPr lang="en-US" sz="2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book </a:t>
            </a:r>
            <a:r>
              <a:rPr lang="en-US" sz="2600" b="0" i="0" dirty="0">
                <a:solidFill>
                  <a:srgbClr val="000000"/>
                </a:solidFill>
                <a:effectLst/>
                <a:latin typeface="Verdana" panose="020B0604030504040204" pitchFamily="34" charset="0"/>
                <a:ea typeface="Verdana" panose="020B0604030504040204" pitchFamily="34" charset="0"/>
                <a:cs typeface="Verdana" panose="020B0604030504040204" pitchFamily="34" charset="0"/>
              </a:rPr>
              <a:t>of Matthew, Chapter 6 ERV</a:t>
            </a:r>
            <a:endParaRPr lang="en-US" sz="2600" dirty="0">
              <a:latin typeface="Verdana" panose="020B0604030504040204" pitchFamily="34" charset="0"/>
              <a:ea typeface="Verdana" panose="020B0604030504040204" pitchFamily="34" charset="0"/>
              <a:cs typeface="Verdana" panose="020B0604030504040204" pitchFamily="34" charset="0"/>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57263"/>
            <a:ext cx="487363" cy="487363"/>
          </a:xfrm>
          <a:prstGeom prst="rect">
            <a:avLst/>
          </a:prstGeom>
        </p:spPr>
      </p:pic>
    </p:spTree>
    <p:extLst>
      <p:ext uri="{BB962C8B-B14F-4D97-AF65-F5344CB8AC3E}">
        <p14:creationId xmlns:p14="http://schemas.microsoft.com/office/powerpoint/2010/main" val="267409716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5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45"/>
        <p:cNvGrpSpPr/>
        <p:nvPr/>
      </p:nvGrpSpPr>
      <p:grpSpPr>
        <a:xfrm>
          <a:off x="0" y="0"/>
          <a:ext cx="0" cy="0"/>
          <a:chOff x="0" y="0"/>
          <a:chExt cx="0" cy="0"/>
        </a:xfrm>
      </p:grpSpPr>
      <p:sp>
        <p:nvSpPr>
          <p:cNvPr id="546" name="Google Shape;546;p32"/>
          <p:cNvSpPr txBox="1">
            <a:spLocks noGrp="1"/>
          </p:cNvSpPr>
          <p:nvPr>
            <p:ph type="title"/>
          </p:nvPr>
        </p:nvSpPr>
        <p:spPr>
          <a:xfrm>
            <a:off x="127233" y="246131"/>
            <a:ext cx="15147600" cy="1017900"/>
          </a:xfrm>
          <a:prstGeom prst="rect">
            <a:avLst/>
          </a:prstGeom>
          <a:noFill/>
          <a:ln>
            <a:noFill/>
          </a:ln>
        </p:spPr>
        <p:txBody>
          <a:bodyPr spcFirstLastPara="1" wrap="square" lIns="121900" tIns="121900" rIns="121900" bIns="121900" anchor="t" anchorCtr="0">
            <a:normAutofit/>
          </a:bodyPr>
          <a:lstStyle/>
          <a:p>
            <a:pPr marL="0" lvl="0" indent="0" algn="l" rtl="0">
              <a:lnSpc>
                <a:spcPct val="100000"/>
              </a:lnSpc>
              <a:spcBef>
                <a:spcPts val="0"/>
              </a:spcBef>
              <a:spcAft>
                <a:spcPts val="0"/>
              </a:spcAft>
              <a:buSzPts val="3700"/>
              <a:buNone/>
            </a:pPr>
            <a:r>
              <a:rPr lang="en-US" dirty="0">
                <a:solidFill>
                  <a:srgbClr val="4472C4"/>
                </a:solidFill>
                <a:latin typeface="Verdana"/>
                <a:ea typeface="Verdana"/>
                <a:cs typeface="Verdana"/>
                <a:sym typeface="Verdana"/>
              </a:rPr>
              <a:t>5.</a:t>
            </a:r>
            <a:r>
              <a:rPr lang="en-US" dirty="0">
                <a:latin typeface="Verdana"/>
                <a:ea typeface="Verdana"/>
                <a:cs typeface="Verdana"/>
                <a:sym typeface="Verdana"/>
              </a:rPr>
              <a:t> Bible Reading Application</a:t>
            </a:r>
            <a:endParaRPr dirty="0">
              <a:latin typeface="Verdana"/>
              <a:ea typeface="Verdana"/>
              <a:cs typeface="Verdana"/>
              <a:sym typeface="Verdana"/>
            </a:endParaRPr>
          </a:p>
        </p:txBody>
      </p:sp>
      <p:sp>
        <p:nvSpPr>
          <p:cNvPr id="547" name="Google Shape;547;p32"/>
          <p:cNvSpPr txBox="1">
            <a:spLocks noGrp="1"/>
          </p:cNvSpPr>
          <p:nvPr>
            <p:ph type="body" idx="1"/>
          </p:nvPr>
        </p:nvSpPr>
        <p:spPr>
          <a:xfrm>
            <a:off x="415650" y="1084149"/>
            <a:ext cx="11360700" cy="37584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None/>
            </a:pPr>
            <a:r>
              <a:rPr lang="en-US" sz="2400" b="1" i="0" u="none" strike="noStrike" cap="none" dirty="0">
                <a:latin typeface="Verdana"/>
                <a:ea typeface="Verdana"/>
                <a:cs typeface="Verdana"/>
                <a:sym typeface="Verdana"/>
              </a:rPr>
              <a:t>Write a paragraph about one of these topics:</a:t>
            </a:r>
          </a:p>
          <a:p>
            <a:pPr marL="0" marR="0" lvl="0" indent="0" algn="l" rtl="0">
              <a:lnSpc>
                <a:spcPct val="100000"/>
              </a:lnSpc>
              <a:spcBef>
                <a:spcPts val="0"/>
              </a:spcBef>
              <a:spcAft>
                <a:spcPts val="0"/>
              </a:spcAft>
              <a:buNone/>
            </a:pPr>
            <a:endParaRPr lang="en-US" sz="2400" b="0" i="0" u="none" strike="noStrike" cap="none" dirty="0">
              <a:latin typeface="Verdana"/>
              <a:ea typeface="Verdana"/>
              <a:cs typeface="Verdana"/>
              <a:sym typeface="Verdana"/>
            </a:endParaRP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1. The time I forgave someone and how it made me feel.</a:t>
            </a: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2. How forgiveness helped me mend a broken friendship.</a:t>
            </a: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3. What Jesus taught us about forgiveness.</a:t>
            </a: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4. A time when I needed to ask for forgiveness from someone.</a:t>
            </a: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5. How God’s forgiveness brings peace into my life.</a:t>
            </a: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6. Is it easier to forgive someone or to ask for forgiveness? </a:t>
            </a:r>
            <a:r>
              <a:rPr lang="en-US" sz="2400" dirty="0"/>
              <a:t>Why?</a:t>
            </a:r>
          </a:p>
          <a:p>
            <a:pPr marL="0" marR="0" lvl="0" indent="0" algn="l" rtl="0">
              <a:lnSpc>
                <a:spcPct val="170000"/>
              </a:lnSpc>
              <a:spcBef>
                <a:spcPts val="0"/>
              </a:spcBef>
              <a:spcAft>
                <a:spcPts val="0"/>
              </a:spcAft>
              <a:buNone/>
            </a:pPr>
            <a:r>
              <a:rPr lang="en-US" sz="2400" b="0" i="0" u="none" strike="noStrike" cap="none" dirty="0">
                <a:latin typeface="Verdana"/>
                <a:ea typeface="Verdana"/>
                <a:cs typeface="Verdana"/>
                <a:sym typeface="Verdana"/>
              </a:rPr>
              <a:t>7. Who do you need to ask to forgive you?</a:t>
            </a:r>
          </a:p>
          <a:p>
            <a:pPr marL="0" marR="0" lvl="0" indent="0" algn="l" rtl="0">
              <a:lnSpc>
                <a:spcPct val="100000"/>
              </a:lnSpc>
              <a:spcBef>
                <a:spcPts val="0"/>
              </a:spcBef>
              <a:spcAft>
                <a:spcPts val="0"/>
              </a:spcAft>
              <a:buNone/>
            </a:pPr>
            <a:endParaRPr sz="11200" dirty="0">
              <a:solidFill>
                <a:schemeClr val="dk1"/>
              </a:solidFill>
            </a:endParaRPr>
          </a:p>
          <a:p>
            <a:pPr marL="609600" lvl="0" indent="0" algn="l" rtl="0">
              <a:lnSpc>
                <a:spcPct val="115000"/>
              </a:lnSpc>
              <a:spcBef>
                <a:spcPts val="1600"/>
              </a:spcBef>
              <a:spcAft>
                <a:spcPts val="0"/>
              </a:spcAft>
              <a:buSzPts val="6000"/>
              <a:buNone/>
            </a:pPr>
            <a:endParaRPr dirty="0"/>
          </a:p>
          <a:p>
            <a:pPr marL="609600" lvl="0" indent="0" algn="l" rtl="0">
              <a:lnSpc>
                <a:spcPct val="115000"/>
              </a:lnSpc>
              <a:spcBef>
                <a:spcPts val="1600"/>
              </a:spcBef>
              <a:spcAft>
                <a:spcPts val="0"/>
              </a:spcAft>
              <a:buSzPts val="6000"/>
              <a:buNone/>
            </a:pPr>
            <a:endParaRPr dirty="0"/>
          </a:p>
          <a:p>
            <a:pPr marL="0" lvl="0" indent="0" algn="l" rtl="0">
              <a:lnSpc>
                <a:spcPct val="115000"/>
              </a:lnSpc>
              <a:spcBef>
                <a:spcPts val="1600"/>
              </a:spcBef>
              <a:spcAft>
                <a:spcPts val="0"/>
              </a:spcAft>
              <a:buSzPts val="6000"/>
              <a:buNone/>
            </a:pPr>
            <a:endParaRPr dirty="0"/>
          </a:p>
          <a:p>
            <a:pPr marL="0" lvl="0" indent="0" algn="l" rtl="0">
              <a:lnSpc>
                <a:spcPct val="115000"/>
              </a:lnSpc>
              <a:spcBef>
                <a:spcPts val="1600"/>
              </a:spcBef>
              <a:spcAft>
                <a:spcPts val="1600"/>
              </a:spcAft>
              <a:buSzPts val="6000"/>
              <a:buNone/>
            </a:pPr>
            <a:endParaRPr dirty="0"/>
          </a:p>
        </p:txBody>
      </p:sp>
      <p:sp>
        <p:nvSpPr>
          <p:cNvPr id="2" name="Slide Number Placeholder 1">
            <a:extLst>
              <a:ext uri="{FF2B5EF4-FFF2-40B4-BE49-F238E27FC236}">
                <a16:creationId xmlns:a16="http://schemas.microsoft.com/office/drawing/2014/main" id="{33166A24-5E4E-4560-815F-A25C6B026BC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dirty="0"/>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27233" y="2449"/>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3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55"/>
        <p:cNvGrpSpPr/>
        <p:nvPr/>
      </p:nvGrpSpPr>
      <p:grpSpPr>
        <a:xfrm>
          <a:off x="0" y="0"/>
          <a:ext cx="0" cy="0"/>
          <a:chOff x="0" y="0"/>
          <a:chExt cx="0" cy="0"/>
        </a:xfrm>
      </p:grpSpPr>
      <p:sp>
        <p:nvSpPr>
          <p:cNvPr id="556" name="Google Shape;556;p33"/>
          <p:cNvSpPr/>
          <p:nvPr/>
        </p:nvSpPr>
        <p:spPr>
          <a:xfrm>
            <a:off x="1017275" y="2393700"/>
            <a:ext cx="10916100" cy="4464300"/>
          </a:xfrm>
          <a:prstGeom prst="rect">
            <a:avLst/>
          </a:prstGeom>
          <a:noFill/>
          <a:ln>
            <a:noFill/>
          </a:ln>
        </p:spPr>
        <p:txBody>
          <a:bodyPr spcFirstLastPara="1" wrap="square" lIns="91425" tIns="45700" rIns="91425" bIns="45700" anchor="ctr" anchorCtr="0">
            <a:noAutofit/>
          </a:bodyPr>
          <a:lstStyle/>
          <a:p>
            <a:pPr marL="0" marR="0" lvl="0" indent="0" algn="l" rtl="0">
              <a:lnSpc>
                <a:spcPct val="115000"/>
              </a:lnSpc>
              <a:spcBef>
                <a:spcPts val="120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Then Peter came to Jesus and asked, “Lord, when someone won’t stop doing wrong to me, how many times must I forgive them? Seven times?” Jesus answered, </a:t>
            </a:r>
            <a:r>
              <a:rPr lang="en-US" sz="2800" dirty="0">
                <a:solidFill>
                  <a:schemeClr val="dk1"/>
                </a:solidFill>
                <a:latin typeface="Verdana"/>
                <a:ea typeface="Verdana"/>
                <a:cs typeface="Verdana"/>
                <a:sym typeface="Verdana"/>
              </a:rPr>
              <a:t>“</a:t>
            </a:r>
            <a:r>
              <a:rPr lang="en-US" sz="2800" b="0" i="0" u="none" strike="noStrike" cap="none" dirty="0">
                <a:solidFill>
                  <a:schemeClr val="dk1"/>
                </a:solidFill>
                <a:latin typeface="Verdana"/>
                <a:ea typeface="Verdana"/>
                <a:cs typeface="Verdana"/>
                <a:sym typeface="Verdana"/>
              </a:rPr>
              <a:t>I tell you, you must forgive them more than seven times. You must continue to forgive them even if they do wrong to you seventy-seven times.” </a:t>
            </a:r>
            <a:endParaRPr sz="2800" b="0" i="0" u="none" strike="noStrike" cap="none" dirty="0">
              <a:solidFill>
                <a:schemeClr val="dk1"/>
              </a:solidFill>
              <a:latin typeface="Verdana"/>
              <a:ea typeface="Verdana"/>
              <a:cs typeface="Verdana"/>
              <a:sym typeface="Verdana"/>
            </a:endParaRPr>
          </a:p>
          <a:p>
            <a:pPr marL="0" marR="0" lvl="0" indent="0" algn="l" rtl="0">
              <a:lnSpc>
                <a:spcPct val="115000"/>
              </a:lnSpc>
              <a:spcBef>
                <a:spcPts val="1200"/>
              </a:spcBef>
              <a:spcAft>
                <a:spcPts val="0"/>
              </a:spcAft>
              <a:buClr>
                <a:schemeClr val="dk1"/>
              </a:buClr>
              <a:buSzPts val="1100"/>
              <a:buFont typeface="Arial"/>
              <a:buNone/>
            </a:pPr>
            <a:r>
              <a:rPr lang="en-US" sz="2800" b="0" i="0" u="sng" strike="noStrike" cap="none" dirty="0">
                <a:solidFill>
                  <a:schemeClr val="accent5"/>
                </a:solidFill>
                <a:latin typeface="Verdana"/>
                <a:ea typeface="Verdana"/>
                <a:cs typeface="Verdana"/>
                <a:sym typeface="Verdana"/>
              </a:rPr>
              <a:t>Matthew 18:21-22 ERV</a:t>
            </a:r>
            <a:endParaRPr sz="2800" b="0" i="0" u="sng" strike="noStrike" cap="none" dirty="0">
              <a:solidFill>
                <a:schemeClr val="accent5"/>
              </a:solidFill>
              <a:latin typeface="Verdana"/>
              <a:ea typeface="Verdana"/>
              <a:cs typeface="Verdana"/>
              <a:sym typeface="Verdana"/>
            </a:endParaRPr>
          </a:p>
          <a:p>
            <a:pPr marL="0" marR="0" lvl="0" indent="0" algn="l" rtl="0">
              <a:lnSpc>
                <a:spcPct val="100000"/>
              </a:lnSpc>
              <a:spcBef>
                <a:spcPts val="120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dirty="0">
                <a:solidFill>
                  <a:schemeClr val="dk1"/>
                </a:solidFill>
                <a:latin typeface="Verdana"/>
                <a:ea typeface="Verdana"/>
                <a:cs typeface="Verdana"/>
                <a:sym typeface="Verdana"/>
              </a:rPr>
              <a:t>Yes, if you forgive others for the wrongs they do to you, then your Father in heaven will also forgive your wrongs.</a:t>
            </a:r>
            <a:endParaRPr sz="2800" b="0" i="0" u="none" strike="noStrike" cap="none"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r>
              <a:rPr lang="en-US" sz="2800" b="0" i="0" u="sng" strike="noStrike" cap="none" dirty="0">
                <a:solidFill>
                  <a:schemeClr val="accent5"/>
                </a:solidFill>
                <a:latin typeface="Verdana"/>
                <a:ea typeface="Verdana"/>
                <a:cs typeface="Verdana"/>
                <a:sym typeface="Verdana"/>
              </a:rPr>
              <a:t>Matthew 6:14 ERV</a:t>
            </a:r>
            <a:endParaRPr sz="2800" b="0" i="0" u="sng" strike="noStrike" cap="none" dirty="0">
              <a:solidFill>
                <a:schemeClr val="accent5"/>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highlight>
                <a:srgbClr val="FFFFFF"/>
              </a:highlight>
              <a:latin typeface="Verdana"/>
              <a:ea typeface="Verdana"/>
              <a:cs typeface="Verdana"/>
              <a:sym typeface="Verdana"/>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highlight>
                <a:srgbClr val="FFFFFF"/>
              </a:highlight>
              <a:latin typeface="Verdana"/>
              <a:ea typeface="Verdana"/>
              <a:cs typeface="Verdana"/>
              <a:sym typeface="Verdana"/>
            </a:endParaRPr>
          </a:p>
        </p:txBody>
      </p:sp>
      <p:sp>
        <p:nvSpPr>
          <p:cNvPr id="557" name="Google Shape;557;p33"/>
          <p:cNvSpPr txBox="1"/>
          <p:nvPr/>
        </p:nvSpPr>
        <p:spPr>
          <a:xfrm>
            <a:off x="389165" y="0"/>
            <a:ext cx="10108850" cy="143919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6A. </a:t>
            </a:r>
            <a:r>
              <a:rPr lang="en-US" sz="3200" b="1" dirty="0">
                <a:latin typeface="Verdana"/>
                <a:ea typeface="Verdana"/>
                <a:cs typeface="Verdana"/>
                <a:sym typeface="Verdana"/>
              </a:rPr>
              <a:t>Choose 1 verse to memorize. </a:t>
            </a:r>
            <a:endParaRPr sz="3200" b="1" dirty="0">
              <a:latin typeface="Verdana"/>
              <a:ea typeface="Verdana"/>
              <a:cs typeface="Verdana"/>
              <a:sym typeface="Verdana"/>
            </a:endParaRPr>
          </a:p>
        </p:txBody>
      </p:sp>
      <p:sp>
        <p:nvSpPr>
          <p:cNvPr id="558" name="Google Shape;558;p33"/>
          <p:cNvSpPr txBox="1">
            <a:spLocks noGrp="1"/>
          </p:cNvSpPr>
          <p:nvPr>
            <p:ph type="ftr" idx="11"/>
          </p:nvPr>
        </p:nvSpPr>
        <p:spPr>
          <a:xfrm>
            <a:off x="5443590" y="6356350"/>
            <a:ext cx="4114800" cy="50165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559" name="Google Shape;559;p33"/>
          <p:cNvSpPr txBox="1"/>
          <p:nvPr/>
        </p:nvSpPr>
        <p:spPr>
          <a:xfrm>
            <a:off x="258625" y="4741671"/>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B</a:t>
            </a:r>
            <a:endParaRPr sz="2800" b="1" i="0" u="none" strike="noStrike" cap="none">
              <a:solidFill>
                <a:schemeClr val="lt1"/>
              </a:solidFill>
              <a:latin typeface="Verdana"/>
              <a:ea typeface="Verdana"/>
              <a:cs typeface="Verdana"/>
              <a:sym typeface="Verdana"/>
            </a:endParaRPr>
          </a:p>
        </p:txBody>
      </p:sp>
      <p:sp>
        <p:nvSpPr>
          <p:cNvPr id="560" name="Google Shape;560;p33"/>
          <p:cNvSpPr txBox="1"/>
          <p:nvPr/>
        </p:nvSpPr>
        <p:spPr>
          <a:xfrm>
            <a:off x="198205" y="994014"/>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A</a:t>
            </a:r>
            <a:endParaRPr sz="2800" b="1" i="0" u="none" strike="noStrike" cap="none">
              <a:solidFill>
                <a:schemeClr val="lt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10797E54-169D-170C-79B7-A41CB6EB3AE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33</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0004" y="9644"/>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8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67"/>
        <p:cNvGrpSpPr/>
        <p:nvPr/>
      </p:nvGrpSpPr>
      <p:grpSpPr>
        <a:xfrm>
          <a:off x="0" y="0"/>
          <a:ext cx="0" cy="0"/>
          <a:chOff x="0" y="0"/>
          <a:chExt cx="0" cy="0"/>
        </a:xfrm>
      </p:grpSpPr>
      <p:sp>
        <p:nvSpPr>
          <p:cNvPr id="568" name="Google Shape;568;p34"/>
          <p:cNvSpPr/>
          <p:nvPr/>
        </p:nvSpPr>
        <p:spPr>
          <a:xfrm>
            <a:off x="1100772" y="1494699"/>
            <a:ext cx="10815300" cy="4777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2800" b="0" i="0" u="none" strike="noStrike" cap="none" dirty="0">
              <a:solidFill>
                <a:schemeClr val="dk1"/>
              </a:solidFill>
              <a:latin typeface="Verdana"/>
              <a:ea typeface="Verdana"/>
              <a:cs typeface="Verdana"/>
              <a:sym typeface="Verdana"/>
            </a:endParaRPr>
          </a:p>
          <a:p>
            <a:pPr marL="0" marR="0" lvl="0" indent="0" algn="l" rtl="0">
              <a:lnSpc>
                <a:spcPct val="114000"/>
              </a:lnSpc>
              <a:spcBef>
                <a:spcPts val="0"/>
              </a:spcBef>
              <a:spcAft>
                <a:spcPts val="0"/>
              </a:spcAft>
              <a:buClr>
                <a:schemeClr val="dk1"/>
              </a:buClr>
              <a:buSzPts val="1100"/>
              <a:buFont typeface="Arial"/>
              <a:buNone/>
            </a:pPr>
            <a:r>
              <a:rPr lang="en-US" sz="2800" b="0" i="0" u="none" strike="noStrike" cap="none" dirty="0">
                <a:solidFill>
                  <a:schemeClr val="dk1"/>
                </a:solidFill>
                <a:latin typeface="Verdana"/>
                <a:ea typeface="Verdana"/>
                <a:cs typeface="Verdana"/>
                <a:sym typeface="Verdana"/>
              </a:rPr>
              <a:t>But, Lord our God, you are kind and forgiving, even though we </a:t>
            </a:r>
            <a:r>
              <a:rPr lang="en-US" sz="2800" dirty="0">
                <a:solidFill>
                  <a:schemeClr val="dk1"/>
                </a:solidFill>
                <a:latin typeface="Verdana"/>
                <a:ea typeface="Verdana"/>
                <a:cs typeface="Verdana"/>
                <a:sym typeface="Verdana"/>
              </a:rPr>
              <a:t>rebelled</a:t>
            </a:r>
            <a:r>
              <a:rPr lang="en-US" sz="2800" b="0" i="0" u="none" strike="noStrike" cap="none" dirty="0">
                <a:solidFill>
                  <a:schemeClr val="dk1"/>
                </a:solidFill>
                <a:latin typeface="Verdana"/>
                <a:ea typeface="Verdana"/>
                <a:cs typeface="Verdana"/>
                <a:sym typeface="Verdana"/>
              </a:rPr>
              <a:t> against you. </a:t>
            </a:r>
            <a:endParaRPr sz="2800" b="0" i="0" u="none" strike="noStrike" cap="none" dirty="0">
              <a:solidFill>
                <a:schemeClr val="dk1"/>
              </a:solidFill>
              <a:latin typeface="Verdana"/>
              <a:ea typeface="Verdana"/>
              <a:cs typeface="Verdana"/>
              <a:sym typeface="Verdana"/>
            </a:endParaRPr>
          </a:p>
          <a:p>
            <a:pPr marL="0" marR="0" lvl="0" indent="0" algn="l" rtl="0">
              <a:lnSpc>
                <a:spcPct val="155555"/>
              </a:lnSpc>
              <a:spcBef>
                <a:spcPts val="1400"/>
              </a:spcBef>
              <a:spcAft>
                <a:spcPts val="0"/>
              </a:spcAft>
              <a:buClr>
                <a:schemeClr val="dk1"/>
              </a:buClr>
              <a:buSzPts val="1100"/>
              <a:buFont typeface="Arial"/>
              <a:buNone/>
            </a:pPr>
            <a:r>
              <a:rPr lang="en-US" sz="2800" b="0" i="0" u="sng" strike="noStrike" cap="none" dirty="0">
                <a:solidFill>
                  <a:schemeClr val="accent5"/>
                </a:solidFill>
                <a:latin typeface="Verdana"/>
                <a:ea typeface="Verdana"/>
                <a:cs typeface="Verdana"/>
                <a:sym typeface="Verdana"/>
              </a:rPr>
              <a:t>Daniel 9:9 ERV</a:t>
            </a:r>
            <a:endParaRPr sz="2800" b="0" i="0" u="sng" strike="noStrike" cap="none" dirty="0">
              <a:solidFill>
                <a:schemeClr val="accent5"/>
              </a:solidFill>
              <a:latin typeface="Verdana"/>
              <a:ea typeface="Verdana"/>
              <a:cs typeface="Verdana"/>
              <a:sym typeface="Verdana"/>
            </a:endParaRPr>
          </a:p>
          <a:p>
            <a:pPr marL="0" marR="0" lvl="0" indent="0" algn="l" rtl="0">
              <a:lnSpc>
                <a:spcPct val="100000"/>
              </a:lnSpc>
              <a:spcBef>
                <a:spcPts val="140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a:p>
            <a:pPr marL="635000" marR="0" lvl="5" indent="-457200" algn="l" rtl="0">
              <a:lnSpc>
                <a:spcPct val="100000"/>
              </a:lnSpc>
              <a:spcBef>
                <a:spcPts val="0"/>
              </a:spcBef>
              <a:spcAft>
                <a:spcPts val="0"/>
              </a:spcAft>
              <a:buClr>
                <a:schemeClr val="dk1"/>
              </a:buClr>
              <a:buSzPts val="2800"/>
              <a:buFont typeface="Noto Sans Symbols"/>
              <a:buChar char="❑"/>
            </a:pPr>
            <a:r>
              <a:rPr lang="en-US" sz="2800" b="0" i="0" u="none" strike="noStrike" cap="none" dirty="0">
                <a:solidFill>
                  <a:srgbClr val="000000"/>
                </a:solidFill>
                <a:latin typeface="Verdana"/>
                <a:ea typeface="Verdana"/>
                <a:cs typeface="Verdana"/>
                <a:sym typeface="Verdana"/>
              </a:rPr>
              <a:t>Read the next lesson’s Bible verses: </a:t>
            </a:r>
            <a:r>
              <a:rPr lang="en-US" sz="2800" b="0" i="0" u="sng" strike="noStrike" cap="none" dirty="0">
                <a:solidFill>
                  <a:schemeClr val="accent5"/>
                </a:solidFill>
                <a:latin typeface="Verdana"/>
                <a:ea typeface="Verdana"/>
                <a:cs typeface="Verdana"/>
                <a:sym typeface="Verdana"/>
              </a:rPr>
              <a:t>Matthew 14:13-33 </a:t>
            </a:r>
            <a:r>
              <a:rPr lang="en-US" sz="2800" b="0" i="0" u="none" strike="noStrike" cap="none" dirty="0">
                <a:solidFill>
                  <a:srgbClr val="000000"/>
                </a:solidFill>
                <a:latin typeface="Verdana"/>
                <a:ea typeface="Verdana"/>
                <a:cs typeface="Verdana"/>
                <a:sym typeface="Verdana"/>
              </a:rPr>
              <a:t>in your language.</a:t>
            </a:r>
            <a:endParaRPr sz="1400" b="0" i="0" u="none" strike="noStrike" cap="none" dirty="0">
              <a:solidFill>
                <a:srgbClr val="000000"/>
              </a:solidFill>
              <a:latin typeface="Verdana"/>
              <a:ea typeface="Verdana"/>
              <a:cs typeface="Verdana"/>
              <a:sym typeface="Verdana"/>
            </a:endParaRPr>
          </a:p>
          <a:p>
            <a:pPr marL="514350" marR="0" lvl="0" indent="-336550" algn="l" rtl="0">
              <a:lnSpc>
                <a:spcPct val="100000"/>
              </a:lnSpc>
              <a:spcBef>
                <a:spcPts val="0"/>
              </a:spcBef>
              <a:spcAft>
                <a:spcPts val="0"/>
              </a:spcAft>
              <a:buClr>
                <a:schemeClr val="dk1"/>
              </a:buClr>
              <a:buSzPts val="2800"/>
              <a:buFont typeface="Calibri"/>
              <a:buNone/>
            </a:pPr>
            <a:endParaRPr sz="2800" b="0" i="0" u="none" strike="noStrike" cap="none" dirty="0">
              <a:solidFill>
                <a:srgbClr val="0070C0"/>
              </a:solidFill>
              <a:highlight>
                <a:srgbClr val="FFFFFF"/>
              </a:highlight>
              <a:latin typeface="Verdana"/>
              <a:ea typeface="Verdana"/>
              <a:cs typeface="Verdana"/>
              <a:sym typeface="Verdana"/>
            </a:endParaRPr>
          </a:p>
        </p:txBody>
      </p:sp>
      <p:sp>
        <p:nvSpPr>
          <p:cNvPr id="569" name="Google Shape;569;p34"/>
          <p:cNvSpPr txBox="1"/>
          <p:nvPr/>
        </p:nvSpPr>
        <p:spPr>
          <a:xfrm>
            <a:off x="490377" y="102538"/>
            <a:ext cx="10881000" cy="1558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6B. </a:t>
            </a:r>
            <a:r>
              <a:rPr lang="en-US" sz="3200" b="1" dirty="0">
                <a:latin typeface="Verdana"/>
                <a:ea typeface="Verdana"/>
                <a:cs typeface="Verdana"/>
                <a:sym typeface="Verdana"/>
              </a:rPr>
              <a:t>Choose 1 verse to memorize and read the next verses.</a:t>
            </a:r>
            <a:endParaRPr sz="4400" b="0" i="0" u="none" strike="noStrike" cap="none" dirty="0">
              <a:solidFill>
                <a:schemeClr val="dk1"/>
              </a:solidFill>
              <a:latin typeface="Verdana"/>
              <a:ea typeface="Verdana"/>
              <a:cs typeface="Verdana"/>
              <a:sym typeface="Verdana"/>
            </a:endParaRPr>
          </a:p>
        </p:txBody>
      </p:sp>
      <p:sp>
        <p:nvSpPr>
          <p:cNvPr id="570" name="Google Shape;570;p34"/>
          <p:cNvSpPr txBox="1">
            <a:spLocks noGrp="1"/>
          </p:cNvSpPr>
          <p:nvPr>
            <p:ph type="ftr" idx="11"/>
          </p:nvPr>
        </p:nvSpPr>
        <p:spPr>
          <a:xfrm>
            <a:off x="750276" y="6355372"/>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571" name="Google Shape;571;p34"/>
          <p:cNvSpPr txBox="1"/>
          <p:nvPr/>
        </p:nvSpPr>
        <p:spPr>
          <a:xfrm>
            <a:off x="578177" y="1844026"/>
            <a:ext cx="522600" cy="523200"/>
          </a:xfrm>
          <a:prstGeom prst="rect">
            <a:avLst/>
          </a:prstGeom>
          <a:solidFill>
            <a:schemeClr val="accent5"/>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Verdana"/>
                <a:ea typeface="Verdana"/>
                <a:cs typeface="Verdana"/>
                <a:sym typeface="Verdana"/>
              </a:rPr>
              <a:t>C</a:t>
            </a:r>
            <a:endParaRPr sz="2800" b="1" i="0" u="none" strike="noStrike" cap="none">
              <a:solidFill>
                <a:schemeClr val="lt1"/>
              </a:solidFill>
              <a:latin typeface="Verdana"/>
              <a:ea typeface="Verdana"/>
              <a:cs typeface="Verdana"/>
              <a:sym typeface="Verdana"/>
            </a:endParaRPr>
          </a:p>
        </p:txBody>
      </p:sp>
      <p:sp>
        <p:nvSpPr>
          <p:cNvPr id="573" name="Google Shape;573;p34"/>
          <p:cNvSpPr txBox="1"/>
          <p:nvPr/>
        </p:nvSpPr>
        <p:spPr>
          <a:xfrm>
            <a:off x="3005138" y="3217962"/>
            <a:ext cx="61245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Verdana"/>
                <a:ea typeface="Verdana"/>
                <a:cs typeface="Verdana"/>
                <a:sym typeface="Verdana"/>
              </a:rPr>
              <a:t> </a:t>
            </a:r>
            <a:endParaRPr sz="1400" b="0" i="0" u="none" strike="noStrike" cap="none">
              <a:solidFill>
                <a:srgbClr val="000000"/>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3C355AD1-5A0F-E604-E4D7-364D87AE7F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0814" y="56398"/>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1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9"/>
        <p:cNvGrpSpPr/>
        <p:nvPr/>
      </p:nvGrpSpPr>
      <p:grpSpPr>
        <a:xfrm>
          <a:off x="0" y="0"/>
          <a:ext cx="0" cy="0"/>
          <a:chOff x="0" y="0"/>
          <a:chExt cx="0" cy="0"/>
        </a:xfrm>
      </p:grpSpPr>
      <p:sp>
        <p:nvSpPr>
          <p:cNvPr id="580" name="Google Shape;580;p35"/>
          <p:cNvSpPr txBox="1"/>
          <p:nvPr/>
        </p:nvSpPr>
        <p:spPr>
          <a:xfrm>
            <a:off x="-6574" y="136550"/>
            <a:ext cx="1223854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7A. </a:t>
            </a:r>
            <a:r>
              <a:rPr lang="en-US" sz="3200" b="1" dirty="0">
                <a:latin typeface="Verdana"/>
                <a:ea typeface="Verdana"/>
                <a:cs typeface="Verdana"/>
                <a:sym typeface="Verdana"/>
              </a:rPr>
              <a:t>Healthy Eating - Read and answer the questions.</a:t>
            </a:r>
            <a:endParaRPr sz="3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0" i="0" u="none" strike="noStrike" cap="none" dirty="0">
              <a:solidFill>
                <a:schemeClr val="dk1"/>
              </a:solidFill>
              <a:latin typeface="Verdana"/>
              <a:ea typeface="Verdana"/>
              <a:cs typeface="Verdana"/>
              <a:sym typeface="Verdana"/>
            </a:endParaRPr>
          </a:p>
        </p:txBody>
      </p:sp>
      <p:sp>
        <p:nvSpPr>
          <p:cNvPr id="581" name="Google Shape;581;p35"/>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583" name="Google Shape;583;p35"/>
          <p:cNvSpPr txBox="1"/>
          <p:nvPr/>
        </p:nvSpPr>
        <p:spPr>
          <a:xfrm>
            <a:off x="353190" y="684416"/>
            <a:ext cx="11330400" cy="6217056"/>
          </a:xfrm>
          <a:prstGeom prst="rect">
            <a:avLst/>
          </a:prstGeom>
          <a:noFill/>
          <a:ln>
            <a:noFill/>
          </a:ln>
        </p:spPr>
        <p:txBody>
          <a:bodyPr spcFirstLastPara="1" wrap="square" lIns="91425" tIns="91425" rIns="91425" bIns="91425" anchor="ctr" anchorCtr="0">
            <a:spAutoFit/>
          </a:bodyPr>
          <a:lstStyle/>
          <a:p>
            <a:pPr algn="l"/>
            <a:r>
              <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Good food is delicious, satisfying, and gives us energy. But did you know that some food choices nourish us better than others? Let's dive into the exciting world of healthy eating!</a:t>
            </a:r>
          </a:p>
          <a:p>
            <a:pPr algn="l"/>
            <a:endPar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endParaRPr>
          </a:p>
          <a:p>
            <a:r>
              <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Healthy food, like fresh fruits and vegetables, keeps our bodies strong and working properly. </a:t>
            </a:r>
            <a:r>
              <a:rPr lang="en-US" sz="2600" dirty="0">
                <a:solidFill>
                  <a:schemeClr val="dk1"/>
                </a:solidFill>
                <a:latin typeface="Verdana"/>
                <a:ea typeface="Verdana"/>
                <a:cs typeface="Verdana"/>
                <a:sym typeface="Verdana"/>
              </a:rPr>
              <a:t>Fruits are the parts of a plant that contain seeds, such as lemons and apples. Vegetables are the other parts of a plant such as the roots, leaves, or stems. </a:t>
            </a:r>
            <a:r>
              <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We can enjoy them raw, roasted, or cooked in soups. </a:t>
            </a:r>
          </a:p>
          <a:p>
            <a:endParaRPr kumimoji="0" lang="en-US" sz="2600" b="0" i="0" u="none" strike="noStrike" kern="0" cap="none" spc="0" normalizeH="0" baseline="0" noProof="0" dirty="0">
              <a:ln>
                <a:noFill/>
              </a:ln>
              <a:solidFill>
                <a:srgbClr val="1F1F1F"/>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600" b="0" i="0" u="none" strike="noStrike" kern="0" cap="none" spc="0" normalizeH="0" baseline="0" noProof="0" dirty="0">
                <a:ln>
                  <a:noFill/>
                </a:ln>
                <a:solidFill>
                  <a:srgbClr val="1F1F1F"/>
                </a:solidFill>
                <a:effectLst/>
                <a:uLnTx/>
                <a:uFillTx/>
                <a:latin typeface="Verdana" panose="020B0604030504040204" pitchFamily="34" charset="0"/>
                <a:ea typeface="Verdana" panose="020B0604030504040204" pitchFamily="34" charset="0"/>
                <a:cs typeface="Verdana" panose="020B0604030504040204" pitchFamily="34" charset="0"/>
                <a:sym typeface="Arial"/>
              </a:rPr>
              <a:t>Now, junk food such as chips, pizza, and packaged cookies might taste good but are full of grease. These processed sugary treats and salty snacks can be sneaky. They give a quick energy boost, but lack the vitamins and minerals our bodies need. </a:t>
            </a:r>
          </a:p>
          <a:p>
            <a:pPr algn="l"/>
            <a:endParaRPr lang="en-US" sz="2800" dirty="0">
              <a:solidFill>
                <a:srgbClr val="1F1F1F"/>
              </a:solidFill>
              <a:effectLst/>
              <a:latin typeface="Verdana" panose="020B0604030504040204" pitchFamily="34" charset="0"/>
              <a:ea typeface="Verdana" panose="020B0604030504040204" pitchFamily="34" charset="0"/>
              <a:cs typeface="Verdana" panose="020B0604030504040204" pitchFamily="34" charset="0"/>
            </a:endParaRPr>
          </a:p>
        </p:txBody>
      </p:sp>
      <p:sp>
        <p:nvSpPr>
          <p:cNvPr id="2" name="Slide Number Placeholder 1">
            <a:extLst>
              <a:ext uri="{FF2B5EF4-FFF2-40B4-BE49-F238E27FC236}">
                <a16:creationId xmlns:a16="http://schemas.microsoft.com/office/drawing/2014/main" id="{428CC9FA-7516-A4B7-3BFC-52A4E5370D4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0" y="33907"/>
            <a:ext cx="487363" cy="487363"/>
          </a:xfrm>
          <a:prstGeom prst="rect">
            <a:avLst/>
          </a:prstGeom>
        </p:spPr>
      </p:pic>
    </p:spTree>
    <p:extLst>
      <p:ext uri="{BB962C8B-B14F-4D97-AF65-F5344CB8AC3E}">
        <p14:creationId xmlns:p14="http://schemas.microsoft.com/office/powerpoint/2010/main" val="4041073520"/>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44"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79"/>
        <p:cNvGrpSpPr/>
        <p:nvPr/>
      </p:nvGrpSpPr>
      <p:grpSpPr>
        <a:xfrm>
          <a:off x="0" y="0"/>
          <a:ext cx="0" cy="0"/>
          <a:chOff x="0" y="0"/>
          <a:chExt cx="0" cy="0"/>
        </a:xfrm>
      </p:grpSpPr>
      <p:sp>
        <p:nvSpPr>
          <p:cNvPr id="581" name="Google Shape;581;p35"/>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583" name="Google Shape;583;p35"/>
          <p:cNvSpPr txBox="1"/>
          <p:nvPr/>
        </p:nvSpPr>
        <p:spPr>
          <a:xfrm>
            <a:off x="430800" y="891262"/>
            <a:ext cx="11330400" cy="5447615"/>
          </a:xfrm>
          <a:prstGeom prst="rect">
            <a:avLst/>
          </a:prstGeom>
          <a:noFill/>
          <a:ln>
            <a:noFill/>
          </a:ln>
        </p:spPr>
        <p:txBody>
          <a:bodyPr spcFirstLastPara="1" wrap="square" lIns="91425" tIns="91425" rIns="91425" bIns="91425" anchor="ctr" anchorCtr="0">
            <a:spAutoFit/>
          </a:bodyPr>
          <a:lstStyle/>
          <a:p>
            <a:pPr algn="l"/>
            <a:endParaRPr lang="en-US" sz="2800" dirty="0">
              <a:solidFill>
                <a:srgbClr val="1F1F1F"/>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So, what delicious options do we have? Water, refreshing and good for our skin, is a great substitute for soda. For dessert, try fruit or yogurt with honey – sweet and nourishing! Choose protein from beans or fish instead of beef or pork – they’re delicious and contain less fat.</a:t>
            </a:r>
          </a:p>
          <a:p>
            <a:pPr algn="l"/>
            <a:endPar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endParaRPr>
          </a:p>
          <a:p>
            <a:pPr algn="l"/>
            <a:r>
              <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Healthy eating doesn't have to be boring. Try new fruits and vegetables, experiment with recipes, and learn to cook. It’s a fun, delicious way</a:t>
            </a:r>
            <a:r>
              <a:rPr lang="en-US" sz="2600" dirty="0">
                <a:solidFill>
                  <a:srgbClr val="1F1F1F"/>
                </a:solidFill>
                <a:latin typeface="Verdana" panose="020B0604030504040204" pitchFamily="34" charset="0"/>
                <a:ea typeface="Verdana" panose="020B0604030504040204" pitchFamily="34" charset="0"/>
                <a:cs typeface="Verdana" panose="020B0604030504040204" pitchFamily="34" charset="0"/>
              </a:rPr>
              <a:t> to share good food with the people you </a:t>
            </a:r>
            <a:r>
              <a:rPr lang="en-US" sz="26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love! Remember, healthy choices taste great and can make us feel good.</a:t>
            </a:r>
          </a:p>
          <a:p>
            <a:pPr algn="l"/>
            <a:r>
              <a:rPr lang="en-US" sz="2800" dirty="0">
                <a:solidFill>
                  <a:srgbClr val="1F1F1F"/>
                </a:solidFill>
                <a:effectLst/>
                <a:latin typeface="Verdana" panose="020B0604030504040204" pitchFamily="34" charset="0"/>
                <a:ea typeface="Verdana" panose="020B0604030504040204" pitchFamily="34" charset="0"/>
                <a:cs typeface="Verdana" panose="020B0604030504040204" pitchFamily="34" charset="0"/>
              </a:rPr>
              <a:t> </a:t>
            </a:r>
          </a:p>
        </p:txBody>
      </p:sp>
      <p:sp>
        <p:nvSpPr>
          <p:cNvPr id="2" name="Slide Number Placeholder 1">
            <a:extLst>
              <a:ext uri="{FF2B5EF4-FFF2-40B4-BE49-F238E27FC236}">
                <a16:creationId xmlns:a16="http://schemas.microsoft.com/office/drawing/2014/main" id="{5C33C5BB-5E0C-B30E-F5B6-3AC336E02F6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
        <p:nvSpPr>
          <p:cNvPr id="3" name="Google Shape;580;p35">
            <a:extLst>
              <a:ext uri="{FF2B5EF4-FFF2-40B4-BE49-F238E27FC236}">
                <a16:creationId xmlns:a16="http://schemas.microsoft.com/office/drawing/2014/main" id="{11CA2725-3115-9818-AB81-13D1D3A2A494}"/>
              </a:ext>
            </a:extLst>
          </p:cNvPr>
          <p:cNvSpPr txBox="1"/>
          <p:nvPr/>
        </p:nvSpPr>
        <p:spPr>
          <a:xfrm>
            <a:off x="-6574" y="136550"/>
            <a:ext cx="12238548"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7A. </a:t>
            </a:r>
            <a:r>
              <a:rPr lang="en-US" sz="3200" b="1" dirty="0">
                <a:latin typeface="Verdana"/>
                <a:ea typeface="Verdana"/>
                <a:cs typeface="Verdana"/>
                <a:sym typeface="Verdana"/>
              </a:rPr>
              <a:t>Healthy Eating - Read and answer the questions.</a:t>
            </a:r>
            <a:endParaRPr sz="3200" dirty="0">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2800" b="0" i="0" u="none" strike="noStrike" cap="none" dirty="0">
              <a:solidFill>
                <a:schemeClr val="dk1"/>
              </a:solidFill>
              <a:latin typeface="Verdana"/>
              <a:ea typeface="Verdana"/>
              <a:cs typeface="Verdana"/>
              <a:sym typeface="Verdana"/>
            </a:endParaRPr>
          </a:p>
        </p:txBody>
      </p:sp>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8254" y="0"/>
            <a:ext cx="487363" cy="487363"/>
          </a:xfrm>
          <a:prstGeom prst="rect">
            <a:avLst/>
          </a:prstGeom>
        </p:spPr>
      </p:pic>
    </p:spTree>
    <p:extLst>
      <p:ext uri="{BB962C8B-B14F-4D97-AF65-F5344CB8AC3E}">
        <p14:creationId xmlns:p14="http://schemas.microsoft.com/office/powerpoint/2010/main" val="2905986579"/>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48"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06"/>
        <p:cNvGrpSpPr/>
        <p:nvPr/>
      </p:nvGrpSpPr>
      <p:grpSpPr>
        <a:xfrm>
          <a:off x="0" y="0"/>
          <a:ext cx="0" cy="0"/>
          <a:chOff x="0" y="0"/>
          <a:chExt cx="0" cy="0"/>
        </a:xfrm>
      </p:grpSpPr>
      <p:sp>
        <p:nvSpPr>
          <p:cNvPr id="607" name="Google Shape;607;p37"/>
          <p:cNvSpPr txBox="1"/>
          <p:nvPr/>
        </p:nvSpPr>
        <p:spPr>
          <a:xfrm>
            <a:off x="353190" y="104347"/>
            <a:ext cx="11534010"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7B. </a:t>
            </a:r>
            <a:r>
              <a:rPr lang="en-US" sz="3200" b="1" dirty="0">
                <a:latin typeface="Verdana"/>
                <a:ea typeface="Verdana"/>
                <a:cs typeface="Verdana"/>
                <a:sym typeface="Verdana"/>
              </a:rPr>
              <a:t>Answer the questions.</a:t>
            </a:r>
            <a:endParaRPr sz="3200" b="1"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3200" b="1"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4400"/>
              <a:buFont typeface="Arial"/>
              <a:buNone/>
            </a:pPr>
            <a:endParaRPr sz="3200" b="1" dirty="0">
              <a:latin typeface="Verdana"/>
              <a:ea typeface="Verdana"/>
              <a:cs typeface="Verdana"/>
              <a:sym typeface="Verdana"/>
            </a:endParaRPr>
          </a:p>
        </p:txBody>
      </p:sp>
      <p:sp>
        <p:nvSpPr>
          <p:cNvPr id="608" name="Google Shape;608;p37"/>
          <p:cNvSpPr txBox="1">
            <a:spLocks noGrp="1"/>
          </p:cNvSpPr>
          <p:nvPr>
            <p:ph type="ftr" idx="11"/>
          </p:nvPr>
        </p:nvSpPr>
        <p:spPr>
          <a:xfrm>
            <a:off x="0" y="6462302"/>
            <a:ext cx="3782292" cy="34753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609" name="Google Shape;609;p37"/>
          <p:cNvSpPr txBox="1"/>
          <p:nvPr/>
        </p:nvSpPr>
        <p:spPr>
          <a:xfrm>
            <a:off x="2017096" y="893137"/>
            <a:ext cx="11300546" cy="521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endParaRPr sz="1400" b="0" i="0" u="none" strike="noStrike" cap="none" dirty="0">
              <a:solidFill>
                <a:srgbClr val="000000"/>
              </a:solidFill>
              <a:latin typeface="Verdana"/>
              <a:ea typeface="Verdana"/>
              <a:cs typeface="Verdana"/>
              <a:sym typeface="Verdana"/>
            </a:endParaRPr>
          </a:p>
          <a:p>
            <a:pPr marL="565150" marR="0" lvl="0" indent="-514350" algn="l" rtl="0">
              <a:lnSpc>
                <a:spcPct val="150000"/>
              </a:lnSpc>
              <a:spcBef>
                <a:spcPts val="2400"/>
              </a:spcBef>
              <a:spcAft>
                <a:spcPts val="0"/>
              </a:spcAft>
              <a:buClr>
                <a:schemeClr val="dk1"/>
              </a:buClr>
              <a:buSzPct val="100000"/>
              <a:buFont typeface="+mj-lt"/>
              <a:buAutoNum type="arabicPeriod"/>
            </a:pPr>
            <a:r>
              <a:rPr lang="en-US" sz="2600" dirty="0">
                <a:latin typeface="Verdana"/>
                <a:ea typeface="Verdana"/>
                <a:cs typeface="Verdana"/>
                <a:sym typeface="Verdana"/>
              </a:rPr>
              <a:t>Why is it important to eat healthy food?</a:t>
            </a:r>
          </a:p>
          <a:p>
            <a:pPr marL="565150" marR="0" lvl="0" indent="-514350" algn="l" rtl="0">
              <a:lnSpc>
                <a:spcPct val="150000"/>
              </a:lnSpc>
              <a:spcBef>
                <a:spcPts val="0"/>
              </a:spcBef>
              <a:spcAft>
                <a:spcPts val="0"/>
              </a:spcAft>
              <a:buSzPct val="100000"/>
              <a:buFont typeface="+mj-lt"/>
              <a:buAutoNum type="arabicPeriod"/>
            </a:pPr>
            <a:r>
              <a:rPr lang="en-US" sz="2600" dirty="0">
                <a:latin typeface="Verdana"/>
                <a:ea typeface="Verdana"/>
                <a:cs typeface="Verdana"/>
                <a:sym typeface="Verdana"/>
              </a:rPr>
              <a:t>What is junk food?</a:t>
            </a:r>
          </a:p>
          <a:p>
            <a:pPr marL="565150" marR="0" lvl="0" indent="-514350" algn="l" rtl="0">
              <a:lnSpc>
                <a:spcPct val="150000"/>
              </a:lnSpc>
              <a:spcBef>
                <a:spcPts val="0"/>
              </a:spcBef>
              <a:spcAft>
                <a:spcPts val="0"/>
              </a:spcAft>
              <a:buSzPct val="100000"/>
              <a:buFont typeface="+mj-lt"/>
              <a:buAutoNum type="arabicPeriod"/>
            </a:pPr>
            <a:r>
              <a:rPr lang="en-US" sz="2600" dirty="0">
                <a:latin typeface="Verdana"/>
                <a:ea typeface="Verdana"/>
                <a:cs typeface="Verdana"/>
                <a:sym typeface="Verdana"/>
              </a:rPr>
              <a:t>What do we call the part of a plant with seeds?</a:t>
            </a:r>
            <a:endParaRPr sz="2600" dirty="0">
              <a:latin typeface="Verdana"/>
              <a:ea typeface="Verdana"/>
              <a:cs typeface="Verdana"/>
              <a:sym typeface="Verdana"/>
            </a:endParaRPr>
          </a:p>
          <a:p>
            <a:pPr marL="565150" marR="0" lvl="0" indent="-514350" algn="l" rtl="0">
              <a:lnSpc>
                <a:spcPct val="150000"/>
              </a:lnSpc>
              <a:spcBef>
                <a:spcPts val="0"/>
              </a:spcBef>
              <a:spcAft>
                <a:spcPts val="0"/>
              </a:spcAft>
              <a:buSzPct val="100000"/>
              <a:buFont typeface="+mj-lt"/>
              <a:buAutoNum type="arabicPeriod"/>
            </a:pPr>
            <a:r>
              <a:rPr lang="en-US" sz="2600" dirty="0">
                <a:latin typeface="Verdana"/>
                <a:ea typeface="Verdana"/>
                <a:cs typeface="Verdana"/>
                <a:sym typeface="Verdana"/>
              </a:rPr>
              <a:t>What kinds of protein do you like?</a:t>
            </a:r>
            <a:endParaRPr sz="2600" dirty="0">
              <a:latin typeface="Verdana"/>
              <a:ea typeface="Verdana"/>
              <a:cs typeface="Verdana"/>
              <a:sym typeface="Verdana"/>
            </a:endParaRPr>
          </a:p>
          <a:p>
            <a:pPr marL="565150" marR="0" lvl="0" indent="-514350" algn="l" rtl="0">
              <a:lnSpc>
                <a:spcPct val="150000"/>
              </a:lnSpc>
              <a:spcBef>
                <a:spcPts val="0"/>
              </a:spcBef>
              <a:spcAft>
                <a:spcPts val="0"/>
              </a:spcAft>
              <a:buSzPct val="100000"/>
              <a:buFont typeface="+mj-lt"/>
              <a:buAutoNum type="arabicPeriod"/>
            </a:pPr>
            <a:r>
              <a:rPr lang="en-US" sz="2600" dirty="0">
                <a:latin typeface="Verdana"/>
                <a:ea typeface="Verdana"/>
                <a:cs typeface="Verdana"/>
                <a:sym typeface="Verdana"/>
              </a:rPr>
              <a:t>What do you like to cook?</a:t>
            </a:r>
            <a:endParaRPr sz="2600" dirty="0">
              <a:latin typeface="Verdana"/>
              <a:ea typeface="Verdana"/>
              <a:cs typeface="Verdana"/>
              <a:sym typeface="Verdana"/>
            </a:endParaRPr>
          </a:p>
          <a:p>
            <a:pPr marL="565150" marR="0" lvl="0" indent="-514350" algn="l" rtl="0">
              <a:lnSpc>
                <a:spcPct val="150000"/>
              </a:lnSpc>
              <a:spcBef>
                <a:spcPts val="0"/>
              </a:spcBef>
              <a:spcAft>
                <a:spcPts val="0"/>
              </a:spcAft>
              <a:buSzPct val="100000"/>
              <a:buFont typeface="+mj-lt"/>
              <a:buAutoNum type="arabicPeriod"/>
            </a:pPr>
            <a:r>
              <a:rPr lang="en-US" sz="2600" dirty="0">
                <a:latin typeface="Verdana"/>
                <a:ea typeface="Verdana"/>
                <a:cs typeface="Verdana"/>
                <a:sym typeface="Verdana"/>
              </a:rPr>
              <a:t>What are your favorite vegetables?</a:t>
            </a:r>
            <a:endParaRPr sz="2600" dirty="0">
              <a:latin typeface="Verdana"/>
              <a:ea typeface="Verdana"/>
              <a:cs typeface="Verdana"/>
              <a:sym typeface="Verdana"/>
            </a:endParaRPr>
          </a:p>
          <a:p>
            <a:pPr marL="565150" marR="0" lvl="0" indent="-514350" algn="l" rtl="0">
              <a:lnSpc>
                <a:spcPct val="150000"/>
              </a:lnSpc>
              <a:spcBef>
                <a:spcPts val="0"/>
              </a:spcBef>
              <a:spcAft>
                <a:spcPts val="0"/>
              </a:spcAft>
              <a:buSzPct val="100000"/>
              <a:buFont typeface="+mj-lt"/>
              <a:buAutoNum type="arabicPeriod"/>
            </a:pPr>
            <a:r>
              <a:rPr lang="en-US" sz="2600" dirty="0">
                <a:latin typeface="Verdana"/>
                <a:ea typeface="Verdana"/>
                <a:cs typeface="Verdana"/>
                <a:sym typeface="Verdana"/>
              </a:rPr>
              <a:t>Do you eat mostly healthy food? Why or why not?</a:t>
            </a:r>
            <a:endParaRPr sz="2600" dirty="0">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E809B2E1-CFBD-A8FC-70FE-E95E7A5D281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4" name="Picture 3">
            <a:extLst>
              <a:ext uri="{FF2B5EF4-FFF2-40B4-BE49-F238E27FC236}">
                <a16:creationId xmlns:a16="http://schemas.microsoft.com/office/drawing/2014/main" id="{B67E655C-CE18-15F5-AE31-766D097963D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72039" y="674270"/>
            <a:ext cx="6075314" cy="6219392"/>
          </a:xfrm>
          <a:prstGeom prst="rect">
            <a:avLst/>
          </a:prstGeom>
        </p:spPr>
      </p:pic>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9508" y="1704"/>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27"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16"/>
        <p:cNvGrpSpPr/>
        <p:nvPr/>
      </p:nvGrpSpPr>
      <p:grpSpPr>
        <a:xfrm>
          <a:off x="0" y="0"/>
          <a:ext cx="0" cy="0"/>
          <a:chOff x="0" y="0"/>
          <a:chExt cx="0" cy="0"/>
        </a:xfrm>
      </p:grpSpPr>
      <p:sp>
        <p:nvSpPr>
          <p:cNvPr id="617" name="Google Shape;617;p38"/>
          <p:cNvSpPr txBox="1"/>
          <p:nvPr/>
        </p:nvSpPr>
        <p:spPr>
          <a:xfrm>
            <a:off x="906140" y="268366"/>
            <a:ext cx="10379719"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3200" b="1" dirty="0">
                <a:solidFill>
                  <a:schemeClr val="accent6">
                    <a:lumMod val="75000"/>
                  </a:schemeClr>
                </a:solidFill>
                <a:latin typeface="Verdana"/>
                <a:ea typeface="Verdana"/>
                <a:cs typeface="Verdana"/>
                <a:sym typeface="Verdana"/>
              </a:rPr>
              <a:t>8. </a:t>
            </a:r>
            <a:r>
              <a:rPr lang="en-US" sz="3200" b="1" dirty="0">
                <a:latin typeface="Verdana"/>
                <a:ea typeface="Verdana"/>
                <a:cs typeface="Verdana"/>
                <a:sym typeface="Verdana"/>
              </a:rPr>
              <a:t>Write a restaurant recommendation.</a:t>
            </a:r>
          </a:p>
          <a:p>
            <a:pPr marL="0" marR="0" lvl="0" indent="0" algn="l" rtl="0">
              <a:lnSpc>
                <a:spcPct val="100000"/>
              </a:lnSpc>
              <a:spcBef>
                <a:spcPts val="0"/>
              </a:spcBef>
              <a:spcAft>
                <a:spcPts val="0"/>
              </a:spcAft>
              <a:buNone/>
            </a:pPr>
            <a:endParaRPr lang="en-US" sz="2000" b="0" i="0" u="none" strike="noStrike" cap="none" dirty="0">
              <a:latin typeface="Verdana"/>
              <a:ea typeface="Verdana"/>
              <a:cs typeface="Verdana"/>
              <a:sym typeface="Verdana"/>
            </a:endParaRPr>
          </a:p>
          <a:p>
            <a:pPr marL="0" marR="0" lvl="0" indent="0" algn="l" rtl="0">
              <a:lnSpc>
                <a:spcPct val="100000"/>
              </a:lnSpc>
              <a:spcBef>
                <a:spcPts val="0"/>
              </a:spcBef>
              <a:spcAft>
                <a:spcPts val="0"/>
              </a:spcAft>
              <a:buNone/>
            </a:pPr>
            <a:r>
              <a:rPr lang="en-US" sz="2800" b="0" i="0" u="none" strike="noStrike" cap="none" dirty="0">
                <a:latin typeface="Verdana"/>
                <a:ea typeface="Verdana"/>
                <a:cs typeface="Verdana"/>
                <a:sym typeface="Verdana"/>
              </a:rPr>
              <a:t>Write an email to a friend recommending a good place to eat. Describe the food, and suggest a time to meet.</a:t>
            </a:r>
          </a:p>
          <a:p>
            <a:pPr marL="0" marR="0" lvl="0" indent="0" algn="l" rtl="0">
              <a:lnSpc>
                <a:spcPct val="100000"/>
              </a:lnSpc>
              <a:spcBef>
                <a:spcPts val="0"/>
              </a:spcBef>
              <a:spcAft>
                <a:spcPts val="0"/>
              </a:spcAft>
              <a:buClr>
                <a:srgbClr val="000000"/>
              </a:buClr>
              <a:buSzPts val="4400"/>
              <a:buFont typeface="Arial"/>
              <a:buNone/>
            </a:pPr>
            <a:endParaRPr sz="4400" b="0" i="0" u="none" strike="noStrike" cap="none" dirty="0">
              <a:solidFill>
                <a:schemeClr val="accent5"/>
              </a:solidFill>
              <a:latin typeface="Verdana"/>
              <a:ea typeface="Verdana"/>
              <a:cs typeface="Verdana"/>
              <a:sym typeface="Verdana"/>
            </a:endParaRPr>
          </a:p>
        </p:txBody>
      </p:sp>
      <p:sp>
        <p:nvSpPr>
          <p:cNvPr id="618" name="Google Shape;618;p38"/>
          <p:cNvSpPr txBox="1">
            <a:spLocks noGrp="1"/>
          </p:cNvSpPr>
          <p:nvPr>
            <p:ph type="ftr" idx="11"/>
          </p:nvPr>
        </p:nvSpPr>
        <p:spPr>
          <a:xfrm>
            <a:off x="0" y="6356348"/>
            <a:ext cx="385308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graphicFrame>
        <p:nvGraphicFramePr>
          <p:cNvPr id="620" name="Google Shape;620;p38"/>
          <p:cNvGraphicFramePr/>
          <p:nvPr>
            <p:extLst>
              <p:ext uri="{D42A27DB-BD31-4B8C-83A1-F6EECF244321}">
                <p14:modId xmlns:p14="http://schemas.microsoft.com/office/powerpoint/2010/main" val="2671970639"/>
              </p:ext>
            </p:extLst>
          </p:nvPr>
        </p:nvGraphicFramePr>
        <p:xfrm>
          <a:off x="432649" y="2477118"/>
          <a:ext cx="11326700" cy="5638550"/>
        </p:xfrm>
        <a:graphic>
          <a:graphicData uri="http://schemas.openxmlformats.org/drawingml/2006/table">
            <a:tbl>
              <a:tblPr firstRow="1" bandRow="1">
                <a:noFill/>
                <a:tableStyleId>{EB0CC1F2-6682-469A-946D-FA6659434D7F}</a:tableStyleId>
              </a:tblPr>
              <a:tblGrid>
                <a:gridCol w="11326700">
                  <a:extLst>
                    <a:ext uri="{9D8B030D-6E8A-4147-A177-3AD203B41FA5}">
                      <a16:colId xmlns:a16="http://schemas.microsoft.com/office/drawing/2014/main" val="20000"/>
                    </a:ext>
                  </a:extLst>
                </a:gridCol>
              </a:tblGrid>
              <a:tr h="500300">
                <a:tc>
                  <a:txBody>
                    <a:bodyPr/>
                    <a:lstStyle/>
                    <a:p>
                      <a:pPr marL="0" marR="0" lvl="0" indent="0" algn="l" rtl="0">
                        <a:lnSpc>
                          <a:spcPct val="100000"/>
                        </a:lnSpc>
                        <a:spcBef>
                          <a:spcPts val="0"/>
                        </a:spcBef>
                        <a:spcAft>
                          <a:spcPts val="0"/>
                        </a:spcAft>
                        <a:buNone/>
                      </a:pPr>
                      <a:endParaRPr lang="en-US" sz="28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0"/>
                  </a:ext>
                </a:extLst>
              </a:tr>
              <a:tr h="500300">
                <a:tc>
                  <a:txBody>
                    <a:bodyPr/>
                    <a:lstStyle/>
                    <a:p>
                      <a:pPr marL="0" marR="0" lvl="0" indent="0" algn="l" rtl="0">
                        <a:lnSpc>
                          <a:spcPct val="100000"/>
                        </a:lnSpc>
                        <a:spcBef>
                          <a:spcPts val="0"/>
                        </a:spcBef>
                        <a:spcAft>
                          <a:spcPts val="0"/>
                        </a:spcAft>
                        <a:buNone/>
                      </a:pPr>
                      <a:endParaRPr sz="28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1"/>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2"/>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3"/>
                  </a:ext>
                </a:extLst>
              </a:tr>
              <a:tr h="63555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4"/>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5"/>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6"/>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7"/>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8"/>
                  </a:ext>
                </a:extLst>
              </a:tr>
              <a:tr h="500300">
                <a:tc>
                  <a:txBody>
                    <a:bodyPr/>
                    <a:lstStyle/>
                    <a:p>
                      <a:pPr marL="0" marR="0" lvl="0" indent="0" algn="l" rtl="0">
                        <a:lnSpc>
                          <a:spcPct val="100000"/>
                        </a:lnSpc>
                        <a:spcBef>
                          <a:spcPts val="0"/>
                        </a:spcBef>
                        <a:spcAft>
                          <a:spcPts val="0"/>
                        </a:spcAft>
                        <a:buNone/>
                      </a:pPr>
                      <a:endParaRPr sz="1100" b="0" i="0" u="none" strike="noStrike" cap="none">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09"/>
                  </a:ext>
                </a:extLst>
              </a:tr>
              <a:tr h="500300">
                <a:tc>
                  <a:txBody>
                    <a:bodyPr/>
                    <a:lstStyle/>
                    <a:p>
                      <a:pPr marL="0" marR="0" lvl="0" indent="0" algn="l" rtl="0">
                        <a:lnSpc>
                          <a:spcPct val="100000"/>
                        </a:lnSpc>
                        <a:spcBef>
                          <a:spcPts val="0"/>
                        </a:spcBef>
                        <a:spcAft>
                          <a:spcPts val="0"/>
                        </a:spcAft>
                        <a:buNone/>
                      </a:pPr>
                      <a:endParaRPr sz="1100" b="0" i="0" u="none" strike="noStrike" cap="none" dirty="0">
                        <a:latin typeface="Verdana"/>
                        <a:ea typeface="Verdana"/>
                        <a:cs typeface="Verdana"/>
                        <a:sym typeface="Verdana"/>
                      </a:endParaRPr>
                    </a:p>
                  </a:txBody>
                  <a:tcPr marL="68600" marR="68600" marT="34300" marB="34300">
                    <a:lnT w="12700" cap="flat" cmpd="sng">
                      <a:solidFill>
                        <a:srgbClr val="5B9BD5"/>
                      </a:solidFill>
                      <a:prstDash val="solid"/>
                      <a:round/>
                      <a:headEnd type="none" w="sm" len="sm"/>
                      <a:tailEnd type="none" w="sm" len="sm"/>
                    </a:lnT>
                    <a:lnB w="12700" cap="flat" cmpd="sng">
                      <a:solidFill>
                        <a:srgbClr val="5B9BD5"/>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2" name="Slide Number Placeholder 1">
            <a:extLst>
              <a:ext uri="{FF2B5EF4-FFF2-40B4-BE49-F238E27FC236}">
                <a16:creationId xmlns:a16="http://schemas.microsoft.com/office/drawing/2014/main" id="{5C696E94-5B59-2F7C-7958-F7D60103BD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88967" y="5014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62"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25"/>
        <p:cNvGrpSpPr/>
        <p:nvPr/>
      </p:nvGrpSpPr>
      <p:grpSpPr>
        <a:xfrm>
          <a:off x="0" y="0"/>
          <a:ext cx="0" cy="0"/>
          <a:chOff x="0" y="0"/>
          <a:chExt cx="0" cy="0"/>
        </a:xfrm>
      </p:grpSpPr>
      <p:sp>
        <p:nvSpPr>
          <p:cNvPr id="626" name="Google Shape;626;p40"/>
          <p:cNvSpPr/>
          <p:nvPr/>
        </p:nvSpPr>
        <p:spPr>
          <a:xfrm>
            <a:off x="1046232" y="1747049"/>
            <a:ext cx="10307568" cy="3792100"/>
          </a:xfrm>
          <a:prstGeom prst="rect">
            <a:avLst/>
          </a:prstGeom>
          <a:noFill/>
          <a:ln>
            <a:noFill/>
          </a:ln>
        </p:spPr>
        <p:txBody>
          <a:bodyPr spcFirstLastPara="1" wrap="square" lIns="91425" tIns="45700" rIns="91425" bIns="45700" anchor="t" anchorCtr="0">
            <a:noAutofit/>
          </a:bodyPr>
          <a:lstStyle/>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talk about food and order from a menu.</a:t>
            </a:r>
            <a:endParaRPr sz="2800" b="0" i="0" u="none" strike="noStrike" cap="none" dirty="0">
              <a:solidFill>
                <a:schemeClr val="dk1"/>
              </a:solidFill>
              <a:latin typeface="Verdana"/>
              <a:ea typeface="Verdana"/>
              <a:cs typeface="Verdana"/>
              <a:sym typeface="Verdana"/>
            </a:endParaRPr>
          </a:p>
          <a:p>
            <a:pPr marL="514350" marR="0" lvl="0" indent="-514350" algn="l" defTabSz="914400" rtl="0" eaLnBrk="1" fontAlgn="auto" latinLnBrk="0" hangingPunct="1">
              <a:lnSpc>
                <a:spcPct val="150000"/>
              </a:lnSpc>
              <a:spcBef>
                <a:spcPts val="0"/>
              </a:spcBef>
              <a:spcAft>
                <a:spcPts val="0"/>
              </a:spcAft>
              <a:buClr>
                <a:srgbClr val="000000"/>
              </a:buClr>
              <a:buSzPts val="2800"/>
              <a:buFont typeface="Noto Sans Symbols"/>
              <a:buChar char="❑"/>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I can use new words including: </a:t>
            </a:r>
            <a:r>
              <a:rPr kumimoji="0" lang="en-US" sz="2800" b="0" i="0" u="none" strike="noStrike" kern="1200" cap="none" spc="0" normalizeH="0" baseline="0" noProof="0" dirty="0">
                <a:ln>
                  <a:noFill/>
                </a:ln>
                <a:solidFill>
                  <a:srgbClr val="809EC2">
                    <a:lumMod val="75000"/>
                  </a:srgbClr>
                </a:solidFill>
                <a:effectLst/>
                <a:uLnTx/>
                <a:uFillTx/>
                <a:latin typeface="Verdana"/>
                <a:ea typeface="Verdana"/>
                <a:cs typeface="Verdana"/>
                <a:sym typeface="Verdana"/>
              </a:rPr>
              <a:t>_____ ______ _____</a:t>
            </a:r>
          </a:p>
          <a:p>
            <a:pPr marR="0" lvl="0" algn="l" defTabSz="914400" rtl="0" eaLnBrk="1" fontAlgn="auto" latinLnBrk="0" hangingPunct="1">
              <a:lnSpc>
                <a:spcPct val="150000"/>
              </a:lnSpc>
              <a:spcBef>
                <a:spcPts val="0"/>
              </a:spcBef>
              <a:spcAft>
                <a:spcPts val="0"/>
              </a:spcAft>
              <a:buClr>
                <a:srgbClr val="000000"/>
              </a:buClr>
              <a:buSzPts val="2800"/>
              <a:tabLst/>
              <a:defRPr/>
            </a:pPr>
            <a:r>
              <a:rPr kumimoji="0" lang="en-US" sz="2800" b="0" i="0" u="none" strike="noStrike" kern="1200" cap="none" spc="0" normalizeH="0" baseline="0" noProof="0" dirty="0">
                <a:ln>
                  <a:noFill/>
                </a:ln>
                <a:solidFill>
                  <a:srgbClr val="809EC2">
                    <a:lumMod val="75000"/>
                  </a:srgbClr>
                </a:solidFill>
                <a:effectLst/>
                <a:uLnTx/>
                <a:uFillTx/>
                <a:latin typeface="Verdana"/>
                <a:ea typeface="Verdana"/>
                <a:cs typeface="Verdana"/>
                <a:sym typeface="Verdana"/>
              </a:rPr>
              <a:t>_____ ______ _______ _______ ______ </a:t>
            </a:r>
            <a:r>
              <a:rPr kumimoji="0" lang="en-US" sz="2800" b="0" i="0" u="none" strike="noStrike" kern="1200" cap="none" spc="0" normalizeH="0" baseline="0" noProof="0" dirty="0">
                <a:ln>
                  <a:noFill/>
                </a:ln>
                <a:solidFill>
                  <a:schemeClr val="tx1"/>
                </a:solidFill>
                <a:effectLst/>
                <a:uLnTx/>
                <a:uFillTx/>
                <a:latin typeface="Verdana"/>
                <a:ea typeface="Verdana"/>
                <a:cs typeface="Verdana"/>
                <a:sym typeface="Verdana"/>
              </a:rPr>
              <a:t>and</a:t>
            </a:r>
            <a:r>
              <a:rPr kumimoji="0" lang="en-US" sz="2800" b="0" i="0" u="none" strike="noStrike" kern="1200" cap="none" spc="0" normalizeH="0" baseline="0" noProof="0" dirty="0">
                <a:ln>
                  <a:noFill/>
                </a:ln>
                <a:solidFill>
                  <a:srgbClr val="809EC2">
                    <a:lumMod val="75000"/>
                  </a:srgbClr>
                </a:solidFill>
                <a:effectLst/>
                <a:uLnTx/>
                <a:uFillTx/>
                <a:latin typeface="Verdana"/>
                <a:ea typeface="Verdana"/>
                <a:cs typeface="Verdana"/>
                <a:sym typeface="Verdana"/>
              </a:rPr>
              <a:t>  _______</a:t>
            </a:r>
            <a:endParaRPr kumimoji="0" lang="en-US" sz="1800" b="0" i="0" u="none" strike="noStrike" kern="1200" cap="none" spc="0" normalizeH="0" baseline="0" noProof="0" dirty="0">
              <a:ln>
                <a:noFill/>
              </a:ln>
              <a:solidFill>
                <a:srgbClr val="809EC2">
                  <a:lumMod val="75000"/>
                </a:srgbClr>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use simple past tense irregular verbs.</a:t>
            </a: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apologize and offer forgiveness.</a:t>
            </a:r>
          </a:p>
          <a:p>
            <a:pPr marL="514350" marR="0" lvl="0" indent="-514350" algn="l" rtl="0">
              <a:lnSpc>
                <a:spcPct val="150000"/>
              </a:lnSpc>
              <a:spcBef>
                <a:spcPts val="0"/>
              </a:spcBef>
              <a:spcAft>
                <a:spcPts val="0"/>
              </a:spcAft>
              <a:buClr>
                <a:schemeClr val="dk1"/>
              </a:buClr>
              <a:buSzPts val="2800"/>
              <a:buFont typeface="Noto Sans Symbols"/>
              <a:buChar char="❑"/>
            </a:pPr>
            <a:r>
              <a:rPr lang="en-US" sz="2800" b="0" i="0" u="none" strike="noStrike" cap="none" dirty="0">
                <a:solidFill>
                  <a:schemeClr val="dk1"/>
                </a:solidFill>
                <a:latin typeface="Verdana"/>
                <a:ea typeface="Verdana"/>
                <a:cs typeface="Verdana"/>
                <a:sym typeface="Verdana"/>
              </a:rPr>
              <a:t>I can understand that we should forgive others because God forgives us.</a:t>
            </a:r>
            <a:endParaRPr sz="1400" b="0" i="0" u="none" strike="noStrike" cap="none" dirty="0">
              <a:solidFill>
                <a:srgbClr val="000000"/>
              </a:solidFill>
              <a:latin typeface="Verdana"/>
              <a:ea typeface="Verdana"/>
              <a:cs typeface="Verdana"/>
              <a:sym typeface="Verdana"/>
            </a:endParaRPr>
          </a:p>
        </p:txBody>
      </p:sp>
      <p:sp>
        <p:nvSpPr>
          <p:cNvPr id="627" name="Google Shape;627;p40"/>
          <p:cNvSpPr txBox="1"/>
          <p:nvPr/>
        </p:nvSpPr>
        <p:spPr>
          <a:xfrm>
            <a:off x="1046233" y="568063"/>
            <a:ext cx="876598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00"/>
              <a:buFont typeface="Arial"/>
              <a:buNone/>
            </a:pPr>
            <a:r>
              <a:rPr lang="en-US" sz="3200" b="1" dirty="0">
                <a:solidFill>
                  <a:schemeClr val="accent6">
                    <a:lumMod val="75000"/>
                  </a:schemeClr>
                </a:solidFill>
                <a:latin typeface="Verdana"/>
                <a:ea typeface="Verdana"/>
                <a:cs typeface="Verdana"/>
                <a:sym typeface="Verdana"/>
              </a:rPr>
              <a:t>9. </a:t>
            </a:r>
            <a:r>
              <a:rPr lang="en-US" sz="3200" b="1" dirty="0">
                <a:latin typeface="Verdana"/>
                <a:ea typeface="Verdana"/>
                <a:cs typeface="Verdana"/>
                <a:sym typeface="Verdana"/>
              </a:rPr>
              <a:t>Now I Can… </a:t>
            </a:r>
            <a:endParaRPr sz="3200" b="1" dirty="0">
              <a:latin typeface="Verdana"/>
              <a:ea typeface="Verdana"/>
              <a:cs typeface="Verdana"/>
              <a:sym typeface="Verdana"/>
            </a:endParaRPr>
          </a:p>
        </p:txBody>
      </p:sp>
      <p:sp>
        <p:nvSpPr>
          <p:cNvPr id="628" name="Google Shape;628;p40"/>
          <p:cNvSpPr txBox="1">
            <a:spLocks noGrp="1"/>
          </p:cNvSpPr>
          <p:nvPr>
            <p:ph type="ftr" idx="11"/>
          </p:nvPr>
        </p:nvSpPr>
        <p:spPr>
          <a:xfrm>
            <a:off x="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2" name="Slide Number Placeholder 1">
            <a:extLst>
              <a:ext uri="{FF2B5EF4-FFF2-40B4-BE49-F238E27FC236}">
                <a16:creationId xmlns:a16="http://schemas.microsoft.com/office/drawing/2014/main" id="{C505E374-D651-D22A-43FC-A1C281CA9A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2577" y="80700"/>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6"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47"/>
        <p:cNvGrpSpPr/>
        <p:nvPr/>
      </p:nvGrpSpPr>
      <p:grpSpPr>
        <a:xfrm>
          <a:off x="0" y="0"/>
          <a:ext cx="0" cy="0"/>
          <a:chOff x="0" y="0"/>
          <a:chExt cx="0" cy="0"/>
        </a:xfrm>
      </p:grpSpPr>
      <p:sp>
        <p:nvSpPr>
          <p:cNvPr id="248" name="Google Shape;248;g2b8cec30557_0_26"/>
          <p:cNvSpPr txBox="1">
            <a:spLocks noGrp="1"/>
          </p:cNvSpPr>
          <p:nvPr>
            <p:ph type="ftr" idx="11"/>
          </p:nvPr>
        </p:nvSpPr>
        <p:spPr>
          <a:xfrm>
            <a:off x="-1040524" y="6321973"/>
            <a:ext cx="5975100" cy="5361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US" dirty="0"/>
              <a:t>© 2020-2026 Light of the World Learning</a:t>
            </a:r>
            <a:endParaRPr dirty="0"/>
          </a:p>
        </p:txBody>
      </p:sp>
      <p:sp>
        <p:nvSpPr>
          <p:cNvPr id="250" name="Google Shape;250;g2b8cec30557_0_26"/>
          <p:cNvSpPr txBox="1"/>
          <p:nvPr/>
        </p:nvSpPr>
        <p:spPr>
          <a:xfrm>
            <a:off x="263225" y="942100"/>
            <a:ext cx="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51" name="Google Shape;251;g2b8cec30557_0_26"/>
          <p:cNvSpPr txBox="1"/>
          <p:nvPr/>
        </p:nvSpPr>
        <p:spPr>
          <a:xfrm>
            <a:off x="2202875" y="1205350"/>
            <a:ext cx="609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52" name="Google Shape;252;g2b8cec30557_0_26"/>
          <p:cNvSpPr txBox="1"/>
          <p:nvPr/>
        </p:nvSpPr>
        <p:spPr>
          <a:xfrm>
            <a:off x="5860475" y="1274625"/>
            <a:ext cx="4434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sp>
        <p:nvSpPr>
          <p:cNvPr id="253" name="Google Shape;253;g2b8cec30557_0_26"/>
          <p:cNvSpPr txBox="1"/>
          <p:nvPr/>
        </p:nvSpPr>
        <p:spPr>
          <a:xfrm>
            <a:off x="3449775" y="817425"/>
            <a:ext cx="7980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grpSp>
        <p:nvGrpSpPr>
          <p:cNvPr id="254" name="Google Shape;254;g2b8cec30557_0_26"/>
          <p:cNvGrpSpPr/>
          <p:nvPr/>
        </p:nvGrpSpPr>
        <p:grpSpPr>
          <a:xfrm>
            <a:off x="5394296" y="2955600"/>
            <a:ext cx="7194905" cy="3902202"/>
            <a:chOff x="-55261" y="-1"/>
            <a:chExt cx="12644824" cy="6858000"/>
          </a:xfrm>
        </p:grpSpPr>
        <p:pic>
          <p:nvPicPr>
            <p:cNvPr id="255" name="Google Shape;255;g2b8cec30557_0_26"/>
            <p:cNvPicPr preferRelativeResize="0"/>
            <p:nvPr/>
          </p:nvPicPr>
          <p:blipFill rotWithShape="1">
            <a:blip r:embed="rId6" cstate="print">
              <a:alphaModFix/>
              <a:extLst>
                <a:ext uri="{28A0092B-C50C-407E-A947-70E740481C1C}">
                  <a14:useLocalDpi xmlns:a14="http://schemas.microsoft.com/office/drawing/2010/main"/>
                </a:ext>
              </a:extLst>
            </a:blip>
            <a:srcRect l="-441"/>
            <a:stretch/>
          </p:blipFill>
          <p:spPr>
            <a:xfrm>
              <a:off x="-55261" y="3942999"/>
              <a:ext cx="6209045" cy="2915000"/>
            </a:xfrm>
            <a:prstGeom prst="rect">
              <a:avLst/>
            </a:prstGeom>
            <a:noFill/>
            <a:ln>
              <a:noFill/>
            </a:ln>
          </p:spPr>
        </p:pic>
        <p:pic>
          <p:nvPicPr>
            <p:cNvPr id="256" name="Google Shape;256;g2b8cec30557_0_26"/>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6830" y="-1"/>
              <a:ext cx="6190614" cy="3948122"/>
            </a:xfrm>
            <a:prstGeom prst="rect">
              <a:avLst/>
            </a:prstGeom>
            <a:noFill/>
            <a:ln>
              <a:noFill/>
            </a:ln>
          </p:spPr>
        </p:pic>
        <p:pic>
          <p:nvPicPr>
            <p:cNvPr id="257" name="Google Shape;257;g2b8cec30557_0_26"/>
            <p:cNvPicPr preferRelativeResize="0"/>
            <p:nvPr/>
          </p:nvPicPr>
          <p:blipFill rotWithShape="1">
            <a:blip r:embed="rId8" cstate="print">
              <a:alphaModFix/>
              <a:extLst>
                <a:ext uri="{28A0092B-C50C-407E-A947-70E740481C1C}">
                  <a14:useLocalDpi xmlns:a14="http://schemas.microsoft.com/office/drawing/2010/main"/>
                </a:ext>
              </a:extLst>
            </a:blip>
            <a:srcRect r="-887"/>
            <a:stretch/>
          </p:blipFill>
          <p:spPr>
            <a:xfrm>
              <a:off x="6153785" y="0"/>
              <a:ext cx="6067108" cy="4071319"/>
            </a:xfrm>
            <a:prstGeom prst="rect">
              <a:avLst/>
            </a:prstGeom>
            <a:noFill/>
            <a:ln>
              <a:noFill/>
            </a:ln>
          </p:spPr>
        </p:pic>
        <p:pic>
          <p:nvPicPr>
            <p:cNvPr id="258" name="Google Shape;258;g2b8cec30557_0_26"/>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rot="10800000">
              <a:off x="6153780" y="4054468"/>
              <a:ext cx="6435783" cy="2803532"/>
            </a:xfrm>
            <a:prstGeom prst="rect">
              <a:avLst/>
            </a:prstGeom>
            <a:noFill/>
            <a:ln>
              <a:noFill/>
            </a:ln>
          </p:spPr>
        </p:pic>
      </p:grpSp>
      <p:sp>
        <p:nvSpPr>
          <p:cNvPr id="259" name="Google Shape;259;g2b8cec30557_0_26"/>
          <p:cNvSpPr txBox="1"/>
          <p:nvPr/>
        </p:nvSpPr>
        <p:spPr>
          <a:xfrm>
            <a:off x="453675" y="2955600"/>
            <a:ext cx="4637700" cy="53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dirty="0">
              <a:solidFill>
                <a:schemeClr val="dk1"/>
              </a:solidFill>
              <a:latin typeface="Verdana"/>
              <a:ea typeface="Verdana"/>
              <a:cs typeface="Verdana"/>
              <a:sym typeface="Verdana"/>
            </a:endParaRPr>
          </a:p>
          <a:p>
            <a:pPr marL="0" lvl="0" indent="0" algn="l" rtl="0">
              <a:spcBef>
                <a:spcPts val="0"/>
              </a:spcBef>
              <a:spcAft>
                <a:spcPts val="0"/>
              </a:spcAft>
              <a:buNone/>
            </a:pPr>
            <a:r>
              <a:rPr lang="en-US" sz="2800" dirty="0">
                <a:solidFill>
                  <a:schemeClr val="dk1"/>
                </a:solidFill>
                <a:latin typeface="Verdana"/>
                <a:ea typeface="Verdana"/>
                <a:cs typeface="Verdana"/>
                <a:sym typeface="Verdana"/>
              </a:rPr>
              <a:t>To drink we have water, </a:t>
            </a:r>
            <a:r>
              <a:rPr lang="en-US" sz="2800" b="1" dirty="0">
                <a:solidFill>
                  <a:schemeClr val="dk1"/>
                </a:solidFill>
                <a:latin typeface="Verdana"/>
                <a:ea typeface="Verdana"/>
                <a:cs typeface="Verdana"/>
                <a:sym typeface="Verdana"/>
              </a:rPr>
              <a:t>soda</a:t>
            </a:r>
            <a:r>
              <a:rPr lang="en-US" sz="2800" dirty="0">
                <a:solidFill>
                  <a:schemeClr val="dk1"/>
                </a:solidFill>
                <a:latin typeface="Verdana"/>
                <a:ea typeface="Verdana"/>
                <a:cs typeface="Verdana"/>
                <a:sym typeface="Verdana"/>
              </a:rPr>
              <a:t>, juice, and </a:t>
            </a:r>
            <a:r>
              <a:rPr lang="en-US" sz="2800" b="1" dirty="0">
                <a:solidFill>
                  <a:schemeClr val="dk1"/>
                </a:solidFill>
                <a:latin typeface="Verdana"/>
                <a:ea typeface="Verdana"/>
                <a:cs typeface="Verdana"/>
                <a:sym typeface="Verdana"/>
              </a:rPr>
              <a:t>wine</a:t>
            </a:r>
            <a:r>
              <a:rPr lang="en-US" sz="2800" dirty="0">
                <a:solidFill>
                  <a:schemeClr val="dk1"/>
                </a:solidFill>
                <a:latin typeface="Verdana"/>
                <a:ea typeface="Verdana"/>
                <a:cs typeface="Verdana"/>
                <a:sym typeface="Verdana"/>
              </a:rPr>
              <a:t>. I’ll let you look over the menu now. When you are ready to </a:t>
            </a:r>
            <a:r>
              <a:rPr lang="en-US" sz="2800" b="1" dirty="0">
                <a:solidFill>
                  <a:schemeClr val="dk1"/>
                </a:solidFill>
                <a:latin typeface="Verdana"/>
                <a:ea typeface="Verdana"/>
                <a:cs typeface="Verdana"/>
                <a:sym typeface="Verdana"/>
              </a:rPr>
              <a:t>order</a:t>
            </a:r>
            <a:r>
              <a:rPr lang="en-US" sz="2800" dirty="0">
                <a:solidFill>
                  <a:schemeClr val="dk1"/>
                </a:solidFill>
                <a:latin typeface="Verdana"/>
                <a:ea typeface="Verdana"/>
                <a:cs typeface="Verdana"/>
                <a:sym typeface="Verdana"/>
              </a:rPr>
              <a:t>, just let me know! Enjoy your meal!</a:t>
            </a:r>
            <a:endParaRPr sz="2800" dirty="0">
              <a:solidFill>
                <a:schemeClr val="dk1"/>
              </a:solidFill>
              <a:latin typeface="Verdana"/>
              <a:ea typeface="Verdana"/>
              <a:cs typeface="Verdana"/>
              <a:sym typeface="Verdana"/>
            </a:endParaRPr>
          </a:p>
        </p:txBody>
      </p:sp>
      <p:sp>
        <p:nvSpPr>
          <p:cNvPr id="260" name="Google Shape;260;g2b8cec30557_0_26"/>
          <p:cNvSpPr txBox="1"/>
          <p:nvPr/>
        </p:nvSpPr>
        <p:spPr>
          <a:xfrm>
            <a:off x="453674" y="406425"/>
            <a:ext cx="11738325" cy="213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dirty="0">
                <a:solidFill>
                  <a:schemeClr val="dk1"/>
                </a:solidFill>
                <a:latin typeface="Verdana"/>
                <a:ea typeface="Verdana"/>
                <a:cs typeface="Verdana"/>
                <a:sym typeface="Verdana"/>
              </a:rPr>
              <a:t>Hey folks! Welcome to Ricky’s Restaurant. My name is Sonny, and I will be your server. Our specials today are: tasty chicken </a:t>
            </a:r>
            <a:r>
              <a:rPr lang="en-US" sz="2800" b="1" dirty="0">
                <a:solidFill>
                  <a:schemeClr val="dk1"/>
                </a:solidFill>
                <a:latin typeface="Verdana"/>
                <a:ea typeface="Verdana"/>
                <a:cs typeface="Verdana"/>
                <a:sym typeface="Verdana"/>
              </a:rPr>
              <a:t>soup</a:t>
            </a:r>
            <a:r>
              <a:rPr lang="en-US" sz="2800" dirty="0">
                <a:solidFill>
                  <a:schemeClr val="dk1"/>
                </a:solidFill>
                <a:latin typeface="Verdana"/>
                <a:ea typeface="Verdana"/>
                <a:cs typeface="Verdana"/>
                <a:sym typeface="Verdana"/>
              </a:rPr>
              <a:t>, fresh green garden </a:t>
            </a:r>
            <a:r>
              <a:rPr lang="en-US" sz="2800" b="1" dirty="0">
                <a:solidFill>
                  <a:schemeClr val="dk1"/>
                </a:solidFill>
                <a:latin typeface="Verdana"/>
                <a:ea typeface="Verdana"/>
                <a:cs typeface="Verdana"/>
                <a:sym typeface="Verdana"/>
              </a:rPr>
              <a:t>salad</a:t>
            </a:r>
            <a:r>
              <a:rPr lang="en-US" sz="2800" dirty="0">
                <a:solidFill>
                  <a:schemeClr val="dk1"/>
                </a:solidFill>
                <a:latin typeface="Verdana"/>
                <a:ea typeface="Verdana"/>
                <a:cs typeface="Verdana"/>
                <a:sym typeface="Verdana"/>
              </a:rPr>
              <a:t>, and </a:t>
            </a:r>
            <a:r>
              <a:rPr lang="en-US" sz="2800" b="1" dirty="0">
                <a:solidFill>
                  <a:schemeClr val="dk1"/>
                </a:solidFill>
                <a:latin typeface="Verdana"/>
                <a:ea typeface="Verdana"/>
                <a:cs typeface="Verdana"/>
                <a:sym typeface="Verdana"/>
              </a:rPr>
              <a:t>spicy</a:t>
            </a:r>
            <a:r>
              <a:rPr lang="en-US" sz="2800" dirty="0">
                <a:solidFill>
                  <a:schemeClr val="dk1"/>
                </a:solidFill>
                <a:latin typeface="Verdana"/>
                <a:ea typeface="Verdana"/>
                <a:cs typeface="Verdana"/>
                <a:sym typeface="Verdana"/>
              </a:rPr>
              <a:t> </a:t>
            </a:r>
            <a:r>
              <a:rPr lang="en-US" sz="2800" b="1" dirty="0">
                <a:solidFill>
                  <a:schemeClr val="dk1"/>
                </a:solidFill>
                <a:latin typeface="Verdana"/>
                <a:ea typeface="Verdana"/>
                <a:cs typeface="Verdana"/>
                <a:sym typeface="Verdana"/>
              </a:rPr>
              <a:t>beef </a:t>
            </a:r>
            <a:r>
              <a:rPr lang="en-US" sz="2800" dirty="0">
                <a:solidFill>
                  <a:schemeClr val="dk1"/>
                </a:solidFill>
                <a:latin typeface="Verdana"/>
                <a:ea typeface="Verdana"/>
                <a:cs typeface="Verdana"/>
                <a:sym typeface="Verdana"/>
              </a:rPr>
              <a:t>with</a:t>
            </a:r>
            <a:r>
              <a:rPr lang="en-US" sz="2800" b="1" dirty="0">
                <a:solidFill>
                  <a:schemeClr val="dk1"/>
                </a:solidFill>
                <a:latin typeface="Verdana"/>
                <a:ea typeface="Verdana"/>
                <a:cs typeface="Verdana"/>
                <a:sym typeface="Verdana"/>
              </a:rPr>
              <a:t> beans</a:t>
            </a:r>
            <a:r>
              <a:rPr lang="en-US" sz="2800" dirty="0">
                <a:solidFill>
                  <a:schemeClr val="dk1"/>
                </a:solidFill>
                <a:latin typeface="Verdana"/>
                <a:ea typeface="Verdana"/>
                <a:cs typeface="Verdana"/>
                <a:sym typeface="Verdana"/>
              </a:rPr>
              <a:t>. I’m sorry we just ran out of </a:t>
            </a:r>
            <a:r>
              <a:rPr lang="en-US" sz="2800" b="1" dirty="0">
                <a:solidFill>
                  <a:schemeClr val="dk1"/>
                </a:solidFill>
                <a:latin typeface="Verdana"/>
                <a:ea typeface="Verdana"/>
                <a:cs typeface="Verdana"/>
                <a:sym typeface="Verdana"/>
              </a:rPr>
              <a:t>sweet</a:t>
            </a:r>
            <a:r>
              <a:rPr lang="en-US" sz="2800" dirty="0">
                <a:solidFill>
                  <a:schemeClr val="dk1"/>
                </a:solidFill>
                <a:latin typeface="Verdana"/>
                <a:ea typeface="Verdana"/>
                <a:cs typeface="Verdana"/>
                <a:sym typeface="Verdana"/>
              </a:rPr>
              <a:t> and </a:t>
            </a:r>
            <a:r>
              <a:rPr lang="en-US" sz="2800" b="1" dirty="0">
                <a:solidFill>
                  <a:schemeClr val="dk1"/>
                </a:solidFill>
                <a:latin typeface="Verdana"/>
                <a:ea typeface="Verdana"/>
                <a:cs typeface="Verdana"/>
                <a:sym typeface="Verdana"/>
              </a:rPr>
              <a:t>sour </a:t>
            </a:r>
            <a:r>
              <a:rPr lang="en-US" sz="2800" dirty="0">
                <a:solidFill>
                  <a:schemeClr val="dk1"/>
                </a:solidFill>
                <a:latin typeface="Verdana"/>
                <a:ea typeface="Verdana"/>
                <a:cs typeface="Verdana"/>
                <a:sym typeface="Verdana"/>
              </a:rPr>
              <a:t>shrimp. It always sells out quickly. But be sure to save room for our famous </a:t>
            </a:r>
            <a:r>
              <a:rPr lang="en-US" sz="2800" b="1" dirty="0">
                <a:solidFill>
                  <a:schemeClr val="dk1"/>
                </a:solidFill>
                <a:latin typeface="Verdana"/>
                <a:ea typeface="Verdana"/>
                <a:cs typeface="Verdana"/>
                <a:sym typeface="Verdana"/>
              </a:rPr>
              <a:t>chocolate</a:t>
            </a:r>
            <a:r>
              <a:rPr lang="en-US" sz="2800" dirty="0">
                <a:solidFill>
                  <a:schemeClr val="dk1"/>
                </a:solidFill>
                <a:latin typeface="Verdana"/>
                <a:ea typeface="Verdana"/>
                <a:cs typeface="Verdana"/>
                <a:sym typeface="Verdana"/>
              </a:rPr>
              <a:t> </a:t>
            </a:r>
            <a:r>
              <a:rPr lang="en-US" sz="2800" b="1" dirty="0">
                <a:solidFill>
                  <a:schemeClr val="dk1"/>
                </a:solidFill>
                <a:latin typeface="Verdana"/>
                <a:ea typeface="Verdana"/>
                <a:cs typeface="Verdana"/>
                <a:sym typeface="Verdana"/>
              </a:rPr>
              <a:t>desserts</a:t>
            </a:r>
            <a:r>
              <a:rPr lang="en-US" sz="2800" dirty="0">
                <a:solidFill>
                  <a:schemeClr val="dk1"/>
                </a:solidFill>
                <a:latin typeface="Verdana"/>
                <a:ea typeface="Verdana"/>
                <a:cs typeface="Verdana"/>
                <a:sym typeface="Verdana"/>
              </a:rPr>
              <a:t>! </a:t>
            </a:r>
            <a:endParaRPr sz="2800" dirty="0">
              <a:solidFill>
                <a:schemeClr val="dk1"/>
              </a:solidFill>
              <a:latin typeface="Verdana"/>
              <a:ea typeface="Verdana"/>
              <a:cs typeface="Verdana"/>
              <a:sym typeface="Verdana"/>
            </a:endParaRPr>
          </a:p>
        </p:txBody>
      </p:sp>
      <p:sp>
        <p:nvSpPr>
          <p:cNvPr id="2" name="Slide Number Placeholder 1">
            <a:extLst>
              <a:ext uri="{FF2B5EF4-FFF2-40B4-BE49-F238E27FC236}">
                <a16:creationId xmlns:a16="http://schemas.microsoft.com/office/drawing/2014/main" id="{1E50661D-5C5A-1B58-D05F-01E9C5BFA5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768" y="43489"/>
            <a:ext cx="487363" cy="487363"/>
          </a:xfrm>
          <a:prstGeom prst="rect">
            <a:avLst/>
          </a:prstGeom>
        </p:spPr>
      </p:pic>
    </p:spTree>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18"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Shape 460"/>
        <p:cNvGrpSpPr/>
        <p:nvPr/>
      </p:nvGrpSpPr>
      <p:grpSpPr>
        <a:xfrm>
          <a:off x="0" y="0"/>
          <a:ext cx="0" cy="0"/>
          <a:chOff x="0" y="0"/>
          <a:chExt cx="0" cy="0"/>
        </a:xfrm>
      </p:grpSpPr>
      <p:sp>
        <p:nvSpPr>
          <p:cNvPr id="461" name="Google Shape;461;p37"/>
          <p:cNvSpPr txBox="1">
            <a:spLocks noGrp="1"/>
          </p:cNvSpPr>
          <p:nvPr>
            <p:ph type="title"/>
          </p:nvPr>
        </p:nvSpPr>
        <p:spPr>
          <a:xfrm>
            <a:off x="956534" y="-98063"/>
            <a:ext cx="10515600" cy="1020399"/>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4400"/>
              <a:buFont typeface="Verdana"/>
              <a:buNone/>
            </a:pPr>
            <a:r>
              <a:rPr lang="en-US" sz="3200" b="1" dirty="0">
                <a:solidFill>
                  <a:srgbClr val="000000"/>
                </a:solidFill>
              </a:rPr>
              <a:t>Reflections and Closing Prayer</a:t>
            </a:r>
            <a:endParaRPr sz="3200" b="1" dirty="0">
              <a:solidFill>
                <a:srgbClr val="000000"/>
              </a:solidFill>
            </a:endParaRPr>
          </a:p>
        </p:txBody>
      </p:sp>
      <p:sp>
        <p:nvSpPr>
          <p:cNvPr id="462" name="Google Shape;462;p37"/>
          <p:cNvSpPr txBox="1">
            <a:spLocks noGrp="1"/>
          </p:cNvSpPr>
          <p:nvPr>
            <p:ph type="ftr" idx="11"/>
          </p:nvPr>
        </p:nvSpPr>
        <p:spPr>
          <a:xfrm>
            <a:off x="1195388" y="6427787"/>
            <a:ext cx="4114800" cy="36512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a:ln>
                  <a:noFill/>
                </a:ln>
                <a:solidFill>
                  <a:srgbClr val="000000">
                    <a:tint val="75000"/>
                  </a:srgbClr>
                </a:solidFill>
                <a:effectLst/>
                <a:uLnTx/>
                <a:uFillTx/>
                <a:latin typeface="Verdana" panose="020B0604030504040204" pitchFamily="34" charset="0"/>
                <a:ea typeface="+mn-ea"/>
                <a:cs typeface="Verdana" panose="020B0604030504040204" pitchFamily="34" charset="0"/>
                <a:sym typeface="Arial"/>
              </a:rPr>
              <a:t>© 2020-2026 Light of the World Learning</a:t>
            </a:r>
            <a:endParaRPr kumimoji="0" sz="1200" b="0" i="0" u="none" strike="noStrike" kern="0" cap="none" spc="0" normalizeH="0" baseline="0" noProof="0" dirty="0">
              <a:ln>
                <a:noFill/>
              </a:ln>
              <a:solidFill>
                <a:srgbClr val="000000">
                  <a:tint val="75000"/>
                </a:srgbClr>
              </a:solidFill>
              <a:effectLst/>
              <a:uLnTx/>
              <a:uFillTx/>
              <a:latin typeface="Verdana" panose="020B0604030504040204" pitchFamily="34" charset="0"/>
              <a:ea typeface="+mn-ea"/>
              <a:cs typeface="Verdana" panose="020B0604030504040204" pitchFamily="34" charset="0"/>
              <a:sym typeface="Arial"/>
            </a:endParaRPr>
          </a:p>
        </p:txBody>
      </p:sp>
      <p:sp>
        <p:nvSpPr>
          <p:cNvPr id="2" name="Slide Number Placeholder 1">
            <a:extLst>
              <a:ext uri="{FF2B5EF4-FFF2-40B4-BE49-F238E27FC236}">
                <a16:creationId xmlns:a16="http://schemas.microsoft.com/office/drawing/2014/main" id="{D401767D-56A9-C601-6893-EB2304AC854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smtClean="0">
                <a:ln>
                  <a:noFill/>
                </a:ln>
                <a:solidFill>
                  <a:prstClr val="black"/>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40</a:t>
            </a:fld>
            <a:endParaRPr kumimoji="0" lang="en-US" sz="1800" b="0" i="0" u="none" strike="noStrike" kern="0" cap="none" spc="0" normalizeH="0" baseline="0" noProof="0" dirty="0">
              <a:ln>
                <a:noFill/>
              </a:ln>
              <a:solidFill>
                <a:prstClr val="black"/>
              </a:solidFill>
              <a:effectLst/>
              <a:uLnTx/>
              <a:uFillTx/>
              <a:latin typeface="Verdana"/>
              <a:ea typeface="Verdana"/>
              <a:cs typeface="Verdana"/>
              <a:sym typeface="Verdana"/>
            </a:endParaRPr>
          </a:p>
        </p:txBody>
      </p:sp>
      <p:sp>
        <p:nvSpPr>
          <p:cNvPr id="5" name="Rectangle 1">
            <a:extLst>
              <a:ext uri="{FF2B5EF4-FFF2-40B4-BE49-F238E27FC236}">
                <a16:creationId xmlns:a16="http://schemas.microsoft.com/office/drawing/2014/main" id="{69310573-8B69-AD60-C97D-77D64C5ED384}"/>
              </a:ext>
            </a:extLst>
          </p:cNvPr>
          <p:cNvSpPr>
            <a:spLocks noChangeArrowheads="1"/>
          </p:cNvSpPr>
          <p:nvPr/>
        </p:nvSpPr>
        <p:spPr bwMode="auto">
          <a:xfrm>
            <a:off x="1924050" y="20621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graphicFrame>
        <p:nvGraphicFramePr>
          <p:cNvPr id="6" name="Table 3">
            <a:extLst>
              <a:ext uri="{FF2B5EF4-FFF2-40B4-BE49-F238E27FC236}">
                <a16:creationId xmlns:a16="http://schemas.microsoft.com/office/drawing/2014/main" id="{344A5599-726F-1D28-30CB-2627BEFB51C9}"/>
              </a:ext>
            </a:extLst>
          </p:cNvPr>
          <p:cNvGraphicFramePr>
            <a:graphicFrameLocks noGrp="1"/>
          </p:cNvGraphicFramePr>
          <p:nvPr/>
        </p:nvGraphicFramePr>
        <p:xfrm>
          <a:off x="1924050" y="1260910"/>
          <a:ext cx="9714540" cy="4365340"/>
        </p:xfrm>
        <a:graphic>
          <a:graphicData uri="http://schemas.openxmlformats.org/drawingml/2006/table">
            <a:tbl>
              <a:tblPr firstRow="1" bandRow="1">
                <a:tableStyleId>{2D5ABB26-0587-4C30-8999-92F81FD0307C}</a:tableStyleId>
              </a:tblPr>
              <a:tblGrid>
                <a:gridCol w="9714540">
                  <a:extLst>
                    <a:ext uri="{9D8B030D-6E8A-4147-A177-3AD203B41FA5}">
                      <a16:colId xmlns:a16="http://schemas.microsoft.com/office/drawing/2014/main" val="2449233470"/>
                    </a:ext>
                  </a:extLst>
                </a:gridCol>
              </a:tblGrid>
              <a:tr h="600436">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780279539"/>
                  </a:ext>
                </a:extLst>
              </a:tr>
              <a:tr h="600436">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47470205"/>
                  </a:ext>
                </a:extLst>
              </a:tr>
              <a:tr h="600436">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58217329"/>
                  </a:ext>
                </a:extLst>
              </a:tr>
              <a:tr h="600436">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176945422"/>
                  </a:ext>
                </a:extLst>
              </a:tr>
              <a:tr h="762724">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2422353904"/>
                  </a:ext>
                </a:extLst>
              </a:tr>
              <a:tr h="600436">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606565887"/>
                  </a:ext>
                </a:extLst>
              </a:tr>
              <a:tr h="600436">
                <a:tc>
                  <a:txBody>
                    <a:bodyPr/>
                    <a:lstStyle/>
                    <a:p>
                      <a:endParaRPr lang="en-US" b="0" i="0" dirty="0">
                        <a:latin typeface="Verdana" panose="020B0604030504040204" pitchFamily="34" charset="0"/>
                      </a:endParaRPr>
                    </a:p>
                  </a:txBody>
                  <a:tcP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992180950"/>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2043" y="82737"/>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499"/>
        <p:cNvGrpSpPr/>
        <p:nvPr/>
      </p:nvGrpSpPr>
      <p:grpSpPr>
        <a:xfrm>
          <a:off x="0" y="0"/>
          <a:ext cx="0" cy="0"/>
          <a:chOff x="0" y="0"/>
          <a:chExt cx="0" cy="0"/>
        </a:xfrm>
      </p:grpSpPr>
      <p:sp>
        <p:nvSpPr>
          <p:cNvPr id="500" name="Google Shape;500;p38"/>
          <p:cNvSpPr/>
          <p:nvPr/>
        </p:nvSpPr>
        <p:spPr>
          <a:xfrm>
            <a:off x="1123950" y="1595438"/>
            <a:ext cx="9944100" cy="4030662"/>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Thank you for using our materials. If these lessons are a blessing to you, please give or volunteer to help others learn English through the Bible.</a:t>
            </a:r>
            <a:endParaRPr kumimoji="0" sz="18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50800" marR="0" lvl="0" indent="0" algn="l" defTabSz="914400" rtl="0" eaLnBrk="1" fontAlgn="auto" latinLnBrk="0" hangingPunct="1">
              <a:lnSpc>
                <a:spcPct val="150000"/>
              </a:lnSpc>
              <a:spcBef>
                <a:spcPts val="0"/>
              </a:spcBef>
              <a:spcAft>
                <a:spcPts val="0"/>
              </a:spcAft>
              <a:buClr>
                <a:srgbClr val="000000"/>
              </a:buClr>
              <a:buSzPts val="2800"/>
              <a:buFontTx/>
              <a:buNone/>
              <a:tabLst/>
              <a:defRPr/>
            </a:pPr>
            <a:r>
              <a:rPr kumimoji="0" lang="en-US" sz="2800" b="0" i="0" u="none" strike="noStrike" kern="1200" cap="none" spc="0" normalizeH="0" baseline="0" noProof="0" dirty="0">
                <a:ln>
                  <a:noFill/>
                </a:ln>
                <a:solidFill>
                  <a:srgbClr val="000000"/>
                </a:solidFill>
                <a:effectLst/>
                <a:uLnTx/>
                <a:uFillTx/>
                <a:latin typeface="Verdana"/>
                <a:ea typeface="Verdana"/>
                <a:cs typeface="Verdana"/>
                <a:sym typeface="Verdana"/>
              </a:rPr>
              <a:t>For more information, visit </a:t>
            </a:r>
            <a:r>
              <a:rPr kumimoji="0" lang="en-US" sz="2400" b="0" i="0" u="none" strike="noStrike" kern="0" cap="none" spc="0" normalizeH="0" baseline="0" noProof="0" dirty="0">
                <a:ln>
                  <a:noFill/>
                </a:ln>
                <a:solidFill>
                  <a:srgbClr val="00B3E8"/>
                </a:solidFill>
                <a:effectLst/>
                <a:uLnTx/>
                <a:uFillTx/>
                <a:latin typeface="Verdana"/>
                <a:ea typeface="Verdana"/>
                <a:cs typeface="Verdana"/>
                <a:sym typeface="Arial"/>
                <a:hlinkClick r:id="rId3">
                  <a:extLst>
                    <a:ext uri="{A12FA001-AC4F-418D-AE19-62706E023703}">
                      <ahyp:hlinkClr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00B3E8"/>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1" name="Google Shape;501;p38"/>
          <p:cNvSpPr txBox="1"/>
          <p:nvPr/>
        </p:nvSpPr>
        <p:spPr>
          <a:xfrm>
            <a:off x="681038" y="481013"/>
            <a:ext cx="10829925" cy="76835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400"/>
              <a:buFont typeface="Arial"/>
              <a:buNone/>
              <a:tabLst/>
              <a:defRPr/>
            </a:pPr>
            <a:r>
              <a:rPr kumimoji="0" lang="en-US" sz="3200" b="1" i="0" u="none" strike="noStrike" kern="1200" cap="none" spc="0" normalizeH="0" baseline="0" noProof="0" dirty="0">
                <a:ln>
                  <a:noFill/>
                </a:ln>
                <a:solidFill>
                  <a:srgbClr val="000000"/>
                </a:solidFill>
                <a:effectLst/>
                <a:uLnTx/>
                <a:uFillTx/>
                <a:latin typeface="Verdana"/>
                <a:ea typeface="Verdana"/>
                <a:cs typeface="Verdana"/>
                <a:sym typeface="Verdana"/>
              </a:rPr>
              <a:t>Help us share the Light of the World!</a:t>
            </a:r>
            <a:endParaRPr kumimoji="0" sz="3200" b="1" i="0" u="none" strike="noStrike" kern="1200" cap="none" spc="0" normalizeH="0" baseline="0" noProof="0" dirty="0">
              <a:ln>
                <a:noFill/>
              </a:ln>
              <a:solidFill>
                <a:srgbClr val="000000"/>
              </a:solidFill>
              <a:effectLst/>
              <a:uLnTx/>
              <a:uFillTx/>
              <a:latin typeface="Verdana"/>
              <a:ea typeface="Verdana"/>
              <a:cs typeface="Verdana"/>
              <a:sym typeface="Verdana"/>
            </a:endParaRPr>
          </a:p>
        </p:txBody>
      </p:sp>
      <p:sp>
        <p:nvSpPr>
          <p:cNvPr id="502" name="Google Shape;50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1200" cap="none" spc="0" normalizeH="0" baseline="0" noProof="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41</a:t>
            </a:fld>
            <a:endParaRPr kumimoji="0" sz="18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
        <p:nvSpPr>
          <p:cNvPr id="504" name="Google Shape;504;p38"/>
          <p:cNvSpPr txBox="1">
            <a:spLocks noGrp="1"/>
          </p:cNvSpPr>
          <p:nvPr>
            <p:ph type="ftr" idx="11"/>
          </p:nvPr>
        </p:nvSpPr>
        <p:spPr>
          <a:xfrm>
            <a:off x="603250" y="6392863"/>
            <a:ext cx="4114800"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mn-cs"/>
              </a:rPr>
              <a:t>©2020-2026 Light of the World Learning</a:t>
            </a:r>
            <a:endParaRPr kumimoji="0"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mn-cs"/>
            </a:endParaRPr>
          </a:p>
        </p:txBody>
      </p:sp>
      <p:pic>
        <p:nvPicPr>
          <p:cNvPr id="1030" name="Picture 6">
            <a:extLst>
              <a:ext uri="{FF2B5EF4-FFF2-40B4-BE49-F238E27FC236}">
                <a16:creationId xmlns:a16="http://schemas.microsoft.com/office/drawing/2014/main" id="{16AA8297-1651-4FC7-74EE-B1E4525A0486}"/>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501215" y="4086678"/>
            <a:ext cx="2634797" cy="26347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532"/>
        <p:cNvGrpSpPr/>
        <p:nvPr/>
      </p:nvGrpSpPr>
      <p:grpSpPr>
        <a:xfrm>
          <a:off x="0" y="0"/>
          <a:ext cx="0" cy="0"/>
          <a:chOff x="0" y="0"/>
          <a:chExt cx="0" cy="0"/>
        </a:xfrm>
      </p:grpSpPr>
      <p:sp>
        <p:nvSpPr>
          <p:cNvPr id="534" name="Google Shape;534;p49"/>
          <p:cNvSpPr txBox="1"/>
          <p:nvPr/>
        </p:nvSpPr>
        <p:spPr>
          <a:xfrm>
            <a:off x="999506" y="80399"/>
            <a:ext cx="9899100" cy="7695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0000"/>
                </a:solidFill>
                <a:effectLst/>
                <a:uLnTx/>
                <a:uFillTx/>
                <a:latin typeface="Verdana"/>
                <a:ea typeface="Verdana"/>
                <a:cs typeface="Verdana"/>
                <a:sym typeface="Verdana"/>
              </a:rPr>
              <a:t>Appendix</a:t>
            </a:r>
            <a:endParaRPr kumimoji="0" sz="3200" b="1"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4" name="Footer Placeholder 3">
            <a:extLst>
              <a:ext uri="{FF2B5EF4-FFF2-40B4-BE49-F238E27FC236}">
                <a16:creationId xmlns:a16="http://schemas.microsoft.com/office/drawing/2014/main" id="{8479BF1C-B6A6-650C-46D4-5A6CAAE14A84}"/>
              </a:ext>
            </a:extLst>
          </p:cNvPr>
          <p:cNvSpPr>
            <a:spLocks noGrp="1"/>
          </p:cNvSpPr>
          <p:nvPr>
            <p:ph type="ftr" sz="quarter" idx="11"/>
          </p:nvPr>
        </p:nvSpPr>
        <p:spPr>
          <a:xfrm>
            <a:off x="1270921" y="6492875"/>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Verdana" panose="020B0604030504040204" pitchFamily="34" charset="0"/>
                <a:ea typeface="+mn-ea"/>
                <a:cs typeface="+mn-cs"/>
              </a:rPr>
              <a:t>©2020-2026 Light of the World Learning</a:t>
            </a:r>
          </a:p>
        </p:txBody>
      </p:sp>
      <p:sp>
        <p:nvSpPr>
          <p:cNvPr id="5" name="Slide Number Placeholder 4">
            <a:extLst>
              <a:ext uri="{FF2B5EF4-FFF2-40B4-BE49-F238E27FC236}">
                <a16:creationId xmlns:a16="http://schemas.microsoft.com/office/drawing/2014/main" id="{E856AD73-A13D-AA03-7D54-FAAFBB6C67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8174D7-961B-BC44-94AD-244D2E408327}" type="slidenum">
              <a:rPr kumimoji="0" lang="en-US" sz="18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dirty="0">
              <a:ln>
                <a:noFill/>
              </a:ln>
              <a:solidFill>
                <a:prstClr val="black"/>
              </a:solidFill>
              <a:effectLst/>
              <a:uLnTx/>
              <a:uFillTx/>
              <a:latin typeface="Verdana" panose="020B0604030504040204" pitchFamily="34" charset="0"/>
              <a:ea typeface="+mn-ea"/>
              <a:cs typeface="+mn-cs"/>
            </a:endParaRPr>
          </a:p>
        </p:txBody>
      </p:sp>
      <p:pic>
        <p:nvPicPr>
          <p:cNvPr id="2" name="Picture 1">
            <a:extLst>
              <a:ext uri="{FF2B5EF4-FFF2-40B4-BE49-F238E27FC236}">
                <a16:creationId xmlns:a16="http://schemas.microsoft.com/office/drawing/2014/main" id="{83F7628A-9E6E-950E-76B0-CEED6D444AA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29092" y="80399"/>
            <a:ext cx="2057400" cy="2057400"/>
          </a:xfrm>
          <a:prstGeom prst="rect">
            <a:avLst/>
          </a:prstGeom>
        </p:spPr>
      </p:pic>
      <p:sp>
        <p:nvSpPr>
          <p:cNvPr id="6" name="Google Shape;533;p49">
            <a:extLst>
              <a:ext uri="{FF2B5EF4-FFF2-40B4-BE49-F238E27FC236}">
                <a16:creationId xmlns:a16="http://schemas.microsoft.com/office/drawing/2014/main" id="{F4E95134-B543-9833-7648-96F5F6417C4E}"/>
              </a:ext>
            </a:extLst>
          </p:cNvPr>
          <p:cNvSpPr/>
          <p:nvPr/>
        </p:nvSpPr>
        <p:spPr>
          <a:xfrm>
            <a:off x="1775312" y="1344170"/>
            <a:ext cx="10416688" cy="3230009"/>
          </a:xfrm>
          <a:prstGeom prst="rect">
            <a:avLst/>
          </a:prstGeom>
          <a:noFill/>
          <a:ln>
            <a:noFill/>
          </a:ln>
        </p:spPr>
        <p:txBody>
          <a:bodyPr spcFirstLastPara="1" wrap="square" lIns="91425" tIns="45700" rIns="91425" bIns="45700" anchor="t" anchorCtr="0">
            <a:noAutofit/>
          </a:bodyPr>
          <a:lstStyle/>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How to Use Lessons: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5">
                  <a:extLst>
                    <a:ext uri="{A12FA001-AC4F-418D-AE19-62706E023703}">
                      <ahyp:hlinkClr xmlns:ahyp="http://schemas.microsoft.com/office/drawing/2018/hyperlinkcolor" val="tx"/>
                    </a:ext>
                  </a:extLst>
                </a:hlinkClick>
              </a:rPr>
              <a:t>bit.ly/UseLOTW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Irregular Verb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6">
                  <a:extLst>
                    <a:ext uri="{A12FA001-AC4F-418D-AE19-62706E023703}">
                      <ahyp:hlinkClr xmlns:ahyp="http://schemas.microsoft.com/office/drawing/2018/hyperlinkcolor" val="tx"/>
                    </a:ext>
                  </a:extLst>
                </a:hlinkClick>
              </a:rPr>
              <a:t>bit.ly/ListVerbs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7">
                <a:extLst>
                  <a:ext uri="{A12FA001-AC4F-418D-AE19-62706E023703}">
                    <ahyp:hlinkClr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Lesson Downloads: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8">
                  <a:extLst>
                    <a:ext uri="{A12FA001-AC4F-418D-AE19-62706E023703}">
                      <ahyp:hlinkClr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Order Books: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9">
                  <a:extLst>
                    <a:ext uri="{A12FA001-AC4F-418D-AE19-62706E023703}">
                      <ahyp:hlinkClr xmlns:ahyp="http://schemas.microsoft.com/office/drawing/2018/hyperlinkcolor" val="tx"/>
                    </a:ext>
                  </a:extLst>
                </a:hlinkClick>
              </a:rPr>
              <a:t>bit.ly/BooksLOTW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Share Your Feedback: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0">
                  <a:extLst>
                    <a:ext uri="{A12FA001-AC4F-418D-AE19-62706E023703}">
                      <ahyp:hlinkClr xmlns:ahyp="http://schemas.microsoft.com/office/drawing/2018/hyperlinkcolor" val="tx"/>
                    </a:ext>
                  </a:extLst>
                </a:hlinkClick>
              </a:rPr>
              <a:t>bit.ly/FeedbackLOTW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Table of Contents: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1">
                  <a:extLst>
                    <a:ext uri="{A12FA001-AC4F-418D-AE19-62706E023703}">
                      <ahyp:hlinkClr xmlns:ahyp="http://schemas.microsoft.com/office/drawing/2018/hyperlinkcolor" val="tx"/>
                    </a:ext>
                  </a:extLst>
                </a:hlinkClick>
              </a:rPr>
              <a:t>bit.ly/TocLOTW</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7">
                <a:extLst>
                  <a:ext uri="{A12FA001-AC4F-418D-AE19-62706E023703}">
                    <ahyp:hlinkClr xmlns:ahyp="http://schemas.microsoft.com/office/drawing/2018/hyperlinkcolor" val="tx"/>
                  </a:ext>
                </a:extLst>
              </a:hlinkClick>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Video Channel: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2">
                  <a:extLst>
                    <a:ext uri="{A12FA001-AC4F-418D-AE19-62706E023703}">
                      <ahyp:hlinkClr xmlns:ahyp="http://schemas.microsoft.com/office/drawing/2018/hyperlinkcolor" val="tx"/>
                    </a:ext>
                  </a:extLst>
                </a:hlinkClick>
              </a:rPr>
              <a:t>youtube.com/@LightOfTheWorldLearning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Vocabulary List: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hlinkClick r:id="rId13">
                  <a:extLst>
                    <a:ext uri="{A12FA001-AC4F-418D-AE19-62706E023703}">
                      <ahyp:hlinkClr xmlns:ahyp="http://schemas.microsoft.com/office/drawing/2018/hyperlinkcolor" val="tx"/>
                    </a:ext>
                  </a:extLst>
                </a:hlinkClick>
              </a:rPr>
              <a:t>bit.ly/VocabUS</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0" marR="0" lvl="0" indent="-457200" algn="l" defTabSz="914400" rtl="0" eaLnBrk="1" fontAlgn="auto" latinLnBrk="0" hangingPunct="1">
              <a:lnSpc>
                <a:spcPct val="150000"/>
              </a:lnSpc>
              <a:spcBef>
                <a:spcPts val="0"/>
              </a:spcBef>
              <a:spcAft>
                <a:spcPts val="0"/>
              </a:spcAft>
              <a:buClr>
                <a:srgbClr val="000000"/>
              </a:buClr>
              <a:buSzPts val="2800"/>
              <a:buFont typeface="Arial" panose="020B0604020202020204" pitchFamily="34" charset="0"/>
              <a:buChar char="•"/>
              <a:tabLst/>
              <a:defRPr/>
            </a:pPr>
            <a:r>
              <a:rPr kumimoji="0" lang="en-US" sz="2400" b="0" i="0" u="none" strike="noStrike" kern="0" cap="none" spc="0" normalizeH="0" baseline="0" noProof="0" dirty="0">
                <a:ln>
                  <a:noFill/>
                </a:ln>
                <a:solidFill>
                  <a:srgbClr val="000000"/>
                </a:solidFill>
                <a:effectLst/>
                <a:uLnTx/>
                <a:uFillTx/>
                <a:latin typeface="Verdana"/>
                <a:ea typeface="Verdana"/>
                <a:cs typeface="Verdana"/>
                <a:sym typeface="Verdana"/>
              </a:rPr>
              <a:t>Website: </a:t>
            </a:r>
            <a:r>
              <a:rPr kumimoji="0" lang="en-US" sz="2400" b="0" i="0" u="none" strike="noStrike" kern="0" cap="none" spc="0" normalizeH="0" baseline="0" noProof="0" dirty="0">
                <a:ln>
                  <a:noFill/>
                </a:ln>
                <a:solidFill>
                  <a:srgbClr val="4472C4"/>
                </a:solidFill>
                <a:effectLst/>
                <a:uLnTx/>
                <a:uFillTx/>
                <a:latin typeface="Verdana"/>
                <a:ea typeface="Verdana"/>
                <a:cs typeface="Verdana"/>
                <a:sym typeface="Arial"/>
                <a:hlinkClick r:id="rId8">
                  <a:extLst>
                    <a:ext uri="{A12FA001-AC4F-418D-AE19-62706E023703}">
                      <ahyp:hlinkClr xmlns:ahyp="http://schemas.microsoft.com/office/drawing/2018/hyperlinkcolor" val="tx"/>
                    </a:ext>
                  </a:extLst>
                </a:hlinkClick>
              </a:rPr>
              <a:t>LightOfTheWorldLearning.org</a:t>
            </a:r>
            <a:endParaRPr kumimoji="0" lang="en-US" sz="2400" b="0" i="0" u="none" strike="noStrike" kern="0" cap="none" spc="0" normalizeH="0" baseline="0" noProof="0" dirty="0">
              <a:ln>
                <a:noFill/>
              </a:ln>
              <a:solidFill>
                <a:srgbClr val="4472C4"/>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5080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lang="en-US" sz="2800" b="0" i="0" u="none" strike="noStrike" kern="0" cap="none" spc="0" normalizeH="0" baseline="0" noProof="0" dirty="0">
              <a:ln>
                <a:noFill/>
              </a:ln>
              <a:solidFill>
                <a:srgbClr val="0070C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dirty="0">
              <a:ln>
                <a:noFill/>
              </a:ln>
              <a:solidFill>
                <a:srgbClr val="000000"/>
              </a:solidFill>
              <a:effectLst/>
              <a:uLnTx/>
              <a:uFillTx/>
              <a:latin typeface="Verdana"/>
              <a:ea typeface="Verdana"/>
              <a:cs typeface="Verdana"/>
              <a:sym typeface="Verdana"/>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Times New Roman"/>
            </a:endParaRPr>
          </a:p>
        </p:txBody>
      </p:sp>
    </p:spTree>
    <p:extLst>
      <p:ext uri="{BB962C8B-B14F-4D97-AF65-F5344CB8AC3E}">
        <p14:creationId xmlns:p14="http://schemas.microsoft.com/office/powerpoint/2010/main" val="35727522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AC9"/>
        </a:solidFill>
        <a:effectLst/>
      </p:bgPr>
    </p:bg>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1008006" y="-222789"/>
            <a:ext cx="10510124" cy="1019867"/>
          </a:xfrm>
          <a:prstGeom prst="rect">
            <a:avLst/>
          </a:prstGeom>
          <a:noFill/>
          <a:ln>
            <a:noFill/>
          </a:ln>
        </p:spPr>
        <p:txBody>
          <a:bodyPr spcFirstLastPara="1" vert="horz" wrap="square" lIns="91377" tIns="45676" rIns="91377" bIns="45676" rtlCol="0" anchor="b" anchorCtr="0">
            <a:noAutofit/>
          </a:bodyPr>
          <a:lstStyle/>
          <a:p>
            <a:pPr algn="ctr">
              <a:buSzPts val="4400"/>
            </a:pPr>
            <a:r>
              <a:rPr lang="en-US" sz="3200" b="1" dirty="0">
                <a:solidFill>
                  <a:srgbClr val="000000"/>
                </a:solidFill>
              </a:rPr>
              <a:t>Acknowledgements</a:t>
            </a:r>
            <a:endParaRPr sz="3200" b="1" dirty="0">
              <a:solidFill>
                <a:srgbClr val="000000"/>
              </a:solidFill>
            </a:endParaRPr>
          </a:p>
        </p:txBody>
      </p:sp>
      <p:sp>
        <p:nvSpPr>
          <p:cNvPr id="536" name="Google Shape;536;p49"/>
          <p:cNvSpPr txBox="1"/>
          <p:nvPr/>
        </p:nvSpPr>
        <p:spPr>
          <a:xfrm>
            <a:off x="700712" y="824551"/>
            <a:ext cx="10615570" cy="1476558"/>
          </a:xfrm>
          <a:prstGeom prst="rect">
            <a:avLst/>
          </a:prstGeom>
          <a:noFill/>
          <a:ln>
            <a:noFill/>
          </a:ln>
        </p:spPr>
        <p:txBody>
          <a:bodyPr spcFirstLastPara="1" wrap="square" lIns="91377" tIns="45676" rIns="91377" bIns="45676"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rPr>
              <a:t>We would like to thank the entire Light of the World volunteer team for their hard work and creativity in making this project possible.  For all those around the world who prayed, wrote, edited, narrated, illustrated, sang, tested, and gave generously for this curriculum, we appreciate you sharing the love of Jesus through the gift of English. Our team members include:</a:t>
            </a:r>
            <a:endParaRPr kumimoji="0"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798"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Calibri"/>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43</a:t>
            </a:fld>
            <a:endPar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 name="Rectangle 1">
            <a:extLst>
              <a:ext uri="{FF2B5EF4-FFF2-40B4-BE49-F238E27FC236}">
                <a16:creationId xmlns:a16="http://schemas.microsoft.com/office/drawing/2014/main" id="{606F01D0-CB68-526B-91A0-8943814D1037}"/>
              </a:ext>
            </a:extLst>
          </p:cNvPr>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7" name="Rectangle 2">
            <a:extLst>
              <a:ext uri="{FF2B5EF4-FFF2-40B4-BE49-F238E27FC236}">
                <a16:creationId xmlns:a16="http://schemas.microsoft.com/office/drawing/2014/main" id="{5BCA2B1A-1B34-8B11-5E39-6ECEE0250F94}"/>
              </a:ext>
            </a:extLst>
          </p:cNvPr>
          <p:cNvSpPr>
            <a:spLocks noChangeArrowheads="1"/>
          </p:cNvSpPr>
          <p:nvPr/>
        </p:nvSpPr>
        <p:spPr bwMode="auto">
          <a:xfrm>
            <a:off x="0" y="1538387"/>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graphicFrame>
        <p:nvGraphicFramePr>
          <p:cNvPr id="21" name="Table 20">
            <a:extLst>
              <a:ext uri="{FF2B5EF4-FFF2-40B4-BE49-F238E27FC236}">
                <a16:creationId xmlns:a16="http://schemas.microsoft.com/office/drawing/2014/main" id="{D16BDC1B-E66C-5CEF-BDE6-1F8671B04FE2}"/>
              </a:ext>
            </a:extLst>
          </p:cNvPr>
          <p:cNvGraphicFramePr>
            <a:graphicFrameLocks noGrp="1"/>
          </p:cNvGraphicFramePr>
          <p:nvPr/>
        </p:nvGraphicFramePr>
        <p:xfrm>
          <a:off x="1347979" y="2049094"/>
          <a:ext cx="10385104" cy="3584448"/>
        </p:xfrm>
        <a:graphic>
          <a:graphicData uri="http://schemas.openxmlformats.org/drawingml/2006/table">
            <a:tbl>
              <a:tblPr firstRow="1" bandRow="1">
                <a:tableStyleId>{2D5ABB26-0587-4C30-8999-92F81FD0307C}</a:tableStyleId>
              </a:tblPr>
              <a:tblGrid>
                <a:gridCol w="2596276">
                  <a:extLst>
                    <a:ext uri="{9D8B030D-6E8A-4147-A177-3AD203B41FA5}">
                      <a16:colId xmlns:a16="http://schemas.microsoft.com/office/drawing/2014/main" val="2018953848"/>
                    </a:ext>
                  </a:extLst>
                </a:gridCol>
                <a:gridCol w="2596276">
                  <a:extLst>
                    <a:ext uri="{9D8B030D-6E8A-4147-A177-3AD203B41FA5}">
                      <a16:colId xmlns:a16="http://schemas.microsoft.com/office/drawing/2014/main" val="3258248138"/>
                    </a:ext>
                  </a:extLst>
                </a:gridCol>
                <a:gridCol w="2596276">
                  <a:extLst>
                    <a:ext uri="{9D8B030D-6E8A-4147-A177-3AD203B41FA5}">
                      <a16:colId xmlns:a16="http://schemas.microsoft.com/office/drawing/2014/main" val="3664711576"/>
                    </a:ext>
                  </a:extLst>
                </a:gridCol>
                <a:gridCol w="2596276">
                  <a:extLst>
                    <a:ext uri="{9D8B030D-6E8A-4147-A177-3AD203B41FA5}">
                      <a16:colId xmlns:a16="http://schemas.microsoft.com/office/drawing/2014/main" val="8833805"/>
                    </a:ext>
                  </a:extLst>
                </a:gridCol>
              </a:tblGrid>
              <a:tr h="256032">
                <a:tc>
                  <a:txBody>
                    <a:bodyPr/>
                    <a:lstStyle/>
                    <a:p>
                      <a:pPr algn="l" fontAlgn="b"/>
                      <a:r>
                        <a:rPr lang="en-US" sz="1400" b="0" i="0" u="none" strike="noStrike">
                          <a:solidFill>
                            <a:srgbClr val="000000"/>
                          </a:solidFill>
                          <a:effectLst/>
                          <a:latin typeface="Verdana" panose="020B0604030504040204" pitchFamily="34" charset="0"/>
                        </a:rPr>
                        <a:t>Anonymous</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Emily Cox</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Jill Gramzow</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Martha Lane</a:t>
                      </a:r>
                    </a:p>
                  </a:txBody>
                  <a:tcPr marL="9525" marR="9525" marT="19050" marB="19050" anchor="b"/>
                </a:tc>
                <a:extLst>
                  <a:ext uri="{0D108BD9-81ED-4DB2-BD59-A6C34878D82A}">
                    <a16:rowId xmlns:a16="http://schemas.microsoft.com/office/drawing/2014/main" val="302014492"/>
                  </a:ext>
                </a:extLst>
              </a:tr>
              <a:tr h="256032">
                <a:tc>
                  <a:txBody>
                    <a:bodyPr/>
                    <a:lstStyle/>
                    <a:p>
                      <a:pPr algn="l" fontAlgn="b"/>
                      <a:r>
                        <a:rPr lang="en-US" sz="1400" b="0" i="0" u="none" strike="noStrike">
                          <a:solidFill>
                            <a:srgbClr val="000000"/>
                          </a:solidFill>
                          <a:effectLst/>
                          <a:latin typeface="Verdana" panose="020B0604030504040204" pitchFamily="34" charset="0"/>
                        </a:rPr>
                        <a:t>Jean Ato</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Marilyn Dano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Tanya Griffin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Audrey Larsen</a:t>
                      </a:r>
                    </a:p>
                  </a:txBody>
                  <a:tcPr marL="9525" marR="9525" marT="19050" marB="19050" anchor="b"/>
                </a:tc>
                <a:extLst>
                  <a:ext uri="{0D108BD9-81ED-4DB2-BD59-A6C34878D82A}">
                    <a16:rowId xmlns:a16="http://schemas.microsoft.com/office/drawing/2014/main" val="31088331"/>
                  </a:ext>
                </a:extLst>
              </a:tr>
              <a:tr h="256032">
                <a:tc>
                  <a:txBody>
                    <a:bodyPr/>
                    <a:lstStyle/>
                    <a:p>
                      <a:pPr algn="l" fontAlgn="b"/>
                      <a:r>
                        <a:rPr lang="en-US" sz="1400" b="0" i="0" u="none" strike="noStrike">
                          <a:solidFill>
                            <a:srgbClr val="000000"/>
                          </a:solidFill>
                          <a:effectLst/>
                          <a:latin typeface="Verdana" panose="020B0604030504040204" pitchFamily="34" charset="0"/>
                        </a:rPr>
                        <a:t>Bradley Baurain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Hephzi Davidson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Rachel Grijincu</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Aden Lewis</a:t>
                      </a:r>
                    </a:p>
                  </a:txBody>
                  <a:tcPr marL="9525" marR="9525" marT="19050" marB="19050" anchor="b"/>
                </a:tc>
                <a:extLst>
                  <a:ext uri="{0D108BD9-81ED-4DB2-BD59-A6C34878D82A}">
                    <a16:rowId xmlns:a16="http://schemas.microsoft.com/office/drawing/2014/main" val="3837772068"/>
                  </a:ext>
                </a:extLst>
              </a:tr>
              <a:tr h="256032">
                <a:tc>
                  <a:txBody>
                    <a:bodyPr/>
                    <a:lstStyle/>
                    <a:p>
                      <a:pPr algn="l" fontAlgn="b"/>
                      <a:r>
                        <a:rPr lang="en-US" sz="1400" b="0" i="0" u="none" strike="noStrike">
                          <a:solidFill>
                            <a:srgbClr val="000000"/>
                          </a:solidFill>
                          <a:effectLst/>
                          <a:latin typeface="Verdana" panose="020B0604030504040204" pitchFamily="34" charset="0"/>
                        </a:rPr>
                        <a:t>Ana Biederman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Susanna Diallo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Lauren Haines</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Bruce Lewis</a:t>
                      </a:r>
                    </a:p>
                  </a:txBody>
                  <a:tcPr marL="9525" marR="9525" marT="19050" marB="19050" anchor="b"/>
                </a:tc>
                <a:extLst>
                  <a:ext uri="{0D108BD9-81ED-4DB2-BD59-A6C34878D82A}">
                    <a16:rowId xmlns:a16="http://schemas.microsoft.com/office/drawing/2014/main" val="4180421706"/>
                  </a:ext>
                </a:extLst>
              </a:tr>
              <a:tr h="256032">
                <a:tc>
                  <a:txBody>
                    <a:bodyPr/>
                    <a:lstStyle/>
                    <a:p>
                      <a:pPr algn="l" fontAlgn="b"/>
                      <a:r>
                        <a:rPr lang="en-US" sz="1400" b="0" i="0" u="none" strike="noStrike">
                          <a:solidFill>
                            <a:srgbClr val="000000"/>
                          </a:solidFill>
                          <a:effectLst/>
                          <a:latin typeface="Verdana" panose="020B0604030504040204" pitchFamily="34" charset="0"/>
                        </a:rPr>
                        <a:t>Bob Biederman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Alyssa Dokolas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Carol Hale</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Elena Lewis</a:t>
                      </a:r>
                    </a:p>
                  </a:txBody>
                  <a:tcPr marL="9525" marR="9525" marT="19050" marB="19050" anchor="b"/>
                </a:tc>
                <a:extLst>
                  <a:ext uri="{0D108BD9-81ED-4DB2-BD59-A6C34878D82A}">
                    <a16:rowId xmlns:a16="http://schemas.microsoft.com/office/drawing/2014/main" val="2888317641"/>
                  </a:ext>
                </a:extLst>
              </a:tr>
              <a:tr h="256032">
                <a:tc>
                  <a:txBody>
                    <a:bodyPr/>
                    <a:lstStyle/>
                    <a:p>
                      <a:pPr algn="l" fontAlgn="b"/>
                      <a:r>
                        <a:rPr lang="en-US" sz="1400" b="0" i="0" u="none" strike="noStrike">
                          <a:solidFill>
                            <a:srgbClr val="000000"/>
                          </a:solidFill>
                          <a:effectLst/>
                          <a:latin typeface="Verdana" panose="020B0604030504040204" pitchFamily="34" charset="0"/>
                        </a:rPr>
                        <a:t>Joshua Blake</a:t>
                      </a:r>
                    </a:p>
                  </a:txBody>
                  <a:tcPr marL="9525" marR="9525" marT="19050" marB="19050" anchor="b"/>
                </a:tc>
                <a:tc>
                  <a:txBody>
                    <a:bodyPr/>
                    <a:lstStyle/>
                    <a:p>
                      <a:pPr algn="l" fontAlgn="b"/>
                      <a:r>
                        <a:rPr lang="en-US" sz="1400" b="0" i="0" u="none" strike="noStrike" dirty="0" err="1">
                          <a:solidFill>
                            <a:srgbClr val="000000"/>
                          </a:solidFill>
                          <a:effectLst/>
                          <a:latin typeface="Verdana" panose="020B0604030504040204" pitchFamily="34" charset="0"/>
                        </a:rPr>
                        <a:t>EasyReadEnglish.com</a:t>
                      </a:r>
                      <a:endParaRPr lang="en-US" sz="1400" b="0" i="0" u="none" strike="noStrike" dirty="0">
                        <a:solidFill>
                          <a:srgbClr val="000000"/>
                        </a:solidFill>
                        <a:effectLst/>
                        <a:latin typeface="Verdana" panose="020B0604030504040204" pitchFamily="34" charset="0"/>
                      </a:endParaRP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Emily Hamilton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James Lewis</a:t>
                      </a:r>
                    </a:p>
                  </a:txBody>
                  <a:tcPr marL="9525" marR="9525" marT="19050" marB="19050" anchor="b"/>
                </a:tc>
                <a:extLst>
                  <a:ext uri="{0D108BD9-81ED-4DB2-BD59-A6C34878D82A}">
                    <a16:rowId xmlns:a16="http://schemas.microsoft.com/office/drawing/2014/main" val="644333624"/>
                  </a:ext>
                </a:extLst>
              </a:tr>
              <a:tr h="256032">
                <a:tc>
                  <a:txBody>
                    <a:bodyPr/>
                    <a:lstStyle/>
                    <a:p>
                      <a:pPr algn="l" fontAlgn="b"/>
                      <a:r>
                        <a:rPr lang="en-US" sz="1400" b="0" i="0" u="none" strike="noStrike">
                          <a:solidFill>
                            <a:srgbClr val="000000"/>
                          </a:solidFill>
                          <a:effectLst/>
                          <a:latin typeface="Verdana" panose="020B0604030504040204" pitchFamily="34" charset="0"/>
                        </a:rPr>
                        <a:t>Rachael Braggs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Don Edic</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Patty Hickman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Micah Beth Lewis</a:t>
                      </a:r>
                    </a:p>
                  </a:txBody>
                  <a:tcPr marL="9525" marR="9525" marT="19050" marB="19050" anchor="b"/>
                </a:tc>
                <a:extLst>
                  <a:ext uri="{0D108BD9-81ED-4DB2-BD59-A6C34878D82A}">
                    <a16:rowId xmlns:a16="http://schemas.microsoft.com/office/drawing/2014/main" val="28886502"/>
                  </a:ext>
                </a:extLst>
              </a:tr>
              <a:tr h="256032">
                <a:tc>
                  <a:txBody>
                    <a:bodyPr/>
                    <a:lstStyle/>
                    <a:p>
                      <a:pPr algn="l" fontAlgn="b"/>
                      <a:r>
                        <a:rPr lang="en-US" sz="1400" b="0" i="0" u="none" strike="noStrike">
                          <a:solidFill>
                            <a:srgbClr val="000000"/>
                          </a:solidFill>
                          <a:effectLst/>
                          <a:latin typeface="Verdana" panose="020B0604030504040204" pitchFamily="34" charset="0"/>
                        </a:rPr>
                        <a:t>Hannah Brendel</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Peggy Fergus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Juliette Hyer</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Tim Lewis</a:t>
                      </a:r>
                    </a:p>
                  </a:txBody>
                  <a:tcPr marL="9525" marR="9525" marT="9525" marB="0" anchor="b"/>
                </a:tc>
                <a:extLst>
                  <a:ext uri="{0D108BD9-81ED-4DB2-BD59-A6C34878D82A}">
                    <a16:rowId xmlns:a16="http://schemas.microsoft.com/office/drawing/2014/main" val="2019150912"/>
                  </a:ext>
                </a:extLst>
              </a:tr>
              <a:tr h="256032">
                <a:tc>
                  <a:txBody>
                    <a:bodyPr/>
                    <a:lstStyle/>
                    <a:p>
                      <a:pPr algn="l" fontAlgn="b"/>
                      <a:r>
                        <a:rPr lang="en-US" sz="1400" b="0" i="0" u="none" strike="noStrike">
                          <a:solidFill>
                            <a:srgbClr val="000000"/>
                          </a:solidFill>
                          <a:effectLst/>
                          <a:latin typeface="Verdana" panose="020B0604030504040204" pitchFamily="34" charset="0"/>
                        </a:rPr>
                        <a:t>Larry Buell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MaryBeth Gahan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Lyudmila Ivanyuk</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Ward Lewis</a:t>
                      </a:r>
                    </a:p>
                  </a:txBody>
                  <a:tcPr marL="9525" marR="9525" marT="19050" marB="19050" anchor="b"/>
                </a:tc>
                <a:extLst>
                  <a:ext uri="{0D108BD9-81ED-4DB2-BD59-A6C34878D82A}">
                    <a16:rowId xmlns:a16="http://schemas.microsoft.com/office/drawing/2014/main" val="3228095077"/>
                  </a:ext>
                </a:extLst>
              </a:tr>
              <a:tr h="256032">
                <a:tc>
                  <a:txBody>
                    <a:bodyPr/>
                    <a:lstStyle/>
                    <a:p>
                      <a:pPr algn="l" fontAlgn="b"/>
                      <a:r>
                        <a:rPr lang="en-US" sz="1400" b="0" i="0" u="none" strike="noStrike">
                          <a:solidFill>
                            <a:srgbClr val="000000"/>
                          </a:solidFill>
                          <a:effectLst/>
                          <a:latin typeface="Verdana" panose="020B0604030504040204" pitchFamily="34" charset="0"/>
                        </a:rPr>
                        <a:t>Cindy Campbell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Melina Gallo</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Debbie Johnson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Cosette Lindsay</a:t>
                      </a:r>
                    </a:p>
                  </a:txBody>
                  <a:tcPr marL="9525" marR="9525" marT="9525" marB="0" anchor="b"/>
                </a:tc>
                <a:extLst>
                  <a:ext uri="{0D108BD9-81ED-4DB2-BD59-A6C34878D82A}">
                    <a16:rowId xmlns:a16="http://schemas.microsoft.com/office/drawing/2014/main" val="3944572756"/>
                  </a:ext>
                </a:extLst>
              </a:tr>
              <a:tr h="256032">
                <a:tc>
                  <a:txBody>
                    <a:bodyPr/>
                    <a:lstStyle/>
                    <a:p>
                      <a:pPr algn="l" fontAlgn="b"/>
                      <a:r>
                        <a:rPr lang="en-US" sz="1400" b="0" i="0" u="none" strike="noStrike">
                          <a:solidFill>
                            <a:srgbClr val="000000"/>
                          </a:solidFill>
                          <a:effectLst/>
                          <a:latin typeface="Verdana" panose="020B0604030504040204" pitchFamily="34" charset="0"/>
                        </a:rPr>
                        <a:t>Christian Cha</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Alicia Gentile</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Carey Jo Johnston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Johnny Lukashevich</a:t>
                      </a:r>
                    </a:p>
                  </a:txBody>
                  <a:tcPr marL="9525" marR="9525" marT="19050" marB="19050" anchor="b"/>
                </a:tc>
                <a:extLst>
                  <a:ext uri="{0D108BD9-81ED-4DB2-BD59-A6C34878D82A}">
                    <a16:rowId xmlns:a16="http://schemas.microsoft.com/office/drawing/2014/main" val="3230634808"/>
                  </a:ext>
                </a:extLst>
              </a:tr>
              <a:tr h="256032">
                <a:tc>
                  <a:txBody>
                    <a:bodyPr/>
                    <a:lstStyle/>
                    <a:p>
                      <a:pPr algn="l" fontAlgn="b"/>
                      <a:r>
                        <a:rPr lang="en-US" sz="1400" b="0" i="0" u="none" strike="noStrike">
                          <a:solidFill>
                            <a:srgbClr val="000000"/>
                          </a:solidFill>
                          <a:effectLst/>
                          <a:latin typeface="Verdana" panose="020B0604030504040204" pitchFamily="34" charset="0"/>
                        </a:rPr>
                        <a:t>Olivia Cheney</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Prakash Chandra Giri</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Nancy Kingdon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Gail MacMillan</a:t>
                      </a:r>
                    </a:p>
                  </a:txBody>
                  <a:tcPr marL="9525" marR="9525" marT="9525" marB="0" anchor="b"/>
                </a:tc>
                <a:extLst>
                  <a:ext uri="{0D108BD9-81ED-4DB2-BD59-A6C34878D82A}">
                    <a16:rowId xmlns:a16="http://schemas.microsoft.com/office/drawing/2014/main" val="285943974"/>
                  </a:ext>
                </a:extLst>
              </a:tr>
              <a:tr h="256032">
                <a:tc>
                  <a:txBody>
                    <a:bodyPr/>
                    <a:lstStyle/>
                    <a:p>
                      <a:pPr algn="l" fontAlgn="b"/>
                      <a:r>
                        <a:rPr lang="en-US" sz="1400" b="0" i="0" u="none" strike="noStrike">
                          <a:solidFill>
                            <a:srgbClr val="000000"/>
                          </a:solidFill>
                          <a:effectLst/>
                          <a:latin typeface="Verdana" panose="020B0604030504040204" pitchFamily="34" charset="0"/>
                        </a:rPr>
                        <a:t>Hannah Clark</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Ellenor Gopal</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Dorothy Konadu</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Ivan Mader</a:t>
                      </a:r>
                    </a:p>
                  </a:txBody>
                  <a:tcPr marL="9525" marR="9525" marT="19050" marB="19050" anchor="b"/>
                </a:tc>
                <a:extLst>
                  <a:ext uri="{0D108BD9-81ED-4DB2-BD59-A6C34878D82A}">
                    <a16:rowId xmlns:a16="http://schemas.microsoft.com/office/drawing/2014/main" val="957986170"/>
                  </a:ext>
                </a:extLst>
              </a:tr>
              <a:tr h="256032">
                <a:tc>
                  <a:txBody>
                    <a:bodyPr/>
                    <a:lstStyle/>
                    <a:p>
                      <a:pPr algn="l" fontAlgn="b"/>
                      <a:r>
                        <a:rPr lang="en-US" sz="1400" b="0" i="0" u="none" strike="noStrike" dirty="0">
                          <a:solidFill>
                            <a:srgbClr val="000000"/>
                          </a:solidFill>
                          <a:effectLst/>
                          <a:latin typeface="Verdana" panose="020B0604030504040204" pitchFamily="34" charset="0"/>
                        </a:rPr>
                        <a:t>Nancy Cobb</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Henrietta </a:t>
                      </a:r>
                      <a:r>
                        <a:rPr lang="en-US" sz="1400" b="0" i="0" u="none" strike="noStrike" dirty="0" err="1">
                          <a:solidFill>
                            <a:srgbClr val="000000"/>
                          </a:solidFill>
                          <a:effectLst/>
                          <a:latin typeface="Verdana" panose="020B0604030504040204" pitchFamily="34" charset="0"/>
                        </a:rPr>
                        <a:t>Grajcar</a:t>
                      </a:r>
                      <a:endParaRPr lang="en-US" sz="1400" b="0" i="0" u="none" strike="noStrike" dirty="0">
                        <a:solidFill>
                          <a:srgbClr val="000000"/>
                        </a:solidFill>
                        <a:effectLst/>
                        <a:latin typeface="Verdana" panose="020B0604030504040204" pitchFamily="34" charset="0"/>
                      </a:endParaRP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Macy Lake</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Amy Martin</a:t>
                      </a:r>
                    </a:p>
                  </a:txBody>
                  <a:tcPr marL="9525" marR="9525" marT="19050" marB="19050" anchor="b"/>
                </a:tc>
                <a:extLst>
                  <a:ext uri="{0D108BD9-81ED-4DB2-BD59-A6C34878D82A}">
                    <a16:rowId xmlns:a16="http://schemas.microsoft.com/office/drawing/2014/main" val="885331"/>
                  </a:ext>
                </a:extLst>
              </a:tr>
            </a:tbl>
          </a:graphicData>
        </a:graphic>
      </p:graphicFrame>
      <p:sp>
        <p:nvSpPr>
          <p:cNvPr id="2" name="TextBox 1">
            <a:extLst>
              <a:ext uri="{FF2B5EF4-FFF2-40B4-BE49-F238E27FC236}">
                <a16:creationId xmlns:a16="http://schemas.microsoft.com/office/drawing/2014/main" id="{25F9E3B3-5072-40CB-1712-0986768E7EC2}"/>
              </a:ext>
            </a:extLst>
          </p:cNvPr>
          <p:cNvSpPr txBox="1"/>
          <p:nvPr/>
        </p:nvSpPr>
        <p:spPr>
          <a:xfrm>
            <a:off x="4668252" y="6356350"/>
            <a:ext cx="59837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(continued on the next slide)</a:t>
            </a:r>
          </a:p>
        </p:txBody>
      </p:sp>
      <p:sp>
        <p:nvSpPr>
          <p:cNvPr id="3" name="Footer Placeholder 2">
            <a:extLst>
              <a:ext uri="{FF2B5EF4-FFF2-40B4-BE49-F238E27FC236}">
                <a16:creationId xmlns:a16="http://schemas.microsoft.com/office/drawing/2014/main" id="{C27F6D86-1186-0246-A95B-A896BDEFCFA4}"/>
              </a:ext>
            </a:extLst>
          </p:cNvPr>
          <p:cNvSpPr>
            <a:spLocks noGrp="1"/>
          </p:cNvSpPr>
          <p:nvPr>
            <p:ph type="ftr" idx="11"/>
          </p:nvPr>
        </p:nvSpPr>
        <p:spPr>
          <a:xfrm>
            <a:off x="700712" y="6329779"/>
            <a:ext cx="4114800" cy="365125"/>
          </a:xfrm>
        </p:spPr>
        <p:txBody>
          <a:bodyPr/>
          <a:lstStyle/>
          <a:p>
            <a:r>
              <a:rPr lang="en-US" dirty="0"/>
              <a:t>© 2020-2026 Light of the World Learning</a:t>
            </a:r>
          </a:p>
        </p:txBody>
      </p:sp>
    </p:spTree>
    <p:extLst>
      <p:ext uri="{BB962C8B-B14F-4D97-AF65-F5344CB8AC3E}">
        <p14:creationId xmlns:p14="http://schemas.microsoft.com/office/powerpoint/2010/main" val="6675533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AC9"/>
        </a:solidFill>
        <a:effectLst/>
      </p:bgPr>
    </p:bg>
    <p:spTree>
      <p:nvGrpSpPr>
        <p:cNvPr id="1" name="Shape 532"/>
        <p:cNvGrpSpPr/>
        <p:nvPr/>
      </p:nvGrpSpPr>
      <p:grpSpPr>
        <a:xfrm>
          <a:off x="0" y="0"/>
          <a:ext cx="0" cy="0"/>
          <a:chOff x="0" y="0"/>
          <a:chExt cx="0" cy="0"/>
        </a:xfrm>
      </p:grpSpPr>
      <p:sp>
        <p:nvSpPr>
          <p:cNvPr id="533" name="Google Shape;533;p49"/>
          <p:cNvSpPr txBox="1">
            <a:spLocks noGrp="1"/>
          </p:cNvSpPr>
          <p:nvPr>
            <p:ph type="title"/>
          </p:nvPr>
        </p:nvSpPr>
        <p:spPr>
          <a:xfrm>
            <a:off x="884718" y="-222789"/>
            <a:ext cx="10510124" cy="1019867"/>
          </a:xfrm>
          <a:prstGeom prst="rect">
            <a:avLst/>
          </a:prstGeom>
          <a:noFill/>
          <a:ln>
            <a:noFill/>
          </a:ln>
        </p:spPr>
        <p:txBody>
          <a:bodyPr spcFirstLastPara="1" vert="horz" wrap="square" lIns="91377" tIns="45676" rIns="91377" bIns="45676" rtlCol="0" anchor="b" anchorCtr="0">
            <a:noAutofit/>
          </a:bodyPr>
          <a:lstStyle/>
          <a:p>
            <a:pPr algn="ctr">
              <a:buSzPts val="4400"/>
            </a:pPr>
            <a:r>
              <a:rPr lang="en-US" sz="3200" b="1" dirty="0">
                <a:solidFill>
                  <a:srgbClr val="000000"/>
                </a:solidFill>
              </a:rPr>
              <a:t>Acknowledgements - Continued</a:t>
            </a:r>
            <a:endParaRPr sz="3200" b="1" dirty="0">
              <a:solidFill>
                <a:srgbClr val="000000"/>
              </a:solidFill>
            </a:endParaRPr>
          </a:p>
        </p:txBody>
      </p:sp>
      <p:sp>
        <p:nvSpPr>
          <p:cNvPr id="2" name="TextBox 1">
            <a:extLst>
              <a:ext uri="{FF2B5EF4-FFF2-40B4-BE49-F238E27FC236}">
                <a16:creationId xmlns:a16="http://schemas.microsoft.com/office/drawing/2014/main" id="{F6723F40-F566-BE4F-89A5-E2757CA5D422}"/>
              </a:ext>
            </a:extLst>
          </p:cNvPr>
          <p:cNvSpPr txBox="1"/>
          <p:nvPr/>
        </p:nvSpPr>
        <p:spPr>
          <a:xfrm>
            <a:off x="838199" y="5042118"/>
            <a:ext cx="9703085"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Verdana"/>
              </a:rPr>
              <a:t>Bible story and pictures on slides 16-20 adapted from t</a:t>
            </a:r>
            <a:r>
              <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he original work by unfoldingWord available from </a:t>
            </a:r>
            <a:r>
              <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hlinkClick r:id="rId3">
                  <a:extLst>
                    <a:ext uri="{A12FA001-AC4F-418D-AE19-62706E023703}">
                      <ahyp:hlinkClr xmlns:ahyp="http://schemas.microsoft.com/office/drawing/2018/hyperlinkcolor" val="tx"/>
                    </a:ext>
                  </a:extLst>
                </a:hlinkClick>
              </a:rPr>
              <a:t>https://openbiblestories.org</a:t>
            </a: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rPr>
              <a:t>Bible Verses on slides 33-34 Taken from the HOLY BIBLE: EASY-TO-READ VERSION ©2014 by Bible League International. Used by permission.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4472C4"/>
              </a:solidFill>
              <a:effectLst/>
              <a:uLnTx/>
              <a:uFillTx/>
              <a:latin typeface="Verdana" panose="020B0604030504040204" pitchFamily="34" charset="0"/>
              <a:ea typeface="Verdana" panose="020B0604030504040204" pitchFamily="34" charset="0"/>
              <a:cs typeface="Verdana" panose="020B0604030504040204" pitchFamily="34" charset="0"/>
              <a:sym typeface="Verdana"/>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10" name="Slide Number Placeholder 3">
            <a:extLst>
              <a:ext uri="{FF2B5EF4-FFF2-40B4-BE49-F238E27FC236}">
                <a16:creationId xmlns:a16="http://schemas.microsoft.com/office/drawing/2014/main" id="{D5A4094B-A7F8-AF91-00AA-0C2119F21D87}"/>
              </a:ext>
            </a:extLst>
          </p:cNvPr>
          <p:cNvSpPr>
            <a:spLocks noGrp="1"/>
          </p:cNvSpPr>
          <p:nvPr>
            <p:ph type="sldNum"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800" b="0" i="0" u="none" strike="noStrike" kern="0" cap="none" spc="0" normalizeH="0" baseline="0" noProof="0" smtClean="0">
                <a:ln>
                  <a:noFill/>
                </a:ln>
                <a:solidFill>
                  <a:srgbClr val="000000"/>
                </a:solidFill>
                <a:effectLst/>
                <a:uLnTx/>
                <a:uFillTx/>
                <a:latin typeface="Verdana"/>
                <a:ea typeface="Verdana"/>
                <a:cs typeface="Verdana"/>
                <a:sym typeface="Verdana"/>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44</a:t>
            </a:fld>
            <a:endParaRPr kumimoji="0" lang="en-US" sz="1800" b="0" i="0" u="none" strike="noStrike" kern="0" cap="none" spc="0" normalizeH="0" baseline="0" noProof="0" dirty="0">
              <a:ln>
                <a:noFill/>
              </a:ln>
              <a:solidFill>
                <a:srgbClr val="000000"/>
              </a:solidFill>
              <a:effectLst/>
              <a:uLnTx/>
              <a:uFillTx/>
              <a:latin typeface="Verdana"/>
              <a:ea typeface="Verdana"/>
              <a:cs typeface="Verdana"/>
              <a:sym typeface="Verdana"/>
            </a:endParaRPr>
          </a:p>
        </p:txBody>
      </p:sp>
      <p:sp>
        <p:nvSpPr>
          <p:cNvPr id="5" name="Rectangle 1">
            <a:extLst>
              <a:ext uri="{FF2B5EF4-FFF2-40B4-BE49-F238E27FC236}">
                <a16:creationId xmlns:a16="http://schemas.microsoft.com/office/drawing/2014/main" id="{606F01D0-CB68-526B-91A0-8943814D1037}"/>
              </a:ext>
            </a:extLst>
          </p:cNvPr>
          <p:cNvSpPr>
            <a:spLocks noChangeArrowheads="1"/>
          </p:cNvSpPr>
          <p:nvPr/>
        </p:nvSpPr>
        <p:spPr bwMode="auto">
          <a:xfrm>
            <a:off x="0" y="-153888"/>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sp>
        <p:nvSpPr>
          <p:cNvPr id="7" name="Rectangle 2">
            <a:extLst>
              <a:ext uri="{FF2B5EF4-FFF2-40B4-BE49-F238E27FC236}">
                <a16:creationId xmlns:a16="http://schemas.microsoft.com/office/drawing/2014/main" id="{5BCA2B1A-1B34-8B11-5E39-6ECEE0250F94}"/>
              </a:ext>
            </a:extLst>
          </p:cNvPr>
          <p:cNvSpPr>
            <a:spLocks noChangeArrowheads="1"/>
          </p:cNvSpPr>
          <p:nvPr/>
        </p:nvSpPr>
        <p:spPr bwMode="auto">
          <a:xfrm>
            <a:off x="0" y="1538387"/>
            <a:ext cx="18473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Arial"/>
            </a:endParaRPr>
          </a:p>
        </p:txBody>
      </p:sp>
      <p:graphicFrame>
        <p:nvGraphicFramePr>
          <p:cNvPr id="21" name="Table 20">
            <a:extLst>
              <a:ext uri="{FF2B5EF4-FFF2-40B4-BE49-F238E27FC236}">
                <a16:creationId xmlns:a16="http://schemas.microsoft.com/office/drawing/2014/main" id="{D16BDC1B-E66C-5CEF-BDE6-1F8671B04FE2}"/>
              </a:ext>
            </a:extLst>
          </p:cNvPr>
          <p:cNvGraphicFramePr>
            <a:graphicFrameLocks noGrp="1"/>
          </p:cNvGraphicFramePr>
          <p:nvPr/>
        </p:nvGraphicFramePr>
        <p:xfrm>
          <a:off x="2313748" y="1196345"/>
          <a:ext cx="7788828" cy="3584448"/>
        </p:xfrm>
        <a:graphic>
          <a:graphicData uri="http://schemas.openxmlformats.org/drawingml/2006/table">
            <a:tbl>
              <a:tblPr firstRow="1" bandRow="1">
                <a:tableStyleId>{2D5ABB26-0587-4C30-8999-92F81FD0307C}</a:tableStyleId>
              </a:tblPr>
              <a:tblGrid>
                <a:gridCol w="2596276">
                  <a:extLst>
                    <a:ext uri="{9D8B030D-6E8A-4147-A177-3AD203B41FA5}">
                      <a16:colId xmlns:a16="http://schemas.microsoft.com/office/drawing/2014/main" val="2018953848"/>
                    </a:ext>
                  </a:extLst>
                </a:gridCol>
                <a:gridCol w="2596276">
                  <a:extLst>
                    <a:ext uri="{9D8B030D-6E8A-4147-A177-3AD203B41FA5}">
                      <a16:colId xmlns:a16="http://schemas.microsoft.com/office/drawing/2014/main" val="3258248138"/>
                    </a:ext>
                  </a:extLst>
                </a:gridCol>
                <a:gridCol w="2596276">
                  <a:extLst>
                    <a:ext uri="{9D8B030D-6E8A-4147-A177-3AD203B41FA5}">
                      <a16:colId xmlns:a16="http://schemas.microsoft.com/office/drawing/2014/main" val="3664711576"/>
                    </a:ext>
                  </a:extLst>
                </a:gridCol>
              </a:tblGrid>
              <a:tr h="256032">
                <a:tc>
                  <a:txBody>
                    <a:bodyPr/>
                    <a:lstStyle/>
                    <a:p>
                      <a:pPr algn="l" fontAlgn="b"/>
                      <a:r>
                        <a:rPr lang="en-US" sz="1400" b="0" i="0" u="none" strike="noStrike" dirty="0">
                          <a:solidFill>
                            <a:srgbClr val="000000"/>
                          </a:solidFill>
                          <a:effectLst/>
                          <a:latin typeface="Verdana" panose="020B0604030504040204" pitchFamily="34" charset="0"/>
                        </a:rPr>
                        <a:t>Diana Martz</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Joan Phelps</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Lorna Tatomir</a:t>
                      </a:r>
                    </a:p>
                  </a:txBody>
                  <a:tcPr marL="9525" marR="9525" marT="19050" marB="19050" anchor="b"/>
                </a:tc>
                <a:extLst>
                  <a:ext uri="{0D108BD9-81ED-4DB2-BD59-A6C34878D82A}">
                    <a16:rowId xmlns:a16="http://schemas.microsoft.com/office/drawing/2014/main" val="302014492"/>
                  </a:ext>
                </a:extLst>
              </a:tr>
              <a:tr h="256032">
                <a:tc>
                  <a:txBody>
                    <a:bodyPr/>
                    <a:lstStyle/>
                    <a:p>
                      <a:pPr algn="l" fontAlgn="b"/>
                      <a:r>
                        <a:rPr lang="en-US" sz="1400" b="0" i="0" u="none" strike="noStrike">
                          <a:solidFill>
                            <a:srgbClr val="000000"/>
                          </a:solidFill>
                          <a:effectLst/>
                          <a:latin typeface="Verdana" panose="020B0604030504040204" pitchFamily="34" charset="0"/>
                        </a:rPr>
                        <a:t>Hannah McMahan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Megan Rahn</a:t>
                      </a:r>
                    </a:p>
                  </a:txBody>
                  <a:tcPr marL="9525" marR="9525" marT="9525" marB="0" anchor="b"/>
                </a:tc>
                <a:tc>
                  <a:txBody>
                    <a:bodyPr/>
                    <a:lstStyle/>
                    <a:p>
                      <a:pPr algn="l" fontAlgn="b"/>
                      <a:r>
                        <a:rPr lang="en-US" sz="1400" b="0" i="0" u="none" strike="noStrike" dirty="0">
                          <a:solidFill>
                            <a:srgbClr val="000000"/>
                          </a:solidFill>
                          <a:effectLst/>
                          <a:latin typeface="Verdana" panose="020B0604030504040204" pitchFamily="34" charset="0"/>
                        </a:rPr>
                        <a:t>Darrell Turner</a:t>
                      </a:r>
                    </a:p>
                  </a:txBody>
                  <a:tcPr marL="9525" marR="9525" marT="19050" marB="19050" anchor="b"/>
                </a:tc>
                <a:extLst>
                  <a:ext uri="{0D108BD9-81ED-4DB2-BD59-A6C34878D82A}">
                    <a16:rowId xmlns:a16="http://schemas.microsoft.com/office/drawing/2014/main" val="31088331"/>
                  </a:ext>
                </a:extLst>
              </a:tr>
              <a:tr h="256032">
                <a:tc>
                  <a:txBody>
                    <a:bodyPr/>
                    <a:lstStyle/>
                    <a:p>
                      <a:pPr algn="l" fontAlgn="b"/>
                      <a:r>
                        <a:rPr lang="en-US" sz="1400" b="0" i="0" u="none" strike="noStrike">
                          <a:solidFill>
                            <a:srgbClr val="000000"/>
                          </a:solidFill>
                          <a:effectLst/>
                          <a:latin typeface="Verdana" panose="020B0604030504040204" pitchFamily="34" charset="0"/>
                        </a:rPr>
                        <a:t>Christy McPherson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Sara Scazzero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Leigha Wachter</a:t>
                      </a:r>
                    </a:p>
                  </a:txBody>
                  <a:tcPr marL="9525" marR="9525" marT="9525" marB="0" anchor="b"/>
                </a:tc>
                <a:extLst>
                  <a:ext uri="{0D108BD9-81ED-4DB2-BD59-A6C34878D82A}">
                    <a16:rowId xmlns:a16="http://schemas.microsoft.com/office/drawing/2014/main" val="3837772068"/>
                  </a:ext>
                </a:extLst>
              </a:tr>
              <a:tr h="256032">
                <a:tc>
                  <a:txBody>
                    <a:bodyPr/>
                    <a:lstStyle/>
                    <a:p>
                      <a:pPr algn="l" fontAlgn="b"/>
                      <a:r>
                        <a:rPr lang="en-US" sz="1400" b="0" i="0" u="none" strike="noStrike">
                          <a:solidFill>
                            <a:srgbClr val="000000"/>
                          </a:solidFill>
                          <a:effectLst/>
                          <a:latin typeface="Verdana" panose="020B0604030504040204" pitchFamily="34" charset="0"/>
                        </a:rPr>
                        <a:t>Tracy Meddaugh</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Hannah Schmokel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Joseph Waite</a:t>
                      </a:r>
                    </a:p>
                  </a:txBody>
                  <a:tcPr marL="9525" marR="9525" marT="9525" marB="0" anchor="b"/>
                </a:tc>
                <a:extLst>
                  <a:ext uri="{0D108BD9-81ED-4DB2-BD59-A6C34878D82A}">
                    <a16:rowId xmlns:a16="http://schemas.microsoft.com/office/drawing/2014/main" val="4180421706"/>
                  </a:ext>
                </a:extLst>
              </a:tr>
              <a:tr h="256032">
                <a:tc>
                  <a:txBody>
                    <a:bodyPr/>
                    <a:lstStyle/>
                    <a:p>
                      <a:pPr algn="l" fontAlgn="b"/>
                      <a:r>
                        <a:rPr lang="en-US" sz="1400" b="0" i="0" u="none" strike="noStrike">
                          <a:solidFill>
                            <a:srgbClr val="000000"/>
                          </a:solidFill>
                          <a:effectLst/>
                          <a:latin typeface="Verdana" panose="020B0604030504040204" pitchFamily="34" charset="0"/>
                        </a:rPr>
                        <a:t>Barbara Newsome</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Ashlyn Shrimplin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Graham Whitmore</a:t>
                      </a:r>
                    </a:p>
                  </a:txBody>
                  <a:tcPr marL="9525" marR="9525" marT="19050" marB="19050" anchor="b"/>
                </a:tc>
                <a:extLst>
                  <a:ext uri="{0D108BD9-81ED-4DB2-BD59-A6C34878D82A}">
                    <a16:rowId xmlns:a16="http://schemas.microsoft.com/office/drawing/2014/main" val="2888317641"/>
                  </a:ext>
                </a:extLst>
              </a:tr>
              <a:tr h="256032">
                <a:tc>
                  <a:txBody>
                    <a:bodyPr/>
                    <a:lstStyle/>
                    <a:p>
                      <a:pPr algn="l" fontAlgn="b"/>
                      <a:r>
                        <a:rPr lang="en-US" sz="1400" b="0" i="0" u="none" strike="noStrike">
                          <a:solidFill>
                            <a:srgbClr val="000000"/>
                          </a:solidFill>
                          <a:effectLst/>
                          <a:latin typeface="Verdana" panose="020B0604030504040204" pitchFamily="34" charset="0"/>
                        </a:rPr>
                        <a:t>Brenda Nielsen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Leah Sprague</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Cheri Wilke</a:t>
                      </a:r>
                    </a:p>
                  </a:txBody>
                  <a:tcPr marL="9525" marR="9525" marT="9525" marB="0" anchor="b"/>
                </a:tc>
                <a:extLst>
                  <a:ext uri="{0D108BD9-81ED-4DB2-BD59-A6C34878D82A}">
                    <a16:rowId xmlns:a16="http://schemas.microsoft.com/office/drawing/2014/main" val="644333624"/>
                  </a:ext>
                </a:extLst>
              </a:tr>
              <a:tr h="256032">
                <a:tc>
                  <a:txBody>
                    <a:bodyPr/>
                    <a:lstStyle/>
                    <a:p>
                      <a:pPr algn="l" fontAlgn="b"/>
                      <a:r>
                        <a:rPr lang="en-US" sz="1400" b="0" i="0" u="none" strike="noStrike">
                          <a:solidFill>
                            <a:srgbClr val="000000"/>
                          </a:solidFill>
                          <a:effectLst/>
                          <a:latin typeface="Verdana" panose="020B0604030504040204" pitchFamily="34" charset="0"/>
                        </a:rPr>
                        <a:t>Danielle Nowe</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Noah </a:t>
                      </a:r>
                      <a:r>
                        <a:rPr lang="en-US" sz="1400" b="0" i="0" u="none" strike="noStrike" dirty="0" err="1">
                          <a:solidFill>
                            <a:srgbClr val="000000"/>
                          </a:solidFill>
                          <a:effectLst/>
                          <a:latin typeface="Verdana" panose="020B0604030504040204" pitchFamily="34" charset="0"/>
                        </a:rPr>
                        <a:t>Staal</a:t>
                      </a:r>
                      <a:endParaRPr lang="en-US" sz="1400" b="0" i="0" u="none" strike="noStrike" dirty="0">
                        <a:solidFill>
                          <a:srgbClr val="000000"/>
                        </a:solidFill>
                        <a:effectLst/>
                        <a:latin typeface="Verdana" panose="020B0604030504040204" pitchFamily="34" charset="0"/>
                      </a:endParaRP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Mackenzie Williams</a:t>
                      </a:r>
                    </a:p>
                  </a:txBody>
                  <a:tcPr marL="9525" marR="9525" marT="19050" marB="19050" anchor="b"/>
                </a:tc>
                <a:extLst>
                  <a:ext uri="{0D108BD9-81ED-4DB2-BD59-A6C34878D82A}">
                    <a16:rowId xmlns:a16="http://schemas.microsoft.com/office/drawing/2014/main" val="28886502"/>
                  </a:ext>
                </a:extLst>
              </a:tr>
              <a:tr h="256032">
                <a:tc>
                  <a:txBody>
                    <a:bodyPr/>
                    <a:lstStyle/>
                    <a:p>
                      <a:pPr algn="l" fontAlgn="b"/>
                      <a:r>
                        <a:rPr lang="en-US" sz="1400" b="0" i="0" u="none" strike="noStrike">
                          <a:solidFill>
                            <a:srgbClr val="000000"/>
                          </a:solidFill>
                          <a:effectLst/>
                          <a:latin typeface="Verdana" panose="020B0604030504040204" pitchFamily="34" charset="0"/>
                        </a:rPr>
                        <a:t>Deborah O’Donnell</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Macie Stuckman</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Allison Wright</a:t>
                      </a:r>
                    </a:p>
                  </a:txBody>
                  <a:tcPr marL="9525" marR="9525" marT="9525" marB="0" anchor="b"/>
                </a:tc>
                <a:extLst>
                  <a:ext uri="{0D108BD9-81ED-4DB2-BD59-A6C34878D82A}">
                    <a16:rowId xmlns:a16="http://schemas.microsoft.com/office/drawing/2014/main" val="2019150912"/>
                  </a:ext>
                </a:extLst>
              </a:tr>
              <a:tr h="256032">
                <a:tc>
                  <a:txBody>
                    <a:bodyPr/>
                    <a:lstStyle/>
                    <a:p>
                      <a:pPr algn="l" fontAlgn="b"/>
                      <a:r>
                        <a:rPr lang="en-US" sz="1400" b="0" i="0" u="none" strike="noStrike">
                          <a:solidFill>
                            <a:srgbClr val="000000"/>
                          </a:solidFill>
                          <a:effectLst/>
                          <a:latin typeface="Verdana" panose="020B0604030504040204" pitchFamily="34" charset="0"/>
                        </a:rPr>
                        <a:t>Evelyn Ocasio</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Jia Le Su</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Tiffany Yeh</a:t>
                      </a:r>
                    </a:p>
                  </a:txBody>
                  <a:tcPr marL="9525" marR="9525" marT="9525" marB="0" anchor="b"/>
                </a:tc>
                <a:extLst>
                  <a:ext uri="{0D108BD9-81ED-4DB2-BD59-A6C34878D82A}">
                    <a16:rowId xmlns:a16="http://schemas.microsoft.com/office/drawing/2014/main" val="3228095077"/>
                  </a:ext>
                </a:extLst>
              </a:tr>
              <a:tr h="256032">
                <a:tc>
                  <a:txBody>
                    <a:bodyPr/>
                    <a:lstStyle/>
                    <a:p>
                      <a:pPr algn="l" fontAlgn="b"/>
                      <a:r>
                        <a:rPr lang="en-US" sz="1400" b="0" i="0" u="none" strike="noStrike">
                          <a:solidFill>
                            <a:srgbClr val="000000"/>
                          </a:solidFill>
                          <a:effectLst/>
                          <a:latin typeface="Verdana" panose="020B0604030504040204" pitchFamily="34" charset="0"/>
                        </a:rPr>
                        <a:t>Georg Ort</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Carole Svensson</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Muchun Yin</a:t>
                      </a:r>
                    </a:p>
                  </a:txBody>
                  <a:tcPr marL="9525" marR="9525" marT="9525" marB="0" anchor="b"/>
                </a:tc>
                <a:extLst>
                  <a:ext uri="{0D108BD9-81ED-4DB2-BD59-A6C34878D82A}">
                    <a16:rowId xmlns:a16="http://schemas.microsoft.com/office/drawing/2014/main" val="3944572756"/>
                  </a:ext>
                </a:extLst>
              </a:tr>
              <a:tr h="256032">
                <a:tc>
                  <a:txBody>
                    <a:bodyPr/>
                    <a:lstStyle/>
                    <a:p>
                      <a:pPr algn="l" fontAlgn="b"/>
                      <a:r>
                        <a:rPr lang="en-US" sz="1400" b="0" i="0" u="none" strike="noStrike">
                          <a:solidFill>
                            <a:srgbClr val="000000"/>
                          </a:solidFill>
                          <a:effectLst/>
                          <a:latin typeface="Verdana" panose="020B0604030504040204" pitchFamily="34" charset="0"/>
                        </a:rPr>
                        <a:t>Martha Ort</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Ellie Talalight</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Ted York</a:t>
                      </a:r>
                    </a:p>
                  </a:txBody>
                  <a:tcPr marL="9525" marR="9525" marT="19050" marB="19050" anchor="b"/>
                </a:tc>
                <a:extLst>
                  <a:ext uri="{0D108BD9-81ED-4DB2-BD59-A6C34878D82A}">
                    <a16:rowId xmlns:a16="http://schemas.microsoft.com/office/drawing/2014/main" val="3230634808"/>
                  </a:ext>
                </a:extLst>
              </a:tr>
              <a:tr h="256032">
                <a:tc>
                  <a:txBody>
                    <a:bodyPr/>
                    <a:lstStyle/>
                    <a:p>
                      <a:pPr algn="l" fontAlgn="b"/>
                      <a:r>
                        <a:rPr lang="en-US" sz="1400" b="0" i="0" u="none" strike="noStrike">
                          <a:solidFill>
                            <a:srgbClr val="000000"/>
                          </a:solidFill>
                          <a:effectLst/>
                          <a:latin typeface="Verdana" panose="020B0604030504040204" pitchFamily="34" charset="0"/>
                        </a:rPr>
                        <a:t>Barb Park</a:t>
                      </a:r>
                    </a:p>
                  </a:txBody>
                  <a:tcPr marL="9525" marR="9525" marT="9525" marB="0" anchor="b"/>
                </a:tc>
                <a:tc>
                  <a:txBody>
                    <a:bodyPr/>
                    <a:lstStyle/>
                    <a:p>
                      <a:pPr algn="l" fontAlgn="b"/>
                      <a:r>
                        <a:rPr lang="en-US" sz="1400" b="0" i="0" u="none" strike="noStrike">
                          <a:solidFill>
                            <a:srgbClr val="000000"/>
                          </a:solidFill>
                          <a:effectLst/>
                          <a:latin typeface="Verdana" panose="020B0604030504040204" pitchFamily="34" charset="0"/>
                        </a:rPr>
                        <a:t>Peter Talalight</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Tai Lee Young</a:t>
                      </a:r>
                    </a:p>
                  </a:txBody>
                  <a:tcPr marL="9525" marR="9525" marT="19050" marB="19050" anchor="b"/>
                </a:tc>
                <a:extLst>
                  <a:ext uri="{0D108BD9-81ED-4DB2-BD59-A6C34878D82A}">
                    <a16:rowId xmlns:a16="http://schemas.microsoft.com/office/drawing/2014/main" val="285943974"/>
                  </a:ext>
                </a:extLst>
              </a:tr>
              <a:tr h="256032">
                <a:tc>
                  <a:txBody>
                    <a:bodyPr/>
                    <a:lstStyle/>
                    <a:p>
                      <a:pPr algn="l" fontAlgn="b"/>
                      <a:r>
                        <a:rPr lang="en-US" sz="1400" b="0" i="0" u="none" strike="noStrike">
                          <a:solidFill>
                            <a:srgbClr val="000000"/>
                          </a:solidFill>
                          <a:effectLst/>
                          <a:latin typeface="Verdana" panose="020B0604030504040204" pitchFamily="34" charset="0"/>
                        </a:rPr>
                        <a:t>Deb Payne</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Weston Talalight</a:t>
                      </a:r>
                    </a:p>
                  </a:txBody>
                  <a:tcPr marL="9525" marR="9525" marT="19050" marB="19050" anchor="b"/>
                </a:tc>
                <a:tc>
                  <a:txBody>
                    <a:bodyPr/>
                    <a:lstStyle/>
                    <a:p>
                      <a:pPr algn="l" fontAlgn="b"/>
                      <a:r>
                        <a:rPr lang="en-US" sz="1400" b="0" i="0" u="none" strike="noStrike">
                          <a:solidFill>
                            <a:srgbClr val="000000"/>
                          </a:solidFill>
                          <a:effectLst/>
                          <a:latin typeface="Verdana" panose="020B0604030504040204" pitchFamily="34" charset="0"/>
                        </a:rPr>
                        <a:t>Abigail Zawisza</a:t>
                      </a:r>
                    </a:p>
                  </a:txBody>
                  <a:tcPr marL="9525" marR="9525" marT="9525" marB="0" anchor="b"/>
                </a:tc>
                <a:extLst>
                  <a:ext uri="{0D108BD9-81ED-4DB2-BD59-A6C34878D82A}">
                    <a16:rowId xmlns:a16="http://schemas.microsoft.com/office/drawing/2014/main" val="957986170"/>
                  </a:ext>
                </a:extLst>
              </a:tr>
              <a:tr h="256032">
                <a:tc>
                  <a:txBody>
                    <a:bodyPr/>
                    <a:lstStyle/>
                    <a:p>
                      <a:pPr algn="l" fontAlgn="b"/>
                      <a:r>
                        <a:rPr lang="en-US" sz="1400" b="0" i="0" u="none" strike="noStrike" dirty="0">
                          <a:solidFill>
                            <a:srgbClr val="000000"/>
                          </a:solidFill>
                          <a:effectLst/>
                          <a:latin typeface="Verdana" panose="020B0604030504040204" pitchFamily="34" charset="0"/>
                        </a:rPr>
                        <a:t>Linda Petrie</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Rachel Tamang</a:t>
                      </a:r>
                    </a:p>
                  </a:txBody>
                  <a:tcPr marL="9525" marR="9525" marT="19050" marB="19050" anchor="b"/>
                </a:tc>
                <a:tc>
                  <a:txBody>
                    <a:bodyPr/>
                    <a:lstStyle/>
                    <a:p>
                      <a:pPr algn="l" fontAlgn="b"/>
                      <a:r>
                        <a:rPr lang="en-US" sz="1400" b="0" i="0" u="none" strike="noStrike" dirty="0">
                          <a:solidFill>
                            <a:srgbClr val="000000"/>
                          </a:solidFill>
                          <a:effectLst/>
                          <a:latin typeface="Verdana" panose="020B0604030504040204" pitchFamily="34" charset="0"/>
                        </a:rPr>
                        <a:t>Anita </a:t>
                      </a:r>
                      <a:r>
                        <a:rPr lang="en-US" sz="1400" b="0" i="0" u="none" strike="noStrike" dirty="0" err="1">
                          <a:solidFill>
                            <a:srgbClr val="000000"/>
                          </a:solidFill>
                          <a:effectLst/>
                          <a:latin typeface="Verdana" panose="020B0604030504040204" pitchFamily="34" charset="0"/>
                        </a:rPr>
                        <a:t>Zeifert</a:t>
                      </a:r>
                      <a:endParaRPr lang="en-US" sz="1400" b="0" i="0" u="none" strike="noStrike" dirty="0">
                        <a:solidFill>
                          <a:srgbClr val="000000"/>
                        </a:solidFill>
                        <a:effectLst/>
                        <a:latin typeface="Verdana" panose="020B0604030504040204" pitchFamily="34" charset="0"/>
                      </a:endParaRPr>
                    </a:p>
                  </a:txBody>
                  <a:tcPr marL="9525" marR="9525" marT="19050" marB="19050" anchor="b"/>
                </a:tc>
                <a:extLst>
                  <a:ext uri="{0D108BD9-81ED-4DB2-BD59-A6C34878D82A}">
                    <a16:rowId xmlns:a16="http://schemas.microsoft.com/office/drawing/2014/main" val="885331"/>
                  </a:ext>
                </a:extLst>
              </a:tr>
            </a:tbl>
          </a:graphicData>
        </a:graphic>
      </p:graphicFrame>
      <p:sp>
        <p:nvSpPr>
          <p:cNvPr id="3" name="Footer Placeholder 2">
            <a:extLst>
              <a:ext uri="{FF2B5EF4-FFF2-40B4-BE49-F238E27FC236}">
                <a16:creationId xmlns:a16="http://schemas.microsoft.com/office/drawing/2014/main" id="{A53E50C7-02C5-F45A-678F-F80B2E579458}"/>
              </a:ext>
            </a:extLst>
          </p:cNvPr>
          <p:cNvSpPr>
            <a:spLocks noGrp="1"/>
          </p:cNvSpPr>
          <p:nvPr>
            <p:ph type="ftr" idx="11"/>
          </p:nvPr>
        </p:nvSpPr>
        <p:spPr/>
        <p:txBody>
          <a:bodyPr/>
          <a:lstStyle/>
          <a:p>
            <a:r>
              <a:rPr lang="en-US" dirty="0"/>
              <a:t>© 2020-2026 Light of the World Learning</a:t>
            </a:r>
          </a:p>
        </p:txBody>
      </p:sp>
    </p:spTree>
    <p:extLst>
      <p:ext uri="{BB962C8B-B14F-4D97-AF65-F5344CB8AC3E}">
        <p14:creationId xmlns:p14="http://schemas.microsoft.com/office/powerpoint/2010/main" val="3550224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64"/>
        <p:cNvGrpSpPr/>
        <p:nvPr/>
      </p:nvGrpSpPr>
      <p:grpSpPr>
        <a:xfrm>
          <a:off x="0" y="0"/>
          <a:ext cx="0" cy="0"/>
          <a:chOff x="0" y="0"/>
          <a:chExt cx="0" cy="0"/>
        </a:xfrm>
      </p:grpSpPr>
      <p:graphicFrame>
        <p:nvGraphicFramePr>
          <p:cNvPr id="265" name="Google Shape;265;g2aaed9e26ff_0_100"/>
          <p:cNvGraphicFramePr/>
          <p:nvPr>
            <p:extLst>
              <p:ext uri="{D42A27DB-BD31-4B8C-83A1-F6EECF244321}">
                <p14:modId xmlns:p14="http://schemas.microsoft.com/office/powerpoint/2010/main" val="1665600545"/>
              </p:ext>
            </p:extLst>
          </p:nvPr>
        </p:nvGraphicFramePr>
        <p:xfrm>
          <a:off x="5907675" y="886658"/>
          <a:ext cx="5936750" cy="5717300"/>
        </p:xfrm>
        <a:graphic>
          <a:graphicData uri="http://schemas.openxmlformats.org/drawingml/2006/table">
            <a:tbl>
              <a:tblPr>
                <a:noFill/>
                <a:tableStyleId>{DEE92B92-319C-457A-A05E-95D358091639}</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A. of seed that grow               in pods.</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B. with a spoon. </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C. because it is made with fresh vegetables.</a:t>
                      </a:r>
                      <a:endParaRPr>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D.</a:t>
                      </a:r>
                      <a:r>
                        <a:rPr lang="en-US" sz="2800" u="none" strike="noStrike" cap="none" dirty="0">
                          <a:latin typeface="Verdana"/>
                          <a:ea typeface="Verdana"/>
                          <a:cs typeface="Verdana"/>
                          <a:sym typeface="Verdana"/>
                        </a:rPr>
                        <a:t> meat of cows.</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66" name="Google Shape;266;g2aaed9e26ff_0_100"/>
          <p:cNvSpPr txBox="1"/>
          <p:nvPr/>
        </p:nvSpPr>
        <p:spPr>
          <a:xfrm>
            <a:off x="1175386" y="-290807"/>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67" name="Google Shape;267;g2aaed9e26ff_0_100"/>
          <p:cNvGraphicFramePr/>
          <p:nvPr>
            <p:extLst>
              <p:ext uri="{D42A27DB-BD31-4B8C-83A1-F6EECF244321}">
                <p14:modId xmlns:p14="http://schemas.microsoft.com/office/powerpoint/2010/main" val="880782295"/>
              </p:ext>
            </p:extLst>
          </p:nvPr>
        </p:nvGraphicFramePr>
        <p:xfrm>
          <a:off x="254443" y="886658"/>
          <a:ext cx="4775900" cy="5717300"/>
        </p:xfrm>
        <a:graphic>
          <a:graphicData uri="http://schemas.openxmlformats.org/drawingml/2006/table">
            <a:tbl>
              <a:tblPr>
                <a:noFill/>
                <a:tableStyleId>{DEE92B92-319C-457A-A05E-95D358091639}</a:tableStyleId>
              </a:tblPr>
              <a:tblGrid>
                <a:gridCol w="4775900">
                  <a:extLst>
                    <a:ext uri="{9D8B030D-6E8A-4147-A177-3AD203B41FA5}">
                      <a16:colId xmlns:a16="http://schemas.microsoft.com/office/drawing/2014/main" val="20000"/>
                    </a:ext>
                  </a:extLst>
                </a:gridCol>
              </a:tblGrid>
              <a:tr h="1429400">
                <a:tc>
                  <a:txBody>
                    <a:bodyPr/>
                    <a:lstStyle/>
                    <a:p>
                      <a:pPr marL="457200" marR="0" lvl="0" indent="-406400" algn="l" rtl="0">
                        <a:lnSpc>
                          <a:spcPct val="100000"/>
                        </a:lnSpc>
                        <a:spcBef>
                          <a:spcPts val="0"/>
                        </a:spcBef>
                        <a:spcAft>
                          <a:spcPts val="0"/>
                        </a:spcAft>
                        <a:buSzPts val="2800"/>
                        <a:buFont typeface="Verdana"/>
                        <a:buAutoNum type="arabicPeriod"/>
                      </a:pPr>
                      <a:r>
                        <a:rPr lang="en-US" sz="2800" dirty="0">
                          <a:latin typeface="Verdana"/>
                          <a:ea typeface="Verdana"/>
                          <a:cs typeface="Verdana"/>
                          <a:sym typeface="Verdana"/>
                        </a:rPr>
                        <a:t> A </a:t>
                      </a:r>
                      <a:r>
                        <a:rPr lang="en-US" sz="2800" b="1" dirty="0">
                          <a:latin typeface="Verdana"/>
                          <a:ea typeface="Verdana"/>
                          <a:cs typeface="Verdana"/>
                          <a:sym typeface="Verdana"/>
                        </a:rPr>
                        <a:t>salad</a:t>
                      </a:r>
                      <a:r>
                        <a:rPr lang="en-US" sz="2800" dirty="0">
                          <a:latin typeface="Verdana"/>
                          <a:ea typeface="Verdana"/>
                          <a:cs typeface="Verdana"/>
                          <a:sym typeface="Verdana"/>
                        </a:rPr>
                        <a:t> is healthy food </a:t>
                      </a:r>
                      <a:r>
                        <a:rPr lang="en-US" sz="2800" u="none" strike="noStrike" cap="none" dirty="0">
                          <a:latin typeface="Verdana"/>
                          <a:ea typeface="Verdana"/>
                          <a:cs typeface="Verdana"/>
                          <a:sym typeface="Verdana"/>
                        </a:rPr>
                        <a:t>                          </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2</a:t>
                      </a:r>
                      <a:r>
                        <a:rPr lang="en-US" sz="2800" u="none" strike="noStrike" cap="none" dirty="0">
                          <a:latin typeface="Verdana"/>
                          <a:ea typeface="Verdana"/>
                          <a:cs typeface="Verdana"/>
                          <a:sym typeface="Verdana"/>
                        </a:rPr>
                        <a:t>. </a:t>
                      </a:r>
                      <a:r>
                        <a:rPr lang="en-US" sz="2800" b="1" dirty="0">
                          <a:latin typeface="Verdana"/>
                          <a:ea typeface="Verdana"/>
                          <a:cs typeface="Verdana"/>
                          <a:sym typeface="Verdana"/>
                        </a:rPr>
                        <a:t>Beans</a:t>
                      </a:r>
                      <a:r>
                        <a:rPr lang="en-US" sz="2800" dirty="0">
                          <a:latin typeface="Verdana"/>
                          <a:ea typeface="Verdana"/>
                          <a:cs typeface="Verdana"/>
                          <a:sym typeface="Verdana"/>
                        </a:rPr>
                        <a:t> are a type</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3. </a:t>
                      </a:r>
                      <a:r>
                        <a:rPr lang="en-US" sz="2800" b="1" dirty="0">
                          <a:latin typeface="Verdana"/>
                          <a:ea typeface="Verdana"/>
                          <a:cs typeface="Verdana"/>
                          <a:sym typeface="Verdana"/>
                        </a:rPr>
                        <a:t>Beef</a:t>
                      </a:r>
                      <a:r>
                        <a:rPr lang="en-US" sz="2800" dirty="0">
                          <a:latin typeface="Verdana"/>
                          <a:ea typeface="Verdana"/>
                          <a:cs typeface="Verdana"/>
                          <a:sym typeface="Verdana"/>
                        </a:rPr>
                        <a:t> is the</a:t>
                      </a:r>
                      <a:endParaRPr sz="2800" u="none" strike="noStrike" cap="none"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4. We can eat </a:t>
                      </a:r>
                      <a:r>
                        <a:rPr lang="en-US" sz="2800" b="1" dirty="0">
                          <a:latin typeface="Verdana"/>
                          <a:ea typeface="Verdana"/>
                          <a:cs typeface="Verdana"/>
                          <a:sym typeface="Verdana"/>
                        </a:rPr>
                        <a:t>soup</a:t>
                      </a:r>
                      <a:endParaRPr sz="2800" b="0" u="none" strike="noStrike" cap="none"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Footer Placeholder 1">
            <a:extLst>
              <a:ext uri="{FF2B5EF4-FFF2-40B4-BE49-F238E27FC236}">
                <a16:creationId xmlns:a16="http://schemas.microsoft.com/office/drawing/2014/main" id="{C4D834BF-F090-75DB-BCE5-75DD2CCC4A09}"/>
              </a:ext>
            </a:extLst>
          </p:cNvPr>
          <p:cNvSpPr>
            <a:spLocks noGrp="1"/>
          </p:cNvSpPr>
          <p:nvPr>
            <p:ph type="ftr" idx="11"/>
          </p:nvPr>
        </p:nvSpPr>
        <p:spPr>
          <a:xfrm>
            <a:off x="4031145" y="6532865"/>
            <a:ext cx="4114800" cy="365100"/>
          </a:xfrm>
        </p:spPr>
        <p:txBody>
          <a:bodyPr/>
          <a:lstStyle/>
          <a:p>
            <a:r>
              <a:rPr lang="en-US" dirty="0"/>
              <a:t>© 2020-2026 Light of the World Learning</a:t>
            </a:r>
          </a:p>
        </p:txBody>
      </p:sp>
      <p:sp>
        <p:nvSpPr>
          <p:cNvPr id="3" name="Slide Number Placeholder 2">
            <a:extLst>
              <a:ext uri="{FF2B5EF4-FFF2-40B4-BE49-F238E27FC236}">
                <a16:creationId xmlns:a16="http://schemas.microsoft.com/office/drawing/2014/main" id="{89B21D40-E0D1-3CA9-E67D-278448BABA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4" name="Picture 3">
            <a:extLst>
              <a:ext uri="{FF2B5EF4-FFF2-40B4-BE49-F238E27FC236}">
                <a16:creationId xmlns:a16="http://schemas.microsoft.com/office/drawing/2014/main" id="{E326D311-7D05-7A34-365E-5516456574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999720" y="5034964"/>
            <a:ext cx="2354080" cy="1568994"/>
          </a:xfrm>
          <a:prstGeom prst="rect">
            <a:avLst/>
          </a:prstGeom>
        </p:spPr>
      </p:pic>
      <p:pic>
        <p:nvPicPr>
          <p:cNvPr id="5" name="Picture 4">
            <a:extLst>
              <a:ext uri="{FF2B5EF4-FFF2-40B4-BE49-F238E27FC236}">
                <a16:creationId xmlns:a16="http://schemas.microsoft.com/office/drawing/2014/main" id="{1B3958ED-8385-0B96-A847-E1698527B6F7}"/>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45964" y="1034893"/>
            <a:ext cx="1987446" cy="2981914"/>
          </a:xfrm>
          <a:prstGeom prst="rect">
            <a:avLst/>
          </a:prstGeom>
        </p:spPr>
      </p:pic>
      <p:pic>
        <p:nvPicPr>
          <p:cNvPr id="6" name="Picture 5">
            <a:extLst>
              <a:ext uri="{FF2B5EF4-FFF2-40B4-BE49-F238E27FC236}">
                <a16:creationId xmlns:a16="http://schemas.microsoft.com/office/drawing/2014/main" id="{DF018B0A-1526-1F1C-01EA-2E873BCF488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22396" y="857446"/>
            <a:ext cx="2622029" cy="1747582"/>
          </a:xfrm>
          <a:prstGeom prst="rect">
            <a:avLst/>
          </a:prstGeom>
        </p:spPr>
      </p:pic>
      <p:pic>
        <p:nvPicPr>
          <p:cNvPr id="7" name="Picture 6">
            <a:extLst>
              <a:ext uri="{FF2B5EF4-FFF2-40B4-BE49-F238E27FC236}">
                <a16:creationId xmlns:a16="http://schemas.microsoft.com/office/drawing/2014/main" id="{64549FA2-1425-51AF-F02D-4671DA2A8E9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098622" y="919101"/>
            <a:ext cx="2622030" cy="1747583"/>
          </a:xfrm>
          <a:prstGeom prst="rect">
            <a:avLst/>
          </a:prstGeom>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2932" y="0"/>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01" fill="hold"/>
                                        <p:tgtEl>
                                          <p:spTgt spid="8"/>
                                        </p:tgtEl>
                                      </p:cBhvr>
                                    </p:cmd>
                                  </p:childTnLst>
                                </p:cTn>
                              </p:par>
                            </p:childTnLst>
                          </p:cTn>
                        </p:par>
                      </p:childTnLst>
                    </p:cTn>
                  </p:par>
                </p:childTnLst>
              </p:cTn>
              <p:nextCondLst>
                <p:cond evt="onClick" delay="0">
                  <p:tgtEl>
                    <p:spTgt spid="8"/>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75"/>
        <p:cNvGrpSpPr/>
        <p:nvPr/>
      </p:nvGrpSpPr>
      <p:grpSpPr>
        <a:xfrm>
          <a:off x="0" y="0"/>
          <a:ext cx="0" cy="0"/>
          <a:chOff x="0" y="0"/>
          <a:chExt cx="0" cy="0"/>
        </a:xfrm>
      </p:grpSpPr>
      <p:graphicFrame>
        <p:nvGraphicFramePr>
          <p:cNvPr id="276" name="Google Shape;276;g2aaed9e26ff_0_270"/>
          <p:cNvGraphicFramePr/>
          <p:nvPr>
            <p:extLst>
              <p:ext uri="{D42A27DB-BD31-4B8C-83A1-F6EECF244321}">
                <p14:modId xmlns:p14="http://schemas.microsoft.com/office/powerpoint/2010/main" val="2290249541"/>
              </p:ext>
            </p:extLst>
          </p:nvPr>
        </p:nvGraphicFramePr>
        <p:xfrm>
          <a:off x="5907675" y="886658"/>
          <a:ext cx="5936750" cy="5717300"/>
        </p:xfrm>
        <a:graphic>
          <a:graphicData uri="http://schemas.openxmlformats.org/drawingml/2006/table">
            <a:tbl>
              <a:tblPr>
                <a:noFill/>
                <a:tableStyleId>{DEE92B92-319C-457A-A05E-95D358091639}</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E. from cocoa beans.</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F. </a:t>
                      </a:r>
                      <a:r>
                        <a:rPr lang="en-US" sz="2800" b="0" dirty="0">
                          <a:latin typeface="Verdana"/>
                          <a:ea typeface="Verdana"/>
                          <a:cs typeface="Verdana"/>
                          <a:sym typeface="Verdana"/>
                        </a:rPr>
                        <a:t>cookies, donuts or cake</a:t>
                      </a:r>
                      <a:r>
                        <a:rPr lang="en-US" sz="2800" dirty="0">
                          <a:latin typeface="Verdana"/>
                          <a:ea typeface="Verdana"/>
                          <a:cs typeface="Verdana"/>
                          <a:sym typeface="Verdana"/>
                        </a:rPr>
                        <a:t>.</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G. sweet, fizzy drink such as cola.</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H.</a:t>
                      </a:r>
                      <a:r>
                        <a:rPr lang="en-US" sz="2800" u="none" strike="noStrike" cap="none" dirty="0">
                          <a:latin typeface="Verdana"/>
                          <a:ea typeface="Verdana"/>
                          <a:cs typeface="Verdana"/>
                          <a:sym typeface="Verdana"/>
                        </a:rPr>
                        <a:t> from grapes.</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77" name="Google Shape;277;g2aaed9e26ff_0_270"/>
          <p:cNvSpPr txBox="1"/>
          <p:nvPr/>
        </p:nvSpPr>
        <p:spPr>
          <a:xfrm>
            <a:off x="1175386" y="-290807"/>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78" name="Google Shape;278;g2aaed9e26ff_0_270"/>
          <p:cNvGraphicFramePr/>
          <p:nvPr>
            <p:extLst>
              <p:ext uri="{D42A27DB-BD31-4B8C-83A1-F6EECF244321}">
                <p14:modId xmlns:p14="http://schemas.microsoft.com/office/powerpoint/2010/main" val="3925112877"/>
              </p:ext>
            </p:extLst>
          </p:nvPr>
        </p:nvGraphicFramePr>
        <p:xfrm>
          <a:off x="254443" y="886658"/>
          <a:ext cx="4775900" cy="5717300"/>
        </p:xfrm>
        <a:graphic>
          <a:graphicData uri="http://schemas.openxmlformats.org/drawingml/2006/table">
            <a:tbl>
              <a:tblPr>
                <a:noFill/>
                <a:tableStyleId>{DEE92B92-319C-457A-A05E-95D358091639}</a:tableStyleId>
              </a:tblPr>
              <a:tblGrid>
                <a:gridCol w="477590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5. A </a:t>
                      </a:r>
                      <a:r>
                        <a:rPr lang="en-US" sz="2800" b="1" dirty="0">
                          <a:latin typeface="Verdana"/>
                          <a:ea typeface="Verdana"/>
                          <a:cs typeface="Verdana"/>
                          <a:sym typeface="Verdana"/>
                        </a:rPr>
                        <a:t>soda </a:t>
                      </a:r>
                      <a:r>
                        <a:rPr lang="en-US" sz="2800" dirty="0">
                          <a:latin typeface="Verdana"/>
                          <a:ea typeface="Verdana"/>
                          <a:cs typeface="Verdana"/>
                          <a:sym typeface="Verdana"/>
                        </a:rPr>
                        <a:t>is a</a:t>
                      </a:r>
                      <a:r>
                        <a:rPr lang="en-US" sz="2800" u="none" strike="noStrike" cap="none" dirty="0">
                          <a:latin typeface="Verdana"/>
                          <a:ea typeface="Verdana"/>
                          <a:cs typeface="Verdana"/>
                          <a:sym typeface="Verdana"/>
                        </a:rPr>
                        <a:t>                          </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a:latin typeface="Verdana"/>
                          <a:ea typeface="Verdana"/>
                          <a:cs typeface="Verdana"/>
                          <a:sym typeface="Verdana"/>
                        </a:rPr>
                        <a:t>6. </a:t>
                      </a:r>
                      <a:r>
                        <a:rPr lang="en-US" sz="2800" b="1">
                          <a:latin typeface="Verdana"/>
                          <a:ea typeface="Verdana"/>
                          <a:cs typeface="Verdana"/>
                          <a:sym typeface="Verdana"/>
                        </a:rPr>
                        <a:t>Chocolate</a:t>
                      </a:r>
                      <a:r>
                        <a:rPr lang="en-US" sz="2800">
                          <a:latin typeface="Verdana"/>
                          <a:ea typeface="Verdana"/>
                          <a:cs typeface="Verdana"/>
                          <a:sym typeface="Verdana"/>
                        </a:rPr>
                        <a:t> is made</a:t>
                      </a:r>
                      <a:endParaRPr>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7. </a:t>
                      </a:r>
                      <a:r>
                        <a:rPr lang="en-US" sz="2800" b="1" dirty="0">
                          <a:latin typeface="Verdana"/>
                          <a:ea typeface="Verdana"/>
                          <a:cs typeface="Verdana"/>
                          <a:sym typeface="Verdana"/>
                        </a:rPr>
                        <a:t>Wine</a:t>
                      </a:r>
                      <a:r>
                        <a:rPr lang="en-US" sz="2800" dirty="0">
                          <a:latin typeface="Verdana"/>
                          <a:ea typeface="Verdana"/>
                          <a:cs typeface="Verdana"/>
                          <a:sym typeface="Verdana"/>
                        </a:rPr>
                        <a:t> comes</a:t>
                      </a:r>
                      <a:endParaRPr sz="2800" u="none" strike="noStrike" cap="none"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dirty="0">
                          <a:latin typeface="Verdana"/>
                          <a:ea typeface="Verdana"/>
                          <a:cs typeface="Verdana"/>
                          <a:sym typeface="Verdana"/>
                        </a:rPr>
                        <a:t>8. After dinner we eat</a:t>
                      </a:r>
                      <a:r>
                        <a:rPr lang="en-US" sz="2800" u="none" strike="noStrike" cap="none" dirty="0">
                          <a:latin typeface="Verdana"/>
                          <a:ea typeface="Verdana"/>
                          <a:cs typeface="Verdana"/>
                          <a:sym typeface="Verdana"/>
                        </a:rPr>
                        <a:t> a </a:t>
                      </a:r>
                      <a:r>
                        <a:rPr lang="en-US" sz="2800" b="1" u="none" strike="noStrike" cap="none" dirty="0">
                          <a:latin typeface="Verdana"/>
                          <a:ea typeface="Verdana"/>
                          <a:cs typeface="Verdana"/>
                          <a:sym typeface="Verdana"/>
                        </a:rPr>
                        <a:t>dessert</a:t>
                      </a:r>
                      <a:r>
                        <a:rPr lang="en-US" sz="2800" u="none" strike="noStrike" cap="none" dirty="0">
                          <a:latin typeface="Verdana"/>
                          <a:ea typeface="Verdana"/>
                          <a:cs typeface="Verdana"/>
                          <a:sym typeface="Verdana"/>
                        </a:rPr>
                        <a:t>, like     </a:t>
                      </a:r>
                      <a:endParaRPr sz="2800" u="none" strike="noStrike" cap="none"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Footer Placeholder 1">
            <a:extLst>
              <a:ext uri="{FF2B5EF4-FFF2-40B4-BE49-F238E27FC236}">
                <a16:creationId xmlns:a16="http://schemas.microsoft.com/office/drawing/2014/main" id="{DB2035D9-6433-0D29-4D79-B67592715F5D}"/>
              </a:ext>
            </a:extLst>
          </p:cNvPr>
          <p:cNvSpPr>
            <a:spLocks noGrp="1"/>
          </p:cNvSpPr>
          <p:nvPr>
            <p:ph type="ftr" idx="11"/>
          </p:nvPr>
        </p:nvSpPr>
        <p:spPr>
          <a:xfrm>
            <a:off x="-236182" y="6538900"/>
            <a:ext cx="4114800" cy="365100"/>
          </a:xfrm>
        </p:spPr>
        <p:txBody>
          <a:bodyPr/>
          <a:lstStyle/>
          <a:p>
            <a:r>
              <a:rPr lang="en-US" dirty="0"/>
              <a:t>© 2020-2026 Light of the World Learning</a:t>
            </a:r>
          </a:p>
        </p:txBody>
      </p:sp>
      <p:sp>
        <p:nvSpPr>
          <p:cNvPr id="3" name="Slide Number Placeholder 2">
            <a:extLst>
              <a:ext uri="{FF2B5EF4-FFF2-40B4-BE49-F238E27FC236}">
                <a16:creationId xmlns:a16="http://schemas.microsoft.com/office/drawing/2014/main" id="{76D3462C-DF03-EF4A-F85A-72F38077883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4" name="Picture 3">
            <a:extLst>
              <a:ext uri="{FF2B5EF4-FFF2-40B4-BE49-F238E27FC236}">
                <a16:creationId xmlns:a16="http://schemas.microsoft.com/office/drawing/2014/main" id="{50D5D07C-A006-7415-BCFC-50829EF4140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1411" y="476974"/>
            <a:ext cx="2248932" cy="1932957"/>
          </a:xfrm>
          <a:prstGeom prst="rect">
            <a:avLst/>
          </a:prstGeom>
        </p:spPr>
      </p:pic>
      <p:pic>
        <p:nvPicPr>
          <p:cNvPr id="5" name="Picture 4">
            <a:extLst>
              <a:ext uri="{FF2B5EF4-FFF2-40B4-BE49-F238E27FC236}">
                <a16:creationId xmlns:a16="http://schemas.microsoft.com/office/drawing/2014/main" id="{E5417802-6022-629C-C467-815A990F76A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314362" y="4242888"/>
            <a:ext cx="1335675" cy="2615112"/>
          </a:xfrm>
          <a:prstGeom prst="rect">
            <a:avLst/>
          </a:prstGeom>
        </p:spPr>
      </p:pic>
      <p:pic>
        <p:nvPicPr>
          <p:cNvPr id="6" name="Picture 5">
            <a:extLst>
              <a:ext uri="{FF2B5EF4-FFF2-40B4-BE49-F238E27FC236}">
                <a16:creationId xmlns:a16="http://schemas.microsoft.com/office/drawing/2014/main" id="{BFABE894-162D-8132-8286-FF2944DA97B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23884" y="537092"/>
            <a:ext cx="2820541" cy="1872839"/>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4372" y="49729"/>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191" fill="hold"/>
                                        <p:tgtEl>
                                          <p:spTgt spid="7"/>
                                        </p:tgtEl>
                                      </p:cBhvr>
                                    </p:cmd>
                                  </p:childTnLst>
                                </p:cTn>
                              </p:par>
                            </p:childTnLst>
                          </p:cTn>
                        </p:par>
                      </p:childTnLst>
                    </p:cTn>
                  </p:par>
                </p:childTnLst>
              </p:cTn>
              <p:nextCondLst>
                <p:cond evt="onClick" delay="0">
                  <p:tgtEl>
                    <p:spTgt spid="7"/>
                  </p:tgtEl>
                </p:cond>
              </p:nextCondLst>
            </p:seq>
            <p:audio>
              <p:cMediaNode vol="10000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83"/>
        <p:cNvGrpSpPr/>
        <p:nvPr/>
      </p:nvGrpSpPr>
      <p:grpSpPr>
        <a:xfrm>
          <a:off x="0" y="0"/>
          <a:ext cx="0" cy="0"/>
          <a:chOff x="0" y="0"/>
          <a:chExt cx="0" cy="0"/>
        </a:xfrm>
      </p:grpSpPr>
      <p:graphicFrame>
        <p:nvGraphicFramePr>
          <p:cNvPr id="284" name="Google Shape;284;g2aaed9e26ff_0_440"/>
          <p:cNvGraphicFramePr/>
          <p:nvPr>
            <p:extLst>
              <p:ext uri="{D42A27DB-BD31-4B8C-83A1-F6EECF244321}">
                <p14:modId xmlns:p14="http://schemas.microsoft.com/office/powerpoint/2010/main" val="2577594334"/>
              </p:ext>
            </p:extLst>
          </p:nvPr>
        </p:nvGraphicFramePr>
        <p:xfrm>
          <a:off x="5951286" y="901655"/>
          <a:ext cx="5936750" cy="5717300"/>
        </p:xfrm>
        <a:graphic>
          <a:graphicData uri="http://schemas.openxmlformats.org/drawingml/2006/table">
            <a:tbl>
              <a:tblPr>
                <a:noFill/>
                <a:tableStyleId>{DEE92B92-319C-457A-A05E-95D358091639}</a:tableStyleId>
              </a:tblPr>
              <a:tblGrid>
                <a:gridCol w="593675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I. are </a:t>
                      </a:r>
                      <a:r>
                        <a:rPr lang="en-US" sz="2800" b="1" dirty="0">
                          <a:latin typeface="Verdana"/>
                          <a:ea typeface="Verdana"/>
                          <a:cs typeface="Verdana"/>
                          <a:sym typeface="Verdana"/>
                        </a:rPr>
                        <a:t>sour </a:t>
                      </a:r>
                      <a:r>
                        <a:rPr lang="en-US" sz="2800" dirty="0">
                          <a:latin typeface="Verdana"/>
                          <a:ea typeface="Verdana"/>
                          <a:cs typeface="Verdana"/>
                          <a:sym typeface="Verdana"/>
                        </a:rPr>
                        <a:t>tasting fruits.</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Clr>
                          <a:schemeClr val="dk1"/>
                        </a:buClr>
                        <a:buSzPts val="2800"/>
                        <a:buFontTx/>
                        <a:buNone/>
                      </a:pPr>
                      <a:r>
                        <a:rPr lang="en-US" sz="2800" b="0" dirty="0">
                          <a:latin typeface="Verdana"/>
                          <a:ea typeface="Verdana"/>
                          <a:cs typeface="Verdana"/>
                          <a:sym typeface="Verdana"/>
                        </a:rPr>
                        <a:t>J. honey that tastes </a:t>
                      </a:r>
                      <a:r>
                        <a:rPr lang="en-US" sz="2800" b="1" dirty="0">
                          <a:latin typeface="Verdana"/>
                          <a:ea typeface="Verdana"/>
                          <a:cs typeface="Verdana"/>
                          <a:sym typeface="Verdana"/>
                        </a:rPr>
                        <a:t>sweet.</a:t>
                      </a:r>
                      <a:r>
                        <a:rPr lang="en-US" sz="2800" dirty="0">
                          <a:latin typeface="Verdana"/>
                          <a:ea typeface="Verdana"/>
                          <a:cs typeface="Verdana"/>
                          <a:sym typeface="Verdana"/>
                        </a:rPr>
                        <a:t> </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514350" marR="0" lvl="0" indent="-514350" algn="l" rtl="0">
                        <a:lnSpc>
                          <a:spcPct val="100000"/>
                        </a:lnSpc>
                        <a:spcBef>
                          <a:spcPts val="0"/>
                        </a:spcBef>
                        <a:spcAft>
                          <a:spcPts val="0"/>
                        </a:spcAft>
                        <a:buClr>
                          <a:schemeClr val="dk1"/>
                        </a:buClr>
                        <a:buSzPts val="2800"/>
                        <a:buFont typeface="Verdana"/>
                        <a:buAutoNum type="alphaUcPeriod" startAt="11"/>
                      </a:pPr>
                      <a:r>
                        <a:rPr lang="en-US" sz="2800" dirty="0">
                          <a:latin typeface="Verdana"/>
                          <a:ea typeface="Verdana"/>
                          <a:cs typeface="Verdana"/>
                          <a:sym typeface="Verdana"/>
                        </a:rPr>
                        <a:t>from the server at the cafe.</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514350" marR="0" lvl="0" indent="-514350" algn="l" rtl="0">
                        <a:lnSpc>
                          <a:spcPct val="100000"/>
                        </a:lnSpc>
                        <a:spcBef>
                          <a:spcPts val="0"/>
                        </a:spcBef>
                        <a:spcAft>
                          <a:spcPts val="0"/>
                        </a:spcAft>
                        <a:buClr>
                          <a:schemeClr val="dk1"/>
                        </a:buClr>
                        <a:buSzPts val="2800"/>
                        <a:buFont typeface="Verdana"/>
                        <a:buAutoNum type="alphaUcPeriod" startAt="12"/>
                      </a:pPr>
                      <a:r>
                        <a:rPr lang="en-US" sz="2800" b="0" dirty="0">
                          <a:latin typeface="Verdana"/>
                          <a:ea typeface="Verdana"/>
                          <a:cs typeface="Verdana"/>
                          <a:sym typeface="Verdana"/>
                        </a:rPr>
                        <a:t>strong flavor from spices or hot peppers.</a:t>
                      </a:r>
                      <a:endParaRPr b="0"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85" name="Google Shape;285;g2aaed9e26ff_0_440"/>
          <p:cNvSpPr txBox="1"/>
          <p:nvPr/>
        </p:nvSpPr>
        <p:spPr>
          <a:xfrm>
            <a:off x="1175386" y="-290807"/>
            <a:ext cx="11016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400"/>
              <a:buFont typeface="Verdana"/>
              <a:buNone/>
            </a:pPr>
            <a:r>
              <a:rPr lang="en-US" sz="3200" b="1" i="0" u="none" strike="noStrike" cap="none" dirty="0">
                <a:solidFill>
                  <a:srgbClr val="000000"/>
                </a:solidFill>
                <a:latin typeface="Verdana"/>
                <a:ea typeface="Verdana"/>
                <a:cs typeface="Verdana"/>
                <a:sym typeface="Verdana"/>
              </a:rPr>
              <a:t>Match the beginning and end of each sentence.</a:t>
            </a:r>
            <a:endParaRPr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286" name="Google Shape;286;g2aaed9e26ff_0_440"/>
          <p:cNvGraphicFramePr/>
          <p:nvPr>
            <p:extLst>
              <p:ext uri="{D42A27DB-BD31-4B8C-83A1-F6EECF244321}">
                <p14:modId xmlns:p14="http://schemas.microsoft.com/office/powerpoint/2010/main" val="2859220631"/>
              </p:ext>
            </p:extLst>
          </p:nvPr>
        </p:nvGraphicFramePr>
        <p:xfrm>
          <a:off x="254443" y="886658"/>
          <a:ext cx="4775900" cy="5717300"/>
        </p:xfrm>
        <a:graphic>
          <a:graphicData uri="http://schemas.openxmlformats.org/drawingml/2006/table">
            <a:tbl>
              <a:tblPr>
                <a:noFill/>
                <a:tableStyleId>{DEE92B92-319C-457A-A05E-95D358091639}</a:tableStyleId>
              </a:tblPr>
              <a:tblGrid>
                <a:gridCol w="4775900">
                  <a:extLst>
                    <a:ext uri="{9D8B030D-6E8A-4147-A177-3AD203B41FA5}">
                      <a16:colId xmlns:a16="http://schemas.microsoft.com/office/drawing/2014/main" val="20000"/>
                    </a:ext>
                  </a:extLst>
                </a:gridCol>
              </a:tblGrid>
              <a:tr h="1429400">
                <a:tc>
                  <a:txBody>
                    <a:bodyPr/>
                    <a:lstStyle/>
                    <a:p>
                      <a:pPr marL="0" marR="0" lvl="0" indent="0" algn="l" rtl="0">
                        <a:lnSpc>
                          <a:spcPct val="100000"/>
                        </a:lnSpc>
                        <a:spcBef>
                          <a:spcPts val="0"/>
                        </a:spcBef>
                        <a:spcAft>
                          <a:spcPts val="0"/>
                        </a:spcAft>
                        <a:buClr>
                          <a:schemeClr val="dk1"/>
                        </a:buClr>
                        <a:buSzPts val="2800"/>
                        <a:buFontTx/>
                        <a:buNone/>
                      </a:pPr>
                      <a:r>
                        <a:rPr lang="en-US" sz="2800" b="0" dirty="0">
                          <a:latin typeface="Verdana"/>
                          <a:ea typeface="Verdana"/>
                          <a:cs typeface="Verdana"/>
                          <a:sym typeface="Verdana"/>
                        </a:rPr>
                        <a:t>9. </a:t>
                      </a:r>
                      <a:r>
                        <a:rPr lang="en-US" sz="2800" b="1" dirty="0">
                          <a:latin typeface="Verdana"/>
                          <a:ea typeface="Verdana"/>
                          <a:cs typeface="Verdana"/>
                          <a:sym typeface="Verdana"/>
                        </a:rPr>
                        <a:t>Spicy</a:t>
                      </a:r>
                      <a:r>
                        <a:rPr lang="en-US" sz="2800" b="0" dirty="0">
                          <a:latin typeface="Verdana"/>
                          <a:ea typeface="Verdana"/>
                          <a:cs typeface="Verdana"/>
                          <a:sym typeface="Verdana"/>
                        </a:rPr>
                        <a:t> food has</a:t>
                      </a:r>
                      <a:endParaRPr b="0" i="0" dirty="0">
                        <a:latin typeface="Verdana" panose="020B0604030504040204" pitchFamily="34" charset="0"/>
                        <a:ea typeface="Verdana" panose="020B0604030504040204" pitchFamily="34" charset="0"/>
                        <a:cs typeface="Verdana" panose="020B0604030504040204" pitchFamily="34" charset="0"/>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0"/>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10.</a:t>
                      </a:r>
                      <a:r>
                        <a:rPr lang="en-US" sz="2800" dirty="0">
                          <a:latin typeface="Verdana"/>
                          <a:ea typeface="Verdana"/>
                          <a:cs typeface="Verdana"/>
                          <a:sym typeface="Verdana"/>
                        </a:rPr>
                        <a:t> </a:t>
                      </a:r>
                      <a:r>
                        <a:rPr lang="en-US" sz="2800" b="0" dirty="0">
                          <a:latin typeface="Verdana"/>
                          <a:ea typeface="Verdana"/>
                          <a:cs typeface="Verdana"/>
                          <a:sym typeface="Verdana"/>
                        </a:rPr>
                        <a:t>Lemons </a:t>
                      </a:r>
                      <a:r>
                        <a:rPr lang="en-US" sz="2800" dirty="0">
                          <a:latin typeface="Verdana"/>
                          <a:ea typeface="Verdana"/>
                          <a:cs typeface="Verdana"/>
                          <a:sym typeface="Verdana"/>
                        </a:rPr>
                        <a:t>and limes </a:t>
                      </a:r>
                      <a:endParaRPr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1"/>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11. </a:t>
                      </a:r>
                      <a:r>
                        <a:rPr lang="en-US" sz="2800" dirty="0">
                          <a:latin typeface="Verdana"/>
                          <a:ea typeface="Verdana"/>
                          <a:cs typeface="Verdana"/>
                          <a:sym typeface="Verdana"/>
                        </a:rPr>
                        <a:t>Bees make</a:t>
                      </a:r>
                      <a:endParaRPr sz="2800" b="1" u="none" strike="noStrike" cap="none"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2"/>
                  </a:ext>
                </a:extLst>
              </a:tr>
              <a:tr h="1429300">
                <a:tc>
                  <a:txBody>
                    <a:bodyPr/>
                    <a:lstStyle/>
                    <a:p>
                      <a:pPr marL="0" marR="0" lvl="0" indent="0" algn="l" rtl="0">
                        <a:lnSpc>
                          <a:spcPct val="100000"/>
                        </a:lnSpc>
                        <a:spcBef>
                          <a:spcPts val="0"/>
                        </a:spcBef>
                        <a:spcAft>
                          <a:spcPts val="0"/>
                        </a:spcAft>
                        <a:buNone/>
                      </a:pPr>
                      <a:r>
                        <a:rPr lang="en-US" sz="2800" u="none" strike="noStrike" cap="none" dirty="0">
                          <a:latin typeface="Verdana"/>
                          <a:ea typeface="Verdana"/>
                          <a:cs typeface="Verdana"/>
                          <a:sym typeface="Verdana"/>
                        </a:rPr>
                        <a:t>12. </a:t>
                      </a:r>
                      <a:r>
                        <a:rPr lang="en-US" sz="2800" dirty="0">
                          <a:latin typeface="Verdana"/>
                          <a:ea typeface="Verdana"/>
                          <a:cs typeface="Verdana"/>
                          <a:sym typeface="Verdana"/>
                        </a:rPr>
                        <a:t>I </a:t>
                      </a:r>
                      <a:r>
                        <a:rPr lang="en-US" sz="2800" b="1" dirty="0">
                          <a:latin typeface="Verdana"/>
                          <a:ea typeface="Verdana"/>
                          <a:cs typeface="Verdana"/>
                          <a:sym typeface="Verdana"/>
                        </a:rPr>
                        <a:t>order</a:t>
                      </a:r>
                      <a:r>
                        <a:rPr lang="en-US" sz="2800" dirty="0">
                          <a:latin typeface="Verdana"/>
                          <a:ea typeface="Verdana"/>
                          <a:cs typeface="Verdana"/>
                          <a:sym typeface="Verdana"/>
                        </a:rPr>
                        <a:t> food</a:t>
                      </a:r>
                      <a:r>
                        <a:rPr lang="en-US" sz="2800" u="none" strike="noStrike" cap="none" dirty="0">
                          <a:latin typeface="Verdana"/>
                          <a:ea typeface="Verdana"/>
                          <a:cs typeface="Verdana"/>
                          <a:sym typeface="Verdana"/>
                        </a:rPr>
                        <a:t>     </a:t>
                      </a:r>
                      <a:endParaRPr sz="2800" b="0" u="none" strike="noStrike" cap="none" dirty="0">
                        <a:latin typeface="Verdana"/>
                        <a:ea typeface="Verdana"/>
                        <a:cs typeface="Verdana"/>
                        <a:sym typeface="Verdana"/>
                      </a:endParaRPr>
                    </a:p>
                  </a:txBody>
                  <a:tcPr marL="98700" marR="98700" marT="49350" marB="49350">
                    <a:lnL w="9525" cap="flat" cmpd="sng">
                      <a:solidFill>
                        <a:schemeClr val="accent6"/>
                      </a:solidFill>
                      <a:prstDash val="solid"/>
                      <a:round/>
                      <a:headEnd type="none" w="sm" len="sm"/>
                      <a:tailEnd type="none" w="sm" len="sm"/>
                    </a:lnL>
                    <a:lnR w="9525" cap="flat" cmpd="sng">
                      <a:solidFill>
                        <a:schemeClr val="accent6"/>
                      </a:solidFill>
                      <a:prstDash val="solid"/>
                      <a:round/>
                      <a:headEnd type="none" w="sm" len="sm"/>
                      <a:tailEnd type="none" w="sm" len="sm"/>
                    </a:lnR>
                    <a:lnT w="9525" cap="flat" cmpd="sng">
                      <a:solidFill>
                        <a:schemeClr val="accent6"/>
                      </a:solidFill>
                      <a:prstDash val="solid"/>
                      <a:round/>
                      <a:headEnd type="none" w="sm" len="sm"/>
                      <a:tailEnd type="none" w="sm" len="sm"/>
                    </a:lnT>
                    <a:lnB w="9525" cap="flat" cmpd="sng">
                      <a:solidFill>
                        <a:schemeClr val="accent6"/>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 name="Footer Placeholder 1">
            <a:extLst>
              <a:ext uri="{FF2B5EF4-FFF2-40B4-BE49-F238E27FC236}">
                <a16:creationId xmlns:a16="http://schemas.microsoft.com/office/drawing/2014/main" id="{BE5EB463-D173-F711-1B5C-E431FBC9EDDD}"/>
              </a:ext>
            </a:extLst>
          </p:cNvPr>
          <p:cNvSpPr>
            <a:spLocks noGrp="1"/>
          </p:cNvSpPr>
          <p:nvPr>
            <p:ph type="ftr" idx="11"/>
          </p:nvPr>
        </p:nvSpPr>
        <p:spPr>
          <a:xfrm>
            <a:off x="-279793" y="6524650"/>
            <a:ext cx="4114800" cy="365100"/>
          </a:xfrm>
        </p:spPr>
        <p:txBody>
          <a:bodyPr/>
          <a:lstStyle/>
          <a:p>
            <a:r>
              <a:rPr lang="en-US" dirty="0"/>
              <a:t>© 2020-2026 Light of the World Learning</a:t>
            </a:r>
          </a:p>
        </p:txBody>
      </p:sp>
      <p:sp>
        <p:nvSpPr>
          <p:cNvPr id="3" name="Slide Number Placeholder 2">
            <a:extLst>
              <a:ext uri="{FF2B5EF4-FFF2-40B4-BE49-F238E27FC236}">
                <a16:creationId xmlns:a16="http://schemas.microsoft.com/office/drawing/2014/main" id="{1D24955D-51EF-99C5-16EC-E4B1702649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5" name="Picture 4">
            <a:extLst>
              <a:ext uri="{FF2B5EF4-FFF2-40B4-BE49-F238E27FC236}">
                <a16:creationId xmlns:a16="http://schemas.microsoft.com/office/drawing/2014/main" id="{79972A8A-DE2E-C6D0-2F23-562D275E71C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452297">
            <a:off x="3624648" y="975558"/>
            <a:ext cx="1405695" cy="1689040"/>
          </a:xfrm>
          <a:prstGeom prst="rect">
            <a:avLst/>
          </a:prstGeom>
        </p:spPr>
      </p:pic>
      <p:pic>
        <p:nvPicPr>
          <p:cNvPr id="6" name="Picture 5">
            <a:extLst>
              <a:ext uri="{FF2B5EF4-FFF2-40B4-BE49-F238E27FC236}">
                <a16:creationId xmlns:a16="http://schemas.microsoft.com/office/drawing/2014/main" id="{58CDB78C-61F4-7AA5-FC13-57FA45C712A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19232198">
            <a:off x="1947205" y="2012501"/>
            <a:ext cx="1499107" cy="2249222"/>
          </a:xfrm>
          <a:prstGeom prst="rect">
            <a:avLst/>
          </a:prstGeom>
        </p:spPr>
      </p:pic>
      <p:pic>
        <p:nvPicPr>
          <p:cNvPr id="7" name="Picture 6">
            <a:extLst>
              <a:ext uri="{FF2B5EF4-FFF2-40B4-BE49-F238E27FC236}">
                <a16:creationId xmlns:a16="http://schemas.microsoft.com/office/drawing/2014/main" id="{390C3392-B259-6D80-2E61-796D70529F6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53514" y="2400300"/>
            <a:ext cx="2361886" cy="1574197"/>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38702" y="54244"/>
            <a:ext cx="487363" cy="48736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0"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3"/>
        <p:cNvGrpSpPr/>
        <p:nvPr/>
      </p:nvGrpSpPr>
      <p:grpSpPr>
        <a:xfrm>
          <a:off x="0" y="0"/>
          <a:ext cx="0" cy="0"/>
          <a:chOff x="0" y="0"/>
          <a:chExt cx="0" cy="0"/>
        </a:xfrm>
      </p:grpSpPr>
      <p:graphicFrame>
        <p:nvGraphicFramePr>
          <p:cNvPr id="294" name="Google Shape;294;p8"/>
          <p:cNvGraphicFramePr/>
          <p:nvPr>
            <p:extLst>
              <p:ext uri="{D42A27DB-BD31-4B8C-83A1-F6EECF244321}">
                <p14:modId xmlns:p14="http://schemas.microsoft.com/office/powerpoint/2010/main" val="3025856223"/>
              </p:ext>
            </p:extLst>
          </p:nvPr>
        </p:nvGraphicFramePr>
        <p:xfrm>
          <a:off x="224852" y="928010"/>
          <a:ext cx="11573241" cy="5317554"/>
        </p:xfrm>
        <a:graphic>
          <a:graphicData uri="http://schemas.openxmlformats.org/drawingml/2006/table">
            <a:tbl>
              <a:tblPr>
                <a:noFill/>
                <a:tableStyleId>{3E3CDD6C-F7BC-49D0-8FB6-1F8C3DC251EB}</a:tableStyleId>
              </a:tblPr>
              <a:tblGrid>
                <a:gridCol w="533400">
                  <a:extLst>
                    <a:ext uri="{9D8B030D-6E8A-4147-A177-3AD203B41FA5}">
                      <a16:colId xmlns:a16="http://schemas.microsoft.com/office/drawing/2014/main" val="3014412209"/>
                    </a:ext>
                  </a:extLst>
                </a:gridCol>
                <a:gridCol w="3293048">
                  <a:extLst>
                    <a:ext uri="{9D8B030D-6E8A-4147-A177-3AD203B41FA5}">
                      <a16:colId xmlns:a16="http://schemas.microsoft.com/office/drawing/2014/main" val="20000"/>
                    </a:ext>
                  </a:extLst>
                </a:gridCol>
                <a:gridCol w="3666552">
                  <a:extLst>
                    <a:ext uri="{9D8B030D-6E8A-4147-A177-3AD203B41FA5}">
                      <a16:colId xmlns:a16="http://schemas.microsoft.com/office/drawing/2014/main" val="20001"/>
                    </a:ext>
                  </a:extLst>
                </a:gridCol>
                <a:gridCol w="4080241">
                  <a:extLst>
                    <a:ext uri="{9D8B030D-6E8A-4147-A177-3AD203B41FA5}">
                      <a16:colId xmlns:a16="http://schemas.microsoft.com/office/drawing/2014/main" val="4238932959"/>
                    </a:ext>
                  </a:extLst>
                </a:gridCol>
              </a:tblGrid>
              <a:tr h="994638">
                <a:tc>
                  <a:txBody>
                    <a:bodyPr/>
                    <a:lstStyle/>
                    <a:p>
                      <a:pPr marL="0" marR="0" lvl="0" indent="0" algn="l" rtl="0">
                        <a:lnSpc>
                          <a:spcPct val="100000"/>
                        </a:lnSpc>
                        <a:spcBef>
                          <a:spcPts val="0"/>
                        </a:spcBef>
                        <a:spcAft>
                          <a:spcPts val="0"/>
                        </a:spcAft>
                        <a:buClr>
                          <a:srgbClr val="000000"/>
                        </a:buClr>
                        <a:buSzPts val="2800"/>
                        <a:buFont typeface="Arial"/>
                        <a:buNone/>
                      </a:pPr>
                      <a:endParaRPr sz="2600" b="1"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u="none" strike="noStrike" cap="none" dirty="0">
                          <a:latin typeface="Verdana"/>
                          <a:ea typeface="Verdana"/>
                          <a:cs typeface="Verdana"/>
                          <a:sym typeface="Verdana"/>
                        </a:rPr>
                        <a:t>1. Apologize.</a:t>
                      </a:r>
                      <a:endParaRPr sz="26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u="none" strike="noStrike" cap="none" dirty="0">
                          <a:latin typeface="Verdana"/>
                          <a:ea typeface="Verdana"/>
                          <a:cs typeface="Verdana"/>
                          <a:sym typeface="Verdana"/>
                        </a:rPr>
                        <a:t>2. Confess what you did wrong.</a:t>
                      </a:r>
                      <a:endParaRPr sz="26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u="none" strike="noStrike" cap="none" dirty="0">
                          <a:latin typeface="Verdana"/>
                          <a:ea typeface="Verdana"/>
                          <a:cs typeface="Verdana"/>
                          <a:sym typeface="Verdana"/>
                        </a:rPr>
                        <a:t>3. Promise what you will do in the future.</a:t>
                      </a:r>
                      <a:endParaRPr sz="26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440972">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A.</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0" i="0" u="none" strike="noStrike" cap="none" dirty="0">
                          <a:solidFill>
                            <a:schemeClr val="dk1"/>
                          </a:solidFill>
                          <a:latin typeface="Verdana"/>
                          <a:ea typeface="Verdana"/>
                          <a:cs typeface="Verdana"/>
                          <a:sym typeface="Verdana"/>
                        </a:rPr>
                        <a:t>I’m sorry.</a:t>
                      </a:r>
                    </a:p>
                    <a:p>
                      <a:pPr marL="0" marR="0" lvl="0" indent="0" algn="l" rtl="0">
                        <a:lnSpc>
                          <a:spcPct val="100000"/>
                        </a:lnSpc>
                        <a:spcBef>
                          <a:spcPts val="0"/>
                        </a:spcBef>
                        <a:spcAft>
                          <a:spcPts val="0"/>
                        </a:spcAft>
                        <a:buClr>
                          <a:srgbClr val="000000"/>
                        </a:buClr>
                        <a:buSzPts val="2800"/>
                        <a:buFont typeface="Arial"/>
                        <a:buNone/>
                      </a:pP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 don’t have the    money I owe you.</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I’ll pay you next week.</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tx2"/>
                    </a:solidFill>
                  </a:tcPr>
                </a:tc>
                <a:extLst>
                  <a:ext uri="{0D108BD9-81ED-4DB2-BD59-A6C34878D82A}">
                    <a16:rowId xmlns:a16="http://schemas.microsoft.com/office/drawing/2014/main" val="3709647209"/>
                  </a:ext>
                </a:extLst>
              </a:tr>
              <a:tr h="1440972">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B.</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 apologize.</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tx2"/>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 told you a lie.</a:t>
                      </a: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solidFill>
                      <a:schemeClr val="tx2"/>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600" b="0" i="0" u="none" strike="noStrike" cap="none" dirty="0">
                          <a:solidFill>
                            <a:schemeClr val="dk1"/>
                          </a:solidFill>
                          <a:latin typeface="Verdana"/>
                          <a:ea typeface="Verdana"/>
                          <a:cs typeface="Verdana"/>
                          <a:sym typeface="Verdana"/>
                        </a:rPr>
                        <a:t>I won’t lie again.</a:t>
                      </a:r>
                    </a:p>
                    <a:p>
                      <a:pPr marL="0" marR="0" lvl="0" indent="0" algn="l" rtl="0">
                        <a:lnSpc>
                          <a:spcPct val="100000"/>
                        </a:lnSpc>
                        <a:spcBef>
                          <a:spcPts val="0"/>
                        </a:spcBef>
                        <a:spcAft>
                          <a:spcPts val="0"/>
                        </a:spcAft>
                        <a:buClr>
                          <a:srgbClr val="000000"/>
                        </a:buClr>
                        <a:buSzPts val="2800"/>
                        <a:buFont typeface="Arial"/>
                        <a:buNone/>
                      </a:pPr>
                      <a:endParaRPr sz="2600" b="0" i="0" u="none" strike="noStrike" cap="none" dirty="0">
                        <a:solidFill>
                          <a:schemeClr val="dk1"/>
                        </a:solidFill>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chemeClr val="tx2"/>
                    </a:solidFill>
                  </a:tcPr>
                </a:tc>
                <a:extLst>
                  <a:ext uri="{0D108BD9-81ED-4DB2-BD59-A6C34878D82A}">
                    <a16:rowId xmlns:a16="http://schemas.microsoft.com/office/drawing/2014/main" val="1766379901"/>
                  </a:ext>
                </a:extLst>
              </a:tr>
              <a:tr h="1440972">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C.</a:t>
                      </a:r>
                    </a:p>
                  </a:txBody>
                  <a:tcPr marL="63500" marR="63500" marT="63500" marB="63500">
                    <a:lnL w="12700" cap="flat" cmpd="sng">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Please forgive me.</a:t>
                      </a: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 ate all your  chocolate candy.</a:t>
                      </a: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600" b="0" i="0" u="none" strike="noStrike" cap="none" dirty="0">
                          <a:solidFill>
                            <a:schemeClr val="dk1"/>
                          </a:solidFill>
                          <a:latin typeface="Verdana"/>
                          <a:ea typeface="Verdana"/>
                          <a:cs typeface="Verdana"/>
                          <a:sym typeface="Verdana"/>
                        </a:rPr>
                        <a:t>I’ll buy you a new box.</a:t>
                      </a: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
        <p:nvSpPr>
          <p:cNvPr id="295" name="Google Shape;295;p8"/>
          <p:cNvSpPr txBox="1"/>
          <p:nvPr/>
        </p:nvSpPr>
        <p:spPr>
          <a:xfrm>
            <a:off x="2638648" y="136525"/>
            <a:ext cx="7673751"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How to Apologize</a:t>
            </a:r>
            <a:endParaRPr sz="3200" b="1" dirty="0">
              <a:latin typeface="Verdana"/>
              <a:ea typeface="Verdana"/>
              <a:cs typeface="Verdana"/>
              <a:sym typeface="Verdana"/>
            </a:endParaRPr>
          </a:p>
        </p:txBody>
      </p:sp>
      <p:sp>
        <p:nvSpPr>
          <p:cNvPr id="296" name="Google Shape;296;p8"/>
          <p:cNvSpPr txBox="1">
            <a:spLocks noGrp="1"/>
          </p:cNvSpPr>
          <p:nvPr>
            <p:ph type="ftr" idx="11"/>
          </p:nvPr>
        </p:nvSpPr>
        <p:spPr>
          <a:xfrm>
            <a:off x="224852" y="6445151"/>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2" name="Slide Number Placeholder 1">
            <a:extLst>
              <a:ext uri="{FF2B5EF4-FFF2-40B4-BE49-F238E27FC236}">
                <a16:creationId xmlns:a16="http://schemas.microsoft.com/office/drawing/2014/main" id="{B44D5E8F-79F3-67D3-08F3-EF98698D2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7742" y="33912"/>
            <a:ext cx="487363" cy="487363"/>
          </a:xfrm>
          <a:prstGeom prst="rect">
            <a:avLst/>
          </a:prstGeom>
        </p:spPr>
      </p:pic>
    </p:spTree>
    <p:extLst>
      <p:ext uri="{BB962C8B-B14F-4D97-AF65-F5344CB8AC3E}">
        <p14:creationId xmlns:p14="http://schemas.microsoft.com/office/powerpoint/2010/main" val="709984914"/>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485"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293"/>
        <p:cNvGrpSpPr/>
        <p:nvPr/>
      </p:nvGrpSpPr>
      <p:grpSpPr>
        <a:xfrm>
          <a:off x="0" y="0"/>
          <a:ext cx="0" cy="0"/>
          <a:chOff x="0" y="0"/>
          <a:chExt cx="0" cy="0"/>
        </a:xfrm>
      </p:grpSpPr>
      <p:graphicFrame>
        <p:nvGraphicFramePr>
          <p:cNvPr id="294" name="Google Shape;294;p8"/>
          <p:cNvGraphicFramePr/>
          <p:nvPr>
            <p:extLst>
              <p:ext uri="{D42A27DB-BD31-4B8C-83A1-F6EECF244321}">
                <p14:modId xmlns:p14="http://schemas.microsoft.com/office/powerpoint/2010/main" val="619755133"/>
              </p:ext>
            </p:extLst>
          </p:nvPr>
        </p:nvGraphicFramePr>
        <p:xfrm>
          <a:off x="1122209" y="935750"/>
          <a:ext cx="10663391" cy="2699059"/>
        </p:xfrm>
        <a:graphic>
          <a:graphicData uri="http://schemas.openxmlformats.org/drawingml/2006/table">
            <a:tbl>
              <a:tblPr>
                <a:noFill/>
                <a:tableStyleId>{3E3CDD6C-F7BC-49D0-8FB6-1F8C3DC251EB}</a:tableStyleId>
              </a:tblPr>
              <a:tblGrid>
                <a:gridCol w="5808956">
                  <a:extLst>
                    <a:ext uri="{9D8B030D-6E8A-4147-A177-3AD203B41FA5}">
                      <a16:colId xmlns:a16="http://schemas.microsoft.com/office/drawing/2014/main" val="20001"/>
                    </a:ext>
                  </a:extLst>
                </a:gridCol>
                <a:gridCol w="4854435">
                  <a:extLst>
                    <a:ext uri="{9D8B030D-6E8A-4147-A177-3AD203B41FA5}">
                      <a16:colId xmlns:a16="http://schemas.microsoft.com/office/drawing/2014/main" val="2633756207"/>
                    </a:ext>
                  </a:extLst>
                </a:gridCol>
              </a:tblGrid>
              <a:tr h="464327">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latin typeface="Verdana"/>
                          <a:ea typeface="Verdana"/>
                          <a:cs typeface="Verdana"/>
                          <a:sym typeface="Verdana"/>
                        </a:rPr>
                        <a:t>1. Respond</a:t>
                      </a:r>
                      <a:endParaRPr sz="2800" b="0" u="none" strike="noStrike" cap="none" dirty="0">
                        <a:latin typeface="Verdana"/>
                        <a:ea typeface="Verdana"/>
                        <a:cs typeface="Verdana"/>
                        <a:sym typeface="Verdana"/>
                      </a:endParaRP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b="0" u="none" strike="noStrike" cap="none" dirty="0">
                          <a:latin typeface="Verdana"/>
                          <a:ea typeface="Verdana"/>
                          <a:cs typeface="Verdana"/>
                          <a:sym typeface="Verdana"/>
                        </a:rPr>
                        <a:t>2. Forgive</a:t>
                      </a:r>
                      <a:endParaRPr sz="2800" b="0" u="none" strike="noStrike" cap="none" dirty="0">
                        <a:latin typeface="Verdana"/>
                        <a:ea typeface="Verdana"/>
                        <a:cs typeface="Verdana"/>
                        <a:sym typeface="Verdana"/>
                      </a:endParaRP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solidFill>
                      <a:srgbClr val="C9DAF8"/>
                    </a:solidFill>
                  </a:tcPr>
                </a:tc>
                <a:extLst>
                  <a:ext uri="{0D108BD9-81ED-4DB2-BD59-A6C34878D82A}">
                    <a16:rowId xmlns:a16="http://schemas.microsoft.com/office/drawing/2014/main" val="10000"/>
                  </a:ext>
                </a:extLst>
              </a:tr>
              <a:tr h="1029455">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Thank you for apologizing.</a:t>
                      </a: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forgive you.</a:t>
                      </a: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lgn="ctr">
                      <a:solidFill>
                        <a:schemeClr val="accent5"/>
                      </a:solidFill>
                      <a:prstDash val="solid"/>
                      <a:round/>
                      <a:headEnd type="none" w="sm" len="sm"/>
                      <a:tailEnd type="none" w="sm" len="sm"/>
                    </a:lnB>
                  </a:tcPr>
                </a:tc>
                <a:extLst>
                  <a:ext uri="{0D108BD9-81ED-4DB2-BD59-A6C34878D82A}">
                    <a16:rowId xmlns:a16="http://schemas.microsoft.com/office/drawing/2014/main" val="10001"/>
                  </a:ext>
                </a:extLst>
              </a:tr>
              <a:tr h="1115884">
                <a:tc>
                  <a:txBody>
                    <a:bodyPr/>
                    <a:lstStyle/>
                    <a:p>
                      <a:pPr marL="0" marR="0" lvl="0" indent="0" algn="l" rtl="0">
                        <a:lnSpc>
                          <a:spcPct val="100000"/>
                        </a:lnSpc>
                        <a:spcBef>
                          <a:spcPts val="0"/>
                        </a:spcBef>
                        <a:spcAft>
                          <a:spcPts val="0"/>
                        </a:spcAft>
                        <a:buClr>
                          <a:srgbClr val="000000"/>
                        </a:buClr>
                        <a:buSzPts val="2800"/>
                        <a:buFont typeface="Arial"/>
                        <a:buNone/>
                      </a:pPr>
                      <a:r>
                        <a:rPr lang="en-US" sz="2800" u="none" strike="noStrike" cap="none" dirty="0">
                          <a:latin typeface="Verdana"/>
                          <a:ea typeface="Verdana"/>
                          <a:cs typeface="Verdana"/>
                          <a:sym typeface="Verdana"/>
                        </a:rPr>
                        <a:t>I understand. It is okay.</a:t>
                      </a:r>
                    </a:p>
                  </a:txBody>
                  <a:tcPr marL="63500" marR="63500" marT="63500" marB="63500">
                    <a:lnL w="12700" cap="flat" cmpd="sng">
                      <a:solidFill>
                        <a:schemeClr val="accent5"/>
                      </a:solidFill>
                      <a:prstDash val="solid"/>
                      <a:round/>
                      <a:headEnd type="none" w="sm" len="sm"/>
                      <a:tailEnd type="none" w="sm" len="sm"/>
                    </a:lnL>
                    <a:lnR w="12700" cap="flat" cmpd="sng" algn="ctr">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lang="en-US" sz="2800" u="none" strike="noStrike" cap="none" dirty="0">
                          <a:latin typeface="Verdana"/>
                          <a:ea typeface="Verdana"/>
                          <a:cs typeface="Verdana"/>
                          <a:sym typeface="Verdana"/>
                        </a:rPr>
                        <a:t>I accept your apology.</a:t>
                      </a:r>
                    </a:p>
                  </a:txBody>
                  <a:tcPr marL="63500" marR="63500" marT="63500" marB="63500">
                    <a:lnL w="12700" cap="flat" cmpd="sng" algn="ctr">
                      <a:solidFill>
                        <a:schemeClr val="accent5"/>
                      </a:solidFill>
                      <a:prstDash val="solid"/>
                      <a:round/>
                      <a:headEnd type="none" w="sm" len="sm"/>
                      <a:tailEnd type="none" w="sm" len="sm"/>
                    </a:lnL>
                    <a:lnR w="12700" cap="flat" cmpd="sng">
                      <a:solidFill>
                        <a:schemeClr val="accent5"/>
                      </a:solidFill>
                      <a:prstDash val="solid"/>
                      <a:round/>
                      <a:headEnd type="none" w="sm" len="sm"/>
                      <a:tailEnd type="none" w="sm" len="sm"/>
                    </a:lnR>
                    <a:lnT w="12700" cap="flat" cmpd="sng" algn="ctr">
                      <a:solidFill>
                        <a:schemeClr val="accent5"/>
                      </a:solidFill>
                      <a:prstDash val="solid"/>
                      <a:round/>
                      <a:headEnd type="none" w="sm" len="sm"/>
                      <a:tailEnd type="none" w="sm" len="sm"/>
                    </a:lnT>
                    <a:lnB w="12700" cap="flat" cmpd="sng">
                      <a:solidFill>
                        <a:schemeClr val="accent5"/>
                      </a:solidFill>
                      <a:prstDash val="solid"/>
                      <a:round/>
                      <a:headEnd type="none" w="sm" len="sm"/>
                      <a:tailEnd type="none" w="sm" len="sm"/>
                    </a:lnB>
                  </a:tcPr>
                </a:tc>
                <a:extLst>
                  <a:ext uri="{0D108BD9-81ED-4DB2-BD59-A6C34878D82A}">
                    <a16:rowId xmlns:a16="http://schemas.microsoft.com/office/drawing/2014/main" val="4095830061"/>
                  </a:ext>
                </a:extLst>
              </a:tr>
            </a:tbl>
          </a:graphicData>
        </a:graphic>
      </p:graphicFrame>
      <p:sp>
        <p:nvSpPr>
          <p:cNvPr id="295" name="Google Shape;295;p8"/>
          <p:cNvSpPr txBox="1"/>
          <p:nvPr/>
        </p:nvSpPr>
        <p:spPr>
          <a:xfrm>
            <a:off x="2638649" y="136525"/>
            <a:ext cx="6914700" cy="769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3200" b="1" dirty="0">
                <a:latin typeface="Verdana"/>
                <a:ea typeface="Verdana"/>
                <a:cs typeface="Verdana"/>
                <a:sym typeface="Verdana"/>
              </a:rPr>
              <a:t>How to Accept an Apology</a:t>
            </a:r>
            <a:endParaRPr sz="3200" b="1" dirty="0">
              <a:latin typeface="Verdana"/>
              <a:ea typeface="Verdana"/>
              <a:cs typeface="Verdana"/>
              <a:sym typeface="Verdana"/>
            </a:endParaRPr>
          </a:p>
        </p:txBody>
      </p:sp>
      <p:sp>
        <p:nvSpPr>
          <p:cNvPr id="296" name="Google Shape;296;p8"/>
          <p:cNvSpPr txBox="1">
            <a:spLocks noGrp="1"/>
          </p:cNvSpPr>
          <p:nvPr>
            <p:ph type="ftr" idx="11"/>
          </p:nvPr>
        </p:nvSpPr>
        <p:spPr>
          <a:xfrm>
            <a:off x="724912"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 2020-2026 Light of the World Learning</a:t>
            </a:r>
            <a:endParaRPr dirty="0"/>
          </a:p>
        </p:txBody>
      </p:sp>
      <p:sp>
        <p:nvSpPr>
          <p:cNvPr id="2" name="Slide Number Placeholder 1">
            <a:extLst>
              <a:ext uri="{FF2B5EF4-FFF2-40B4-BE49-F238E27FC236}">
                <a16:creationId xmlns:a16="http://schemas.microsoft.com/office/drawing/2014/main" id="{B44D5E8F-79F3-67D3-08F3-EF98698D28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dirty="0"/>
          </a:p>
        </p:txBody>
      </p:sp>
      <p:pic>
        <p:nvPicPr>
          <p:cNvPr id="3" name="Picture 2">
            <a:extLst>
              <a:ext uri="{FF2B5EF4-FFF2-40B4-BE49-F238E27FC236}">
                <a16:creationId xmlns:a16="http://schemas.microsoft.com/office/drawing/2014/main" id="{DCB8E9DF-6394-1E2A-1434-B2793BA19F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35774" y="3765858"/>
            <a:ext cx="2913825" cy="2650975"/>
          </a:xfrm>
          <a:prstGeom prst="rect">
            <a:avLst/>
          </a:prstGeom>
          <a:ln>
            <a:solidFill>
              <a:schemeClr val="accent5">
                <a:lumMod val="75000"/>
              </a:schemeClr>
            </a:solidFill>
          </a:ln>
        </p:spPr>
      </p:pic>
      <p:sp>
        <p:nvSpPr>
          <p:cNvPr id="4" name="TextBox 3">
            <a:extLst>
              <a:ext uri="{FF2B5EF4-FFF2-40B4-BE49-F238E27FC236}">
                <a16:creationId xmlns:a16="http://schemas.microsoft.com/office/drawing/2014/main" id="{4E037065-13AB-F3A2-9312-447F1983C811}"/>
              </a:ext>
            </a:extLst>
          </p:cNvPr>
          <p:cNvSpPr txBox="1"/>
          <p:nvPr/>
        </p:nvSpPr>
        <p:spPr>
          <a:xfrm>
            <a:off x="3581400" y="3967960"/>
            <a:ext cx="8204200" cy="2246769"/>
          </a:xfrm>
          <a:prstGeom prst="rect">
            <a:avLst/>
          </a:prstGeom>
          <a:noFill/>
        </p:spPr>
        <p:txBody>
          <a:bodyPr wrap="square" rtlCol="0">
            <a:spAutoFit/>
          </a:bodyPr>
          <a:lstStyle/>
          <a:p>
            <a:pPr marL="342900" indent="-342900">
              <a:buAutoNum type="alphaUcPeriod"/>
            </a:pPr>
            <a:r>
              <a:rPr lang="en-US" sz="2800" dirty="0">
                <a:latin typeface="Verdana" panose="020B0604030504040204" pitchFamily="34" charset="0"/>
                <a:ea typeface="Verdana" panose="020B0604030504040204" pitchFamily="34" charset="0"/>
                <a:cs typeface="Verdana" panose="020B0604030504040204" pitchFamily="34" charset="0"/>
              </a:rPr>
              <a:t> I’m very sorry. I don’t have my  homework today. My dog chewed it. I will do it tomorrow.</a:t>
            </a:r>
          </a:p>
          <a:p>
            <a:pPr marL="342900" indent="-342900">
              <a:buAutoNum type="alphaUcPeriod"/>
            </a:pPr>
            <a:endParaRPr lang="en-US" sz="2800" dirty="0">
              <a:latin typeface="Verdana" panose="020B0604030504040204" pitchFamily="34" charset="0"/>
              <a:ea typeface="Verdana" panose="020B0604030504040204" pitchFamily="34" charset="0"/>
              <a:cs typeface="Verdana" panose="020B0604030504040204" pitchFamily="34" charset="0"/>
            </a:endParaRPr>
          </a:p>
          <a:p>
            <a:pPr marL="342900" indent="-342900">
              <a:buAutoNum type="alphaUcPeriod"/>
            </a:pPr>
            <a:r>
              <a:rPr lang="en-US" sz="2800" dirty="0">
                <a:latin typeface="Verdana" panose="020B0604030504040204" pitchFamily="34" charset="0"/>
                <a:ea typeface="Verdana" panose="020B0604030504040204" pitchFamily="34" charset="0"/>
                <a:cs typeface="Verdana" panose="020B0604030504040204" pitchFamily="34" charset="0"/>
              </a:rPr>
              <a:t> Thank you for apologizing. I forgive you.  </a:t>
            </a:r>
          </a:p>
        </p:txBody>
      </p:sp>
      <p:pic>
        <p:nvPicPr>
          <p:cNvPr id="5"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450" y="0"/>
            <a:ext cx="487363" cy="487363"/>
          </a:xfrm>
          <a:prstGeom prst="rect">
            <a:avLst/>
          </a:prstGeom>
        </p:spPr>
      </p:pic>
    </p:spTree>
    <p:extLst>
      <p:ext uri="{BB962C8B-B14F-4D97-AF65-F5344CB8AC3E}">
        <p14:creationId xmlns:p14="http://schemas.microsoft.com/office/powerpoint/2010/main" val="2304672133"/>
      </p:ext>
    </p:extLst>
  </p:cSld>
  <p:clrMapOvr>
    <a:overrideClrMapping bg1="lt1" tx1="dk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80"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0.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1.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2.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3.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4.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5.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6.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7.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8.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19.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0.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1.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2.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3.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4.xml><?xml version="1.0" encoding="utf-8"?>
<a:themeOverride xmlns:a="http://schemas.openxmlformats.org/drawingml/2006/main">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5.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6.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7.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8.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29.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0.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1.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2.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3.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34.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4.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5.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6.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7.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8.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ppt/theme/themeOverride9.xml><?xml version="1.0" encoding="utf-8"?>
<a:themeOverride xmlns:a="http://schemas.openxmlformats.org/drawingml/2006/main">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themeOverride>
</file>

<file path=docProps/app.xml><?xml version="1.0" encoding="utf-8"?>
<Properties xmlns="http://schemas.openxmlformats.org/officeDocument/2006/extended-properties" xmlns:vt="http://schemas.openxmlformats.org/officeDocument/2006/docPropsVTypes">
  <TotalTime>18265</TotalTime>
  <Words>8182</Words>
  <Application>Microsoft Macintosh PowerPoint</Application>
  <PresentationFormat>Widescreen</PresentationFormat>
  <Paragraphs>1098</Paragraphs>
  <Slides>44</Slides>
  <Notes>44</Notes>
  <HiddenSlides>0</HiddenSlides>
  <MMClips>40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44</vt:i4>
      </vt:variant>
    </vt:vector>
  </HeadingPairs>
  <TitlesOfParts>
    <vt:vector size="55" baseType="lpstr">
      <vt:lpstr>Arial</vt:lpstr>
      <vt:lpstr>Calibri</vt:lpstr>
      <vt:lpstr>Noto Sans Symbols</vt:lpstr>
      <vt:lpstr>Söhne</vt:lpstr>
      <vt:lpstr>Verdana</vt:lpstr>
      <vt:lpstr>Office Theme</vt:lpstr>
      <vt:lpstr>1_Office Theme</vt:lpstr>
      <vt:lpstr>4_Office Theme</vt:lpstr>
      <vt:lpstr>2_Office Theme</vt:lpstr>
      <vt:lpstr>3_Office Theme</vt:lpstr>
      <vt:lpstr>5_Office Theme</vt:lpstr>
      <vt:lpstr>PowerPoint Presentation</vt:lpstr>
      <vt:lpstr>Pray, Review, and Preview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Read Matthew 18:21-35  in your language. Then read: The Servant Who Did Not Forgive.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Bible Reading Application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Reflections and Closing Prayer</vt:lpstr>
      <vt:lpstr>PowerPoint Presentation</vt:lpstr>
      <vt:lpstr>PowerPoint Presentation</vt:lpstr>
      <vt:lpstr>Acknowledgements</vt:lpstr>
      <vt:lpstr>Acknowledgements -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Petrie</dc:creator>
  <cp:lastModifiedBy>Microsoft Office User</cp:lastModifiedBy>
  <cp:revision>83</cp:revision>
  <cp:lastPrinted>2024-03-13T21:35:06Z</cp:lastPrinted>
  <dcterms:modified xsi:type="dcterms:W3CDTF">2026-02-14T14:59:44Z</dcterms:modified>
</cp:coreProperties>
</file>