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3.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4.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9" r:id="rId2"/>
    <p:sldMasterId id="2147483671" r:id="rId3"/>
  </p:sldMasterIdLst>
  <p:notesMasterIdLst>
    <p:notesMasterId r:id="rId4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446" r:id="rId45"/>
    <p:sldId id="434" r:id="rId46"/>
    <p:sldId id="299" r:id="rId47"/>
    <p:sldId id="300"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jdSchaO5SnxiV6SMINt6T6Evad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na Gallo" initials="" lastIdx="4" clrIdx="0"/>
  <p:cmAuthor id="1" name="Audrey Larse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C178C8-5770-46B1-89C4-4B5C0483BC85}">
  <a:tblStyle styleId="{E3C178C8-5770-46B1-89C4-4B5C0483BC8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300E5D-8E62-4053-BB9F-A013512617A0}"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82D98B8-E42D-419A-BF8B-4A0B2476AEDD}"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D4BD755-4A86-40F1-9914-8B32D0D196C6}" styleName="Table_3">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27A8B76-D77E-471D-9B5F-8B2C2DF084D6}" styleName="Table_4">
    <a:wholeTbl>
      <a:tcTxStyle b="off" i="off">
        <a:font>
          <a:latin typeface="Calibri"/>
          <a:ea typeface="Calibri"/>
          <a:cs typeface="Calibri"/>
        </a:font>
        <a:srgbClr val="000000"/>
      </a:tcTxStyle>
      <a:tcStyle>
        <a:tcBdr>
          <a:left>
            <a:ln w="12700" cap="flat" cmpd="sng">
              <a:solidFill>
                <a:srgbClr val="4285F4"/>
              </a:solidFill>
              <a:prstDash val="solid"/>
              <a:round/>
              <a:headEnd type="none" w="sm" len="sm"/>
              <a:tailEnd type="none" w="sm" len="sm"/>
            </a:ln>
          </a:left>
          <a:right>
            <a:ln w="12700" cap="flat" cmpd="sng">
              <a:solidFill>
                <a:srgbClr val="4285F4"/>
              </a:solidFill>
              <a:prstDash val="solid"/>
              <a:round/>
              <a:headEnd type="none" w="sm" len="sm"/>
              <a:tailEnd type="none" w="sm" len="sm"/>
            </a:ln>
          </a:right>
          <a:top>
            <a:ln w="12700" cap="flat" cmpd="sng">
              <a:solidFill>
                <a:srgbClr val="4285F4"/>
              </a:solidFill>
              <a:prstDash val="solid"/>
              <a:round/>
              <a:headEnd type="none" w="sm" len="sm"/>
              <a:tailEnd type="none" w="sm" len="sm"/>
            </a:ln>
          </a:top>
          <a:bottom>
            <a:ln w="12700" cap="flat" cmpd="sng">
              <a:solidFill>
                <a:srgbClr val="4285F4"/>
              </a:solidFill>
              <a:prstDash val="solid"/>
              <a:round/>
              <a:headEnd type="none" w="sm" len="sm"/>
              <a:tailEnd type="none" w="sm" len="sm"/>
            </a:ln>
          </a:bottom>
          <a:insideH>
            <a:ln w="12700" cap="flat" cmpd="sng">
              <a:solidFill>
                <a:srgbClr val="4285F4"/>
              </a:solidFill>
              <a:prstDash val="solid"/>
              <a:round/>
              <a:headEnd type="none" w="sm" len="sm"/>
              <a:tailEnd type="none" w="sm" len="sm"/>
            </a:ln>
          </a:insideH>
          <a:insideV>
            <a:ln w="12700" cap="flat" cmpd="sng">
              <a:solidFill>
                <a:srgbClr val="4285F4"/>
              </a:solidFill>
              <a:prstDash val="solid"/>
              <a:round/>
              <a:headEnd type="none" w="sm" len="sm"/>
              <a:tailEnd type="none" w="sm" len="sm"/>
            </a:ln>
          </a:insideV>
        </a:tcBdr>
        <a:fill>
          <a:solidFill>
            <a:srgbClr val="FFFFFF">
              <a:alpha val="0"/>
            </a:srgbClr>
          </a:solidFill>
        </a:fill>
      </a:tcStyle>
    </a:wholeTbl>
    <a:band1H>
      <a:tcTxStyle b="off" i="off"/>
      <a:tcStyle>
        <a:tcBdr/>
        <a:fill>
          <a:solidFill>
            <a:srgbClr val="4285F4">
              <a:alpha val="20000"/>
            </a:srgbClr>
          </a:solidFill>
        </a:fill>
      </a:tcStyle>
    </a:band1H>
    <a:band2H>
      <a:tcTxStyle b="off" i="off"/>
      <a:tcStyle>
        <a:tcBdr/>
      </a:tcStyle>
    </a:band2H>
    <a:band1V>
      <a:tcTxStyle b="off" i="off"/>
      <a:tcStyle>
        <a:tcBdr/>
        <a:fill>
          <a:solidFill>
            <a:srgbClr val="4285F4">
              <a:alpha val="20000"/>
            </a:srgb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rgbClr val="4285F4"/>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rgbClr val="4285F4"/>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350C17C4-88ED-4104-BE55-0ACEA9558551}" styleName="Table_5">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C8941FC-2EC6-4E4F-BA4D-BEAB3DA39FE3}" styleName="Table_6">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24" d="100"/>
          <a:sy n="124" d="100"/>
        </p:scale>
        <p:origin x="64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8"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8-31T19:25:55.372" idx="1">
    <p:pos x="6000" y="0"/>
    <p:text>@amagye28@gmail.com This one looks good!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4hr4CfA"/>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06-18T19:12:20.339" idx="2">
    <p:pos x="322" y="856"/>
    <p:text>@audreylarsen919@gmail.com 
Be sure the words match the syllable stress patterns on this page. "Traffic lights" and "Finally" in column A are good because they have 3 syllables with the first syllable stressed. But "Train tracks" is only 2 syllables. "Directions" is stressed on the 2nd syllable.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JVBJOM"/>
      </p:ext>
    </p:extLst>
  </p:cm>
  <p:cm authorId="1" dt="2022-06-17T17:09:31.370" idx="1">
    <p:pos x="322" y="856"/>
    <p:text>I think I fixed it. This is something I struggle with in English- so if it needs to be fixed again I can try again.</p:text>
    <p:extLst>
      <p:ext uri="{C676402C-5697-4E1C-873F-D02D1690AC5C}">
        <p15:threadingInfo xmlns:p15="http://schemas.microsoft.com/office/powerpoint/2012/main" timeZoneBias="0">
          <p15:parentCm authorId="0"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e2ntyo"/>
      </p:ext>
    </p:extLst>
  </p:cm>
  <p:cm authorId="0" dt="2022-06-18T19:12:20.339" idx="3">
    <p:pos x="322" y="856"/>
    <p:text>@audreylarsen919@gmail.com I know some people struggle with hearing the stress, even though they can pronounce it, I added the correct words.</p:text>
    <p:extLst>
      <p:ext uri="{C676402C-5697-4E1C-873F-D02D1690AC5C}">
        <p15:threadingInfo xmlns:p15="http://schemas.microsoft.com/office/powerpoint/2012/main" timeZoneBias="0">
          <p15:parentCm authorId="0"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d7GLhM"/>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6-17T20:13:51.773" idx="2">
    <p:pos x="6000" y="0"/>
    <p:text>photo will be entire slide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bdFGhAM"/>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3-02-04T20:27:10.563" idx="4">
    <p:pos x="245" y="0"/>
    <p:text>@turneditor@frontier.com The 6A &amp; 6B verses need to be in the Easy to Read Version.
_Assigned to turneditor@frontier.com_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piKfXs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2"/>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Verdana"/>
                <a:ea typeface="Verdana"/>
                <a:cs typeface="Verdana"/>
                <a:sym typeface="Verdana"/>
              </a:rPr>
              <a:t>‹#›</a:t>
            </a:fld>
            <a:endParaRPr sz="1200" b="0"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live.bible.is/bible/ENGESV/LUK/15?audio_type=audio_dram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ive.bible.is/bible/EN1ESV/LUK/15"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live.bible.is/bible/EN1ESV/PSA/16" TargetMode="External"/><Relationship Id="rId4" Type="http://schemas.openxmlformats.org/officeDocument/2006/relationships/hyperlink" Target="https://live.bible.is/bible/EN1ESV/PRO/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accent5"/>
                </a:solidFill>
                <a:latin typeface="Verdana"/>
                <a:ea typeface="Verdana"/>
                <a:cs typeface="Verdana"/>
                <a:sym typeface="Verdana"/>
              </a:rPr>
              <a:t>Teacher’s Notes:</a:t>
            </a: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2800"/>
              <a:buFont typeface="Arial"/>
              <a:buNone/>
            </a:pPr>
            <a:r>
              <a:rPr lang="en-US" b="1">
                <a:solidFill>
                  <a:schemeClr val="accent5"/>
                </a:solidFill>
                <a:latin typeface="Verdana"/>
                <a:ea typeface="Verdana"/>
                <a:cs typeface="Verdana"/>
                <a:sym typeface="Verdana"/>
              </a:rPr>
              <a:t>Bible Reading:</a:t>
            </a:r>
            <a:r>
              <a:rPr lang="en-US">
                <a:solidFill>
                  <a:schemeClr val="accent5"/>
                </a:solidFill>
                <a:latin typeface="Verdana"/>
                <a:ea typeface="Verdana"/>
                <a:cs typeface="Verdana"/>
                <a:sym typeface="Verdana"/>
              </a:rPr>
              <a:t> </a:t>
            </a:r>
            <a:r>
              <a:rPr lang="en-US">
                <a:latin typeface="Verdana"/>
                <a:ea typeface="Verdana"/>
                <a:cs typeface="Verdana"/>
                <a:sym typeface="Verdana"/>
              </a:rPr>
              <a:t>The Compassionate Father–</a:t>
            </a:r>
            <a:r>
              <a:rPr lang="en-US">
                <a:solidFill>
                  <a:schemeClr val="accent5"/>
                </a:solidFill>
                <a:latin typeface="Verdana"/>
                <a:ea typeface="Verdana"/>
                <a:cs typeface="Verdana"/>
                <a:sym typeface="Verdana"/>
              </a:rPr>
              <a:t> </a:t>
            </a:r>
            <a:r>
              <a:rPr lang="en-US" u="sng">
                <a:solidFill>
                  <a:schemeClr val="hlink"/>
                </a:solidFill>
                <a:latin typeface="Verdana"/>
                <a:ea typeface="Verdana"/>
                <a:cs typeface="Verdana"/>
                <a:sym typeface="Verdana"/>
                <a:hlinkClick r:id="rId3"/>
              </a:rPr>
              <a:t>Luke 15</a:t>
            </a:r>
            <a:endParaRPr>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2800"/>
              <a:buFont typeface="Arial"/>
              <a:buNone/>
            </a:pPr>
            <a:r>
              <a:rPr lang="en-US" b="1">
                <a:solidFill>
                  <a:schemeClr val="accent5"/>
                </a:solidFill>
                <a:latin typeface="Verdana"/>
                <a:ea typeface="Verdana"/>
                <a:cs typeface="Verdana"/>
                <a:sym typeface="Verdana"/>
              </a:rPr>
              <a:t>Theme:</a:t>
            </a:r>
            <a:r>
              <a:rPr lang="en-US">
                <a:solidFill>
                  <a:srgbClr val="24CBE5"/>
                </a:solidFill>
                <a:latin typeface="Verdana"/>
                <a:ea typeface="Verdana"/>
                <a:cs typeface="Verdana"/>
                <a:sym typeface="Verdana"/>
              </a:rPr>
              <a:t> </a:t>
            </a:r>
            <a:r>
              <a:rPr lang="en-US">
                <a:latin typeface="Verdana"/>
                <a:ea typeface="Verdana"/>
                <a:cs typeface="Verdana"/>
                <a:sym typeface="Verdana"/>
              </a:rPr>
              <a:t>Giving Directions and Following Instructions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2800"/>
              <a:buFont typeface="Arial"/>
              <a:buNone/>
            </a:pPr>
            <a:r>
              <a:rPr lang="en-US" b="1">
                <a:solidFill>
                  <a:schemeClr val="accent5"/>
                </a:solidFill>
                <a:latin typeface="Verdana"/>
                <a:ea typeface="Verdana"/>
                <a:cs typeface="Verdana"/>
                <a:sym typeface="Verdana"/>
              </a:rPr>
              <a:t>Pronunciation:</a:t>
            </a:r>
            <a:r>
              <a:rPr lang="en-US">
                <a:solidFill>
                  <a:schemeClr val="accent5"/>
                </a:solidFill>
                <a:latin typeface="Verdana"/>
                <a:ea typeface="Verdana"/>
                <a:cs typeface="Verdana"/>
                <a:sym typeface="Verdana"/>
              </a:rPr>
              <a:t> </a:t>
            </a:r>
            <a:r>
              <a:rPr lang="en-US">
                <a:latin typeface="Verdana"/>
                <a:ea typeface="Verdana"/>
                <a:cs typeface="Verdana"/>
                <a:sym typeface="Verdana"/>
              </a:rPr>
              <a:t>/</a:t>
            </a:r>
            <a:r>
              <a:rPr lang="en-US">
                <a:solidFill>
                  <a:srgbClr val="4A86E8"/>
                </a:solidFill>
                <a:latin typeface="Verdana"/>
                <a:ea typeface="Verdana"/>
                <a:cs typeface="Verdana"/>
                <a:sym typeface="Verdana"/>
              </a:rPr>
              <a:t>z</a:t>
            </a:r>
            <a:r>
              <a:rPr lang="en-US">
                <a:latin typeface="Verdana"/>
                <a:ea typeface="Verdana"/>
                <a:cs typeface="Verdana"/>
                <a:sym typeface="Verdana"/>
              </a:rPr>
              <a:t>/ spelled voiced sound + s, /</a:t>
            </a:r>
            <a:r>
              <a:rPr lang="en-US">
                <a:solidFill>
                  <a:srgbClr val="4472C4"/>
                </a:solidFill>
                <a:latin typeface="Verdana"/>
                <a:ea typeface="Verdana"/>
                <a:cs typeface="Verdana"/>
                <a:sym typeface="Verdana"/>
              </a:rPr>
              <a:t>s</a:t>
            </a:r>
            <a:r>
              <a:rPr lang="en-US">
                <a:latin typeface="Verdana"/>
                <a:ea typeface="Verdana"/>
                <a:cs typeface="Verdana"/>
                <a:sym typeface="Verdana"/>
              </a:rPr>
              <a:t>/ spelled unvoiced sounds (p, t, k or f) + s, /</a:t>
            </a:r>
            <a:r>
              <a:rPr lang="en-US">
                <a:solidFill>
                  <a:srgbClr val="4472C4"/>
                </a:solidFill>
                <a:latin typeface="Verdana"/>
                <a:ea typeface="Verdana"/>
                <a:cs typeface="Verdana"/>
                <a:sym typeface="Verdana"/>
              </a:rPr>
              <a:t>iz</a:t>
            </a:r>
            <a:r>
              <a:rPr lang="en-US">
                <a:latin typeface="Verdana"/>
                <a:ea typeface="Verdana"/>
                <a:cs typeface="Verdana"/>
                <a:sym typeface="Verdana"/>
              </a:rPr>
              <a:t>/ spelled -es following hissing sounds /</a:t>
            </a:r>
            <a:r>
              <a:rPr lang="en-US">
                <a:solidFill>
                  <a:srgbClr val="4472C4"/>
                </a:solidFill>
                <a:latin typeface="Verdana"/>
                <a:ea typeface="Verdana"/>
                <a:cs typeface="Verdana"/>
                <a:sym typeface="Verdana"/>
              </a:rPr>
              <a:t>s</a:t>
            </a:r>
            <a:r>
              <a:rPr lang="en-US">
                <a:latin typeface="Verdana"/>
                <a:ea typeface="Verdana"/>
                <a:cs typeface="Verdana"/>
                <a:sym typeface="Verdana"/>
              </a:rPr>
              <a:t>/ /</a:t>
            </a:r>
            <a:r>
              <a:rPr lang="en-US">
                <a:solidFill>
                  <a:srgbClr val="4472C4"/>
                </a:solidFill>
                <a:latin typeface="Verdana"/>
                <a:ea typeface="Verdana"/>
                <a:cs typeface="Verdana"/>
                <a:sym typeface="Verdana"/>
              </a:rPr>
              <a:t>z</a:t>
            </a:r>
            <a:r>
              <a:rPr lang="en-US">
                <a:latin typeface="Verdana"/>
                <a:ea typeface="Verdana"/>
                <a:cs typeface="Verdana"/>
                <a:sym typeface="Verdana"/>
              </a:rPr>
              <a:t>/ /</a:t>
            </a:r>
            <a:r>
              <a:rPr lang="en-US">
                <a:solidFill>
                  <a:srgbClr val="4472C4"/>
                </a:solidFill>
                <a:latin typeface="Verdana"/>
                <a:ea typeface="Verdana"/>
                <a:cs typeface="Verdana"/>
                <a:sym typeface="Verdana"/>
              </a:rPr>
              <a:t>sh</a:t>
            </a:r>
            <a:r>
              <a:rPr lang="en-US">
                <a:latin typeface="Verdana"/>
                <a:ea typeface="Verdana"/>
                <a:cs typeface="Verdana"/>
                <a:sym typeface="Verdana"/>
              </a:rPr>
              <a:t>/ /</a:t>
            </a:r>
            <a:r>
              <a:rPr lang="en-US">
                <a:solidFill>
                  <a:srgbClr val="4472C4"/>
                </a:solidFill>
                <a:latin typeface="Verdana"/>
                <a:ea typeface="Verdana"/>
                <a:cs typeface="Verdana"/>
                <a:sym typeface="Verdana"/>
              </a:rPr>
              <a:t>ch</a:t>
            </a:r>
            <a:r>
              <a:rPr lang="en-US">
                <a:latin typeface="Verdana"/>
                <a:ea typeface="Verdana"/>
                <a:cs typeface="Verdana"/>
                <a:sym typeface="Verdana"/>
              </a:rPr>
              <a:t>/ /</a:t>
            </a:r>
            <a:r>
              <a:rPr lang="en-US">
                <a:solidFill>
                  <a:schemeClr val="accent5"/>
                </a:solidFill>
                <a:latin typeface="Verdana"/>
                <a:ea typeface="Verdana"/>
                <a:cs typeface="Verdana"/>
                <a:sym typeface="Verdana"/>
              </a:rPr>
              <a:t>zh</a:t>
            </a:r>
            <a:r>
              <a:rPr lang="en-US">
                <a:latin typeface="Verdana"/>
                <a:ea typeface="Verdana"/>
                <a:cs typeface="Verdana"/>
                <a:sym typeface="Verdana"/>
              </a:rPr>
              <a:t>/</a:t>
            </a:r>
            <a:endParaRPr>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2800"/>
              <a:buFont typeface="Arial"/>
              <a:buNone/>
            </a:pPr>
            <a:r>
              <a:rPr lang="en-US" b="1">
                <a:solidFill>
                  <a:schemeClr val="accent5"/>
                </a:solidFill>
                <a:latin typeface="Verdana"/>
                <a:ea typeface="Verdana"/>
                <a:cs typeface="Verdana"/>
                <a:sym typeface="Verdana"/>
              </a:rPr>
              <a:t>Grammar:</a:t>
            </a:r>
            <a:r>
              <a:rPr lang="en-US" b="1">
                <a:solidFill>
                  <a:srgbClr val="24CBE5"/>
                </a:solidFill>
                <a:latin typeface="Verdana"/>
                <a:ea typeface="Verdana"/>
                <a:cs typeface="Verdana"/>
                <a:sym typeface="Verdana"/>
              </a:rPr>
              <a:t> </a:t>
            </a:r>
            <a:r>
              <a:rPr lang="en-US">
                <a:latin typeface="Verdana"/>
                <a:ea typeface="Verdana"/>
                <a:cs typeface="Verdana"/>
                <a:sym typeface="Verdana"/>
              </a:rPr>
              <a:t>Prepositions of motion and sequencing directions</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solidFill>
                  <a:schemeClr val="accent5"/>
                </a:solidFill>
                <a:latin typeface="Verdana"/>
                <a:ea typeface="Verdana"/>
                <a:cs typeface="Verdana"/>
                <a:sym typeface="Verdana"/>
              </a:rPr>
              <a:t>Preparation:</a:t>
            </a:r>
            <a:endParaRPr>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Pray</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Read</a:t>
            </a:r>
            <a:r>
              <a:rPr lang="en-US">
                <a:solidFill>
                  <a:srgbClr val="FF0000"/>
                </a:solidFill>
                <a:latin typeface="Verdana"/>
                <a:ea typeface="Verdana"/>
                <a:cs typeface="Verdana"/>
                <a:sym typeface="Verdana"/>
              </a:rPr>
              <a:t> </a:t>
            </a:r>
            <a:r>
              <a:rPr lang="en-US">
                <a:latin typeface="Verdana"/>
                <a:ea typeface="Verdana"/>
                <a:cs typeface="Verdana"/>
                <a:sym typeface="Verdana"/>
              </a:rPr>
              <a:t>the Bible passages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Preview slides and song</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Bring a compass, maps, signs, or other objects related to the lesson.</a:t>
            </a:r>
            <a:endParaRPr>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b="1">
              <a:solidFill>
                <a:schemeClr val="accent5"/>
              </a:solidFill>
              <a:latin typeface="Verdana"/>
              <a:ea typeface="Verdana"/>
              <a:cs typeface="Verdana"/>
              <a:sym typeface="Verdana"/>
            </a:endParaRPr>
          </a:p>
        </p:txBody>
      </p:sp>
      <p:sp>
        <p:nvSpPr>
          <p:cNvPr id="156" name="Google Shape;15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u="none" strike="noStrike" cap="none">
                <a:solidFill>
                  <a:schemeClr val="dk1"/>
                </a:solidFill>
              </a:rPr>
              <a:t>1</a:t>
            </a:fld>
            <a:endParaRPr sz="1200" u="none" strike="noStrike" cap="none">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3513cc399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13513cc399d_0_2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2D. Grammar – Prepositions of Movement.</a:t>
            </a:r>
            <a:endParaRPr/>
          </a:p>
          <a:p>
            <a:pPr marL="0" lvl="0" indent="0" algn="l" rtl="0">
              <a:lnSpc>
                <a:spcPct val="100000"/>
              </a:lnSpc>
              <a:spcBef>
                <a:spcPts val="0"/>
              </a:spcBef>
              <a:spcAft>
                <a:spcPts val="0"/>
              </a:spcAft>
              <a:buSzPts val="1400"/>
              <a:buNone/>
            </a:pP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Working in pairs, learners will talk about the bird’s journey using First, Next, Then, and Finally. One learner will describe row A, the other will describe row B.</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Answers</a:t>
            </a:r>
            <a:endParaRPr/>
          </a:p>
          <a:p>
            <a:pPr marL="457200" lvl="0" indent="-317500" algn="l" rtl="0">
              <a:lnSpc>
                <a:spcPct val="100000"/>
              </a:lnSpc>
              <a:spcBef>
                <a:spcPts val="0"/>
              </a:spcBef>
              <a:spcAft>
                <a:spcPts val="0"/>
              </a:spcAft>
              <a:buSzPts val="1400"/>
              <a:buAutoNum type="alphaUcPeriod"/>
            </a:pPr>
            <a:r>
              <a:rPr lang="en-US">
                <a:latin typeface="Verdana"/>
                <a:ea typeface="Verdana"/>
                <a:cs typeface="Verdana"/>
                <a:sym typeface="Verdana"/>
              </a:rPr>
              <a:t>First the bird flies over the box. Next, it goes through the box. Then, it walks along the boxes. Then, it flies up. Finally, it flies down.</a:t>
            </a:r>
            <a:endParaRPr>
              <a:latin typeface="Verdana"/>
              <a:ea typeface="Verdana"/>
              <a:cs typeface="Verdana"/>
              <a:sym typeface="Verdana"/>
            </a:endParaRPr>
          </a:p>
          <a:p>
            <a:pPr marL="457200" lvl="0" indent="-317500" algn="l" rtl="0">
              <a:lnSpc>
                <a:spcPct val="100000"/>
              </a:lnSpc>
              <a:spcBef>
                <a:spcPts val="0"/>
              </a:spcBef>
              <a:spcAft>
                <a:spcPts val="0"/>
              </a:spcAft>
              <a:buSzPts val="1400"/>
              <a:buFont typeface="Verdana"/>
              <a:buAutoNum type="alphaUcPeriod"/>
            </a:pPr>
            <a:r>
              <a:rPr lang="en-US">
                <a:latin typeface="Verdana"/>
                <a:ea typeface="Verdana"/>
                <a:cs typeface="Verdana"/>
                <a:sym typeface="Verdana"/>
              </a:rPr>
              <a:t>First, the bird walks past the box, Next, it goes into the box. Then, it flies out of the box. Then, it flies to the box. Finally, it flies from the box.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66" name="Google Shape;266;g13513cc399d_0_25: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©2020 Light of the World Learning</a:t>
            </a:r>
            <a:endParaRPr/>
          </a:p>
        </p:txBody>
      </p:sp>
      <p:sp>
        <p:nvSpPr>
          <p:cNvPr id="267" name="Google Shape;267;g13513cc399d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3513cc399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13513cc399d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2D. Grammar – Prepositions of Motion.</a:t>
            </a:r>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Model, Repeat, and Solo sentences 1-5. Ask students to complete 6-12.</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Answers</a:t>
            </a:r>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6. into</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7. out of</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8. over</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9. past</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10. through</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11. to</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12. up</a:t>
            </a:r>
            <a:endParaRPr>
              <a:latin typeface="Verdana"/>
              <a:ea typeface="Verdana"/>
              <a:cs typeface="Verdana"/>
              <a:sym typeface="Verdana"/>
            </a:endParaRPr>
          </a:p>
        </p:txBody>
      </p:sp>
      <p:sp>
        <p:nvSpPr>
          <p:cNvPr id="287" name="Google Shape;287;g13513cc399d_0_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©2020 Light of the World Learning</a:t>
            </a:r>
            <a:endParaRPr/>
          </a:p>
        </p:txBody>
      </p:sp>
      <p:sp>
        <p:nvSpPr>
          <p:cNvPr id="288" name="Google Shape;288;g13513cc399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b="1">
                <a:solidFill>
                  <a:schemeClr val="accent5"/>
                </a:solidFill>
                <a:latin typeface="Verdana"/>
                <a:ea typeface="Verdana"/>
                <a:cs typeface="Verdana"/>
                <a:sym typeface="Verdana"/>
              </a:rPr>
              <a:t>3. </a:t>
            </a:r>
            <a:r>
              <a:rPr lang="en-US" b="1">
                <a:solidFill>
                  <a:schemeClr val="accent5"/>
                </a:solidFill>
                <a:latin typeface="Verdana"/>
                <a:ea typeface="Verdana"/>
                <a:cs typeface="Verdana"/>
                <a:sym typeface="Verdana"/>
              </a:rPr>
              <a:t>Conversation</a:t>
            </a: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1. Model: Say both parts of the conversation several times. </a:t>
            </a:r>
            <a:r>
              <a:rPr lang="en-US">
                <a:latin typeface="Verdana"/>
                <a:ea typeface="Verdana"/>
                <a:cs typeface="Verdana"/>
                <a:sym typeface="Verdana"/>
              </a:rPr>
              <a:t>Use A and B cards, stick figures, or change your physical position to indicate the dual parts. Role-play the parts to convey the meaning of the conversation. </a:t>
            </a:r>
            <a:r>
              <a:rPr lang="en-US" b="1">
                <a:latin typeface="Verdana"/>
                <a:ea typeface="Verdana"/>
                <a:cs typeface="Verdana"/>
                <a:sym typeface="Verdana"/>
              </a:rPr>
              <a:t>Students are to watch and listen. </a:t>
            </a:r>
            <a:endParaRPr sz="1100">
              <a:latin typeface="Verdana"/>
              <a:ea typeface="Verdana"/>
              <a:cs typeface="Verdana"/>
              <a:sym typeface="Verdana"/>
            </a:endParaRPr>
          </a:p>
          <a:p>
            <a:pPr marL="228600" lvl="0" indent="-152400" algn="l" rtl="0">
              <a:lnSpc>
                <a:spcPct val="100000"/>
              </a:lnSpc>
              <a:spcBef>
                <a:spcPts val="0"/>
              </a:spcBef>
              <a:spcAft>
                <a:spcPts val="0"/>
              </a:spcAft>
              <a:buClr>
                <a:schemeClr val="dk1"/>
              </a:buClr>
              <a:buSzPts val="1200"/>
              <a:buFont typeface="Calibri"/>
              <a:buNone/>
            </a:pPr>
            <a:endParaRPr sz="110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2. Repeat: Say one line at a time and have students repeat until they can be understood. </a:t>
            </a:r>
            <a:endParaRPr sz="110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3. Solo: You begin the conversation and call on individual students to respond. </a:t>
            </a:r>
            <a:r>
              <a:rPr lang="en-US">
                <a:latin typeface="Verdana"/>
                <a:ea typeface="Verdana"/>
                <a:cs typeface="Verdana"/>
                <a:sym typeface="Verdana"/>
              </a:rPr>
              <a:t>Then reverse the roles (students are A, you are B). </a:t>
            </a:r>
            <a:endParaRPr sz="110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sz="110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4. Once students can do both parts, </a:t>
            </a:r>
            <a:r>
              <a:rPr lang="en-US" b="1">
                <a:latin typeface="Verdana"/>
                <a:ea typeface="Verdana"/>
                <a:cs typeface="Verdana"/>
                <a:sym typeface="Verdana"/>
              </a:rPr>
              <a:t>encourage free conversation</a:t>
            </a:r>
            <a:r>
              <a:rPr lang="en-US">
                <a:latin typeface="Verdana"/>
                <a:ea typeface="Verdana"/>
                <a:cs typeface="Verdana"/>
                <a:sym typeface="Verdana"/>
              </a:rPr>
              <a:t> (students substitute their own words for the blue words</a:t>
            </a:r>
            <a:r>
              <a:rPr lang="en-US" sz="1100">
                <a:latin typeface="Verdana"/>
                <a:ea typeface="Verdana"/>
                <a:cs typeface="Verdana"/>
                <a:sym typeface="Verdana"/>
              </a:rPr>
              <a:t>).</a:t>
            </a:r>
            <a:endParaRPr sz="1100">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chemeClr val="accent5"/>
              </a:solidFill>
              <a:latin typeface="Verdana"/>
              <a:ea typeface="Verdana"/>
              <a:cs typeface="Verdana"/>
              <a:sym typeface="Verdana"/>
            </a:endParaRPr>
          </a:p>
        </p:txBody>
      </p:sp>
      <p:sp>
        <p:nvSpPr>
          <p:cNvPr id="300" name="Google Shape;300;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301" name="Google Shape;30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12</a:t>
            </a:fld>
            <a:endParaRPr>
              <a:latin typeface="Verdana"/>
              <a:ea typeface="Verdana"/>
              <a:cs typeface="Verdana"/>
              <a:sym typeface="Verdan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accent5"/>
                </a:solidFill>
                <a:latin typeface="Verdana"/>
                <a:ea typeface="Verdana"/>
                <a:cs typeface="Verdana"/>
                <a:sym typeface="Verdana"/>
              </a:rPr>
              <a:t>4A. Pronunciation - Sound and Spelling</a:t>
            </a:r>
            <a:endParaRPr/>
          </a:p>
          <a:p>
            <a:pPr marL="0" lvl="0" indent="0" algn="l" rtl="0">
              <a:lnSpc>
                <a:spcPct val="100000"/>
              </a:lnSpc>
              <a:spcBef>
                <a:spcPts val="0"/>
              </a:spcBef>
              <a:spcAft>
                <a:spcPts val="0"/>
              </a:spcAft>
              <a:buClr>
                <a:schemeClr val="dk1"/>
              </a:buClr>
              <a:buSzPts val="1400"/>
              <a:buFont typeface="Arial"/>
              <a:buNone/>
            </a:pP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solidFill>
                  <a:schemeClr val="accent5"/>
                </a:solidFill>
                <a:latin typeface="Verdana"/>
                <a:ea typeface="Verdana"/>
                <a:cs typeface="Verdana"/>
                <a:sym typeface="Verdana"/>
              </a:rPr>
              <a:t>Note: </a:t>
            </a:r>
            <a:r>
              <a:rPr lang="en-US">
                <a:solidFill>
                  <a:schemeClr val="accent5"/>
                </a:solidFill>
                <a:latin typeface="Verdana"/>
                <a:ea typeface="Verdana"/>
                <a:cs typeface="Verdana"/>
                <a:sym typeface="Verdana"/>
              </a:rPr>
              <a:t>When a word ends in a voiced sound + s,  the s is pronounced </a:t>
            </a:r>
            <a:r>
              <a:rPr lang="en-US" b="1">
                <a:solidFill>
                  <a:schemeClr val="accent5"/>
                </a:solidFill>
                <a:latin typeface="Verdana"/>
                <a:ea typeface="Verdana"/>
                <a:cs typeface="Verdana"/>
                <a:sym typeface="Verdana"/>
              </a:rPr>
              <a:t>/z/</a:t>
            </a:r>
            <a:r>
              <a:rPr lang="en-US">
                <a:solidFill>
                  <a:schemeClr val="accent5"/>
                </a:solidFill>
                <a:latin typeface="Verdana"/>
                <a:ea typeface="Verdana"/>
                <a:cs typeface="Verdana"/>
                <a:sym typeface="Verdana"/>
              </a:rPr>
              <a:t> . When </a:t>
            </a:r>
            <a:r>
              <a:rPr lang="en-US" b="1">
                <a:solidFill>
                  <a:schemeClr val="accent5"/>
                </a:solidFill>
                <a:latin typeface="Verdana"/>
                <a:ea typeface="Verdana"/>
                <a:cs typeface="Verdana"/>
                <a:sym typeface="Verdana"/>
              </a:rPr>
              <a:t>/s/</a:t>
            </a:r>
            <a:r>
              <a:rPr lang="en-US">
                <a:solidFill>
                  <a:schemeClr val="accent5"/>
                </a:solidFill>
                <a:latin typeface="Verdana"/>
                <a:ea typeface="Verdana"/>
                <a:cs typeface="Verdana"/>
                <a:sym typeface="Verdana"/>
              </a:rPr>
              <a:t> is at the end of a word with an unvoiced sound (p, t, k, or f) it is spelled with that sound + s. When a word that ends in a hissing sound like s, z, sh, ch, or zh is made plural, it is spelled by adding -es, but pronounced </a:t>
            </a:r>
            <a:r>
              <a:rPr lang="en-US" b="1">
                <a:solidFill>
                  <a:schemeClr val="accent5"/>
                </a:solidFill>
                <a:latin typeface="Verdana"/>
                <a:ea typeface="Verdana"/>
                <a:cs typeface="Verdana"/>
                <a:sym typeface="Verdana"/>
              </a:rPr>
              <a:t>/iz/</a:t>
            </a:r>
            <a:r>
              <a:rPr lang="en-US">
                <a:solidFill>
                  <a:schemeClr val="accent5"/>
                </a:solidFill>
                <a:latin typeface="Verdana"/>
                <a:ea typeface="Verdana"/>
                <a:cs typeface="Verdana"/>
                <a:sym typeface="Verdana"/>
              </a:rPr>
              <a:t>. </a:t>
            </a:r>
            <a:endParaRPr b="0">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b="1">
              <a:solidFill>
                <a:srgbClr val="24CBE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1. Model: Say the sound several times while pointing to it. </a:t>
            </a:r>
            <a:r>
              <a:rPr lang="en-US">
                <a:latin typeface="Verdana"/>
                <a:ea typeface="Verdana"/>
                <a:cs typeface="Verdana"/>
                <a:sym typeface="Verdana"/>
              </a:rPr>
              <a:t>For example, point to the </a:t>
            </a:r>
            <a:r>
              <a:rPr lang="en-US" b="1">
                <a:latin typeface="Verdana"/>
                <a:ea typeface="Verdana"/>
                <a:cs typeface="Verdana"/>
                <a:sym typeface="Verdana"/>
              </a:rPr>
              <a:t>/z/ </a:t>
            </a:r>
            <a:r>
              <a:rPr lang="en-US">
                <a:latin typeface="Verdana"/>
                <a:ea typeface="Verdana"/>
                <a:cs typeface="Verdana"/>
                <a:sym typeface="Verdana"/>
              </a:rPr>
              <a:t>and say </a:t>
            </a:r>
            <a:r>
              <a:rPr lang="en-US" i="1">
                <a:latin typeface="Verdana"/>
                <a:ea typeface="Verdana"/>
                <a:cs typeface="Verdana"/>
                <a:sym typeface="Verdana"/>
              </a:rPr>
              <a:t>/Z/ /Z/ /Z/</a:t>
            </a:r>
            <a:r>
              <a:rPr lang="en-US">
                <a:latin typeface="Verdana"/>
                <a:ea typeface="Verdana"/>
                <a:cs typeface="Verdana"/>
                <a:sym typeface="Verdana"/>
              </a:rPr>
              <a:t>. Then say the sound and quickly read the entire list, pointing to each item as you read it (</a:t>
            </a:r>
            <a:r>
              <a:rPr lang="en-US" i="1">
                <a:latin typeface="Verdana"/>
                <a:ea typeface="Verdana"/>
                <a:cs typeface="Verdana"/>
                <a:sym typeface="Verdana"/>
              </a:rPr>
              <a:t>/Z/,  delivers, shows, directions,</a:t>
            </a:r>
            <a:r>
              <a:rPr lang="en-US">
                <a:latin typeface="Verdana"/>
                <a:ea typeface="Verdana"/>
                <a:cs typeface="Verdana"/>
                <a:sym typeface="Verdana"/>
              </a:rPr>
              <a:t>). Students just watch and listen. </a:t>
            </a:r>
            <a:endParaRPr>
              <a:latin typeface="Verdana"/>
              <a:ea typeface="Verdana"/>
              <a:cs typeface="Verdana"/>
              <a:sym typeface="Verdana"/>
            </a:endParaRPr>
          </a:p>
          <a:p>
            <a:pPr marL="228600" lvl="0" indent="-15240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2. Repeat: Say the sound and each word several times, having students repeat each time after you in unison. </a:t>
            </a:r>
            <a:r>
              <a:rPr lang="en-US">
                <a:latin typeface="Verdana"/>
                <a:ea typeface="Verdana"/>
                <a:cs typeface="Verdana"/>
                <a:sym typeface="Verdana"/>
              </a:rPr>
              <a:t>Be sure to use your normal voice and rate of speed. Do one column at a time, top to bottom. Then read the sentences.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br>
              <a:rPr lang="en-US">
                <a:latin typeface="Verdana"/>
                <a:ea typeface="Verdana"/>
                <a:cs typeface="Verdana"/>
                <a:sym typeface="Verdana"/>
              </a:rPr>
            </a:br>
            <a:r>
              <a:rPr lang="en-US" b="1">
                <a:latin typeface="Verdana"/>
                <a:ea typeface="Verdana"/>
                <a:cs typeface="Verdana"/>
                <a:sym typeface="Verdana"/>
              </a:rPr>
              <a:t>3. Solo: Call on individuals to say a sound and its word group. </a:t>
            </a:r>
            <a:r>
              <a:rPr lang="en-US">
                <a:latin typeface="Verdana"/>
                <a:ea typeface="Verdana"/>
                <a:cs typeface="Verdana"/>
                <a:sym typeface="Verdana"/>
              </a:rPr>
              <a:t>Give lots of praise. Then ask students to read the sentences.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4. Challenge:</a:t>
            </a:r>
            <a:r>
              <a:rPr lang="en-US">
                <a:latin typeface="Verdana"/>
                <a:ea typeface="Verdana"/>
                <a:cs typeface="Verdana"/>
                <a:sym typeface="Verdana"/>
              </a:rPr>
              <a:t> Choose another sound from the lesson that is challenging for your particular students to pronounce. Use words from Parts 1 and 2 of the lesson, and from previous lessons to make a group of 3-5 words. You may repeat the same challenging sounds in several lessons. Students need a lot of practice on sounds that do not exist in their first language.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chemeClr val="accent5"/>
              </a:solidFill>
              <a:latin typeface="Verdana"/>
              <a:ea typeface="Verdana"/>
              <a:cs typeface="Verdana"/>
              <a:sym typeface="Verdana"/>
            </a:endParaRPr>
          </a:p>
        </p:txBody>
      </p:sp>
      <p:sp>
        <p:nvSpPr>
          <p:cNvPr id="313" name="Google Shape;313;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314" name="Google Shape;31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13</a:t>
            </a:fld>
            <a:endParaRPr>
              <a:latin typeface="Verdana"/>
              <a:ea typeface="Verdana"/>
              <a:cs typeface="Verdana"/>
              <a:sym typeface="Verdan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accent5"/>
                </a:solidFill>
                <a:latin typeface="Verdana"/>
                <a:ea typeface="Verdana"/>
                <a:cs typeface="Verdana"/>
                <a:sym typeface="Verdana"/>
              </a:rPr>
              <a:t>4B. Hum and clap the stress.</a:t>
            </a:r>
            <a:endParaRPr>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Begin by humming the stress of a column of words. Hum higher, longer, and louder for big dashes and lower, shorter, and quieter for small dashes.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You may use hand gestures to indicate that </a:t>
            </a:r>
            <a:r>
              <a:rPr lang="en-US" b="1">
                <a:latin typeface="Verdana"/>
                <a:ea typeface="Verdana"/>
                <a:cs typeface="Verdana"/>
                <a:sym typeface="Verdana"/>
              </a:rPr>
              <a:t>the stressed syllable is higher in pitch, longer in duration, and louder.</a:t>
            </a:r>
            <a:r>
              <a:rPr lang="en-US">
                <a:latin typeface="Verdana"/>
                <a:ea typeface="Verdana"/>
                <a:cs typeface="Verdana"/>
                <a:sym typeface="Verdana"/>
              </a:rPr>
              <a:t> Invite your students to join in humming the rhythm. Once the class is humming the rhythm in unison, you can begin saying the words. You may also wish to clap the syllables while you say the words.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1.</a:t>
            </a:r>
            <a:r>
              <a:rPr lang="en-US">
                <a:latin typeface="Verdana"/>
                <a:ea typeface="Verdana"/>
                <a:cs typeface="Verdana"/>
                <a:sym typeface="Verdana"/>
              </a:rPr>
              <a:t> </a:t>
            </a:r>
            <a:r>
              <a:rPr lang="en-US" b="1">
                <a:latin typeface="Verdana"/>
                <a:ea typeface="Verdana"/>
                <a:cs typeface="Verdana"/>
                <a:sym typeface="Verdana"/>
              </a:rPr>
              <a:t>Model: </a:t>
            </a:r>
            <a:r>
              <a:rPr lang="en-US">
                <a:latin typeface="Verdana"/>
                <a:ea typeface="Verdana"/>
                <a:cs typeface="Verdana"/>
                <a:sym typeface="Verdana"/>
              </a:rPr>
              <a:t>Hum and then say each word in the column several times. Students listen.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2.</a:t>
            </a:r>
            <a:r>
              <a:rPr lang="en-US">
                <a:latin typeface="Verdana"/>
                <a:ea typeface="Verdana"/>
                <a:cs typeface="Verdana"/>
                <a:sym typeface="Verdana"/>
              </a:rPr>
              <a:t> </a:t>
            </a:r>
            <a:r>
              <a:rPr lang="en-US" b="1">
                <a:latin typeface="Verdana"/>
                <a:ea typeface="Verdana"/>
                <a:cs typeface="Verdana"/>
                <a:sym typeface="Verdana"/>
              </a:rPr>
              <a:t>Repeat: </a:t>
            </a:r>
            <a:r>
              <a:rPr lang="en-US">
                <a:latin typeface="Verdana"/>
                <a:ea typeface="Verdana"/>
                <a:cs typeface="Verdana"/>
                <a:sym typeface="Verdana"/>
              </a:rPr>
              <a:t>Students repeat words after you in unison.</a:t>
            </a:r>
            <a:r>
              <a:rPr lang="en-US" b="1">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3. Solo:</a:t>
            </a:r>
            <a:r>
              <a:rPr lang="en-US">
                <a:latin typeface="Verdana"/>
                <a:ea typeface="Verdana"/>
                <a:cs typeface="Verdana"/>
                <a:sym typeface="Verdana"/>
              </a:rPr>
              <a:t> Call on individuals to read the entire column of words.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br>
              <a:rPr lang="en-US">
                <a:latin typeface="Verdana"/>
                <a:ea typeface="Verdana"/>
                <a:cs typeface="Verdana"/>
                <a:sym typeface="Verdana"/>
              </a:rPr>
            </a:b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chemeClr val="accent5"/>
              </a:solidFill>
              <a:latin typeface="Verdana"/>
              <a:ea typeface="Verdana"/>
              <a:cs typeface="Verdana"/>
              <a:sym typeface="Verdana"/>
            </a:endParaRPr>
          </a:p>
        </p:txBody>
      </p:sp>
      <p:sp>
        <p:nvSpPr>
          <p:cNvPr id="324" name="Google Shape;324;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325" name="Google Shape;3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14</a:t>
            </a:fld>
            <a:endParaRPr>
              <a:latin typeface="Verdana"/>
              <a:ea typeface="Verdana"/>
              <a:cs typeface="Verdana"/>
              <a:sym typeface="Verdan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accent5"/>
                </a:solidFill>
                <a:latin typeface="Verdana"/>
                <a:ea typeface="Verdana"/>
                <a:cs typeface="Verdana"/>
                <a:sym typeface="Verdana"/>
              </a:rPr>
              <a:t>5A. Bible Reading</a:t>
            </a:r>
            <a:endParaRPr/>
          </a:p>
          <a:p>
            <a:pPr marL="0" lvl="0" indent="0" algn="l" rtl="0">
              <a:lnSpc>
                <a:spcPct val="100000"/>
              </a:lnSpc>
              <a:spcBef>
                <a:spcPts val="0"/>
              </a:spcBef>
              <a:spcAft>
                <a:spcPts val="0"/>
              </a:spcAft>
              <a:buSzPts val="1400"/>
              <a:buNone/>
            </a:pPr>
            <a:r>
              <a:rPr lang="en-US" sz="1200">
                <a:solidFill>
                  <a:schemeClr val="accent5"/>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Students have already read this story in their native language as part of their homework, so it will be familiar even if they do not know all the vocabulary yet. The pictures also help them to understand. The hyperlinks of the Bible verses connect to https://live.bible.is/ so students can read and hear the scripture in their own languages.</a:t>
            </a: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A. Read the story out loud to the class.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B. If students ask about words, give simple definitions.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C. </a:t>
            </a:r>
            <a:r>
              <a:rPr lang="en-US">
                <a:latin typeface="Verdana"/>
                <a:ea typeface="Verdana"/>
                <a:cs typeface="Verdana"/>
                <a:sym typeface="Verdana"/>
              </a:rPr>
              <a:t>Encourage students </a:t>
            </a:r>
            <a:r>
              <a:rPr lang="en-US" sz="1200">
                <a:solidFill>
                  <a:schemeClr val="dk1"/>
                </a:solidFill>
                <a:latin typeface="Verdana"/>
                <a:ea typeface="Verdana"/>
                <a:cs typeface="Verdana"/>
                <a:sym typeface="Verdana"/>
              </a:rPr>
              <a:t>to read aloud paragraphs from the story.</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D. Ask if there are any questions or comments about the story.</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E. Ask the story questions and discuss as a group.</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34" name="Google Shape;334;p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335" name="Google Shape;33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15</a:t>
            </a:fld>
            <a:endParaRPr>
              <a:latin typeface="Verdana"/>
              <a:ea typeface="Verdana"/>
              <a:cs typeface="Verdana"/>
              <a:sym typeface="Verdan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accent5"/>
                </a:solidFill>
                <a:latin typeface="Verdana"/>
                <a:ea typeface="Verdana"/>
                <a:cs typeface="Verdana"/>
                <a:sym typeface="Verdana"/>
              </a:rPr>
              <a:t>5B. Bible Reading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A. Read the story out loud to the class.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B. If students ask about words, give simple definitions.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C. </a:t>
            </a:r>
            <a:r>
              <a:rPr lang="en-US">
                <a:latin typeface="Verdana"/>
                <a:ea typeface="Verdana"/>
                <a:cs typeface="Verdana"/>
                <a:sym typeface="Verdana"/>
              </a:rPr>
              <a:t>Encourage students </a:t>
            </a:r>
            <a:r>
              <a:rPr lang="en-US" sz="1200">
                <a:solidFill>
                  <a:schemeClr val="dk1"/>
                </a:solidFill>
                <a:latin typeface="Verdana"/>
                <a:ea typeface="Verdana"/>
                <a:cs typeface="Verdana"/>
                <a:sym typeface="Verdana"/>
              </a:rPr>
              <a:t>to read aloud paragraphs from the story.</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46" name="Google Shape;346;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347" name="Google Shape;34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16</a:t>
            </a:fld>
            <a:endParaRPr>
              <a:latin typeface="Verdana"/>
              <a:ea typeface="Verdana"/>
              <a:cs typeface="Verdana"/>
              <a:sym typeface="Verdan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5C</a:t>
            </a:r>
            <a:r>
              <a:rPr lang="en-US" sz="1200" b="1">
                <a:solidFill>
                  <a:schemeClr val="accent5"/>
                </a:solidFill>
                <a:latin typeface="Verdana"/>
                <a:ea typeface="Verdana"/>
                <a:cs typeface="Verdana"/>
                <a:sym typeface="Verdana"/>
              </a:rPr>
              <a:t>. Bible Reading</a:t>
            </a:r>
            <a:endParaRPr>
              <a:solidFill>
                <a:schemeClr val="accent5"/>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A. Read the story out loud to the class.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B. If students ask about words, give simple definitions.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C. </a:t>
            </a:r>
            <a:r>
              <a:rPr lang="en-US">
                <a:latin typeface="Verdana"/>
                <a:ea typeface="Verdana"/>
                <a:cs typeface="Verdana"/>
                <a:sym typeface="Verdana"/>
              </a:rPr>
              <a:t>Encourage students </a:t>
            </a:r>
            <a:r>
              <a:rPr lang="en-US" sz="1200">
                <a:solidFill>
                  <a:schemeClr val="dk1"/>
                </a:solidFill>
                <a:latin typeface="Verdana"/>
                <a:ea typeface="Verdana"/>
                <a:cs typeface="Verdana"/>
                <a:sym typeface="Verdana"/>
              </a:rPr>
              <a:t>to read aloud paragraphs from the story.</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57" name="Google Shape;357;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358" name="Google Shape;35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17</a:t>
            </a:fld>
            <a:endParaRPr>
              <a:latin typeface="Verdana"/>
              <a:ea typeface="Verdana"/>
              <a:cs typeface="Verdana"/>
              <a:sym typeface="Verdan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8: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accent5"/>
                </a:solidFill>
                <a:latin typeface="Verdana"/>
                <a:ea typeface="Verdana"/>
                <a:cs typeface="Verdana"/>
                <a:sym typeface="Verdana"/>
              </a:rPr>
              <a:t>5D. Bible Reading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A. Read the story out loud to the class.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B. If students ask about words, give simple definitions.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C. </a:t>
            </a:r>
            <a:r>
              <a:rPr lang="en-US">
                <a:latin typeface="Verdana"/>
                <a:ea typeface="Verdana"/>
                <a:cs typeface="Verdana"/>
                <a:sym typeface="Verdana"/>
              </a:rPr>
              <a:t>Encourage students </a:t>
            </a:r>
            <a:r>
              <a:rPr lang="en-US" sz="1200">
                <a:solidFill>
                  <a:schemeClr val="dk1"/>
                </a:solidFill>
                <a:latin typeface="Verdana"/>
                <a:ea typeface="Verdana"/>
                <a:cs typeface="Verdana"/>
                <a:sym typeface="Verdana"/>
              </a:rPr>
              <a:t>to read aloud paragraphs from the story.</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68" name="Google Shape;368;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369" name="Google Shape;36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18</a:t>
            </a:fld>
            <a:endParaRPr>
              <a:latin typeface="Verdana"/>
              <a:ea typeface="Verdana"/>
              <a:cs typeface="Verdana"/>
              <a:sym typeface="Verdan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18f2a99d9e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118f2a99d9e_0_46: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accent5"/>
                </a:solidFill>
                <a:latin typeface="Verdana"/>
                <a:ea typeface="Verdana"/>
                <a:cs typeface="Verdana"/>
                <a:sym typeface="Verdana"/>
              </a:rPr>
              <a:t>5E. Bible Reading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A. Read the story out loud to the class.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B. If students ask about words, give simple definitions.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C. </a:t>
            </a:r>
            <a:r>
              <a:rPr lang="en-US">
                <a:latin typeface="Verdana"/>
                <a:ea typeface="Verdana"/>
                <a:cs typeface="Verdana"/>
                <a:sym typeface="Verdana"/>
              </a:rPr>
              <a:t>Encourage students </a:t>
            </a:r>
            <a:r>
              <a:rPr lang="en-US" sz="1200">
                <a:solidFill>
                  <a:schemeClr val="dk1"/>
                </a:solidFill>
                <a:latin typeface="Verdana"/>
                <a:ea typeface="Verdana"/>
                <a:cs typeface="Verdana"/>
                <a:sym typeface="Verdana"/>
              </a:rPr>
              <a:t>to read aloud paragraphs from the story.</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80" name="Google Shape;380;g118f2a99d9e_0_46:notes"/>
          <p:cNvSpPr txBox="1">
            <a:spLocks noGrp="1"/>
          </p:cNvSpPr>
          <p:nvPr>
            <p:ph type="ftr" idx="11"/>
          </p:nvPr>
        </p:nvSpPr>
        <p:spPr>
          <a:xfrm>
            <a:off x="0" y="8685214"/>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381" name="Google Shape;381;g118f2a99d9e_0_46: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19</a:t>
            </a:fld>
            <a:endParaRPr>
              <a:latin typeface="Verdana"/>
              <a:ea typeface="Verdana"/>
              <a:cs typeface="Verdana"/>
              <a:sym typeface="Verdan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accent5"/>
                </a:solidFill>
                <a:latin typeface="Verdana"/>
                <a:ea typeface="Verdana"/>
                <a:cs typeface="Verdana"/>
                <a:sym typeface="Verdana"/>
              </a:rPr>
              <a:t>Pray </a:t>
            </a:r>
            <a:endParaRPr>
              <a:solidFill>
                <a:schemeClr val="accent5"/>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Pray for the class and any needs they have. You may want to thank God for forgiving us when we have sinned against him.</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solidFill>
                  <a:schemeClr val="accent5"/>
                </a:solidFill>
                <a:latin typeface="Verdana"/>
                <a:ea typeface="Verdana"/>
                <a:cs typeface="Verdana"/>
                <a:sym typeface="Verdana"/>
              </a:rPr>
              <a:t>Check Homework and Review</a:t>
            </a:r>
            <a:endParaRPr>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 </a:t>
            </a:r>
            <a:r>
              <a:rPr lang="en-US">
                <a:latin typeface="Verdana"/>
                <a:ea typeface="Verdana"/>
                <a:cs typeface="Verdana"/>
                <a:sym typeface="Verdana"/>
              </a:rPr>
              <a:t>Ask students to read aloud or recite their homework from the last class. Check written work.  Be sure they have read  </a:t>
            </a:r>
            <a:r>
              <a:rPr lang="en-US" u="sng">
                <a:solidFill>
                  <a:schemeClr val="hlink"/>
                </a:solidFill>
                <a:latin typeface="Verdana"/>
                <a:ea typeface="Verdana"/>
                <a:cs typeface="Verdana"/>
                <a:sym typeface="Verdana"/>
                <a:hlinkClick r:id="rId3"/>
              </a:rPr>
              <a:t>Luke 15:32, </a:t>
            </a:r>
            <a:r>
              <a:rPr lang="en-US">
                <a:solidFill>
                  <a:schemeClr val="accent1"/>
                </a:solidFill>
                <a:latin typeface="Verdana"/>
                <a:ea typeface="Verdana"/>
                <a:cs typeface="Verdana"/>
                <a:sym typeface="Verdana"/>
              </a:rPr>
              <a:t> </a:t>
            </a:r>
            <a:r>
              <a:rPr lang="en-US" u="sng">
                <a:solidFill>
                  <a:schemeClr val="hlink"/>
                </a:solidFill>
                <a:latin typeface="Verdana"/>
                <a:ea typeface="Verdana"/>
                <a:cs typeface="Verdana"/>
                <a:sym typeface="Verdana"/>
                <a:hlinkClick r:id="rId4"/>
              </a:rPr>
              <a:t>Proverbs 3:5-6</a:t>
            </a:r>
            <a:r>
              <a:rPr lang="en-US">
                <a:solidFill>
                  <a:schemeClr val="accent1"/>
                </a:solidFill>
                <a:latin typeface="Verdana"/>
                <a:ea typeface="Verdana"/>
                <a:cs typeface="Verdana"/>
                <a:sym typeface="Verdana"/>
              </a:rPr>
              <a:t>, </a:t>
            </a:r>
            <a:r>
              <a:rPr lang="en-US" u="sng">
                <a:solidFill>
                  <a:schemeClr val="hlink"/>
                </a:solidFill>
                <a:latin typeface="Verdana"/>
                <a:ea typeface="Verdana"/>
                <a:cs typeface="Verdana"/>
                <a:sym typeface="Verdana"/>
                <a:hlinkClick r:id="rId5"/>
              </a:rPr>
              <a:t>Psalm 16:11</a:t>
            </a:r>
            <a:r>
              <a:rPr lang="en-US">
                <a:solidFill>
                  <a:schemeClr val="accent1"/>
                </a:solidFill>
                <a:latin typeface="Verdana"/>
                <a:ea typeface="Verdana"/>
                <a:cs typeface="Verdana"/>
                <a:sym typeface="Verdana"/>
              </a:rPr>
              <a:t>,</a:t>
            </a:r>
            <a:r>
              <a:rPr lang="en-US">
                <a:latin typeface="Verdana"/>
                <a:ea typeface="Verdana"/>
                <a:cs typeface="Verdana"/>
                <a:sym typeface="Verdana"/>
              </a:rPr>
              <a:t> in their native languages in preparation for the lesson.</a:t>
            </a:r>
            <a:endParaRPr/>
          </a:p>
          <a:p>
            <a:pPr marL="0" lvl="0" indent="0" algn="l" rtl="0">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a:latin typeface="Verdana"/>
                <a:ea typeface="Verdana"/>
                <a:cs typeface="Verdana"/>
                <a:sym typeface="Verdana"/>
              </a:rPr>
              <a:t>Review the main points of the previous lesson and ask if there are any questions.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p:txBody>
      </p:sp>
      <p:sp>
        <p:nvSpPr>
          <p:cNvPr id="166" name="Google Shape;166;p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167" name="Google Shape;16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2</a:t>
            </a:fld>
            <a:endParaRPr>
              <a:latin typeface="Verdana"/>
              <a:ea typeface="Verdana"/>
              <a:cs typeface="Verdana"/>
              <a:sym typeface="Verdan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18f2a99d9e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118f2a99d9e_0_6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accent5"/>
                </a:solidFill>
                <a:latin typeface="Verdana"/>
                <a:ea typeface="Verdana"/>
                <a:cs typeface="Verdana"/>
                <a:sym typeface="Verdana"/>
              </a:rPr>
              <a:t>5F. Bible Reading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A. Read the story out loud to the class.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B. If students ask about words, give simple definitions.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C. </a:t>
            </a:r>
            <a:r>
              <a:rPr lang="en-US">
                <a:latin typeface="Verdana"/>
                <a:ea typeface="Verdana"/>
                <a:cs typeface="Verdana"/>
                <a:sym typeface="Verdana"/>
              </a:rPr>
              <a:t>Encourage students </a:t>
            </a:r>
            <a:r>
              <a:rPr lang="en-US" sz="1200">
                <a:solidFill>
                  <a:schemeClr val="dk1"/>
                </a:solidFill>
                <a:latin typeface="Verdana"/>
                <a:ea typeface="Verdana"/>
                <a:cs typeface="Verdana"/>
                <a:sym typeface="Verdana"/>
              </a:rPr>
              <a:t>to read aloud paragraphs from the story.</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391" name="Google Shape;391;g118f2a99d9e_0_65:notes"/>
          <p:cNvSpPr txBox="1">
            <a:spLocks noGrp="1"/>
          </p:cNvSpPr>
          <p:nvPr>
            <p:ph type="ftr" idx="11"/>
          </p:nvPr>
        </p:nvSpPr>
        <p:spPr>
          <a:xfrm>
            <a:off x="0" y="8685214"/>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392" name="Google Shape;392;g118f2a99d9e_0_65: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20</a:t>
            </a:fld>
            <a:endParaRPr>
              <a:latin typeface="Verdana"/>
              <a:ea typeface="Verdana"/>
              <a:cs typeface="Verdana"/>
              <a:sym typeface="Verdan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8f2a99d9e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118f2a99d9e_0_92: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accent5"/>
                </a:solidFill>
                <a:latin typeface="Verdana"/>
                <a:ea typeface="Verdana"/>
                <a:cs typeface="Verdana"/>
                <a:sym typeface="Verdana"/>
              </a:rPr>
              <a:t>5G. Bible Reading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sz="1200">
              <a:solidFill>
                <a:schemeClr val="dk1"/>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A. Read the story out loud to the class.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B. If students ask about words, give simple definitions.</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sz="1200">
                <a:solidFill>
                  <a:schemeClr val="dk1"/>
                </a:solidFill>
                <a:latin typeface="Verdana"/>
                <a:ea typeface="Verdana"/>
                <a:cs typeface="Verdana"/>
                <a:sym typeface="Verdana"/>
              </a:rPr>
              <a:t>C. </a:t>
            </a:r>
            <a:r>
              <a:rPr lang="en-US">
                <a:latin typeface="Verdana"/>
                <a:ea typeface="Verdana"/>
                <a:cs typeface="Verdana"/>
                <a:sym typeface="Verdana"/>
              </a:rPr>
              <a:t>Encourage students </a:t>
            </a:r>
            <a:r>
              <a:rPr lang="en-US" sz="1200">
                <a:solidFill>
                  <a:schemeClr val="dk1"/>
                </a:solidFill>
                <a:latin typeface="Verdana"/>
                <a:ea typeface="Verdana"/>
                <a:cs typeface="Verdana"/>
                <a:sym typeface="Verdana"/>
              </a:rPr>
              <a:t>to read aloud paragraphs from the story.</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03" name="Google Shape;403;g118f2a99d9e_0_92:notes"/>
          <p:cNvSpPr txBox="1">
            <a:spLocks noGrp="1"/>
          </p:cNvSpPr>
          <p:nvPr>
            <p:ph type="ftr" idx="11"/>
          </p:nvPr>
        </p:nvSpPr>
        <p:spPr>
          <a:xfrm>
            <a:off x="0" y="8685214"/>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404" name="Google Shape;404;g118f2a99d9e_0_92: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21</a:t>
            </a:fld>
            <a:endParaRPr>
              <a:latin typeface="Verdana"/>
              <a:ea typeface="Verdana"/>
              <a:cs typeface="Verdana"/>
              <a:sym typeface="Verdan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5I. Bible Reading Questions</a:t>
            </a:r>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Ask the questions and discuss as a group. For questions 1-6 you may go back to the story to help students find the answer.</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Answers:</a:t>
            </a:r>
            <a:endParaRPr>
              <a:latin typeface="Verdana"/>
              <a:ea typeface="Verdana"/>
              <a:cs typeface="Verdana"/>
              <a:sym typeface="Verdana"/>
            </a:endParaRPr>
          </a:p>
          <a:p>
            <a:pPr marL="228600" lvl="0" indent="-215900" algn="l" rtl="0">
              <a:lnSpc>
                <a:spcPct val="100000"/>
              </a:lnSpc>
              <a:spcBef>
                <a:spcPts val="0"/>
              </a:spcBef>
              <a:spcAft>
                <a:spcPts val="0"/>
              </a:spcAft>
              <a:buClr>
                <a:schemeClr val="dk1"/>
              </a:buClr>
              <a:buSzPts val="1200"/>
              <a:buFont typeface="Verdana"/>
              <a:buAutoNum type="arabicPeriod"/>
            </a:pPr>
            <a:r>
              <a:rPr lang="en-US">
                <a:latin typeface="Verdana"/>
                <a:ea typeface="Verdana"/>
                <a:cs typeface="Verdana"/>
                <a:sym typeface="Verdana"/>
              </a:rPr>
              <a:t>Jesus told it to them because he heard them talking about how he was doing something wrong. </a:t>
            </a:r>
            <a:endParaRPr>
              <a:latin typeface="Verdana"/>
              <a:ea typeface="Verdana"/>
              <a:cs typeface="Verdana"/>
              <a:sym typeface="Verdana"/>
            </a:endParaRPr>
          </a:p>
          <a:p>
            <a:pPr marL="228600" lvl="0" indent="-215900" algn="l" rtl="0">
              <a:lnSpc>
                <a:spcPct val="100000"/>
              </a:lnSpc>
              <a:spcBef>
                <a:spcPts val="0"/>
              </a:spcBef>
              <a:spcAft>
                <a:spcPts val="0"/>
              </a:spcAft>
              <a:buClr>
                <a:schemeClr val="dk1"/>
              </a:buClr>
              <a:buSzPts val="1200"/>
              <a:buFont typeface="Verdana"/>
              <a:buAutoNum type="arabicPeriod"/>
            </a:pPr>
            <a:r>
              <a:rPr lang="en-US">
                <a:latin typeface="Verdana"/>
                <a:ea typeface="Verdana"/>
                <a:cs typeface="Verdana"/>
                <a:sym typeface="Verdana"/>
              </a:rPr>
              <a:t>He wasted all of his money and needed money to buy food. </a:t>
            </a:r>
            <a:endParaRPr>
              <a:latin typeface="Verdana"/>
              <a:ea typeface="Verdana"/>
              <a:cs typeface="Verdana"/>
              <a:sym typeface="Verdana"/>
            </a:endParaRPr>
          </a:p>
          <a:p>
            <a:pPr marL="228600" lvl="0" indent="-215900" algn="l" rtl="0">
              <a:lnSpc>
                <a:spcPct val="100000"/>
              </a:lnSpc>
              <a:spcBef>
                <a:spcPts val="0"/>
              </a:spcBef>
              <a:spcAft>
                <a:spcPts val="0"/>
              </a:spcAft>
              <a:buClr>
                <a:schemeClr val="dk1"/>
              </a:buClr>
              <a:buSzPts val="1200"/>
              <a:buFont typeface="Verdana"/>
              <a:buAutoNum type="arabicPeriod"/>
            </a:pPr>
            <a:r>
              <a:rPr lang="en-US">
                <a:latin typeface="Verdana"/>
                <a:ea typeface="Verdana"/>
                <a:cs typeface="Verdana"/>
                <a:sym typeface="Verdana"/>
              </a:rPr>
              <a:t>He returned because he was ready to ask for forgiveness. </a:t>
            </a:r>
            <a:endParaRPr>
              <a:latin typeface="Verdana"/>
              <a:ea typeface="Verdana"/>
              <a:cs typeface="Verdana"/>
              <a:sym typeface="Verdana"/>
            </a:endParaRPr>
          </a:p>
          <a:p>
            <a:pPr marL="228600" lvl="0" indent="-215900" algn="l" rtl="0">
              <a:lnSpc>
                <a:spcPct val="100000"/>
              </a:lnSpc>
              <a:spcBef>
                <a:spcPts val="0"/>
              </a:spcBef>
              <a:spcAft>
                <a:spcPts val="0"/>
              </a:spcAft>
              <a:buClr>
                <a:schemeClr val="dk1"/>
              </a:buClr>
              <a:buSzPts val="1200"/>
              <a:buFont typeface="Verdana"/>
              <a:buAutoNum type="arabicPeriod"/>
            </a:pPr>
            <a:r>
              <a:rPr lang="en-US">
                <a:latin typeface="Verdana"/>
                <a:ea typeface="Verdana"/>
                <a:cs typeface="Verdana"/>
                <a:sym typeface="Verdana"/>
              </a:rPr>
              <a:t>The father felt compassion for him and ran to him and kissed him. </a:t>
            </a:r>
            <a:endParaRPr>
              <a:latin typeface="Verdana"/>
              <a:ea typeface="Verdana"/>
              <a:cs typeface="Verdana"/>
              <a:sym typeface="Verdana"/>
            </a:endParaRPr>
          </a:p>
          <a:p>
            <a:pPr marL="228600" lvl="0" indent="-215900" algn="l" rtl="0">
              <a:lnSpc>
                <a:spcPct val="100000"/>
              </a:lnSpc>
              <a:spcBef>
                <a:spcPts val="0"/>
              </a:spcBef>
              <a:spcAft>
                <a:spcPts val="0"/>
              </a:spcAft>
              <a:buClr>
                <a:schemeClr val="dk1"/>
              </a:buClr>
              <a:buSzPts val="1200"/>
              <a:buFont typeface="Verdana"/>
              <a:buAutoNum type="arabicPeriod"/>
            </a:pPr>
            <a:r>
              <a:rPr lang="en-US">
                <a:latin typeface="Verdana"/>
                <a:ea typeface="Verdana"/>
                <a:cs typeface="Verdana"/>
                <a:sym typeface="Verdana"/>
              </a:rPr>
              <a:t>He was angry because his father threw his brother a feast and was overjoyed to see him despite him wasting his inheritance.</a:t>
            </a:r>
            <a:endParaRPr>
              <a:latin typeface="Verdana"/>
              <a:ea typeface="Verdana"/>
              <a:cs typeface="Verdana"/>
              <a:sym typeface="Verdana"/>
            </a:endParaRPr>
          </a:p>
          <a:p>
            <a:pPr marL="228600" lvl="0" indent="-215900" algn="l" rtl="0">
              <a:lnSpc>
                <a:spcPct val="100000"/>
              </a:lnSpc>
              <a:spcBef>
                <a:spcPts val="0"/>
              </a:spcBef>
              <a:spcAft>
                <a:spcPts val="0"/>
              </a:spcAft>
              <a:buClr>
                <a:schemeClr val="dk1"/>
              </a:buClr>
              <a:buSzPts val="1200"/>
              <a:buFont typeface="Verdana"/>
              <a:buAutoNum type="arabicPeriod"/>
            </a:pPr>
            <a:r>
              <a:rPr lang="en-US">
                <a:latin typeface="Verdana"/>
                <a:ea typeface="Verdana"/>
                <a:cs typeface="Verdana"/>
                <a:sym typeface="Verdana"/>
              </a:rPr>
              <a:t>Answers will vary.</a:t>
            </a:r>
            <a:endParaRPr>
              <a:latin typeface="Verdana"/>
              <a:ea typeface="Verdana"/>
              <a:cs typeface="Verdana"/>
              <a:sym typeface="Verdana"/>
            </a:endParaRPr>
          </a:p>
          <a:p>
            <a:pPr marL="0" lvl="0" indent="0" algn="l" rtl="0">
              <a:lnSpc>
                <a:spcPct val="115000"/>
              </a:lnSpc>
              <a:spcBef>
                <a:spcPts val="0"/>
              </a:spcBef>
              <a:spcAft>
                <a:spcPts val="0"/>
              </a:spcAft>
              <a:buSzPts val="1400"/>
              <a:buNone/>
            </a:pPr>
            <a:endParaRPr>
              <a:latin typeface="Verdana"/>
              <a:ea typeface="Verdana"/>
              <a:cs typeface="Verdana"/>
              <a:sym typeface="Verdana"/>
            </a:endParaRPr>
          </a:p>
        </p:txBody>
      </p:sp>
      <p:sp>
        <p:nvSpPr>
          <p:cNvPr id="415" name="Google Shape;415;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416" name="Google Shape;41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22</a:t>
            </a:fld>
            <a:endParaRPr>
              <a:latin typeface="Verdana"/>
              <a:ea typeface="Verdana"/>
              <a:cs typeface="Verdana"/>
              <a:sym typeface="Verdan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1:notes"/>
          <p:cNvSpPr txBox="1">
            <a:spLocks noGrp="1"/>
          </p:cNvSpPr>
          <p:nvPr>
            <p:ph type="body" idx="1"/>
          </p:nvPr>
        </p:nvSpPr>
        <p:spPr>
          <a:xfrm>
            <a:off x="685800" y="4229100"/>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accent5"/>
                </a:solidFill>
                <a:latin typeface="Verdana"/>
                <a:ea typeface="Verdana"/>
                <a:cs typeface="Verdana"/>
                <a:sym typeface="Verdana"/>
              </a:rPr>
              <a:t>6A. Activities – Dictation of sound/spelling words /s/, /z/, /iz/</a:t>
            </a:r>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Read script below at least twice as students listen and answer the questions. They may write long or short answers.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Hello Fadia,</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It’s Noor. Did you see the Tour de France race yesterday? They went through so many cities. Today, the next city they go though is Caen in northern France. They are traveling over bridges, through tunnels, and along some beautiful rivers. I loved seeing all the old churches the race goes past. Did you see the accident during the race? There were tree branches lying across the road, and the cyclists came around the corner too fast and ended up in a pile. They had to take some of the cyclists to the hospital. I hope that they are all okay. They need to make sure that the routes for future races are clear and safe. I plan to do some biking trips with friends this summer and want to ask you to join us. I look forward to talking to you soon!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Love, Noor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rgbClr val="4472C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Answers:</a:t>
            </a:r>
            <a:endParaRPr>
              <a:latin typeface="Verdana"/>
              <a:ea typeface="Verdana"/>
              <a:cs typeface="Verdana"/>
              <a:sym typeface="Verdana"/>
            </a:endParaRPr>
          </a:p>
          <a:p>
            <a:pPr marL="0" marR="0" lvl="0" indent="0" algn="l" rtl="0">
              <a:lnSpc>
                <a:spcPct val="100000"/>
              </a:lnSpc>
              <a:spcBef>
                <a:spcPts val="0"/>
              </a:spcBef>
              <a:spcAft>
                <a:spcPts val="0"/>
              </a:spcAft>
              <a:buSzPts val="1400"/>
              <a:buNone/>
            </a:pPr>
            <a:r>
              <a:rPr lang="en-US">
                <a:latin typeface="Verdana"/>
                <a:ea typeface="Verdana"/>
                <a:cs typeface="Verdana"/>
                <a:sym typeface="Verdana"/>
              </a:rPr>
              <a:t>1. The race is named the Tour de France which goe</a:t>
            </a:r>
            <a:r>
              <a:rPr lang="en-US" b="1">
                <a:latin typeface="Verdana"/>
                <a:ea typeface="Verdana"/>
                <a:cs typeface="Verdana"/>
                <a:sym typeface="Verdana"/>
              </a:rPr>
              <a:t>s</a:t>
            </a:r>
            <a:r>
              <a:rPr lang="en-US">
                <a:latin typeface="Verdana"/>
                <a:ea typeface="Verdana"/>
                <a:cs typeface="Verdana"/>
                <a:sym typeface="Verdana"/>
              </a:rPr>
              <a:t> through many citie</a:t>
            </a:r>
            <a:r>
              <a:rPr lang="en-US" b="1">
                <a:latin typeface="Verdana"/>
                <a:ea typeface="Verdana"/>
                <a:cs typeface="Verdana"/>
                <a:sym typeface="Verdana"/>
              </a:rPr>
              <a:t>s</a:t>
            </a:r>
            <a:r>
              <a:rPr lang="en-US">
                <a:latin typeface="Verdana"/>
                <a:ea typeface="Verdana"/>
                <a:cs typeface="Verdana"/>
                <a:sym typeface="Verdana"/>
              </a:rPr>
              <a:t> in France. </a:t>
            </a:r>
            <a:endParaRPr>
              <a:latin typeface="Verdana"/>
              <a:ea typeface="Verdana"/>
              <a:cs typeface="Verdana"/>
              <a:sym typeface="Verdana"/>
            </a:endParaRPr>
          </a:p>
          <a:p>
            <a:pPr marL="0" marR="0" lvl="0" indent="0" algn="l" rtl="0">
              <a:lnSpc>
                <a:spcPct val="100000"/>
              </a:lnSpc>
              <a:spcBef>
                <a:spcPts val="0"/>
              </a:spcBef>
              <a:spcAft>
                <a:spcPts val="0"/>
              </a:spcAft>
              <a:buSzPts val="1400"/>
              <a:buNone/>
            </a:pPr>
            <a:r>
              <a:rPr lang="en-US">
                <a:latin typeface="Verdana"/>
                <a:ea typeface="Verdana"/>
                <a:cs typeface="Verdana"/>
                <a:sym typeface="Verdana"/>
              </a:rPr>
              <a:t>2. The next city the race will go through is Caen.</a:t>
            </a:r>
            <a:endParaRPr>
              <a:latin typeface="Verdana"/>
              <a:ea typeface="Verdana"/>
              <a:cs typeface="Verdana"/>
              <a:sym typeface="Verdana"/>
            </a:endParaRPr>
          </a:p>
          <a:p>
            <a:pPr marL="0" marR="0" lvl="0" indent="0" algn="l" rtl="0">
              <a:lnSpc>
                <a:spcPct val="100000"/>
              </a:lnSpc>
              <a:spcBef>
                <a:spcPts val="0"/>
              </a:spcBef>
              <a:spcAft>
                <a:spcPts val="0"/>
              </a:spcAft>
              <a:buSzPts val="1400"/>
              <a:buNone/>
            </a:pPr>
            <a:r>
              <a:rPr lang="en-US">
                <a:latin typeface="Verdana"/>
                <a:ea typeface="Verdana"/>
                <a:cs typeface="Verdana"/>
                <a:sym typeface="Verdana"/>
              </a:rPr>
              <a:t>3. The race pass</a:t>
            </a:r>
            <a:r>
              <a:rPr lang="en-US" b="1">
                <a:latin typeface="Verdana"/>
                <a:ea typeface="Verdana"/>
                <a:cs typeface="Verdana"/>
                <a:sym typeface="Verdana"/>
              </a:rPr>
              <a:t>es</a:t>
            </a:r>
            <a:r>
              <a:rPr lang="en-US">
                <a:latin typeface="Verdana"/>
                <a:ea typeface="Verdana"/>
                <a:cs typeface="Verdana"/>
                <a:sym typeface="Verdana"/>
              </a:rPr>
              <a:t> church</a:t>
            </a:r>
            <a:r>
              <a:rPr lang="en-US" b="1">
                <a:latin typeface="Verdana"/>
                <a:ea typeface="Verdana"/>
                <a:cs typeface="Verdana"/>
                <a:sym typeface="Verdana"/>
              </a:rPr>
              <a:t>es</a:t>
            </a:r>
            <a:r>
              <a:rPr lang="en-US">
                <a:latin typeface="Verdana"/>
                <a:ea typeface="Verdana"/>
                <a:cs typeface="Verdana"/>
                <a:sym typeface="Verdana"/>
              </a:rPr>
              <a:t> and river</a:t>
            </a:r>
            <a:r>
              <a:rPr lang="en-US" b="1">
                <a:latin typeface="Verdana"/>
                <a:ea typeface="Verdana"/>
                <a:cs typeface="Verdana"/>
                <a:sym typeface="Verdana"/>
              </a:rPr>
              <a:t>s</a:t>
            </a:r>
            <a:r>
              <a:rPr lang="en-US">
                <a:latin typeface="Verdana"/>
                <a:ea typeface="Verdana"/>
                <a:cs typeface="Verdana"/>
                <a:sym typeface="Verdana"/>
              </a:rPr>
              <a:t>. </a:t>
            </a:r>
            <a:endParaRPr>
              <a:latin typeface="Verdana"/>
              <a:ea typeface="Verdana"/>
              <a:cs typeface="Verdana"/>
              <a:sym typeface="Verdana"/>
            </a:endParaRPr>
          </a:p>
          <a:p>
            <a:pPr marL="0" marR="0" lvl="0" indent="0" algn="l" rtl="0">
              <a:lnSpc>
                <a:spcPct val="100000"/>
              </a:lnSpc>
              <a:spcBef>
                <a:spcPts val="0"/>
              </a:spcBef>
              <a:spcAft>
                <a:spcPts val="0"/>
              </a:spcAft>
              <a:buSzPts val="1400"/>
              <a:buNone/>
            </a:pPr>
            <a:r>
              <a:rPr lang="en-US">
                <a:latin typeface="Verdana"/>
                <a:ea typeface="Verdana"/>
                <a:cs typeface="Verdana"/>
                <a:sym typeface="Verdana"/>
              </a:rPr>
              <a:t>4. Some cyclist</a:t>
            </a:r>
            <a:r>
              <a:rPr lang="en-US" b="1">
                <a:latin typeface="Verdana"/>
                <a:ea typeface="Verdana"/>
                <a:cs typeface="Verdana"/>
                <a:sym typeface="Verdana"/>
              </a:rPr>
              <a:t>s</a:t>
            </a:r>
            <a:r>
              <a:rPr lang="en-US">
                <a:latin typeface="Verdana"/>
                <a:ea typeface="Verdana"/>
                <a:cs typeface="Verdana"/>
                <a:sym typeface="Verdana"/>
              </a:rPr>
              <a:t> were in an accident.</a:t>
            </a:r>
            <a:endParaRPr>
              <a:latin typeface="Verdana"/>
              <a:ea typeface="Verdana"/>
              <a:cs typeface="Verdana"/>
              <a:sym typeface="Verdana"/>
            </a:endParaRPr>
          </a:p>
          <a:p>
            <a:pPr marL="0" marR="0" lvl="0" indent="0" algn="l" rtl="0">
              <a:lnSpc>
                <a:spcPct val="100000"/>
              </a:lnSpc>
              <a:spcBef>
                <a:spcPts val="0"/>
              </a:spcBef>
              <a:spcAft>
                <a:spcPts val="0"/>
              </a:spcAft>
              <a:buSzPts val="1400"/>
              <a:buNone/>
            </a:pPr>
            <a:r>
              <a:rPr lang="en-US">
                <a:latin typeface="Verdana"/>
                <a:ea typeface="Verdana"/>
                <a:cs typeface="Verdana"/>
                <a:sym typeface="Verdana"/>
              </a:rPr>
              <a:t>5. There was an accident because there were tree branch</a:t>
            </a:r>
            <a:r>
              <a:rPr lang="en-US" b="1">
                <a:latin typeface="Verdana"/>
                <a:ea typeface="Verdana"/>
                <a:cs typeface="Verdana"/>
                <a:sym typeface="Verdana"/>
              </a:rPr>
              <a:t>es</a:t>
            </a:r>
            <a:r>
              <a:rPr lang="en-US">
                <a:latin typeface="Verdana"/>
                <a:ea typeface="Verdana"/>
                <a:cs typeface="Verdana"/>
                <a:sym typeface="Verdana"/>
              </a:rPr>
              <a:t> lying across the road. </a:t>
            </a:r>
            <a:endParaRPr>
              <a:latin typeface="Verdana"/>
              <a:ea typeface="Verdana"/>
              <a:cs typeface="Verdana"/>
              <a:sym typeface="Verdana"/>
            </a:endParaRPr>
          </a:p>
          <a:p>
            <a:pPr marL="0" marR="0" lvl="0" indent="0" algn="l" rtl="0">
              <a:lnSpc>
                <a:spcPct val="100000"/>
              </a:lnSpc>
              <a:spcBef>
                <a:spcPts val="0"/>
              </a:spcBef>
              <a:spcAft>
                <a:spcPts val="0"/>
              </a:spcAft>
              <a:buSzPts val="1400"/>
              <a:buNone/>
            </a:pPr>
            <a:r>
              <a:rPr lang="en-US">
                <a:latin typeface="Verdana"/>
                <a:ea typeface="Verdana"/>
                <a:cs typeface="Verdana"/>
                <a:sym typeface="Verdana"/>
              </a:rPr>
              <a:t>6. The route</a:t>
            </a:r>
            <a:r>
              <a:rPr lang="en-US" b="1">
                <a:latin typeface="Verdana"/>
                <a:ea typeface="Verdana"/>
                <a:cs typeface="Verdana"/>
                <a:sym typeface="Verdana"/>
              </a:rPr>
              <a:t>s</a:t>
            </a:r>
            <a:r>
              <a:rPr lang="en-US">
                <a:latin typeface="Verdana"/>
                <a:ea typeface="Verdana"/>
                <a:cs typeface="Verdana"/>
                <a:sym typeface="Verdana"/>
              </a:rPr>
              <a:t> need to be clear of any branch</a:t>
            </a:r>
            <a:r>
              <a:rPr lang="en-US" b="1">
                <a:latin typeface="Verdana"/>
                <a:ea typeface="Verdana"/>
                <a:cs typeface="Verdana"/>
                <a:sym typeface="Verdana"/>
              </a:rPr>
              <a:t>es</a:t>
            </a:r>
            <a:r>
              <a:rPr lang="en-US">
                <a:latin typeface="Verdana"/>
                <a:ea typeface="Verdana"/>
                <a:cs typeface="Verdana"/>
                <a:sym typeface="Verdana"/>
              </a:rPr>
              <a:t>.</a:t>
            </a:r>
            <a:endParaRPr>
              <a:latin typeface="Verdana"/>
              <a:ea typeface="Verdana"/>
              <a:cs typeface="Verdana"/>
              <a:sym typeface="Verdana"/>
            </a:endParaRPr>
          </a:p>
          <a:p>
            <a:pPr marL="457200" marR="0" lvl="0" indent="0" algn="l" rtl="0">
              <a:lnSpc>
                <a:spcPct val="100000"/>
              </a:lnSpc>
              <a:spcBef>
                <a:spcPts val="0"/>
              </a:spcBef>
              <a:spcAft>
                <a:spcPts val="0"/>
              </a:spcAft>
              <a:buSzPts val="1400"/>
              <a:buNone/>
            </a:pPr>
            <a:endParaRPr b="0">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rgbClr val="4472C4"/>
              </a:solidFill>
              <a:latin typeface="Verdana"/>
              <a:ea typeface="Verdana"/>
              <a:cs typeface="Verdana"/>
              <a:sym typeface="Verdana"/>
            </a:endParaRPr>
          </a:p>
        </p:txBody>
      </p:sp>
      <p:sp>
        <p:nvSpPr>
          <p:cNvPr id="425" name="Google Shape;425;p2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426" name="Google Shape;42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latin typeface="Calibri"/>
                <a:ea typeface="Calibri"/>
                <a:cs typeface="Calibri"/>
                <a:sym typeface="Calibri"/>
              </a:rPr>
              <a:t>23</a:t>
            </a:fld>
            <a:endParaRPr sz="1200">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5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4CBE5"/>
              </a:buClr>
              <a:buSzPts val="1200"/>
              <a:buFont typeface="Calibri"/>
              <a:buNone/>
            </a:pPr>
            <a:r>
              <a:rPr lang="en-US" b="1">
                <a:solidFill>
                  <a:schemeClr val="accent5"/>
                </a:solidFill>
                <a:latin typeface="Verdana"/>
                <a:ea typeface="Verdana"/>
                <a:cs typeface="Verdana"/>
                <a:sym typeface="Verdana"/>
              </a:rPr>
              <a:t>6B. Activities </a:t>
            </a:r>
            <a:r>
              <a:rPr lang="en-US">
                <a:solidFill>
                  <a:schemeClr val="accent5"/>
                </a:solidFill>
                <a:latin typeface="Verdana"/>
                <a:ea typeface="Verdana"/>
                <a:cs typeface="Verdana"/>
                <a:sym typeface="Verdana"/>
              </a:rPr>
              <a:t>–</a:t>
            </a:r>
            <a:r>
              <a:rPr lang="en-US" b="1">
                <a:solidFill>
                  <a:schemeClr val="accent5"/>
                </a:solidFill>
                <a:latin typeface="Verdana"/>
                <a:ea typeface="Verdana"/>
                <a:cs typeface="Verdana"/>
                <a:sym typeface="Verdana"/>
              </a:rPr>
              <a:t> Pair work</a:t>
            </a: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Partner A will ask questions about where various items are located. Partner B will use prepositions to describe where the items are. Partner A should not look at Partner B’s slide that has the picture of the items.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b="1">
                <a:latin typeface="Verdana"/>
                <a:ea typeface="Verdana"/>
                <a:cs typeface="Verdana"/>
                <a:sym typeface="Verdana"/>
              </a:rPr>
              <a:t>Answers</a:t>
            </a:r>
            <a:endParaRPr b="1">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Note: Answers may vary slightly. The instructor should make sure students use prepositions of movement. </a:t>
            </a:r>
            <a:endParaRPr>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2. The traffic light is on the corner. </a:t>
            </a:r>
            <a:endParaRPr>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3. She is riding it along the sidewalk.</a:t>
            </a:r>
            <a:endParaRPr>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4. She is walking her dog across the street/crosswalk. </a:t>
            </a:r>
            <a:endParaRPr/>
          </a:p>
          <a:p>
            <a:pPr marL="0" marR="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5. There are two people walking across the street.</a:t>
            </a:r>
            <a:endParaRPr/>
          </a:p>
          <a:p>
            <a:pPr marL="0" marR="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6. The red car is going into the city. </a:t>
            </a:r>
            <a:endParaRPr/>
          </a:p>
          <a:p>
            <a:pPr marL="228600" marR="0" lvl="0" indent="-15240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228600" lvl="0" indent="-15240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p:txBody>
      </p:sp>
      <p:sp>
        <p:nvSpPr>
          <p:cNvPr id="437" name="Google Shape;437;p5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438" name="Google Shape;438;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24</a:t>
            </a:fld>
            <a:endParaRPr>
              <a:latin typeface="Verdana"/>
              <a:ea typeface="Verdana"/>
              <a:cs typeface="Verdana"/>
              <a:sym typeface="Verdan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4CBE5"/>
              </a:buClr>
              <a:buSzPts val="1200"/>
              <a:buFont typeface="Calibri"/>
              <a:buNone/>
            </a:pPr>
            <a:r>
              <a:rPr lang="en-US" b="1">
                <a:solidFill>
                  <a:schemeClr val="accent5"/>
                </a:solidFill>
                <a:latin typeface="Verdana"/>
                <a:ea typeface="Verdana"/>
                <a:cs typeface="Verdana"/>
                <a:sym typeface="Verdana"/>
              </a:rPr>
              <a:t>6C. Activities </a:t>
            </a:r>
            <a:r>
              <a:rPr lang="en-US">
                <a:solidFill>
                  <a:schemeClr val="accent5"/>
                </a:solidFill>
                <a:latin typeface="Verdana"/>
                <a:ea typeface="Verdana"/>
                <a:cs typeface="Verdana"/>
                <a:sym typeface="Verdana"/>
              </a:rPr>
              <a:t>–</a:t>
            </a:r>
            <a:r>
              <a:rPr lang="en-US" b="1">
                <a:solidFill>
                  <a:schemeClr val="accent5"/>
                </a:solidFill>
                <a:latin typeface="Verdana"/>
                <a:ea typeface="Verdana"/>
                <a:cs typeface="Verdana"/>
                <a:sym typeface="Verdana"/>
              </a:rPr>
              <a:t> Pair work</a:t>
            </a:r>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Partner A will ask questions about where various items are located.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Partner B will use prepositions to describe where the items are. Partner A should not look at Partner B’s slide that has the picture of the items. </a:t>
            </a:r>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228600" lvl="0" indent="-15240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p:txBody>
      </p:sp>
      <p:sp>
        <p:nvSpPr>
          <p:cNvPr id="447" name="Google Shape;447;p2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448" name="Google Shape;44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25</a:t>
            </a:fld>
            <a:endParaRPr>
              <a:latin typeface="Verdana"/>
              <a:ea typeface="Verdana"/>
              <a:cs typeface="Verdana"/>
              <a:sym typeface="Verdan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315dfe3da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2315dfe3da0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7. Game</a:t>
            </a:r>
            <a:endParaRPr/>
          </a:p>
          <a:p>
            <a:pPr marL="0" lvl="0" indent="0" algn="l" rtl="0">
              <a:lnSpc>
                <a:spcPct val="115000"/>
              </a:lnSpc>
              <a:spcBef>
                <a:spcPts val="0"/>
              </a:spcBef>
              <a:spcAft>
                <a:spcPts val="0"/>
              </a:spcAft>
              <a:buClr>
                <a:schemeClr val="dk1"/>
              </a:buClr>
              <a:buSzPts val="1100"/>
              <a:buFont typeface="Arial"/>
              <a:buNone/>
            </a:pPr>
            <a:endParaRPr b="1">
              <a:solidFill>
                <a:srgbClr val="4472C4"/>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The teacher gives commands for the students to act out, but only if the teacher says “please.” The teacher and each student will need two small objects (pencil, pen, book, bag, cup, etc.). The teacher will begin by saying, “Does everyone have a pencil and a book? Okay! Now please do what I say, but only if I say the word ‘please’.”</a:t>
            </a:r>
            <a:endParaRPr>
              <a:latin typeface="Verdana"/>
              <a:ea typeface="Verdana"/>
              <a:cs typeface="Verdana"/>
              <a:sym typeface="Verdana"/>
            </a:endParaRPr>
          </a:p>
          <a:p>
            <a:pPr marL="0" lvl="0" indent="0" algn="l" rtl="0">
              <a:lnSpc>
                <a:spcPct val="115000"/>
              </a:lnSpc>
              <a:spcBef>
                <a:spcPts val="0"/>
              </a:spcBef>
              <a:spcAft>
                <a:spcPts val="0"/>
              </a:spcAft>
              <a:buSzPts val="1100"/>
              <a:buNone/>
            </a:pPr>
            <a:r>
              <a:rPr lang="en-US">
                <a:latin typeface="Verdana"/>
                <a:ea typeface="Verdana"/>
                <a:cs typeface="Verdana"/>
                <a:sym typeface="Verdana"/>
              </a:rPr>
              <a:t>1. Please put the pencil on the book.</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2. Please move the pencil up over your head.</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3. Please move the pencil down below the book.</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4. Please put the pencil into the book and close it.</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5. Open the book. (I didn’t say please!)</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6. Please take the pencil out of the book.</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7. Please move the pencil around the book.</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8. Please move the pencil across the book.</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9. Move the pencil to your other hand. (I didn’t say please!)</a:t>
            </a:r>
            <a:endParaRPr>
              <a:latin typeface="Verdana"/>
              <a:ea typeface="Verdana"/>
              <a:cs typeface="Verdana"/>
              <a:sym typeface="Verdana"/>
            </a:endParaRPr>
          </a:p>
          <a:p>
            <a:pPr marL="0" lvl="0" indent="0" algn="l" rtl="0">
              <a:lnSpc>
                <a:spcPct val="115000"/>
              </a:lnSpc>
              <a:spcBef>
                <a:spcPts val="0"/>
              </a:spcBef>
              <a:spcAft>
                <a:spcPts val="0"/>
              </a:spcAft>
              <a:buSzPts val="1100"/>
              <a:buNone/>
            </a:pPr>
            <a:r>
              <a:rPr lang="en-US">
                <a:latin typeface="Verdana"/>
                <a:ea typeface="Verdana"/>
                <a:cs typeface="Verdana"/>
                <a:sym typeface="Verdana"/>
              </a:rPr>
              <a:t>10. Please point to the floor.</a:t>
            </a:r>
            <a:endParaRPr>
              <a:latin typeface="Verdana"/>
              <a:ea typeface="Verdana"/>
              <a:cs typeface="Verdana"/>
              <a:sym typeface="Verdana"/>
            </a:endParaRPr>
          </a:p>
          <a:p>
            <a:pPr marL="0" lvl="0" indent="0" algn="l" rtl="0">
              <a:lnSpc>
                <a:spcPct val="115000"/>
              </a:lnSpc>
              <a:spcBef>
                <a:spcPts val="0"/>
              </a:spcBef>
              <a:spcAft>
                <a:spcPts val="0"/>
              </a:spcAft>
              <a:buSzPts val="1100"/>
              <a:buNone/>
            </a:pPr>
            <a:r>
              <a:rPr lang="en-US">
                <a:latin typeface="Verdana"/>
                <a:ea typeface="Verdana"/>
                <a:cs typeface="Verdana"/>
                <a:sym typeface="Verdana"/>
              </a:rPr>
              <a:t>11. Please show me your teeth.</a:t>
            </a:r>
            <a:endParaRPr>
              <a:latin typeface="Verdana"/>
              <a:ea typeface="Verdana"/>
              <a:cs typeface="Verdana"/>
              <a:sym typeface="Verdana"/>
            </a:endParaRPr>
          </a:p>
          <a:p>
            <a:pPr marL="0" lvl="0" indent="0" algn="l" rtl="0">
              <a:lnSpc>
                <a:spcPct val="115000"/>
              </a:lnSpc>
              <a:spcBef>
                <a:spcPts val="0"/>
              </a:spcBef>
              <a:spcAft>
                <a:spcPts val="0"/>
              </a:spcAft>
              <a:buSzPts val="1100"/>
              <a:buNone/>
            </a:pPr>
            <a:r>
              <a:rPr lang="en-US" i="1">
                <a:latin typeface="Verdana"/>
                <a:ea typeface="Verdana"/>
                <a:cs typeface="Verdana"/>
                <a:sym typeface="Verdana"/>
              </a:rPr>
              <a:t>For #12-20, the teacher will hold up the objects in different positions and students must say the answer.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12. Please tell me, where is the book?</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13. Please tell me, where is the pencil?</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14. Tell me, where is the pencil? (I didn’t say please!)</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15. Please tell me, where is the pencil?</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16. Please tell me, where is the book?</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17. Please tell me, where is the pencil?</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18. Tell me, where is the pencil? (I didn’t say please!)</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19. Please tell me, where is the pencil?</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a:latin typeface="Verdana"/>
                <a:ea typeface="Verdana"/>
                <a:cs typeface="Verdana"/>
                <a:sym typeface="Verdana"/>
              </a:rPr>
              <a:t>20. Please tell me, where is the book?</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p:txBody>
      </p:sp>
      <p:sp>
        <p:nvSpPr>
          <p:cNvPr id="457" name="Google Shape;457;g2315dfe3da0_0_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©2020 Light of the World Learning</a:t>
            </a:r>
            <a:endParaRPr/>
          </a:p>
        </p:txBody>
      </p:sp>
      <p:sp>
        <p:nvSpPr>
          <p:cNvPr id="458" name="Google Shape;458;g2315dfe3da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5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solidFill>
                  <a:schemeClr val="accent5"/>
                </a:solidFill>
                <a:latin typeface="Verdana"/>
                <a:ea typeface="Verdana"/>
                <a:cs typeface="Verdana"/>
                <a:sym typeface="Verdana"/>
              </a:rPr>
              <a:t>Homework 1A. - Write sentences using the pictured vocabulary words.</a:t>
            </a:r>
            <a:endParaRPr>
              <a:solidFill>
                <a:schemeClr val="accent5"/>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1">
              <a:solidFill>
                <a:srgbClr val="24CBE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b="1">
                <a:latin typeface="Verdana"/>
                <a:ea typeface="Verdana"/>
                <a:cs typeface="Verdana"/>
                <a:sym typeface="Verdana"/>
              </a:rPr>
              <a:t>Model. </a:t>
            </a:r>
            <a:r>
              <a:rPr lang="en-US">
                <a:latin typeface="Verdana"/>
                <a:ea typeface="Verdana"/>
                <a:cs typeface="Verdana"/>
                <a:sym typeface="Verdana"/>
              </a:rPr>
              <a:t>Go over each of the</a:t>
            </a:r>
            <a:r>
              <a:rPr lang="en-US" b="1">
                <a:latin typeface="Verdana"/>
                <a:ea typeface="Verdana"/>
                <a:cs typeface="Verdana"/>
                <a:sym typeface="Verdana"/>
              </a:rPr>
              <a:t> </a:t>
            </a:r>
            <a:r>
              <a:rPr lang="en-US">
                <a:latin typeface="Verdana"/>
                <a:ea typeface="Verdana"/>
                <a:cs typeface="Verdana"/>
                <a:sym typeface="Verdana"/>
              </a:rPr>
              <a:t>homework assignments to be sure the student understands what to do.</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Repeat. </a:t>
            </a:r>
            <a:r>
              <a:rPr lang="en-US">
                <a:latin typeface="Verdana"/>
                <a:ea typeface="Verdana"/>
                <a:cs typeface="Verdana"/>
                <a:sym typeface="Verdana"/>
              </a:rPr>
              <a:t>Encourage students to practice speaking and reading the completed homework assignments with a friend. They may use a bilingual dictionary.</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Solo. </a:t>
            </a:r>
            <a:r>
              <a:rPr lang="en-US">
                <a:latin typeface="Verdana"/>
                <a:ea typeface="Verdana"/>
                <a:cs typeface="Verdana"/>
                <a:sym typeface="Verdana"/>
              </a:rPr>
              <a:t>Students will share their homework when they are finished. After they have shared their homework, be sure to check it for correctness, including spelling. Explain mistakes, while providing praise and encouragement. Answers will vary.</a:t>
            </a:r>
            <a:endParaRPr b="1">
              <a:solidFill>
                <a:srgbClr val="24CBE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Number one is an example.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Answers </a:t>
            </a:r>
            <a:r>
              <a:rPr lang="en-US">
                <a:latin typeface="Verdana"/>
                <a:ea typeface="Verdana"/>
                <a:cs typeface="Verdana"/>
                <a:sym typeface="Verdana"/>
              </a:rPr>
              <a:t>may vary, but will start with a capital letter, have a punctuation mark at the end, and may use the following words: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15240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2. compass</a:t>
            </a:r>
            <a:endParaRPr>
              <a:latin typeface="Verdana"/>
              <a:ea typeface="Verdana"/>
              <a:cs typeface="Verdana"/>
              <a:sym typeface="Verdana"/>
            </a:endParaRPr>
          </a:p>
          <a:p>
            <a:pPr marL="15240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3. bridge</a:t>
            </a:r>
            <a:endParaRPr>
              <a:latin typeface="Verdana"/>
              <a:ea typeface="Verdana"/>
              <a:cs typeface="Verdana"/>
              <a:sym typeface="Verdana"/>
            </a:endParaRPr>
          </a:p>
          <a:p>
            <a:pPr marL="15240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4. to point</a:t>
            </a:r>
            <a:endParaRPr>
              <a:latin typeface="Verdana"/>
              <a:ea typeface="Verdana"/>
              <a:cs typeface="Verdana"/>
              <a:sym typeface="Verdana"/>
            </a:endParaRPr>
          </a:p>
          <a:p>
            <a:pPr marL="15240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5. to deliver</a:t>
            </a:r>
            <a:endParaRPr>
              <a:latin typeface="Verdana"/>
              <a:ea typeface="Verdana"/>
              <a:cs typeface="Verdana"/>
              <a:sym typeface="Verdana"/>
            </a:endParaRPr>
          </a:p>
          <a:p>
            <a:pPr marL="15240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6. yard</a:t>
            </a:r>
            <a:endParaRPr>
              <a:latin typeface="Verdana"/>
              <a:ea typeface="Verdana"/>
              <a:cs typeface="Verdana"/>
              <a:sym typeface="Verdana"/>
            </a:endParaRPr>
          </a:p>
          <a:p>
            <a:pPr marL="457200" lvl="0" indent="-22860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457200" lvl="0" indent="-22860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b="1">
              <a:solidFill>
                <a:schemeClr val="accent5"/>
              </a:solidFill>
              <a:latin typeface="Verdana"/>
              <a:ea typeface="Verdana"/>
              <a:cs typeface="Verdana"/>
              <a:sym typeface="Verdana"/>
            </a:endParaRPr>
          </a:p>
        </p:txBody>
      </p:sp>
      <p:sp>
        <p:nvSpPr>
          <p:cNvPr id="467" name="Google Shape;467;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5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accent5"/>
                </a:solidFill>
                <a:latin typeface="Verdana"/>
                <a:ea typeface="Verdana"/>
                <a:cs typeface="Verdana"/>
                <a:sym typeface="Verdana"/>
              </a:rPr>
              <a:t>Homework 1B. - Write sentences using the pictured vocabulary words.</a:t>
            </a:r>
            <a:endParaRPr>
              <a:solidFill>
                <a:schemeClr val="accent5"/>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solidFill>
                <a:srgbClr val="24CBE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Students will write a sentence for each picture to practice the lesson’s vocabulary words.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Answers may vary, but will start with a capital letter, have a punctuation mark at the end, and use the following words: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457200" lvl="0" indent="-22860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7. train tracks</a:t>
            </a:r>
            <a:endParaRPr>
              <a:latin typeface="Arial"/>
              <a:ea typeface="Arial"/>
              <a:cs typeface="Arial"/>
              <a:sym typeface="Arial"/>
            </a:endParaRPr>
          </a:p>
          <a:p>
            <a:pPr marL="457200" lvl="0" indent="-22860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8. race</a:t>
            </a:r>
            <a:endParaRPr>
              <a:latin typeface="Arial"/>
              <a:ea typeface="Arial"/>
              <a:cs typeface="Arial"/>
              <a:sym typeface="Arial"/>
            </a:endParaRPr>
          </a:p>
          <a:p>
            <a:pPr marL="457200" lvl="0" indent="-22860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9. sign</a:t>
            </a:r>
            <a:endParaRPr>
              <a:latin typeface="Arial"/>
              <a:ea typeface="Arial"/>
              <a:cs typeface="Arial"/>
              <a:sym typeface="Arial"/>
            </a:endParaRPr>
          </a:p>
          <a:p>
            <a:pPr marL="457200" lvl="0" indent="-22860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10. to show</a:t>
            </a:r>
            <a:endParaRPr/>
          </a:p>
          <a:p>
            <a:pPr marL="457200" lvl="0" indent="-22860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11. corner</a:t>
            </a:r>
            <a:endParaRPr>
              <a:latin typeface="Arial"/>
              <a:ea typeface="Arial"/>
              <a:cs typeface="Arial"/>
              <a:sym typeface="Arial"/>
            </a:endParaRPr>
          </a:p>
          <a:p>
            <a:pPr marL="457200" lvl="0" indent="-22860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12. traffic light</a:t>
            </a:r>
            <a:endParaRPr>
              <a:latin typeface="Arial"/>
              <a:ea typeface="Arial"/>
              <a:cs typeface="Arial"/>
              <a:sym typeface="Arial"/>
            </a:endParaRPr>
          </a:p>
          <a:p>
            <a:pPr marL="457200" lvl="0" indent="-22860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b="1">
              <a:solidFill>
                <a:schemeClr val="accent5"/>
              </a:solidFill>
              <a:latin typeface="Verdana"/>
              <a:ea typeface="Verdana"/>
              <a:cs typeface="Verdana"/>
              <a:sym typeface="Verdana"/>
            </a:endParaRPr>
          </a:p>
        </p:txBody>
      </p:sp>
      <p:sp>
        <p:nvSpPr>
          <p:cNvPr id="483" name="Google Shape;483;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5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Homework 2A: Grammar and Vocabulary Review</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None/>
            </a:pPr>
            <a:r>
              <a:rPr lang="en-US">
                <a:latin typeface="Verdana"/>
                <a:ea typeface="Verdana"/>
                <a:cs typeface="Verdana"/>
                <a:sym typeface="Verdana"/>
              </a:rPr>
              <a:t>Use the words provided to fill in the blanks.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b="1">
                <a:solidFill>
                  <a:schemeClr val="dk1"/>
                </a:solidFill>
                <a:latin typeface="Verdana"/>
                <a:ea typeface="Verdana"/>
                <a:cs typeface="Verdana"/>
                <a:sym typeface="Verdana"/>
              </a:rPr>
              <a:t>Answers:</a:t>
            </a:r>
            <a:endParaRPr b="1">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Calibri"/>
              <a:buNone/>
            </a:pPr>
            <a:r>
              <a:rPr lang="en-US" sz="1200" b="0" i="0" u="none" strike="noStrike" cap="none">
                <a:solidFill>
                  <a:schemeClr val="dk1"/>
                </a:solidFill>
                <a:latin typeface="Verdana"/>
                <a:ea typeface="Verdana"/>
                <a:cs typeface="Verdana"/>
                <a:sym typeface="Verdana"/>
              </a:rPr>
              <a:t>A. </a:t>
            </a:r>
            <a:r>
              <a:rPr lang="en-US">
                <a:latin typeface="Verdana"/>
                <a:ea typeface="Verdana"/>
                <a:cs typeface="Verdana"/>
                <a:sym typeface="Verdana"/>
              </a:rPr>
              <a:t>He walks </a:t>
            </a:r>
            <a:r>
              <a:rPr lang="en-US" b="1">
                <a:latin typeface="Verdana"/>
                <a:ea typeface="Verdana"/>
                <a:cs typeface="Verdana"/>
                <a:sym typeface="Verdana"/>
              </a:rPr>
              <a:t>across</a:t>
            </a:r>
            <a:r>
              <a:rPr lang="en-US">
                <a:latin typeface="Verdana"/>
                <a:ea typeface="Verdana"/>
                <a:cs typeface="Verdana"/>
                <a:sym typeface="Verdana"/>
              </a:rPr>
              <a:t> the street. </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Calibri"/>
              <a:buNone/>
            </a:pPr>
            <a:r>
              <a:rPr lang="en-US">
                <a:latin typeface="Verdana"/>
                <a:ea typeface="Verdana"/>
                <a:cs typeface="Verdana"/>
                <a:sym typeface="Verdana"/>
              </a:rPr>
              <a:t>B. The stop </a:t>
            </a:r>
            <a:r>
              <a:rPr lang="en-US" b="1">
                <a:latin typeface="Verdana"/>
                <a:ea typeface="Verdana"/>
                <a:cs typeface="Verdana"/>
                <a:sym typeface="Verdana"/>
              </a:rPr>
              <a:t>sign</a:t>
            </a:r>
            <a:r>
              <a:rPr lang="en-US">
                <a:latin typeface="Verdana"/>
                <a:ea typeface="Verdana"/>
                <a:cs typeface="Verdana"/>
                <a:sym typeface="Verdana"/>
              </a:rPr>
              <a:t> is </a:t>
            </a:r>
            <a:r>
              <a:rPr lang="en-US" b="1">
                <a:latin typeface="Verdana"/>
                <a:ea typeface="Verdana"/>
                <a:cs typeface="Verdana"/>
                <a:sym typeface="Verdana"/>
              </a:rPr>
              <a:t>on</a:t>
            </a:r>
            <a:r>
              <a:rPr lang="en-US">
                <a:latin typeface="Verdana"/>
                <a:ea typeface="Verdana"/>
                <a:cs typeface="Verdana"/>
                <a:sym typeface="Verdana"/>
              </a:rPr>
              <a:t> the corner. </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Calibri"/>
              <a:buNone/>
            </a:pPr>
            <a:r>
              <a:rPr lang="en-US">
                <a:latin typeface="Verdana"/>
                <a:ea typeface="Verdana"/>
                <a:cs typeface="Verdana"/>
                <a:sym typeface="Verdana"/>
              </a:rPr>
              <a:t>C. Drive </a:t>
            </a:r>
            <a:r>
              <a:rPr lang="en-US" b="1">
                <a:latin typeface="Verdana"/>
                <a:ea typeface="Verdana"/>
                <a:cs typeface="Verdana"/>
                <a:sym typeface="Verdana"/>
              </a:rPr>
              <a:t>through</a:t>
            </a:r>
            <a:r>
              <a:rPr lang="en-US">
                <a:latin typeface="Verdana"/>
                <a:ea typeface="Verdana"/>
                <a:cs typeface="Verdana"/>
                <a:sym typeface="Verdana"/>
              </a:rPr>
              <a:t> the tunnel. </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Calibri"/>
              <a:buNone/>
            </a:pPr>
            <a:r>
              <a:rPr lang="en-US">
                <a:latin typeface="Verdana"/>
                <a:ea typeface="Verdana"/>
                <a:cs typeface="Verdana"/>
                <a:sym typeface="Verdana"/>
              </a:rPr>
              <a:t>D. The bridge goes </a:t>
            </a:r>
            <a:r>
              <a:rPr lang="en-US" b="1">
                <a:latin typeface="Verdana"/>
                <a:ea typeface="Verdana"/>
                <a:cs typeface="Verdana"/>
                <a:sym typeface="Verdana"/>
              </a:rPr>
              <a:t>over</a:t>
            </a:r>
            <a:r>
              <a:rPr lang="en-US">
                <a:latin typeface="Verdana"/>
                <a:ea typeface="Verdana"/>
                <a:cs typeface="Verdana"/>
                <a:sym typeface="Verdana"/>
              </a:rPr>
              <a:t> the river. </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Calibri"/>
              <a:buNone/>
            </a:pPr>
            <a:r>
              <a:rPr lang="en-US">
                <a:latin typeface="Verdana"/>
                <a:ea typeface="Verdana"/>
                <a:cs typeface="Verdana"/>
                <a:sym typeface="Verdana"/>
              </a:rPr>
              <a:t>E. The </a:t>
            </a:r>
            <a:r>
              <a:rPr lang="en-US" b="1">
                <a:latin typeface="Verdana"/>
                <a:ea typeface="Verdana"/>
                <a:cs typeface="Verdana"/>
                <a:sym typeface="Verdana"/>
              </a:rPr>
              <a:t>yard</a:t>
            </a:r>
            <a:r>
              <a:rPr lang="en-US">
                <a:latin typeface="Verdana"/>
                <a:ea typeface="Verdana"/>
                <a:cs typeface="Verdana"/>
                <a:sym typeface="Verdana"/>
              </a:rPr>
              <a:t> is </a:t>
            </a:r>
            <a:r>
              <a:rPr lang="en-US" b="1">
                <a:latin typeface="Verdana"/>
                <a:ea typeface="Verdana"/>
                <a:cs typeface="Verdana"/>
                <a:sym typeface="Verdana"/>
              </a:rPr>
              <a:t>around</a:t>
            </a:r>
            <a:r>
              <a:rPr lang="en-US">
                <a:latin typeface="Verdana"/>
                <a:ea typeface="Verdana"/>
                <a:cs typeface="Verdana"/>
                <a:sym typeface="Verdana"/>
              </a:rPr>
              <a:t> the house. </a:t>
            </a: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Calibri"/>
              <a:buNone/>
            </a:pPr>
            <a:r>
              <a:rPr lang="en-US">
                <a:latin typeface="Verdana"/>
                <a:ea typeface="Verdana"/>
                <a:cs typeface="Verdana"/>
                <a:sym typeface="Verdana"/>
              </a:rPr>
              <a:t>F. He takes the boxes </a:t>
            </a:r>
            <a:r>
              <a:rPr lang="en-US" b="1">
                <a:latin typeface="Verdana"/>
                <a:ea typeface="Verdana"/>
                <a:cs typeface="Verdana"/>
                <a:sym typeface="Verdana"/>
              </a:rPr>
              <a:t>out of</a:t>
            </a:r>
            <a:r>
              <a:rPr lang="en-US">
                <a:latin typeface="Verdana"/>
                <a:ea typeface="Verdana"/>
                <a:cs typeface="Verdana"/>
                <a:sym typeface="Verdana"/>
              </a:rPr>
              <a:t> the truck to </a:t>
            </a:r>
            <a:r>
              <a:rPr lang="en-US" b="1">
                <a:latin typeface="Verdana"/>
                <a:ea typeface="Verdana"/>
                <a:cs typeface="Verdana"/>
                <a:sym typeface="Verdana"/>
              </a:rPr>
              <a:t>deliver</a:t>
            </a:r>
            <a:r>
              <a:rPr lang="en-US">
                <a:latin typeface="Verdana"/>
                <a:ea typeface="Verdana"/>
                <a:cs typeface="Verdana"/>
                <a:sym typeface="Verdana"/>
              </a:rPr>
              <a:t> them. </a:t>
            </a:r>
            <a:endParaRPr>
              <a:solidFill>
                <a:srgbClr val="000000"/>
              </a:solidFill>
              <a:latin typeface="Verdana"/>
              <a:ea typeface="Verdana"/>
              <a:cs typeface="Verdana"/>
              <a:sym typeface="Verdana"/>
            </a:endParaRPr>
          </a:p>
        </p:txBody>
      </p:sp>
      <p:sp>
        <p:nvSpPr>
          <p:cNvPr id="499" name="Google Shape;499;p5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©2020 Light of the World Learning</a:t>
            </a:r>
            <a:endParaRPr/>
          </a:p>
        </p:txBody>
      </p:sp>
      <p:sp>
        <p:nvSpPr>
          <p:cNvPr id="500" name="Google Shape;500;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accent5"/>
                </a:solidFill>
                <a:latin typeface="Verdana"/>
                <a:ea typeface="Verdana"/>
                <a:cs typeface="Verdana"/>
                <a:sym typeface="Verdana"/>
              </a:rPr>
              <a:t>1A. Discuss Theme Picture</a:t>
            </a:r>
            <a:endParaRPr>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Ask “What do you see on the street?” and “What else is close to it?” to elicit vocabulary they already know.</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Repeat and write their words or show the words on the next slide.</a:t>
            </a:r>
            <a:endParaRPr>
              <a:latin typeface="Verdana"/>
              <a:ea typeface="Verdana"/>
              <a:cs typeface="Verdana"/>
              <a:sym typeface="Verdana"/>
            </a:endParaRPr>
          </a:p>
          <a:p>
            <a:pPr marL="171450" lvl="0" indent="-95250" algn="l" rtl="0">
              <a:lnSpc>
                <a:spcPct val="100000"/>
              </a:lnSpc>
              <a:spcBef>
                <a:spcPts val="0"/>
              </a:spcBef>
              <a:spcAft>
                <a:spcPts val="0"/>
              </a:spcAft>
              <a:buClr>
                <a:schemeClr val="dk1"/>
              </a:buClr>
              <a:buSzPts val="12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Answers may include: </a:t>
            </a:r>
            <a:r>
              <a:rPr lang="en-US" i="1">
                <a:latin typeface="Verdana"/>
                <a:ea typeface="Verdana"/>
                <a:cs typeface="Verdana"/>
                <a:sym typeface="Verdana"/>
              </a:rPr>
              <a:t>sign, yard, corner, traffic light, compass, directions, etc. </a:t>
            </a:r>
            <a:endParaRPr b="0" i="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More advanced students can be encouraged to make complete sentences like: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i="1">
                <a:latin typeface="Verdana"/>
                <a:ea typeface="Verdana"/>
                <a:cs typeface="Verdana"/>
                <a:sym typeface="Verdana"/>
              </a:rPr>
              <a:t>I see street corners, a traffic light, and a sign. The traffic light is green. This is a picture of a town. </a:t>
            </a:r>
            <a:endParaRPr i="1">
              <a:latin typeface="Verdana"/>
              <a:ea typeface="Verdana"/>
              <a:cs typeface="Verdana"/>
              <a:sym typeface="Verdana"/>
            </a:endParaRPr>
          </a:p>
          <a:p>
            <a:pPr marL="0" lvl="0" indent="0" algn="l" rtl="0">
              <a:lnSpc>
                <a:spcPct val="100000"/>
              </a:lnSpc>
              <a:spcBef>
                <a:spcPts val="0"/>
              </a:spcBef>
              <a:spcAft>
                <a:spcPts val="0"/>
              </a:spcAft>
              <a:buSzPts val="1400"/>
              <a:buNone/>
            </a:pPr>
            <a:endParaRPr b="0" i="1">
              <a:solidFill>
                <a:schemeClr val="dk1"/>
              </a:solidFill>
              <a:latin typeface="Verdana"/>
              <a:ea typeface="Verdana"/>
              <a:cs typeface="Verdana"/>
              <a:sym typeface="Verdana"/>
            </a:endParaRPr>
          </a:p>
        </p:txBody>
      </p:sp>
      <p:sp>
        <p:nvSpPr>
          <p:cNvPr id="176" name="Google Shape;176;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177" name="Google Shape;17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3</a:t>
            </a:fld>
            <a:endParaRPr>
              <a:latin typeface="Verdana"/>
              <a:ea typeface="Verdana"/>
              <a:cs typeface="Verdana"/>
              <a:sym typeface="Verdan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3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accent5"/>
                </a:solidFill>
                <a:latin typeface="Verdana"/>
                <a:ea typeface="Verdana"/>
                <a:cs typeface="Verdana"/>
                <a:sym typeface="Verdana"/>
              </a:rPr>
              <a:t>Homework 2B. – Grammar and Vocabulary Review</a:t>
            </a:r>
            <a:endParaRPr>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b="1">
              <a:solidFill>
                <a:srgbClr val="24CBE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b="1">
              <a:solidFill>
                <a:srgbClr val="24CBE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solidFill>
                  <a:schemeClr val="dk1"/>
                </a:solidFill>
                <a:latin typeface="Verdana"/>
                <a:ea typeface="Verdana"/>
                <a:cs typeface="Verdana"/>
                <a:sym typeface="Verdana"/>
              </a:rPr>
              <a:t>Answers</a:t>
            </a:r>
            <a:endParaRPr b="1">
              <a:solidFill>
                <a:schemeClr val="dk1"/>
              </a:solidFill>
              <a:latin typeface="Verdana"/>
              <a:ea typeface="Verdana"/>
              <a:cs typeface="Verdana"/>
              <a:sym typeface="Verdana"/>
            </a:endParaRPr>
          </a:p>
          <a:p>
            <a:pPr marL="0" lvl="0" indent="0" algn="l" rtl="0">
              <a:lnSpc>
                <a:spcPct val="150000"/>
              </a:lnSpc>
              <a:spcBef>
                <a:spcPts val="0"/>
              </a:spcBef>
              <a:spcAft>
                <a:spcPts val="0"/>
              </a:spcAft>
              <a:buSzPts val="2800"/>
              <a:buFont typeface="Calibri"/>
              <a:buNone/>
            </a:pPr>
            <a:r>
              <a:rPr lang="en-US">
                <a:latin typeface="Verdana"/>
                <a:ea typeface="Verdana"/>
                <a:cs typeface="Verdana"/>
                <a:sym typeface="Verdana"/>
              </a:rPr>
              <a:t>First drive toward the pet shop. Next turn right on King Street. Then at the intersection, turn right on Orchard road. Go past Lisa’s house and finally you will see the supermarket on your left.</a:t>
            </a:r>
            <a:endParaRPr>
              <a:latin typeface="Verdana"/>
              <a:ea typeface="Verdana"/>
              <a:cs typeface="Verdana"/>
              <a:sym typeface="Verdana"/>
            </a:endParaRPr>
          </a:p>
        </p:txBody>
      </p:sp>
      <p:sp>
        <p:nvSpPr>
          <p:cNvPr id="520" name="Google Shape;520;p3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521" name="Google Shape;52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30</a:t>
            </a:fld>
            <a:endParaRPr>
              <a:latin typeface="Verdana"/>
              <a:ea typeface="Verdana"/>
              <a:cs typeface="Verdana"/>
              <a:sym typeface="Verdan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4: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4CBE5"/>
              </a:buClr>
              <a:buSzPts val="1200"/>
              <a:buFont typeface="Calibri"/>
              <a:buNone/>
            </a:pPr>
            <a:r>
              <a:rPr lang="en-US" b="1">
                <a:solidFill>
                  <a:schemeClr val="accent5"/>
                </a:solidFill>
                <a:latin typeface="Verdana"/>
                <a:ea typeface="Verdana"/>
                <a:cs typeface="Verdana"/>
                <a:sym typeface="Verdana"/>
              </a:rPr>
              <a:t>Homework 3. – Conversations - Pair work</a:t>
            </a: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First, students complete writing the questions with their own words. Then ask students to interview a partner, and write their partner’s answers.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Check answers for correct grammar and punctuation.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Number 1 is an example.</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b="1">
                <a:latin typeface="Verdana"/>
                <a:ea typeface="Verdana"/>
                <a:cs typeface="Verdana"/>
                <a:sym typeface="Verdana"/>
              </a:rPr>
              <a:t>Questions and answers will vary</a:t>
            </a:r>
            <a:r>
              <a:rPr lang="en-US">
                <a:latin typeface="Verdana"/>
                <a:ea typeface="Verdana"/>
                <a:cs typeface="Verdana"/>
                <a:sym typeface="Verdana"/>
              </a:rPr>
              <a:t>, but may include:</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2. Do you live down the street from the train tracks?</a:t>
            </a:r>
            <a:endParaRPr/>
          </a:p>
          <a:p>
            <a:pPr marL="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3. Do you ever race with your cousins?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4. Are there any bridges in your town?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5. Do you know the directions to your grandparents’ house?</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Verdana"/>
              <a:buNone/>
            </a:pPr>
            <a:r>
              <a:rPr lang="en-US">
                <a:latin typeface="Verdana"/>
                <a:ea typeface="Verdana"/>
                <a:cs typeface="Verdana"/>
                <a:sym typeface="Verdana"/>
              </a:rPr>
              <a:t>6. Does your yard have many trees in it?</a:t>
            </a:r>
            <a:endParaRPr>
              <a:latin typeface="Verdana"/>
              <a:ea typeface="Verdana"/>
              <a:cs typeface="Verdana"/>
              <a:sym typeface="Verdana"/>
            </a:endParaRPr>
          </a:p>
          <a:p>
            <a:pPr marL="228600" lvl="0" indent="-152400" algn="l" rtl="0">
              <a:lnSpc>
                <a:spcPct val="100000"/>
              </a:lnSpc>
              <a:spcBef>
                <a:spcPts val="0"/>
              </a:spcBef>
              <a:spcAft>
                <a:spcPts val="0"/>
              </a:spcAft>
              <a:buClr>
                <a:schemeClr val="dk1"/>
              </a:buClr>
              <a:buSzPts val="1200"/>
              <a:buFont typeface="Arial"/>
              <a:buNone/>
            </a:pPr>
            <a:endParaRPr>
              <a:latin typeface="Verdana"/>
              <a:ea typeface="Verdana"/>
              <a:cs typeface="Verdana"/>
              <a:sym typeface="Verdana"/>
            </a:endParaRPr>
          </a:p>
          <a:p>
            <a:pPr marL="228600" lvl="0" indent="-152400" algn="l" rtl="0">
              <a:lnSpc>
                <a:spcPct val="100000"/>
              </a:lnSpc>
              <a:spcBef>
                <a:spcPts val="0"/>
              </a:spcBef>
              <a:spcAft>
                <a:spcPts val="0"/>
              </a:spcAft>
              <a:buClr>
                <a:schemeClr val="dk1"/>
              </a:buClr>
              <a:buSzPts val="1200"/>
              <a:buFont typeface="Arial"/>
              <a:buNone/>
            </a:pPr>
            <a:endParaRPr>
              <a:latin typeface="Verdana"/>
              <a:ea typeface="Verdana"/>
              <a:cs typeface="Verdana"/>
              <a:sym typeface="Verdana"/>
            </a:endParaRPr>
          </a:p>
          <a:p>
            <a:pPr marL="228600" lvl="0" indent="-152400" algn="l" rtl="0">
              <a:lnSpc>
                <a:spcPct val="100000"/>
              </a:lnSpc>
              <a:spcBef>
                <a:spcPts val="0"/>
              </a:spcBef>
              <a:spcAft>
                <a:spcPts val="0"/>
              </a:spcAft>
              <a:buClr>
                <a:schemeClr val="dk1"/>
              </a:buClr>
              <a:buSzPts val="12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chemeClr val="accent5"/>
              </a:solidFill>
              <a:latin typeface="Verdana"/>
              <a:ea typeface="Verdana"/>
              <a:cs typeface="Verdana"/>
              <a:sym typeface="Verdana"/>
            </a:endParaRPr>
          </a:p>
        </p:txBody>
      </p:sp>
      <p:sp>
        <p:nvSpPr>
          <p:cNvPr id="532" name="Google Shape;532;p2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533" name="Google Shape;5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0fd5b6c5de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30fd5b6c5de_0_8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b="1">
                <a:solidFill>
                  <a:srgbClr val="4472C4"/>
                </a:solidFill>
                <a:latin typeface="Verdana"/>
                <a:ea typeface="Verdana"/>
                <a:cs typeface="Verdana"/>
                <a:sym typeface="Verdana"/>
              </a:rPr>
              <a:t>Homework 4. – Pronunciation</a:t>
            </a:r>
            <a:endParaRPr>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a:latin typeface="Verdana"/>
                <a:ea typeface="Verdana"/>
                <a:cs typeface="Verdana"/>
                <a:sym typeface="Verdana"/>
              </a:rPr>
              <a:t>This homework practices pronouncing the final S sounds:  /s/, /z/, and /iz/.</a:t>
            </a:r>
            <a:endParaRPr>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a:latin typeface="Verdana"/>
                <a:ea typeface="Verdana"/>
                <a:cs typeface="Verdana"/>
                <a:sym typeface="Verdana"/>
              </a:rPr>
              <a:t>Students will go through the list and sound out each word. Then they will write words in the correct columns for each vowel sound.</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b="1">
                <a:latin typeface="Verdana"/>
                <a:ea typeface="Verdana"/>
                <a:cs typeface="Verdana"/>
                <a:sym typeface="Verdana"/>
              </a:rPr>
              <a:t>Answers: </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a:latin typeface="Verdana"/>
                <a:ea typeface="Verdana"/>
                <a:cs typeface="Verdana"/>
                <a:sym typeface="Verdana"/>
              </a:rPr>
              <a:t>/s/: compass, servants, kiss, lights, caps, backs</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a:latin typeface="Verdana"/>
                <a:ea typeface="Verdana"/>
                <a:cs typeface="Verdana"/>
                <a:sym typeface="Verdana"/>
              </a:rPr>
              <a:t>/z/: sons, father’s, hugs, brothers, was, yours</a:t>
            </a:r>
            <a:endParaRPr>
              <a:latin typeface="Verdana"/>
              <a:ea typeface="Verdana"/>
              <a:cs typeface="Verdana"/>
              <a:sym typeface="Verdana"/>
            </a:endParaRPr>
          </a:p>
          <a:p>
            <a:pPr marL="0" lvl="0" indent="0" algn="l" rtl="0">
              <a:lnSpc>
                <a:spcPct val="115000"/>
              </a:lnSpc>
              <a:spcBef>
                <a:spcPts val="0"/>
              </a:spcBef>
              <a:spcAft>
                <a:spcPts val="0"/>
              </a:spcAft>
              <a:buClr>
                <a:schemeClr val="dk1"/>
              </a:buClr>
              <a:buSzPts val="1200"/>
              <a:buFont typeface="Verdana"/>
              <a:buNone/>
            </a:pPr>
            <a:r>
              <a:rPr lang="en-US">
                <a:latin typeface="Verdana"/>
                <a:ea typeface="Verdana"/>
                <a:cs typeface="Verdana"/>
                <a:sym typeface="Verdana"/>
              </a:rPr>
              <a:t>/iz/: churches, buses, blesses, boxes, washes, bridges</a:t>
            </a:r>
            <a:endParaRPr>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endParaRPr sz="1200" b="1">
              <a:latin typeface="Verdana"/>
              <a:ea typeface="Verdana"/>
              <a:cs typeface="Verdana"/>
              <a:sym typeface="Verdana"/>
            </a:endParaRPr>
          </a:p>
        </p:txBody>
      </p:sp>
      <p:sp>
        <p:nvSpPr>
          <p:cNvPr id="542" name="Google Shape;542;g30fd5b6c5de_0_85: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000000"/>
              </a:buClr>
              <a:buSzPts val="1400"/>
              <a:buFont typeface="Arial"/>
              <a:buNone/>
            </a:pPr>
            <a:r>
              <a:rPr lang="en-US" sz="1200">
                <a:solidFill>
                  <a:srgbClr val="000000"/>
                </a:solidFill>
                <a:latin typeface="Verdana"/>
                <a:ea typeface="Verdana"/>
                <a:cs typeface="Verdana"/>
                <a:sym typeface="Verdana"/>
              </a:rPr>
              <a:t>©2021-2024 Literacy International</a:t>
            </a:r>
            <a:endParaRPr/>
          </a:p>
        </p:txBody>
      </p:sp>
      <p:sp>
        <p:nvSpPr>
          <p:cNvPr id="543" name="Google Shape;543;g30fd5b6c5de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a:solidFill>
                  <a:srgbClr val="000000"/>
                </a:solidFill>
                <a:latin typeface="Verdana"/>
                <a:ea typeface="Verdana"/>
                <a:cs typeface="Verdana"/>
                <a:sym typeface="Verdana"/>
              </a:rPr>
              <a:t>32</a:t>
            </a:fld>
            <a:endParaRPr sz="1400">
              <a:solidFill>
                <a:srgbClr val="000000"/>
              </a:solidFill>
              <a:latin typeface="Verdana"/>
              <a:ea typeface="Verdana"/>
              <a:cs typeface="Verdana"/>
              <a:sym typeface="Verdan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2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solidFill>
                  <a:schemeClr val="accent5"/>
                </a:solidFill>
                <a:latin typeface="Verdana"/>
                <a:ea typeface="Verdana"/>
                <a:cs typeface="Verdana"/>
                <a:sym typeface="Verdana"/>
              </a:rPr>
              <a:t>Homework 5. – Bible Reading Review</a:t>
            </a:r>
            <a:endParaRPr>
              <a:solidFill>
                <a:schemeClr val="accent5"/>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Students may look back at the story to answer the questions.</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Answers: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500"/>
              <a:buNone/>
            </a:pPr>
            <a:r>
              <a:rPr lang="en-US">
                <a:latin typeface="Verdana"/>
                <a:ea typeface="Verdana"/>
                <a:cs typeface="Verdana"/>
                <a:sym typeface="Verdana"/>
              </a:rPr>
              <a:t>1. Jesus told the leaders this story because they thought he was doing something bad by treating tax collectors and others as friends.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500"/>
              <a:buNone/>
            </a:pPr>
            <a:r>
              <a:rPr lang="en-US">
                <a:latin typeface="Verdana"/>
                <a:ea typeface="Verdana"/>
                <a:cs typeface="Verdana"/>
                <a:sym typeface="Verdana"/>
              </a:rPr>
              <a:t>2. The father gave his younger son his inheritance early because he asked for it.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500"/>
              <a:buNone/>
            </a:pPr>
            <a:r>
              <a:rPr lang="en-US">
                <a:latin typeface="Verdana"/>
                <a:ea typeface="Verdana"/>
                <a:cs typeface="Verdana"/>
                <a:sym typeface="Verdana"/>
              </a:rPr>
              <a:t>3. The younger son returned because he needed food and knew he could work as a servant in his father’s house and be fed./ He knew he could count on his father’s love for forgiveness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500"/>
              <a:buNone/>
            </a:pPr>
            <a:r>
              <a:rPr lang="en-US">
                <a:latin typeface="Verdana"/>
                <a:ea typeface="Verdana"/>
                <a:cs typeface="Verdana"/>
                <a:sym typeface="Verdana"/>
              </a:rPr>
              <a:t>4. The older son was angry and refused to celebrate his return.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500"/>
              <a:buNone/>
            </a:pPr>
            <a:r>
              <a:rPr lang="en-US">
                <a:latin typeface="Verdana"/>
                <a:ea typeface="Verdana"/>
                <a:cs typeface="Verdana"/>
                <a:sym typeface="Verdana"/>
              </a:rPr>
              <a:t>5. The father said this because his son was as good as dead while he was away and also he had no certainty about seeing him again.</a:t>
            </a:r>
            <a:endParaRPr>
              <a:latin typeface="Verdana"/>
              <a:ea typeface="Verdana"/>
              <a:cs typeface="Verdana"/>
              <a:sym typeface="Verdana"/>
            </a:endParaRPr>
          </a:p>
        </p:txBody>
      </p:sp>
      <p:sp>
        <p:nvSpPr>
          <p:cNvPr id="553" name="Google Shape;553;p2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554" name="Google Shape;55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33</a:t>
            </a:fld>
            <a:endParaRPr>
              <a:latin typeface="Verdana"/>
              <a:ea typeface="Verdana"/>
              <a:cs typeface="Verdana"/>
              <a:sym typeface="Verdan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28: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Homework 6A. – Memorize a Verse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Learners get to choose A, B, or C (on the next slide) to memorize. Please notice that the memory work is not long. Everyone, regardless of skill level, should be able to do it.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1. Model. </a:t>
            </a:r>
            <a:r>
              <a:rPr lang="en-US">
                <a:latin typeface="Verdana"/>
                <a:ea typeface="Verdana"/>
                <a:cs typeface="Verdana"/>
                <a:sym typeface="Verdana"/>
              </a:rPr>
              <a:t>Recite a verse from memory. </a:t>
            </a:r>
            <a:endParaRPr>
              <a:latin typeface="Verdana"/>
              <a:ea typeface="Verdana"/>
              <a:cs typeface="Verdana"/>
              <a:sym typeface="Verdana"/>
            </a:endParaRPr>
          </a:p>
          <a:p>
            <a:pPr marL="228600" lvl="0" indent="-15240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2. Repeat. </a:t>
            </a:r>
            <a:r>
              <a:rPr lang="en-US">
                <a:latin typeface="Verdana"/>
                <a:ea typeface="Verdana"/>
                <a:cs typeface="Verdana"/>
                <a:sym typeface="Verdana"/>
              </a:rPr>
              <a:t>Encourage students to find someone with whom to practice conversing and reading the completed homework assignment.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3. Solo. </a:t>
            </a:r>
            <a:r>
              <a:rPr lang="en-US">
                <a:latin typeface="Verdana"/>
                <a:ea typeface="Verdana"/>
                <a:cs typeface="Verdana"/>
                <a:sym typeface="Verdana"/>
              </a:rPr>
              <a:t>Students will recite the verse from memory at the next class.</a:t>
            </a:r>
            <a:br>
              <a:rPr lang="en-US">
                <a:latin typeface="Verdana"/>
                <a:ea typeface="Verdana"/>
                <a:cs typeface="Verdana"/>
                <a:sym typeface="Verdana"/>
              </a:rPr>
            </a:br>
            <a:endParaRPr>
              <a:latin typeface="Verdana"/>
              <a:ea typeface="Verdana"/>
              <a:cs typeface="Verdana"/>
              <a:sym typeface="Verdana"/>
            </a:endParaRPr>
          </a:p>
        </p:txBody>
      </p:sp>
      <p:sp>
        <p:nvSpPr>
          <p:cNvPr id="564" name="Google Shape;564;p2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565" name="Google Shape;56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34</a:t>
            </a:fld>
            <a:endParaRPr>
              <a:latin typeface="Verdana"/>
              <a:ea typeface="Verdana"/>
              <a:cs typeface="Verdana"/>
              <a:sym typeface="Verdan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2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Homework 6B. – Memorize a verse and read the next lesson’s verses.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a:latin typeface="Verdana"/>
                <a:ea typeface="Verdana"/>
                <a:cs typeface="Verdana"/>
                <a:sym typeface="Verdana"/>
              </a:rPr>
              <a:t>Learners get to choose A, B, (from the previous slide) or C to memorize. </a:t>
            </a:r>
            <a:endParaRPr/>
          </a:p>
          <a:p>
            <a:pPr marL="0" marR="0" lvl="0" indent="0" algn="l" rtl="0">
              <a:lnSpc>
                <a:spcPct val="100000"/>
              </a:lnSpc>
              <a:spcBef>
                <a:spcPts val="0"/>
              </a:spcBef>
              <a:spcAft>
                <a:spcPts val="0"/>
              </a:spcAft>
              <a:buClr>
                <a:srgbClr val="000000"/>
              </a:buClr>
              <a:buSzPts val="1400"/>
              <a:buFont typeface="Arial"/>
              <a:buNone/>
            </a:pPr>
            <a:br>
              <a:rPr lang="en-US">
                <a:latin typeface="Verdana"/>
                <a:ea typeface="Verdana"/>
                <a:cs typeface="Verdana"/>
                <a:sym typeface="Verdana"/>
              </a:rPr>
            </a:br>
            <a:r>
              <a:rPr lang="en-US">
                <a:latin typeface="Verdana"/>
                <a:ea typeface="Verdana"/>
                <a:cs typeface="Verdana"/>
                <a:sym typeface="Verdana"/>
              </a:rPr>
              <a:t>Students will always read the Bible lesson in their first language (L1) before reading it in English the following lesson. Help them get a Bible in their own language if they don’t have one. They may also use Bible.IS or other Bible translation resources.</a:t>
            </a:r>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576" name="Google Shape;576;p2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577" name="Google Shape;57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35</a:t>
            </a:fld>
            <a:endParaRPr>
              <a:latin typeface="Verdana"/>
              <a:ea typeface="Verdana"/>
              <a:cs typeface="Verdana"/>
              <a:sym typeface="Verdana"/>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37: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Homework 7A. – Everyday Reading and Writing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The learners will read the article and answer the questions.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228600" lvl="0" indent="-15240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p:txBody>
      </p:sp>
      <p:sp>
        <p:nvSpPr>
          <p:cNvPr id="587" name="Google Shape;587;p3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©2021 Light of the World Learning</a:t>
            </a:r>
            <a:endParaRPr/>
          </a:p>
        </p:txBody>
      </p:sp>
      <p:sp>
        <p:nvSpPr>
          <p:cNvPr id="588" name="Google Shape;58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36</a:t>
            </a:fld>
            <a:endParaRPr>
              <a:latin typeface="Verdana"/>
              <a:ea typeface="Verdana"/>
              <a:cs typeface="Verdana"/>
              <a:sym typeface="Verdan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1ebc93ad62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1ebc93ad624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Homework 7B. – Everyday Reading and Writing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The learners will read the article and answer the questions on the next slide.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228600" lvl="0" indent="-15240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p:txBody>
      </p:sp>
      <p:sp>
        <p:nvSpPr>
          <p:cNvPr id="597" name="Google Shape;597;g1ebc93ad624_0_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©2021 Light of the World Learning</a:t>
            </a:r>
            <a:endParaRPr/>
          </a:p>
        </p:txBody>
      </p:sp>
      <p:sp>
        <p:nvSpPr>
          <p:cNvPr id="598" name="Google Shape;598;g1ebc93ad62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37</a:t>
            </a:fld>
            <a:endParaRPr>
              <a:latin typeface="Verdana"/>
              <a:ea typeface="Verdana"/>
              <a:cs typeface="Verdana"/>
              <a:sym typeface="Verdan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fc1297b4c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6" name="Google Shape;606;g1fc1297b4c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200" b="1">
                <a:solidFill>
                  <a:schemeClr val="accent5"/>
                </a:solidFill>
                <a:latin typeface="Verdana"/>
                <a:ea typeface="Verdana"/>
                <a:cs typeface="Verdana"/>
                <a:sym typeface="Verdana"/>
              </a:rPr>
              <a:t>Homework 7</a:t>
            </a:r>
            <a:r>
              <a:rPr lang="en-US" b="1">
                <a:solidFill>
                  <a:schemeClr val="accent5"/>
                </a:solidFill>
                <a:latin typeface="Verdana"/>
                <a:ea typeface="Verdana"/>
                <a:cs typeface="Verdana"/>
                <a:sym typeface="Verdana"/>
              </a:rPr>
              <a:t>C</a:t>
            </a:r>
            <a:r>
              <a:rPr lang="en-US" sz="1200" b="1">
                <a:solidFill>
                  <a:schemeClr val="accent5"/>
                </a:solidFill>
                <a:latin typeface="Verdana"/>
                <a:ea typeface="Verdana"/>
                <a:cs typeface="Verdana"/>
                <a:sym typeface="Verdana"/>
              </a:rPr>
              <a:t>. – </a:t>
            </a:r>
            <a:r>
              <a:rPr lang="en-US" b="1">
                <a:solidFill>
                  <a:schemeClr val="accent5"/>
                </a:solidFill>
                <a:latin typeface="Verdana"/>
                <a:ea typeface="Verdana"/>
                <a:cs typeface="Verdana"/>
                <a:sym typeface="Verdana"/>
              </a:rPr>
              <a:t>Answers to the Questions</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400"/>
              <a:buFont typeface="Arial"/>
              <a:buNone/>
            </a:pPr>
            <a:endParaRPr sz="1200">
              <a:solidFill>
                <a:schemeClr val="dk1"/>
              </a:solidFill>
              <a:latin typeface="Verdana"/>
              <a:ea typeface="Verdana"/>
              <a:cs typeface="Verdana"/>
              <a:sym typeface="Verdana"/>
            </a:endParaRPr>
          </a:p>
          <a:p>
            <a:pPr marL="228600" lvl="0" indent="-215900" algn="l" rtl="0">
              <a:spcBef>
                <a:spcPts val="0"/>
              </a:spcBef>
              <a:spcAft>
                <a:spcPts val="0"/>
              </a:spcAft>
              <a:buClr>
                <a:schemeClr val="dk1"/>
              </a:buClr>
              <a:buSzPts val="1200"/>
              <a:buFont typeface="Verdana"/>
              <a:buAutoNum type="arabicPeriod"/>
            </a:pPr>
            <a:r>
              <a:rPr lang="en-US">
                <a:latin typeface="Verdana"/>
                <a:ea typeface="Verdana"/>
                <a:cs typeface="Verdana"/>
                <a:sym typeface="Verdana"/>
              </a:rPr>
              <a:t>A hamburger patty, cooking oil or butter, salt and pepper, a frying pan, and a metal hamburger flipper at the supplies.</a:t>
            </a:r>
            <a:endParaRPr sz="1200">
              <a:solidFill>
                <a:schemeClr val="dk1"/>
              </a:solidFill>
              <a:latin typeface="Verdana"/>
              <a:ea typeface="Verdana"/>
              <a:cs typeface="Verdana"/>
              <a:sym typeface="Verdana"/>
            </a:endParaRPr>
          </a:p>
          <a:p>
            <a:pPr marL="228600" lvl="0" indent="-215900" algn="l" rtl="0">
              <a:spcBef>
                <a:spcPts val="0"/>
              </a:spcBef>
              <a:spcAft>
                <a:spcPts val="0"/>
              </a:spcAft>
              <a:buClr>
                <a:schemeClr val="dk1"/>
              </a:buClr>
              <a:buSzPts val="1200"/>
              <a:buFont typeface="Verdana"/>
              <a:buAutoNum type="arabicPeriod"/>
            </a:pPr>
            <a:r>
              <a:rPr lang="en-US">
                <a:latin typeface="Verdana"/>
                <a:ea typeface="Verdana"/>
                <a:cs typeface="Verdana"/>
                <a:sym typeface="Verdana"/>
              </a:rPr>
              <a:t>First, place the patty on a plate and shake salt and pepper on it.</a:t>
            </a:r>
            <a:endParaRPr>
              <a:latin typeface="Verdana"/>
              <a:ea typeface="Verdana"/>
              <a:cs typeface="Verdana"/>
              <a:sym typeface="Verdana"/>
            </a:endParaRPr>
          </a:p>
          <a:p>
            <a:pPr marL="228600" lvl="0" indent="-215900" algn="l" rtl="0">
              <a:spcBef>
                <a:spcPts val="0"/>
              </a:spcBef>
              <a:spcAft>
                <a:spcPts val="0"/>
              </a:spcAft>
              <a:buSzPts val="1200"/>
              <a:buFont typeface="Verdana"/>
              <a:buAutoNum type="arabicPeriod"/>
            </a:pPr>
            <a:r>
              <a:rPr lang="en-US">
                <a:latin typeface="Verdana"/>
                <a:ea typeface="Verdana"/>
                <a:cs typeface="Verdana"/>
                <a:sym typeface="Verdana"/>
              </a:rPr>
              <a:t>The heat should be set on high.</a:t>
            </a:r>
            <a:endParaRPr>
              <a:latin typeface="Verdana"/>
              <a:ea typeface="Verdana"/>
              <a:cs typeface="Verdana"/>
              <a:sym typeface="Verdana"/>
            </a:endParaRPr>
          </a:p>
          <a:p>
            <a:pPr marL="228600" lvl="0" indent="-215900" algn="l" rtl="0">
              <a:spcBef>
                <a:spcPts val="0"/>
              </a:spcBef>
              <a:spcAft>
                <a:spcPts val="0"/>
              </a:spcAft>
              <a:buSzPts val="1200"/>
              <a:buFont typeface="Verdana"/>
              <a:buAutoNum type="arabicPeriod"/>
            </a:pPr>
            <a:r>
              <a:rPr lang="en-US">
                <a:latin typeface="Verdana"/>
                <a:ea typeface="Verdana"/>
                <a:cs typeface="Verdana"/>
                <a:sym typeface="Verdana"/>
              </a:rPr>
              <a:t>The hamburger should be flipped when the bottom begins to turn brown.</a:t>
            </a:r>
            <a:endParaRPr>
              <a:latin typeface="Verdana"/>
              <a:ea typeface="Verdana"/>
              <a:cs typeface="Verdana"/>
              <a:sym typeface="Verdana"/>
            </a:endParaRPr>
          </a:p>
          <a:p>
            <a:pPr marL="228600" lvl="0" indent="-215900" algn="l" rtl="0">
              <a:spcBef>
                <a:spcPts val="0"/>
              </a:spcBef>
              <a:spcAft>
                <a:spcPts val="0"/>
              </a:spcAft>
              <a:buSzPts val="1200"/>
              <a:buFont typeface="Verdana"/>
              <a:buAutoNum type="arabicPeriod"/>
            </a:pPr>
            <a:r>
              <a:rPr lang="en-US">
                <a:latin typeface="Verdana"/>
                <a:ea typeface="Verdana"/>
                <a:cs typeface="Verdana"/>
                <a:sym typeface="Verdana"/>
              </a:rPr>
              <a:t>The three stages of a finished hamburger are rare, medium, and well done.</a:t>
            </a:r>
            <a:endParaRPr sz="1200">
              <a:solidFill>
                <a:schemeClr val="dk1"/>
              </a:solidFill>
              <a:highlight>
                <a:schemeClr val="lt1"/>
              </a:highlight>
              <a:latin typeface="Verdana"/>
              <a:ea typeface="Verdana"/>
              <a:cs typeface="Verdana"/>
              <a:sym typeface="Verdana"/>
            </a:endParaRPr>
          </a:p>
          <a:p>
            <a:pPr marL="228600" lvl="0" indent="-215900" algn="l" rtl="0">
              <a:spcBef>
                <a:spcPts val="0"/>
              </a:spcBef>
              <a:spcAft>
                <a:spcPts val="0"/>
              </a:spcAft>
              <a:buClr>
                <a:schemeClr val="dk1"/>
              </a:buClr>
              <a:buSzPts val="1200"/>
              <a:buFont typeface="Verdana"/>
              <a:buAutoNum type="arabicPeriod"/>
            </a:pPr>
            <a:r>
              <a:rPr lang="en-US">
                <a:latin typeface="Verdana"/>
                <a:ea typeface="Verdana"/>
                <a:cs typeface="Verdana"/>
                <a:sym typeface="Verdana"/>
              </a:rPr>
              <a:t>Ketchup, mustard, onions, and pickles can add to the taste of the hamburger.</a:t>
            </a: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r>
              <a:rPr lang="en-US">
                <a:latin typeface="Verdana"/>
                <a:ea typeface="Verdana"/>
                <a:cs typeface="Verdana"/>
                <a:sym typeface="Verdana"/>
              </a:rPr>
              <a:t>Answers will vary for 7 and 8.</a:t>
            </a:r>
            <a:endParaRPr>
              <a:latin typeface="Verdana"/>
              <a:ea typeface="Verdana"/>
              <a:cs typeface="Verdana"/>
              <a:sym typeface="Verdana"/>
            </a:endParaRPr>
          </a:p>
          <a:p>
            <a:pPr marL="457200" lvl="0" indent="0" algn="l" rtl="0">
              <a:spcBef>
                <a:spcPts val="0"/>
              </a:spcBef>
              <a:spcAft>
                <a:spcPts val="0"/>
              </a:spcAft>
              <a:buNone/>
            </a:pPr>
            <a:endParaRPr sz="1200">
              <a:solidFill>
                <a:schemeClr val="dk1"/>
              </a:solidFill>
              <a:latin typeface="Verdana"/>
              <a:ea typeface="Verdana"/>
              <a:cs typeface="Verdana"/>
              <a:sym typeface="Verdana"/>
            </a:endParaRPr>
          </a:p>
        </p:txBody>
      </p:sp>
      <p:sp>
        <p:nvSpPr>
          <p:cNvPr id="607" name="Google Shape;607;g1fc1297b4c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3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Homework 8. – Writing</a:t>
            </a:r>
            <a:endParaRPr/>
          </a:p>
          <a:p>
            <a:pPr marL="0" lvl="0" indent="0" algn="l" rtl="0">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b="1">
                <a:latin typeface="Verdana"/>
                <a:ea typeface="Verdana"/>
                <a:cs typeface="Verdana"/>
                <a:sym typeface="Verdana"/>
              </a:rPr>
              <a:t>Model.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r>
              <a:rPr lang="en-US">
                <a:latin typeface="Verdana"/>
                <a:ea typeface="Verdana"/>
                <a:cs typeface="Verdana"/>
                <a:sym typeface="Verdana"/>
              </a:rPr>
              <a:t>Write out the instructions to your favorite dinner recipe. For example: First, cut the chicken in to bite-sized pieces. Next, season the chicken with cumin and chilli powder. Then, heat olive oil in a pan on the stove. When the pan is hot, put the chicken in the pan. Cook the chicken for three minutes. Then, turn the chicken over and cook for 2-3 more minutes. Next, take the pan off the stove. Finally, cut the chicken and make sure it is not pink in the middle. Serve with rice or pasta.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200"/>
              <a:buFont typeface="Calibri"/>
              <a:buNone/>
            </a:pPr>
            <a:endParaRPr>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r>
              <a:rPr lang="en-US">
                <a:latin typeface="Verdana"/>
                <a:ea typeface="Verdana"/>
                <a:cs typeface="Verdana"/>
                <a:sym typeface="Verdana"/>
              </a:rPr>
              <a:t>Answers will vary.</a:t>
            </a:r>
            <a:endParaRPr>
              <a:latin typeface="Verdana"/>
              <a:ea typeface="Verdana"/>
              <a:cs typeface="Verdana"/>
              <a:sym typeface="Verdana"/>
            </a:endParaRPr>
          </a:p>
        </p:txBody>
      </p:sp>
      <p:sp>
        <p:nvSpPr>
          <p:cNvPr id="616" name="Google Shape;616;p3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617" name="Google Shape;6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39</a:t>
            </a:fld>
            <a:endParaRPr>
              <a:latin typeface="Verdana"/>
              <a:ea typeface="Verdana"/>
              <a:cs typeface="Verdana"/>
              <a:sym typeface="Verdan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5b119221a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5b119221a7_0_0:notes"/>
          <p:cNvSpPr txBox="1">
            <a:spLocks noGrp="1"/>
          </p:cNvSpPr>
          <p:nvPr>
            <p:ph type="body" idx="1"/>
          </p:nvPr>
        </p:nvSpPr>
        <p:spPr>
          <a:xfrm>
            <a:off x="685800" y="4400549"/>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25b119221a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33: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Homework 9. – I can statements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b="1">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The student must be able to achieve all of these skills before the next lesson. If not, the lesson can be repeated or additional practice materials can be used.</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Review all of the skills at the beginning of the next lesson. Be sure to give lots of praise and encouragement!</a:t>
            </a:r>
            <a:endParaRPr>
              <a:latin typeface="Verdana"/>
              <a:ea typeface="Verdana"/>
              <a:cs typeface="Verdana"/>
              <a:sym typeface="Verdana"/>
            </a:endParaRPr>
          </a:p>
        </p:txBody>
      </p:sp>
      <p:sp>
        <p:nvSpPr>
          <p:cNvPr id="626" name="Google Shape;62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40</a:t>
            </a:fld>
            <a:endParaRPr>
              <a:latin typeface="Verdana"/>
              <a:ea typeface="Verdana"/>
              <a:cs typeface="Verdana"/>
              <a:sym typeface="Verdan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c235e9cfc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g2c235e9cfcb_1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5"/>
              </a:buClr>
              <a:buSzPts val="1400"/>
              <a:buFont typeface="Verdana"/>
              <a:buNone/>
            </a:pPr>
            <a:r>
              <a:rPr lang="en-US" sz="1200">
                <a:solidFill>
                  <a:schemeClr val="accent5"/>
                </a:solidFill>
                <a:latin typeface="Verdana"/>
                <a:ea typeface="Verdana"/>
                <a:cs typeface="Verdana"/>
                <a:sym typeface="Verdana"/>
              </a:rPr>
              <a:t>Reflections and Closing Prayer</a:t>
            </a:r>
            <a:r>
              <a:rPr lang="en-US" sz="1200">
                <a:latin typeface="Verdana"/>
                <a:ea typeface="Verdana"/>
                <a:cs typeface="Verdana"/>
                <a:sym typeface="Verdana"/>
              </a:rPr>
              <a:t> </a:t>
            </a:r>
            <a:endParaRPr sz="120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Calibri"/>
              <a:buNone/>
            </a:pPr>
            <a:endParaRPr sz="120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r>
              <a:rPr lang="en-US" sz="1200">
                <a:latin typeface="Verdana"/>
                <a:ea typeface="Verdana"/>
                <a:cs typeface="Verdana"/>
                <a:sym typeface="Verdana"/>
              </a:rPr>
              <a:t>You may want to thank the Lord for what we have learned, ask for special prayer requests, then pray for your students and bless them. Students may write reflections and their prayers here.</a:t>
            </a:r>
            <a:endParaRPr sz="1200">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Verdana"/>
              <a:buNone/>
            </a:pPr>
            <a:r>
              <a:rPr lang="en-US">
                <a:latin typeface="Verdana"/>
                <a:ea typeface="Verdana"/>
                <a:cs typeface="Verdana"/>
                <a:sym typeface="Verdana"/>
              </a:rPr>
              <a:t> </a:t>
            </a:r>
            <a:endParaRPr>
              <a:latin typeface="Verdana"/>
              <a:ea typeface="Verdana"/>
              <a:cs typeface="Verdana"/>
              <a:sym typeface="Verdana"/>
            </a:endParaRPr>
          </a:p>
        </p:txBody>
      </p:sp>
      <p:sp>
        <p:nvSpPr>
          <p:cNvPr id="635" name="Google Shape;635;g2c235e9cfcb_1_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©2020-2024 </a:t>
            </a:r>
            <a:r>
              <a:rPr lang="en-US">
                <a:solidFill>
                  <a:srgbClr val="000000"/>
                </a:solidFill>
              </a:rPr>
              <a:t>Light of the World Learning</a:t>
            </a:r>
            <a:endParaRPr sz="1200" b="0" i="0" u="none" strike="noStrike" cap="none">
              <a:solidFill>
                <a:srgbClr val="000000"/>
              </a:solidFill>
              <a:latin typeface="Verdana"/>
              <a:ea typeface="Verdana"/>
              <a:cs typeface="Verdana"/>
              <a:sym typeface="Verdana"/>
            </a:endParaRPr>
          </a:p>
        </p:txBody>
      </p:sp>
      <p:sp>
        <p:nvSpPr>
          <p:cNvPr id="636" name="Google Shape;636;g2c235e9cfc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Verdana"/>
                <a:ea typeface="Verdana"/>
                <a:cs typeface="Verdana"/>
                <a:sym typeface="Verdana"/>
              </a:rPr>
              <a:t>41</a:t>
            </a:fld>
            <a:endParaRPr sz="14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38: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latin typeface="Verdana"/>
              <a:ea typeface="Verdana"/>
              <a:cs typeface="Verdana"/>
              <a:sym typeface="Verdana"/>
            </a:endParaRPr>
          </a:p>
        </p:txBody>
      </p:sp>
      <p:sp>
        <p:nvSpPr>
          <p:cNvPr id="498" name="Google Shape;49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1200" cap="none" spc="0" normalizeH="0" baseline="0" noProof="0">
                <a:ln>
                  <a:noFill/>
                </a:ln>
                <a:solidFill>
                  <a:srgbClr val="000000"/>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42</a:t>
            </a:fld>
            <a:endParaRPr kumimoji="0" sz="1400" b="0" i="0" u="none" strike="noStrike" kern="1200" cap="none" spc="0" normalizeH="0" baseline="0" noProof="0">
              <a:ln>
                <a:noFill/>
              </a:ln>
              <a:solidFill>
                <a:srgbClr val="000000"/>
              </a:solidFill>
              <a:effectLst/>
              <a:uLnTx/>
              <a:uFillTx/>
              <a:latin typeface="Verdana"/>
              <a:ea typeface="Verdana"/>
              <a:cs typeface="Verdana"/>
              <a:sym typeface="Verdana"/>
            </a:endParaRPr>
          </a:p>
        </p:txBody>
      </p:sp>
      <p:sp>
        <p:nvSpPr>
          <p:cNvPr id="2" name="Google Shape;839;g2c2354686b3_0_237:notes">
            <a:extLst>
              <a:ext uri="{FF2B5EF4-FFF2-40B4-BE49-F238E27FC236}">
                <a16:creationId xmlns:a16="http://schemas.microsoft.com/office/drawing/2014/main" id="{A45A1F7F-75A9-1D7E-DCB1-E97D4501C73F}"/>
              </a:ext>
            </a:extLst>
          </p:cNvPr>
          <p:cNvSpPr txBox="1">
            <a:spLocks noGrp="1"/>
          </p:cNvSpPr>
          <p:nvPr>
            <p:ph type="ftr" idx="11"/>
          </p:nvPr>
        </p:nvSpPr>
        <p:spPr>
          <a:xfrm>
            <a:off x="0" y="8685215"/>
            <a:ext cx="3429000" cy="4587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Verdana"/>
                <a:ea typeface="Verdana"/>
                <a:cs typeface="Verdana"/>
                <a:sym typeface="Verdana"/>
              </a:rPr>
              <a:t>©2020-2025 Light of the World Learning</a:t>
            </a:r>
            <a:endParaRPr kumimoji="0" sz="12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acdbbb6fc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gacdbbb6fc2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530" name="Google Shape;530;gacdbbb6fc2_0_0:notes"/>
          <p:cNvSpPr txBox="1">
            <a:spLocks noGrp="1"/>
          </p:cNvSpPr>
          <p:nvPr>
            <p:ph type="ftr" idx="11"/>
          </p:nvPr>
        </p:nvSpPr>
        <p:spPr>
          <a:xfrm>
            <a:off x="0" y="8685215"/>
            <a:ext cx="2971800" cy="4587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Verdana"/>
                <a:ea typeface="Verdana"/>
                <a:cs typeface="Verdana"/>
                <a:sym typeface="Verdana"/>
              </a:rPr>
              <a:t>©2020-2025 Light of the World Learning</a:t>
            </a:r>
            <a:endParaRPr kumimoji="0" sz="12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531" name="Google Shape;531;gacdbbb6fc2_0_0:notes"/>
          <p:cNvSpPr txBox="1">
            <a:spLocks noGrp="1"/>
          </p:cNvSpPr>
          <p:nvPr>
            <p:ph type="sldNum" idx="12"/>
          </p:nvPr>
        </p:nvSpPr>
        <p:spPr>
          <a:xfrm>
            <a:off x="3884613" y="8685215"/>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884698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c235e9cfcb_1_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g2c235e9cfcb_1_29:notes"/>
          <p:cNvSpPr txBox="1">
            <a:spLocks noGrp="1"/>
          </p:cNvSpPr>
          <p:nvPr>
            <p:ph type="body" idx="1"/>
          </p:nvPr>
        </p:nvSpPr>
        <p:spPr>
          <a:xfrm>
            <a:off x="731520" y="4620577"/>
            <a:ext cx="5852100" cy="378060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Clr>
                <a:schemeClr val="dk1"/>
              </a:buClr>
              <a:buSzPts val="1200"/>
              <a:buFont typeface="Calibri"/>
              <a:buNone/>
            </a:pPr>
            <a:endParaRPr>
              <a:latin typeface="Verdana"/>
              <a:ea typeface="Verdana"/>
              <a:cs typeface="Verdana"/>
              <a:sym typeface="Verdana"/>
            </a:endParaRPr>
          </a:p>
        </p:txBody>
      </p:sp>
      <p:sp>
        <p:nvSpPr>
          <p:cNvPr id="667" name="Google Shape;667;g2c235e9cfcb_1_2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©2020-2023 </a:t>
            </a:r>
            <a:r>
              <a:rPr lang="en-US">
                <a:solidFill>
                  <a:srgbClr val="000000"/>
                </a:solidFill>
              </a:rPr>
              <a:t>Light of the World Learning</a:t>
            </a:r>
            <a:endParaRPr sz="12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c235e9cfcb_1_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g2c235e9cfcb_1_41:notes"/>
          <p:cNvSpPr txBox="1">
            <a:spLocks noGrp="1"/>
          </p:cNvSpPr>
          <p:nvPr>
            <p:ph type="body" idx="1"/>
          </p:nvPr>
        </p:nvSpPr>
        <p:spPr>
          <a:xfrm>
            <a:off x="731520" y="4620577"/>
            <a:ext cx="5852100" cy="378060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Clr>
                <a:schemeClr val="dk1"/>
              </a:buClr>
              <a:buSzPts val="1200"/>
              <a:buFont typeface="Calibri"/>
              <a:buNone/>
            </a:pPr>
            <a:endParaRPr>
              <a:latin typeface="Verdana"/>
              <a:ea typeface="Verdana"/>
              <a:cs typeface="Verdana"/>
              <a:sym typeface="Verdana"/>
            </a:endParaRPr>
          </a:p>
        </p:txBody>
      </p:sp>
      <p:sp>
        <p:nvSpPr>
          <p:cNvPr id="680" name="Google Shape;680;g2c235e9cfcb_1_41: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Verdana"/>
                <a:ea typeface="Verdana"/>
                <a:cs typeface="Verdana"/>
                <a:sym typeface="Verdana"/>
              </a:rPr>
              <a:t>©2020-2023 </a:t>
            </a:r>
            <a:r>
              <a:rPr lang="en-US">
                <a:solidFill>
                  <a:srgbClr val="000000"/>
                </a:solidFill>
              </a:rPr>
              <a:t>Light of the World Learning</a:t>
            </a:r>
            <a:endParaRPr sz="1200" b="0" i="0" u="none" strike="noStrike" cap="none">
              <a:solidFill>
                <a:srgbClr val="000000"/>
              </a:solidFill>
              <a:latin typeface="Verdana"/>
              <a:ea typeface="Verdana"/>
              <a:cs typeface="Verdana"/>
              <a:sym typeface="Verdan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1B. Show Words for Theme Picture</a:t>
            </a:r>
            <a:endParaRPr>
              <a:solidFill>
                <a:schemeClr val="accent5"/>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Please show the names of the theme picture items to the students briefly.</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These words can be studied for homework.</a:t>
            </a: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Practice of vocabulary begins with the following slide.</a:t>
            </a:r>
            <a:endParaRPr>
              <a:latin typeface="Verdana"/>
              <a:ea typeface="Verdana"/>
              <a:cs typeface="Verdana"/>
              <a:sym typeface="Verdana"/>
            </a:endParaRPr>
          </a:p>
        </p:txBody>
      </p:sp>
      <p:sp>
        <p:nvSpPr>
          <p:cNvPr id="196" name="Google Shape;196;p4:notes"/>
          <p:cNvSpPr txBox="1">
            <a:spLocks noGrp="1"/>
          </p:cNvSpPr>
          <p:nvPr>
            <p:ph type="ftr" idx="11"/>
          </p:nvPr>
        </p:nvSpPr>
        <p:spPr>
          <a:xfrm>
            <a:off x="0" y="8685214"/>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©2022 Light of the World Learning</a:t>
            </a:r>
            <a:endParaRPr/>
          </a:p>
        </p:txBody>
      </p:sp>
      <p:sp>
        <p:nvSpPr>
          <p:cNvPr id="197" name="Google Shape;197;p4: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Verdana"/>
                <a:ea typeface="Verdana"/>
                <a:cs typeface="Verdana"/>
                <a:sym typeface="Verdana"/>
              </a:rPr>
              <a:t>5</a:t>
            </a:fld>
            <a:endParaRPr>
              <a:latin typeface="Verdana"/>
              <a:ea typeface="Verdana"/>
              <a:cs typeface="Verdana"/>
              <a:sym typeface="Verdan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b2fd4c7d1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b2fd4c7d1a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2C. Vocabulary</a:t>
            </a:r>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1. Say the beginning of the sentence a few times</a:t>
            </a:r>
            <a:r>
              <a:rPr lang="en-US" sz="1200">
                <a:latin typeface="Verdana"/>
                <a:ea typeface="Verdana"/>
                <a:cs typeface="Verdana"/>
                <a:sym typeface="Verdana"/>
              </a:rPr>
              <a:t>, as you indicate the picture. For example, say, ”</a:t>
            </a:r>
            <a:r>
              <a:rPr lang="en-US">
                <a:latin typeface="Verdana"/>
                <a:ea typeface="Verdana"/>
                <a:cs typeface="Verdana"/>
                <a:sym typeface="Verdana"/>
              </a:rPr>
              <a:t>The store, the store</a:t>
            </a:r>
            <a:r>
              <a:rPr lang="en-US" sz="1200">
                <a:latin typeface="Verdana"/>
                <a:ea typeface="Verdana"/>
                <a:cs typeface="Verdana"/>
                <a:sym typeface="Verdana"/>
              </a:rPr>
              <a:t>.” Have your students then repeat the phrase after you a few times.</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2. Ask students to match the beginning and end of each sentence and say the complete sentence</a:t>
            </a:r>
            <a:r>
              <a:rPr lang="en-US" sz="1200">
                <a:latin typeface="Verdana"/>
                <a:ea typeface="Verdana"/>
                <a:cs typeface="Verdana"/>
                <a:sym typeface="Verdana"/>
              </a:rPr>
              <a:t>. For example, ”The </a:t>
            </a:r>
            <a:r>
              <a:rPr lang="en-US">
                <a:latin typeface="Verdana"/>
                <a:ea typeface="Verdana"/>
                <a:cs typeface="Verdana"/>
                <a:sym typeface="Verdana"/>
              </a:rPr>
              <a:t>store is on the corner</a:t>
            </a: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3. Check students’ comprehension further by asking direct questions</a:t>
            </a:r>
            <a:r>
              <a:rPr lang="en-US" sz="1200">
                <a:latin typeface="Verdana"/>
                <a:ea typeface="Verdana"/>
                <a:cs typeface="Verdana"/>
                <a:sym typeface="Verdana"/>
              </a:rPr>
              <a:t>. For example, “</a:t>
            </a:r>
            <a:r>
              <a:rPr lang="en-US">
                <a:latin typeface="Verdana"/>
                <a:ea typeface="Verdana"/>
                <a:cs typeface="Verdana"/>
                <a:sym typeface="Verdana"/>
              </a:rPr>
              <a:t>Have you ever used a compass</a:t>
            </a:r>
            <a:r>
              <a:rPr lang="en-US" sz="1200">
                <a:latin typeface="Verdana"/>
                <a:ea typeface="Verdana"/>
                <a:cs typeface="Verdana"/>
                <a:sym typeface="Verdana"/>
              </a:rPr>
              <a:t>?”</a:t>
            </a:r>
            <a:endParaRPr sz="1200" i="1">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b="1" i="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i="0">
                <a:latin typeface="Verdana"/>
                <a:ea typeface="Verdana"/>
                <a:cs typeface="Verdana"/>
                <a:sym typeface="Verdana"/>
              </a:rPr>
              <a:t>Answers</a:t>
            </a:r>
            <a:endParaRPr/>
          </a:p>
          <a:p>
            <a:pPr marL="0" lvl="0" indent="0" algn="l" rtl="0">
              <a:spcBef>
                <a:spcPts val="0"/>
              </a:spcBef>
              <a:spcAft>
                <a:spcPts val="0"/>
              </a:spcAft>
              <a:buClr>
                <a:schemeClr val="dk1"/>
              </a:buClr>
              <a:buSzPts val="1200"/>
              <a:buFont typeface="Calibri"/>
              <a:buNone/>
            </a:pPr>
            <a:endParaRPr sz="1200" i="0">
              <a:latin typeface="Verdana"/>
              <a:ea typeface="Verdana"/>
              <a:cs typeface="Verdana"/>
              <a:sym typeface="Verdana"/>
            </a:endParaRPr>
          </a:p>
          <a:p>
            <a:pPr marL="457200" lvl="0" indent="-317500" algn="l" rtl="0">
              <a:spcBef>
                <a:spcPts val="0"/>
              </a:spcBef>
              <a:spcAft>
                <a:spcPts val="0"/>
              </a:spcAft>
              <a:buSzPts val="1400"/>
              <a:buAutoNum type="arabicPeriod"/>
            </a:pPr>
            <a:r>
              <a:rPr lang="en-US">
                <a:latin typeface="Verdana"/>
                <a:ea typeface="Verdana"/>
                <a:cs typeface="Verdana"/>
                <a:sym typeface="Verdana"/>
              </a:rPr>
              <a:t>D</a:t>
            </a:r>
            <a:endParaRPr/>
          </a:p>
          <a:p>
            <a:pPr marL="457200" lvl="0" indent="-317500" algn="l" rtl="0">
              <a:spcBef>
                <a:spcPts val="0"/>
              </a:spcBef>
              <a:spcAft>
                <a:spcPts val="0"/>
              </a:spcAft>
              <a:buSzPts val="1400"/>
              <a:buAutoNum type="arabicPeriod"/>
            </a:pPr>
            <a:r>
              <a:rPr lang="en-US">
                <a:latin typeface="Verdana"/>
                <a:ea typeface="Verdana"/>
                <a:cs typeface="Verdana"/>
                <a:sym typeface="Verdana"/>
              </a:rPr>
              <a:t>C</a:t>
            </a:r>
            <a:endParaRPr/>
          </a:p>
          <a:p>
            <a:pPr marL="457200" lvl="0" indent="-317500" algn="l" rtl="0">
              <a:spcBef>
                <a:spcPts val="0"/>
              </a:spcBef>
              <a:spcAft>
                <a:spcPts val="0"/>
              </a:spcAft>
              <a:buSzPts val="1400"/>
              <a:buAutoNum type="arabicPeriod"/>
            </a:pPr>
            <a:r>
              <a:rPr lang="en-US">
                <a:latin typeface="Verdana"/>
                <a:ea typeface="Verdana"/>
                <a:cs typeface="Verdana"/>
                <a:sym typeface="Verdana"/>
              </a:rPr>
              <a:t>B</a:t>
            </a:r>
            <a:endParaRPr/>
          </a:p>
          <a:p>
            <a:pPr marL="457200" lvl="0" indent="-317500" algn="l" rtl="0">
              <a:spcBef>
                <a:spcPts val="0"/>
              </a:spcBef>
              <a:spcAft>
                <a:spcPts val="0"/>
              </a:spcAft>
              <a:buSzPts val="1400"/>
              <a:buAutoNum type="arabicPeriod"/>
            </a:pPr>
            <a:r>
              <a:rPr lang="en-US">
                <a:latin typeface="Verdana"/>
                <a:ea typeface="Verdana"/>
                <a:cs typeface="Verdana"/>
                <a:sym typeface="Verdana"/>
              </a:rPr>
              <a:t>A</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b2fd4c7d1a_1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b2fd4c7d1a_1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2C. Vocabulary</a:t>
            </a:r>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1. Say the beginning of the sentence a few times</a:t>
            </a:r>
            <a:r>
              <a:rPr lang="en-US" sz="1200">
                <a:latin typeface="Verdana"/>
                <a:ea typeface="Verdana"/>
                <a:cs typeface="Verdana"/>
                <a:sym typeface="Verdana"/>
              </a:rPr>
              <a:t>, as you indicate the picture. For example, say, ”</a:t>
            </a:r>
            <a:r>
              <a:rPr lang="en-US">
                <a:latin typeface="Verdana"/>
                <a:ea typeface="Verdana"/>
                <a:cs typeface="Verdana"/>
                <a:sym typeface="Verdana"/>
              </a:rPr>
              <a:t>A bridge, a bridge</a:t>
            </a:r>
            <a:r>
              <a:rPr lang="en-US" sz="1200">
                <a:latin typeface="Verdana"/>
                <a:ea typeface="Verdana"/>
                <a:cs typeface="Verdana"/>
                <a:sym typeface="Verdana"/>
              </a:rPr>
              <a:t>.” Have your students then repeat the phrase after you a few times.</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2. Ask students to match the beginning and end of each sentence and say the complete sentence</a:t>
            </a:r>
            <a:r>
              <a:rPr lang="en-US" sz="1200">
                <a:latin typeface="Verdana"/>
                <a:ea typeface="Verdana"/>
                <a:cs typeface="Verdana"/>
                <a:sym typeface="Verdana"/>
              </a:rPr>
              <a:t>. For example, ”</a:t>
            </a:r>
            <a:r>
              <a:rPr lang="en-US">
                <a:latin typeface="Verdana"/>
                <a:ea typeface="Verdana"/>
                <a:cs typeface="Verdana"/>
                <a:sym typeface="Verdana"/>
              </a:rPr>
              <a:t>A bridge goes over the river</a:t>
            </a: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3. Check students’ comprehension further by asking direct questions</a:t>
            </a:r>
            <a:r>
              <a:rPr lang="en-US" sz="1200">
                <a:latin typeface="Verdana"/>
                <a:ea typeface="Verdana"/>
                <a:cs typeface="Verdana"/>
                <a:sym typeface="Verdana"/>
              </a:rPr>
              <a:t>. For example, “</a:t>
            </a:r>
            <a:r>
              <a:rPr lang="en-US">
                <a:latin typeface="Verdana"/>
                <a:ea typeface="Verdana"/>
                <a:cs typeface="Verdana"/>
                <a:sym typeface="Verdana"/>
              </a:rPr>
              <a:t>Have you walked on a bridge</a:t>
            </a:r>
            <a:r>
              <a:rPr lang="en-US" sz="1200">
                <a:latin typeface="Verdana"/>
                <a:ea typeface="Verdana"/>
                <a:cs typeface="Verdana"/>
                <a:sym typeface="Verdana"/>
              </a:rPr>
              <a:t>?”</a:t>
            </a:r>
            <a:endParaRPr sz="1200" i="1">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b="1" i="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i="0">
                <a:latin typeface="Verdana"/>
                <a:ea typeface="Verdana"/>
                <a:cs typeface="Verdana"/>
                <a:sym typeface="Verdana"/>
              </a:rPr>
              <a:t>Answers</a:t>
            </a:r>
            <a:endParaRPr/>
          </a:p>
          <a:p>
            <a:pPr marL="0" lvl="0" indent="0" algn="l" rtl="0">
              <a:spcBef>
                <a:spcPts val="0"/>
              </a:spcBef>
              <a:spcAft>
                <a:spcPts val="0"/>
              </a:spcAft>
              <a:buClr>
                <a:schemeClr val="dk1"/>
              </a:buClr>
              <a:buSzPts val="1200"/>
              <a:buFont typeface="Calibri"/>
              <a:buNone/>
            </a:pPr>
            <a:endParaRPr sz="1200" i="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a:latin typeface="Verdana"/>
                <a:ea typeface="Verdana"/>
                <a:cs typeface="Verdana"/>
                <a:sym typeface="Verdana"/>
              </a:rPr>
              <a:t>5. F</a:t>
            </a:r>
            <a:endParaRPr/>
          </a:p>
          <a:p>
            <a:pPr marL="0" lvl="0" indent="0" algn="l" rtl="0">
              <a:spcBef>
                <a:spcPts val="0"/>
              </a:spcBef>
              <a:spcAft>
                <a:spcPts val="0"/>
              </a:spcAft>
              <a:buClr>
                <a:schemeClr val="dk1"/>
              </a:buClr>
              <a:buSzPts val="1200"/>
              <a:buFont typeface="Verdana"/>
              <a:buNone/>
            </a:pPr>
            <a:r>
              <a:rPr lang="en-US">
                <a:latin typeface="Verdana"/>
                <a:ea typeface="Verdana"/>
                <a:cs typeface="Verdana"/>
                <a:sym typeface="Verdana"/>
              </a:rPr>
              <a:t>6. H</a:t>
            </a:r>
            <a:endParaRPr/>
          </a:p>
          <a:p>
            <a:pPr marL="0" lvl="0" indent="0" algn="l" rtl="0">
              <a:spcBef>
                <a:spcPts val="0"/>
              </a:spcBef>
              <a:spcAft>
                <a:spcPts val="0"/>
              </a:spcAft>
              <a:buClr>
                <a:schemeClr val="dk1"/>
              </a:buClr>
              <a:buSzPts val="1200"/>
              <a:buFont typeface="Verdana"/>
              <a:buNone/>
            </a:pPr>
            <a:r>
              <a:rPr lang="en-US">
                <a:latin typeface="Verdana"/>
                <a:ea typeface="Verdana"/>
                <a:cs typeface="Verdana"/>
                <a:sym typeface="Verdana"/>
              </a:rPr>
              <a:t>7. E</a:t>
            </a:r>
            <a:endParaRPr/>
          </a:p>
          <a:p>
            <a:pPr marL="0" lvl="0" indent="0" algn="l" rtl="0">
              <a:spcBef>
                <a:spcPts val="0"/>
              </a:spcBef>
              <a:spcAft>
                <a:spcPts val="0"/>
              </a:spcAft>
              <a:buClr>
                <a:schemeClr val="dk1"/>
              </a:buClr>
              <a:buSzPts val="1200"/>
              <a:buFont typeface="Verdana"/>
              <a:buNone/>
            </a:pPr>
            <a:r>
              <a:rPr lang="en-US">
                <a:latin typeface="Verdana"/>
                <a:ea typeface="Verdana"/>
                <a:cs typeface="Verdana"/>
                <a:sym typeface="Verdana"/>
              </a:rPr>
              <a:t>8. G</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b2fd4c7d1a_1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2b2fd4c7d1a_1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472C4"/>
              </a:buClr>
              <a:buSzPts val="1200"/>
              <a:buFont typeface="Verdana"/>
              <a:buNone/>
            </a:pPr>
            <a:r>
              <a:rPr lang="en-US" sz="1200" b="1">
                <a:solidFill>
                  <a:srgbClr val="4472C4"/>
                </a:solidFill>
                <a:latin typeface="Verdana"/>
                <a:ea typeface="Verdana"/>
                <a:cs typeface="Verdana"/>
                <a:sym typeface="Verdana"/>
              </a:rPr>
              <a:t>2C. Vocabulary</a:t>
            </a:r>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1. Say the beginning of the sentence a few times</a:t>
            </a:r>
            <a:r>
              <a:rPr lang="en-US" sz="1200">
                <a:latin typeface="Verdana"/>
                <a:ea typeface="Verdana"/>
                <a:cs typeface="Verdana"/>
                <a:sym typeface="Verdana"/>
              </a:rPr>
              <a:t>, as you indicate the picture. For example, say, ”</a:t>
            </a:r>
            <a:r>
              <a:rPr lang="en-US">
                <a:latin typeface="Verdana"/>
                <a:ea typeface="Verdana"/>
                <a:cs typeface="Verdana"/>
                <a:sym typeface="Verdana"/>
              </a:rPr>
              <a:t>She is pointing, she is pointing</a:t>
            </a:r>
            <a:r>
              <a:rPr lang="en-US" sz="1200">
                <a:latin typeface="Verdana"/>
                <a:ea typeface="Verdana"/>
                <a:cs typeface="Verdana"/>
                <a:sym typeface="Verdana"/>
              </a:rPr>
              <a:t>.” Have your students then repeat the phrase after you a few times.</a:t>
            </a: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2. Ask students to match the beginning and end of each sentence and say the complete sentence</a:t>
            </a:r>
            <a:r>
              <a:rPr lang="en-US" sz="1200">
                <a:latin typeface="Verdana"/>
                <a:ea typeface="Verdana"/>
                <a:cs typeface="Verdana"/>
                <a:sym typeface="Verdana"/>
              </a:rPr>
              <a:t>. For example, ”</a:t>
            </a:r>
            <a:r>
              <a:rPr lang="en-US">
                <a:latin typeface="Verdana"/>
                <a:ea typeface="Verdana"/>
                <a:cs typeface="Verdana"/>
                <a:sym typeface="Verdana"/>
              </a:rPr>
              <a:t>She is pointing at the mirror</a:t>
            </a:r>
            <a:r>
              <a:rPr lang="en-US" sz="1200">
                <a:latin typeface="Verdana"/>
                <a:ea typeface="Verdana"/>
                <a:cs typeface="Verdana"/>
                <a:sym typeface="Verdana"/>
              </a:rPr>
              <a:t>.” </a:t>
            </a:r>
            <a:endParaRPr/>
          </a:p>
          <a:p>
            <a:pPr marL="0" lvl="0" indent="0" algn="l" rtl="0">
              <a:spcBef>
                <a:spcPts val="0"/>
              </a:spcBef>
              <a:spcAft>
                <a:spcPts val="0"/>
              </a:spcAft>
              <a:buClr>
                <a:schemeClr val="dk1"/>
              </a:buClr>
              <a:buSzPts val="1200"/>
              <a:buFont typeface="Calibri"/>
              <a:buNone/>
            </a:pPr>
            <a:endParaRPr sz="120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a:latin typeface="Verdana"/>
                <a:ea typeface="Verdana"/>
                <a:cs typeface="Verdana"/>
                <a:sym typeface="Verdana"/>
              </a:rPr>
              <a:t>3. Check students’ comprehension further by asking direct questions</a:t>
            </a:r>
            <a:r>
              <a:rPr lang="en-US" sz="1200">
                <a:latin typeface="Verdana"/>
                <a:ea typeface="Verdana"/>
                <a:cs typeface="Verdana"/>
                <a:sym typeface="Verdana"/>
              </a:rPr>
              <a:t>. For example, “</a:t>
            </a:r>
            <a:r>
              <a:rPr lang="en-US">
                <a:latin typeface="Verdana"/>
                <a:ea typeface="Verdana"/>
                <a:cs typeface="Verdana"/>
                <a:sym typeface="Verdana"/>
              </a:rPr>
              <a:t>Have you ever ridden on a train</a:t>
            </a:r>
            <a:r>
              <a:rPr lang="en-US" sz="1200">
                <a:latin typeface="Verdana"/>
                <a:ea typeface="Verdana"/>
                <a:cs typeface="Verdana"/>
                <a:sym typeface="Verdana"/>
              </a:rPr>
              <a:t>?”</a:t>
            </a:r>
            <a:endParaRPr sz="1200" i="1">
              <a:latin typeface="Verdana"/>
              <a:ea typeface="Verdana"/>
              <a:cs typeface="Verdana"/>
              <a:sym typeface="Verdana"/>
            </a:endParaRPr>
          </a:p>
          <a:p>
            <a:pPr marL="0" lvl="0" indent="0" algn="l" rtl="0">
              <a:spcBef>
                <a:spcPts val="0"/>
              </a:spcBef>
              <a:spcAft>
                <a:spcPts val="0"/>
              </a:spcAft>
              <a:buClr>
                <a:schemeClr val="dk1"/>
              </a:buClr>
              <a:buSzPts val="1200"/>
              <a:buFont typeface="Calibri"/>
              <a:buNone/>
            </a:pPr>
            <a:endParaRPr sz="1200" b="1" i="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b="1" i="0">
                <a:latin typeface="Verdana"/>
                <a:ea typeface="Verdana"/>
                <a:cs typeface="Verdana"/>
                <a:sym typeface="Verdana"/>
              </a:rPr>
              <a:t>Answers</a:t>
            </a:r>
            <a:endParaRPr/>
          </a:p>
          <a:p>
            <a:pPr marL="0" lvl="0" indent="0" algn="l" rtl="0">
              <a:spcBef>
                <a:spcPts val="0"/>
              </a:spcBef>
              <a:spcAft>
                <a:spcPts val="0"/>
              </a:spcAft>
              <a:buClr>
                <a:schemeClr val="dk1"/>
              </a:buClr>
              <a:buSzPts val="1200"/>
              <a:buFont typeface="Calibri"/>
              <a:buNone/>
            </a:pPr>
            <a:endParaRPr sz="1200" i="0">
              <a:latin typeface="Verdana"/>
              <a:ea typeface="Verdana"/>
              <a:cs typeface="Verdana"/>
              <a:sym typeface="Verdana"/>
            </a:endParaRPr>
          </a:p>
          <a:p>
            <a:pPr marL="0" lvl="0" indent="0" algn="l" rtl="0">
              <a:spcBef>
                <a:spcPts val="0"/>
              </a:spcBef>
              <a:spcAft>
                <a:spcPts val="0"/>
              </a:spcAft>
              <a:buClr>
                <a:schemeClr val="dk1"/>
              </a:buClr>
              <a:buSzPts val="1200"/>
              <a:buFont typeface="Verdana"/>
              <a:buNone/>
            </a:pPr>
            <a:r>
              <a:rPr lang="en-US" sz="1200" i="0">
                <a:latin typeface="Verdana"/>
                <a:ea typeface="Verdana"/>
                <a:cs typeface="Verdana"/>
                <a:sym typeface="Verdana"/>
              </a:rPr>
              <a:t>9.  </a:t>
            </a:r>
            <a:r>
              <a:rPr lang="en-US">
                <a:latin typeface="Verdana"/>
                <a:ea typeface="Verdana"/>
                <a:cs typeface="Verdana"/>
                <a:sym typeface="Verdana"/>
              </a:rPr>
              <a:t>J</a:t>
            </a:r>
            <a:endParaRPr/>
          </a:p>
          <a:p>
            <a:pPr marL="0" lvl="0" indent="0" algn="l" rtl="0">
              <a:spcBef>
                <a:spcPts val="0"/>
              </a:spcBef>
              <a:spcAft>
                <a:spcPts val="0"/>
              </a:spcAft>
              <a:buClr>
                <a:schemeClr val="dk1"/>
              </a:buClr>
              <a:buSzPts val="1200"/>
              <a:buFont typeface="Verdana"/>
              <a:buNone/>
            </a:pPr>
            <a:r>
              <a:rPr lang="en-US">
                <a:latin typeface="Verdana"/>
                <a:ea typeface="Verdana"/>
                <a:cs typeface="Verdana"/>
                <a:sym typeface="Verdana"/>
              </a:rPr>
              <a:t>10. I</a:t>
            </a:r>
            <a:endParaRPr/>
          </a:p>
          <a:p>
            <a:pPr marL="0" lvl="0" indent="0" algn="l" rtl="0">
              <a:spcBef>
                <a:spcPts val="0"/>
              </a:spcBef>
              <a:spcAft>
                <a:spcPts val="0"/>
              </a:spcAft>
              <a:buClr>
                <a:schemeClr val="dk1"/>
              </a:buClr>
              <a:buSzPts val="1200"/>
              <a:buFont typeface="Verdana"/>
              <a:buNone/>
            </a:pPr>
            <a:r>
              <a:rPr lang="en-US" sz="1200" i="0">
                <a:latin typeface="Verdana"/>
                <a:ea typeface="Verdana"/>
                <a:cs typeface="Verdana"/>
                <a:sym typeface="Verdana"/>
              </a:rPr>
              <a:t>11. </a:t>
            </a:r>
            <a:r>
              <a:rPr lang="en-US">
                <a:latin typeface="Verdana"/>
                <a:ea typeface="Verdana"/>
                <a:cs typeface="Verdana"/>
                <a:sym typeface="Verdana"/>
              </a:rPr>
              <a:t>L</a:t>
            </a:r>
            <a:endParaRPr/>
          </a:p>
          <a:p>
            <a:pPr marL="0" lvl="0" indent="0" algn="l" rtl="0">
              <a:spcBef>
                <a:spcPts val="0"/>
              </a:spcBef>
              <a:spcAft>
                <a:spcPts val="0"/>
              </a:spcAft>
              <a:buClr>
                <a:schemeClr val="dk1"/>
              </a:buClr>
              <a:buSzPts val="1200"/>
              <a:buFont typeface="Verdana"/>
              <a:buNone/>
            </a:pPr>
            <a:r>
              <a:rPr lang="en-US" sz="1200" i="0">
                <a:latin typeface="Verdana"/>
                <a:ea typeface="Verdana"/>
                <a:cs typeface="Verdana"/>
                <a:sym typeface="Verdana"/>
              </a:rPr>
              <a:t>12. </a:t>
            </a:r>
            <a:r>
              <a:rPr lang="en-US">
                <a:latin typeface="Verdana"/>
                <a:ea typeface="Verdana"/>
                <a:cs typeface="Verdana"/>
                <a:sym typeface="Verdana"/>
              </a:rPr>
              <a:t>K</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5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2D. Grammar – Prepositions of Movement.</a:t>
            </a: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b="1">
              <a:solidFill>
                <a:schemeClr val="accent5"/>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b="1">
                <a:solidFill>
                  <a:schemeClr val="accent5"/>
                </a:solidFill>
                <a:latin typeface="Verdana"/>
                <a:ea typeface="Verdana"/>
                <a:cs typeface="Verdana"/>
                <a:sym typeface="Verdana"/>
              </a:rPr>
              <a:t>Note:</a:t>
            </a:r>
            <a:r>
              <a:rPr lang="en-US">
                <a:solidFill>
                  <a:schemeClr val="accent5"/>
                </a:solidFill>
                <a:latin typeface="Verdana"/>
                <a:ea typeface="Verdana"/>
                <a:cs typeface="Verdana"/>
                <a:sym typeface="Verdana"/>
              </a:rPr>
              <a:t> Next and Then can be used multiple times, but First and Finally can only be used once.</a:t>
            </a:r>
            <a:endParaRPr>
              <a:solidFill>
                <a:schemeClr val="accent5"/>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chemeClr val="accent5"/>
              </a:solidFill>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Model, Repeat, and Solo sentences 1-2. Ask students to complete 3 to describe how they go to school or work.</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253" name="Google Shape;253;p5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©2020 Light of the World Learning</a:t>
            </a:r>
            <a:endParaRPr/>
          </a:p>
        </p:txBody>
      </p:sp>
      <p:sp>
        <p:nvSpPr>
          <p:cNvPr id="254" name="Google Shape;254;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87350" algn="l">
              <a:lnSpc>
                <a:spcPct val="90000"/>
              </a:lnSpc>
              <a:spcBef>
                <a:spcPts val="1000"/>
              </a:spcBef>
              <a:spcAft>
                <a:spcPts val="0"/>
              </a:spcAft>
              <a:buClr>
                <a:schemeClr val="dk1"/>
              </a:buClr>
              <a:buSzPts val="2500"/>
              <a:buChar char="•"/>
              <a:defRPr sz="2500">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g30fd5b6c5de_0_10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g30fd5b6c5de_0_10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g30fd5b6c5de_0_101"/>
          <p:cNvSpPr txBox="1">
            <a:spLocks noGrp="1"/>
          </p:cNvSpPr>
          <p:nvPr>
            <p:ph type="dt" idx="10"/>
          </p:nvPr>
        </p:nvSpPr>
        <p:spPr>
          <a:xfrm>
            <a:off x="838200" y="6356350"/>
            <a:ext cx="29559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g30fd5b6c5de_0_1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g30fd5b6c5de_0_1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g30fd5b6c5de_0_10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g30fd5b6c5de_0_10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3" name="Google Shape;93;g30fd5b6c5de_0_107"/>
          <p:cNvSpPr txBox="1">
            <a:spLocks noGrp="1"/>
          </p:cNvSpPr>
          <p:nvPr>
            <p:ph type="dt" idx="10"/>
          </p:nvPr>
        </p:nvSpPr>
        <p:spPr>
          <a:xfrm>
            <a:off x="838200" y="6356350"/>
            <a:ext cx="29559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g30fd5b6c5de_0_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g30fd5b6c5de_0_1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rgbClr val="888888"/>
                </a:solidFill>
                <a:latin typeface="Verdana"/>
                <a:ea typeface="Verdana"/>
                <a:cs typeface="Verdana"/>
                <a:sym typeface="Verdana"/>
              </a:defRPr>
            </a:lvl1pPr>
            <a:lvl2pPr marL="0" lvl="1" indent="0" algn="r">
              <a:spcBef>
                <a:spcPts val="0"/>
              </a:spcBef>
              <a:buNone/>
              <a:defRPr sz="1800" b="0" i="0" u="none" strike="noStrike" cap="none">
                <a:solidFill>
                  <a:srgbClr val="888888"/>
                </a:solidFill>
                <a:latin typeface="Verdana"/>
                <a:ea typeface="Verdana"/>
                <a:cs typeface="Verdana"/>
                <a:sym typeface="Verdana"/>
              </a:defRPr>
            </a:lvl2pPr>
            <a:lvl3pPr marL="0" lvl="2" indent="0" algn="r">
              <a:spcBef>
                <a:spcPts val="0"/>
              </a:spcBef>
              <a:buNone/>
              <a:defRPr sz="1800" b="0" i="0" u="none" strike="noStrike" cap="none">
                <a:solidFill>
                  <a:srgbClr val="888888"/>
                </a:solidFill>
                <a:latin typeface="Verdana"/>
                <a:ea typeface="Verdana"/>
                <a:cs typeface="Verdana"/>
                <a:sym typeface="Verdana"/>
              </a:defRPr>
            </a:lvl3pPr>
            <a:lvl4pPr marL="0" lvl="3" indent="0" algn="r">
              <a:spcBef>
                <a:spcPts val="0"/>
              </a:spcBef>
              <a:buNone/>
              <a:defRPr sz="1800" b="0" i="0" u="none" strike="noStrike" cap="none">
                <a:solidFill>
                  <a:srgbClr val="888888"/>
                </a:solidFill>
                <a:latin typeface="Verdana"/>
                <a:ea typeface="Verdana"/>
                <a:cs typeface="Verdana"/>
                <a:sym typeface="Verdana"/>
              </a:defRPr>
            </a:lvl4pPr>
            <a:lvl5pPr marL="0" lvl="4" indent="0" algn="r">
              <a:spcBef>
                <a:spcPts val="0"/>
              </a:spcBef>
              <a:buNone/>
              <a:defRPr sz="1800" b="0" i="0" u="none" strike="noStrike" cap="none">
                <a:solidFill>
                  <a:srgbClr val="888888"/>
                </a:solidFill>
                <a:latin typeface="Verdana"/>
                <a:ea typeface="Verdana"/>
                <a:cs typeface="Verdana"/>
                <a:sym typeface="Verdana"/>
              </a:defRPr>
            </a:lvl5pPr>
            <a:lvl6pPr marL="0" lvl="5" indent="0" algn="r">
              <a:spcBef>
                <a:spcPts val="0"/>
              </a:spcBef>
              <a:buNone/>
              <a:defRPr sz="1800" b="0" i="0" u="none" strike="noStrike" cap="none">
                <a:solidFill>
                  <a:srgbClr val="888888"/>
                </a:solidFill>
                <a:latin typeface="Verdana"/>
                <a:ea typeface="Verdana"/>
                <a:cs typeface="Verdana"/>
                <a:sym typeface="Verdana"/>
              </a:defRPr>
            </a:lvl6pPr>
            <a:lvl7pPr marL="0" lvl="6" indent="0" algn="r">
              <a:spcBef>
                <a:spcPts val="0"/>
              </a:spcBef>
              <a:buNone/>
              <a:defRPr sz="1800" b="0" i="0" u="none" strike="noStrike" cap="none">
                <a:solidFill>
                  <a:srgbClr val="888888"/>
                </a:solidFill>
                <a:latin typeface="Verdana"/>
                <a:ea typeface="Verdana"/>
                <a:cs typeface="Verdana"/>
                <a:sym typeface="Verdana"/>
              </a:defRPr>
            </a:lvl7pPr>
            <a:lvl8pPr marL="0" lvl="7" indent="0" algn="r">
              <a:spcBef>
                <a:spcPts val="0"/>
              </a:spcBef>
              <a:buNone/>
              <a:defRPr sz="1800" b="0" i="0" u="none" strike="noStrike" cap="none">
                <a:solidFill>
                  <a:srgbClr val="888888"/>
                </a:solidFill>
                <a:latin typeface="Verdana"/>
                <a:ea typeface="Verdana"/>
                <a:cs typeface="Verdana"/>
                <a:sym typeface="Verdana"/>
              </a:defRPr>
            </a:lvl8pPr>
            <a:lvl9pPr marL="0" lvl="8" indent="0" algn="r">
              <a:spcBef>
                <a:spcPts val="0"/>
              </a:spcBef>
              <a:buNone/>
              <a:defRPr sz="18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g30fd5b6c5de_0_1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g30fd5b6c5de_0_113"/>
          <p:cNvSpPr txBox="1">
            <a:spLocks noGrp="1"/>
          </p:cNvSpPr>
          <p:nvPr>
            <p:ph type="dt" idx="10"/>
          </p:nvPr>
        </p:nvSpPr>
        <p:spPr>
          <a:xfrm>
            <a:off x="838200" y="6356350"/>
            <a:ext cx="29559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g30fd5b6c5de_0_1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g30fd5b6c5de_0_1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g30fd5b6c5de_0_118"/>
          <p:cNvSpPr txBox="1">
            <a:spLocks noGrp="1"/>
          </p:cNvSpPr>
          <p:nvPr>
            <p:ph type="dt" idx="10"/>
          </p:nvPr>
        </p:nvSpPr>
        <p:spPr>
          <a:xfrm>
            <a:off x="838200" y="6356350"/>
            <a:ext cx="29559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g30fd5b6c5de_0_1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g30fd5b6c5de_0_1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g30fd5b6c5de_0_12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Verdana"/>
              <a:buNone/>
              <a:defRPr sz="600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g30fd5b6c5de_0_12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Verdana"/>
                <a:ea typeface="Verdana"/>
                <a:cs typeface="Verdana"/>
                <a:sym typeface="Verdan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8" name="Google Shape;108;g30fd5b6c5de_0_122"/>
          <p:cNvSpPr txBox="1">
            <a:spLocks noGrp="1"/>
          </p:cNvSpPr>
          <p:nvPr>
            <p:ph type="dt" idx="10"/>
          </p:nvPr>
        </p:nvSpPr>
        <p:spPr>
          <a:xfrm>
            <a:off x="838200" y="6356350"/>
            <a:ext cx="29559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g30fd5b6c5de_0_1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30fd5b6c5de_0_1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g30fd5b6c5de_0_1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g30fd5b6c5de_0_12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g30fd5b6c5de_0_12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g30fd5b6c5de_0_128"/>
          <p:cNvSpPr txBox="1">
            <a:spLocks noGrp="1"/>
          </p:cNvSpPr>
          <p:nvPr>
            <p:ph type="dt" idx="10"/>
          </p:nvPr>
        </p:nvSpPr>
        <p:spPr>
          <a:xfrm>
            <a:off x="838200" y="6356350"/>
            <a:ext cx="29559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g30fd5b6c5de_0_1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g30fd5b6c5de_0_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g30fd5b6c5de_0_13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g30fd5b6c5de_0_13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g30fd5b6c5de_0_13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g30fd5b6c5de_0_13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g30fd5b6c5de_0_13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g30fd5b6c5de_0_135"/>
          <p:cNvSpPr txBox="1">
            <a:spLocks noGrp="1"/>
          </p:cNvSpPr>
          <p:nvPr>
            <p:ph type="dt" idx="10"/>
          </p:nvPr>
        </p:nvSpPr>
        <p:spPr>
          <a:xfrm>
            <a:off x="838200" y="6356350"/>
            <a:ext cx="29559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g30fd5b6c5de_0_1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g30fd5b6c5de_0_1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g30fd5b6c5de_0_14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g30fd5b6c5de_0_14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0" name="Google Shape;130;g30fd5b6c5de_0_14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1" name="Google Shape;131;g30fd5b6c5de_0_144"/>
          <p:cNvSpPr txBox="1">
            <a:spLocks noGrp="1"/>
          </p:cNvSpPr>
          <p:nvPr>
            <p:ph type="dt" idx="10"/>
          </p:nvPr>
        </p:nvSpPr>
        <p:spPr>
          <a:xfrm>
            <a:off x="838200" y="6356350"/>
            <a:ext cx="29559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30fd5b6c5de_0_1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g30fd5b6c5de_0_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g30fd5b6c5de_0_15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Verdan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g30fd5b6c5de_0_151"/>
          <p:cNvSpPr>
            <a:spLocks noGrp="1"/>
          </p:cNvSpPr>
          <p:nvPr>
            <p:ph type="pic" idx="2"/>
          </p:nvPr>
        </p:nvSpPr>
        <p:spPr>
          <a:xfrm>
            <a:off x="5183188" y="987425"/>
            <a:ext cx="6172200" cy="4873500"/>
          </a:xfrm>
          <a:prstGeom prst="rect">
            <a:avLst/>
          </a:prstGeom>
          <a:noFill/>
          <a:ln>
            <a:noFill/>
          </a:ln>
        </p:spPr>
      </p:sp>
      <p:sp>
        <p:nvSpPr>
          <p:cNvPr id="137" name="Google Shape;137;g30fd5b6c5de_0_15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g30fd5b6c5de_0_151"/>
          <p:cNvSpPr txBox="1">
            <a:spLocks noGrp="1"/>
          </p:cNvSpPr>
          <p:nvPr>
            <p:ph type="dt" idx="10"/>
          </p:nvPr>
        </p:nvSpPr>
        <p:spPr>
          <a:xfrm>
            <a:off x="838200" y="6356350"/>
            <a:ext cx="29559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g30fd5b6c5de_0_1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g30fd5b6c5de_0_1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Verdan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g30fd5b6c5de_0_1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g30fd5b6c5de_0_15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g30fd5b6c5de_0_158"/>
          <p:cNvSpPr txBox="1">
            <a:spLocks noGrp="1"/>
          </p:cNvSpPr>
          <p:nvPr>
            <p:ph type="dt" idx="10"/>
          </p:nvPr>
        </p:nvSpPr>
        <p:spPr>
          <a:xfrm>
            <a:off x="838200" y="6356350"/>
            <a:ext cx="29559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g30fd5b6c5de_0_1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g30fd5b6c5de_0_1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g30fd5b6c5de_0_16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g30fd5b6c5de_0_16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g30fd5b6c5de_0_164"/>
          <p:cNvSpPr txBox="1">
            <a:spLocks noGrp="1"/>
          </p:cNvSpPr>
          <p:nvPr>
            <p:ph type="dt" idx="10"/>
          </p:nvPr>
        </p:nvSpPr>
        <p:spPr>
          <a:xfrm>
            <a:off x="838200" y="6356350"/>
            <a:ext cx="29559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g30fd5b6c5de_0_1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g30fd5b6c5de_0_1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03CD-2F95-1271-89CA-F2ACEB024D6B}"/>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12AEBA0-77B3-29A7-EF2C-683153C8F62D}"/>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836252A-36DE-866E-03AF-13CD6B3CD9B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04D8270-22D3-DCBE-7812-BE48EF65C5CF}"/>
              </a:ext>
            </a:extLst>
          </p:cNvPr>
          <p:cNvSpPr>
            <a:spLocks noGrp="1"/>
          </p:cNvSpPr>
          <p:nvPr>
            <p:ph type="ftr" sz="quarter" idx="11"/>
          </p:nvPr>
        </p:nvSpPr>
        <p:spPr/>
        <p:txBody>
          <a:bodyPr/>
          <a:lstStyle/>
          <a:p>
            <a:r>
              <a:rPr lang="en-US"/>
              <a:t>©2020-2025 Light of the World Learning</a:t>
            </a:r>
          </a:p>
        </p:txBody>
      </p:sp>
      <p:sp>
        <p:nvSpPr>
          <p:cNvPr id="6" name="Slide Number Placeholder 5">
            <a:extLst>
              <a:ext uri="{FF2B5EF4-FFF2-40B4-BE49-F238E27FC236}">
                <a16:creationId xmlns:a16="http://schemas.microsoft.com/office/drawing/2014/main" id="{379B2240-55B7-CED2-2084-2B4282DFBED1}"/>
              </a:ext>
            </a:extLst>
          </p:cNvPr>
          <p:cNvSpPr>
            <a:spLocks noGrp="1"/>
          </p:cNvSpPr>
          <p:nvPr>
            <p:ph type="sldNum" sz="quarter" idx="12"/>
          </p:nvPr>
        </p:nvSpPr>
        <p:spPr/>
        <p:txBody>
          <a:bodyPr/>
          <a:lstStyle/>
          <a:p>
            <a:fld id="{A38174D7-961B-BC44-94AD-244D2E408327}" type="slidenum">
              <a:rPr lang="en-US" smtClean="0"/>
              <a:t>‹#›</a:t>
            </a:fld>
            <a:endParaRPr lang="en-US"/>
          </a:p>
        </p:txBody>
      </p:sp>
    </p:spTree>
    <p:extLst>
      <p:ext uri="{BB962C8B-B14F-4D97-AF65-F5344CB8AC3E}">
        <p14:creationId xmlns:p14="http://schemas.microsoft.com/office/powerpoint/2010/main" val="1748253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8484-C6B3-EFC5-11E1-85F195DB213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AF8521B-6D99-C131-B8FA-AE7B2F34B82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5E1048-5F5E-35DC-C85A-C778AFA9F03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4450B99-3D67-3710-BC4F-AD801E219D9E}"/>
              </a:ext>
            </a:extLst>
          </p:cNvPr>
          <p:cNvSpPr>
            <a:spLocks noGrp="1"/>
          </p:cNvSpPr>
          <p:nvPr>
            <p:ph type="ftr" sz="quarter" idx="11"/>
          </p:nvPr>
        </p:nvSpPr>
        <p:spPr/>
        <p:txBody>
          <a:bodyPr/>
          <a:lstStyle/>
          <a:p>
            <a:r>
              <a:rPr lang="en-US"/>
              <a:t>©2020-2025 Light of the World Learning</a:t>
            </a:r>
          </a:p>
        </p:txBody>
      </p:sp>
      <p:sp>
        <p:nvSpPr>
          <p:cNvPr id="6" name="Slide Number Placeholder 5">
            <a:extLst>
              <a:ext uri="{FF2B5EF4-FFF2-40B4-BE49-F238E27FC236}">
                <a16:creationId xmlns:a16="http://schemas.microsoft.com/office/drawing/2014/main" id="{CB0848FA-6001-B25F-2931-D53C35FB8CB5}"/>
              </a:ext>
            </a:extLst>
          </p:cNvPr>
          <p:cNvSpPr>
            <a:spLocks noGrp="1"/>
          </p:cNvSpPr>
          <p:nvPr>
            <p:ph type="sldNum" sz="quarter" idx="12"/>
          </p:nvPr>
        </p:nvSpPr>
        <p:spPr/>
        <p:txBody>
          <a:bodyPr/>
          <a:lstStyle/>
          <a:p>
            <a:fld id="{A38174D7-961B-BC44-94AD-244D2E408327}" type="slidenum">
              <a:rPr lang="en-US" smtClean="0"/>
              <a:t>‹#›</a:t>
            </a:fld>
            <a:endParaRPr lang="en-US"/>
          </a:p>
        </p:txBody>
      </p:sp>
    </p:spTree>
    <p:extLst>
      <p:ext uri="{BB962C8B-B14F-4D97-AF65-F5344CB8AC3E}">
        <p14:creationId xmlns:p14="http://schemas.microsoft.com/office/powerpoint/2010/main" val="3786382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A7BF-70AF-CAF9-5711-FD1637CDE19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0AEB2ED-C23B-9046-D258-2272D75E5F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214B7-B2B8-7039-5A00-03568FC9B8A3}"/>
              </a:ext>
            </a:extLst>
          </p:cNvPr>
          <p:cNvSpPr>
            <a:spLocks noGrp="1"/>
          </p:cNvSpPr>
          <p:nvPr>
            <p:ph type="dt" sz="half" idx="10"/>
          </p:nvPr>
        </p:nvSpPr>
        <p:spPr/>
        <p:txBody>
          <a:bodyPr/>
          <a:lstStyle>
            <a:lvl1pPr>
              <a:defRPr sz="1100">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Footer Placeholder 4">
            <a:extLst>
              <a:ext uri="{FF2B5EF4-FFF2-40B4-BE49-F238E27FC236}">
                <a16:creationId xmlns:a16="http://schemas.microsoft.com/office/drawing/2014/main" id="{D986902B-5BC3-CD96-C29B-03C0DD135B72}"/>
              </a:ext>
            </a:extLst>
          </p:cNvPr>
          <p:cNvSpPr>
            <a:spLocks noGrp="1"/>
          </p:cNvSpPr>
          <p:nvPr>
            <p:ph type="ftr" sz="quarter" idx="11"/>
          </p:nvPr>
        </p:nvSpPr>
        <p:spPr/>
        <p:txBody>
          <a:bodyPr/>
          <a:lstStyle/>
          <a:p>
            <a:r>
              <a:rPr lang="en-US"/>
              <a:t>©2020-2025 Light of the World Learning</a:t>
            </a:r>
          </a:p>
        </p:txBody>
      </p:sp>
      <p:sp>
        <p:nvSpPr>
          <p:cNvPr id="6" name="Slide Number Placeholder 5">
            <a:extLst>
              <a:ext uri="{FF2B5EF4-FFF2-40B4-BE49-F238E27FC236}">
                <a16:creationId xmlns:a16="http://schemas.microsoft.com/office/drawing/2014/main" id="{C1EDF4FA-68C5-48A2-3A00-430089F00D19}"/>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A38174D7-961B-BC44-94AD-244D2E408327}" type="slidenum">
              <a:rPr lang="en-US" smtClean="0"/>
              <a:pPr/>
              <a:t>‹#›</a:t>
            </a:fld>
            <a:endParaRPr lang="en-US" dirty="0"/>
          </a:p>
        </p:txBody>
      </p:sp>
    </p:spTree>
    <p:extLst>
      <p:ext uri="{BB962C8B-B14F-4D97-AF65-F5344CB8AC3E}">
        <p14:creationId xmlns:p14="http://schemas.microsoft.com/office/powerpoint/2010/main" val="2939633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2A2-AD47-A87B-CDB1-EF252A909B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03D4E4-D08A-07B3-1F1D-F58749EBBE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F58A54-1B8A-C27D-01C5-18F44E5DED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0D221D-6341-DDE8-404F-DD621ECD977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00F9247-329C-9FF7-7258-BA53664CA78E}"/>
              </a:ext>
            </a:extLst>
          </p:cNvPr>
          <p:cNvSpPr>
            <a:spLocks noGrp="1"/>
          </p:cNvSpPr>
          <p:nvPr>
            <p:ph type="ftr" sz="quarter" idx="11"/>
          </p:nvPr>
        </p:nvSpPr>
        <p:spPr/>
        <p:txBody>
          <a:bodyPr/>
          <a:lstStyle/>
          <a:p>
            <a:r>
              <a:rPr lang="en-US"/>
              <a:t>©2020-2025 Light of the World Learning</a:t>
            </a:r>
          </a:p>
        </p:txBody>
      </p:sp>
      <p:sp>
        <p:nvSpPr>
          <p:cNvPr id="7" name="Slide Number Placeholder 6">
            <a:extLst>
              <a:ext uri="{FF2B5EF4-FFF2-40B4-BE49-F238E27FC236}">
                <a16:creationId xmlns:a16="http://schemas.microsoft.com/office/drawing/2014/main" id="{F21D8837-D238-AEB0-01C1-B5FCB96FBAB4}"/>
              </a:ext>
            </a:extLst>
          </p:cNvPr>
          <p:cNvSpPr>
            <a:spLocks noGrp="1"/>
          </p:cNvSpPr>
          <p:nvPr>
            <p:ph type="sldNum" sz="quarter" idx="12"/>
          </p:nvPr>
        </p:nvSpPr>
        <p:spPr/>
        <p:txBody>
          <a:bodyPr/>
          <a:lstStyle/>
          <a:p>
            <a:fld id="{A38174D7-961B-BC44-94AD-244D2E408327}" type="slidenum">
              <a:rPr lang="en-US" smtClean="0"/>
              <a:t>‹#›</a:t>
            </a:fld>
            <a:endParaRPr lang="en-US"/>
          </a:p>
        </p:txBody>
      </p:sp>
    </p:spTree>
    <p:extLst>
      <p:ext uri="{BB962C8B-B14F-4D97-AF65-F5344CB8AC3E}">
        <p14:creationId xmlns:p14="http://schemas.microsoft.com/office/powerpoint/2010/main" val="921944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BAD4-C862-6D9B-29D7-612A7E2FB351}"/>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696AB49-0602-5E48-A004-9648790307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0890E1-8E9B-C4CB-F7C0-6EE09699CC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9BF52C-DB7E-0D0E-0108-E812F6D0F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F35F0C-117B-A0E5-B923-49EC06A22E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6EC321-E80A-5138-7C21-12D1FF7281B6}"/>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F79EB33-80E1-F3D3-C895-05A389CEFE92}"/>
              </a:ext>
            </a:extLst>
          </p:cNvPr>
          <p:cNvSpPr>
            <a:spLocks noGrp="1"/>
          </p:cNvSpPr>
          <p:nvPr>
            <p:ph type="ftr" sz="quarter" idx="11"/>
          </p:nvPr>
        </p:nvSpPr>
        <p:spPr/>
        <p:txBody>
          <a:bodyPr/>
          <a:lstStyle/>
          <a:p>
            <a:r>
              <a:rPr lang="en-US"/>
              <a:t>©2020-2025 Light of the World Learning</a:t>
            </a:r>
          </a:p>
        </p:txBody>
      </p:sp>
      <p:sp>
        <p:nvSpPr>
          <p:cNvPr id="9" name="Slide Number Placeholder 8">
            <a:extLst>
              <a:ext uri="{FF2B5EF4-FFF2-40B4-BE49-F238E27FC236}">
                <a16:creationId xmlns:a16="http://schemas.microsoft.com/office/drawing/2014/main" id="{BFBF3F4D-290C-88F6-045B-1725C9D7D855}"/>
              </a:ext>
            </a:extLst>
          </p:cNvPr>
          <p:cNvSpPr>
            <a:spLocks noGrp="1"/>
          </p:cNvSpPr>
          <p:nvPr>
            <p:ph type="sldNum" sz="quarter" idx="12"/>
          </p:nvPr>
        </p:nvSpPr>
        <p:spPr/>
        <p:txBody>
          <a:bodyPr/>
          <a:lstStyle/>
          <a:p>
            <a:fld id="{A38174D7-961B-BC44-94AD-244D2E408327}" type="slidenum">
              <a:rPr lang="en-US" smtClean="0"/>
              <a:t>‹#›</a:t>
            </a:fld>
            <a:endParaRPr lang="en-US"/>
          </a:p>
        </p:txBody>
      </p:sp>
    </p:spTree>
    <p:extLst>
      <p:ext uri="{BB962C8B-B14F-4D97-AF65-F5344CB8AC3E}">
        <p14:creationId xmlns:p14="http://schemas.microsoft.com/office/powerpoint/2010/main" val="3728027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01A8-A6BE-0DFB-F579-33C16840A49A}"/>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D20BA41-97FA-26B9-6356-471BC95EE24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D3D005B-0F8E-2A54-F7DD-F4D2B579102E}"/>
              </a:ext>
            </a:extLst>
          </p:cNvPr>
          <p:cNvSpPr>
            <a:spLocks noGrp="1"/>
          </p:cNvSpPr>
          <p:nvPr>
            <p:ph type="ftr" sz="quarter" idx="11"/>
          </p:nvPr>
        </p:nvSpPr>
        <p:spPr/>
        <p:txBody>
          <a:bodyPr/>
          <a:lstStyle/>
          <a:p>
            <a:r>
              <a:rPr lang="en-US"/>
              <a:t>©2020-2025 Light of the World Learning</a:t>
            </a:r>
          </a:p>
        </p:txBody>
      </p:sp>
      <p:sp>
        <p:nvSpPr>
          <p:cNvPr id="5" name="Slide Number Placeholder 4">
            <a:extLst>
              <a:ext uri="{FF2B5EF4-FFF2-40B4-BE49-F238E27FC236}">
                <a16:creationId xmlns:a16="http://schemas.microsoft.com/office/drawing/2014/main" id="{A0F6B65B-A289-9C7A-F99D-3FC30E3F7F82}"/>
              </a:ext>
            </a:extLst>
          </p:cNvPr>
          <p:cNvSpPr>
            <a:spLocks noGrp="1"/>
          </p:cNvSpPr>
          <p:nvPr>
            <p:ph type="sldNum" sz="quarter" idx="12"/>
          </p:nvPr>
        </p:nvSpPr>
        <p:spPr/>
        <p:txBody>
          <a:bodyPr/>
          <a:lstStyle/>
          <a:p>
            <a:fld id="{A38174D7-961B-BC44-94AD-244D2E408327}" type="slidenum">
              <a:rPr lang="en-US" smtClean="0"/>
              <a:t>‹#›</a:t>
            </a:fld>
            <a:endParaRPr lang="en-US"/>
          </a:p>
        </p:txBody>
      </p:sp>
    </p:spTree>
    <p:extLst>
      <p:ext uri="{BB962C8B-B14F-4D97-AF65-F5344CB8AC3E}">
        <p14:creationId xmlns:p14="http://schemas.microsoft.com/office/powerpoint/2010/main" val="354205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D33CFA-42A4-09B3-B744-73F02A92DAB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311466D-87D9-BAE0-B38E-53FB6B82D202}"/>
              </a:ext>
            </a:extLst>
          </p:cNvPr>
          <p:cNvSpPr>
            <a:spLocks noGrp="1"/>
          </p:cNvSpPr>
          <p:nvPr>
            <p:ph type="ftr" sz="quarter" idx="11"/>
          </p:nvPr>
        </p:nvSpPr>
        <p:spPr/>
        <p:txBody>
          <a:bodyPr/>
          <a:lstStyle/>
          <a:p>
            <a:r>
              <a:rPr lang="en-US"/>
              <a:t>©2020-2025 Light of the World Learning</a:t>
            </a:r>
          </a:p>
        </p:txBody>
      </p:sp>
      <p:sp>
        <p:nvSpPr>
          <p:cNvPr id="4" name="Slide Number Placeholder 3">
            <a:extLst>
              <a:ext uri="{FF2B5EF4-FFF2-40B4-BE49-F238E27FC236}">
                <a16:creationId xmlns:a16="http://schemas.microsoft.com/office/drawing/2014/main" id="{520C5394-2273-75A1-F732-73BAAAFC129C}"/>
              </a:ext>
            </a:extLst>
          </p:cNvPr>
          <p:cNvSpPr>
            <a:spLocks noGrp="1"/>
          </p:cNvSpPr>
          <p:nvPr>
            <p:ph type="sldNum" sz="quarter" idx="12"/>
          </p:nvPr>
        </p:nvSpPr>
        <p:spPr/>
        <p:txBody>
          <a:bodyPr/>
          <a:lstStyle>
            <a:lvl1pPr>
              <a:defRPr>
                <a:solidFill>
                  <a:schemeClr val="tx1"/>
                </a:solidFill>
              </a:defRPr>
            </a:lvl1pPr>
          </a:lstStyle>
          <a:p>
            <a:fld id="{A38174D7-961B-BC44-94AD-244D2E408327}" type="slidenum">
              <a:rPr lang="en-US" smtClean="0"/>
              <a:pPr/>
              <a:t>‹#›</a:t>
            </a:fld>
            <a:endParaRPr lang="en-US" dirty="0"/>
          </a:p>
        </p:txBody>
      </p:sp>
    </p:spTree>
    <p:extLst>
      <p:ext uri="{BB962C8B-B14F-4D97-AF65-F5344CB8AC3E}">
        <p14:creationId xmlns:p14="http://schemas.microsoft.com/office/powerpoint/2010/main" val="3841580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1C1A-938F-CB6C-E63B-258116ED8675}"/>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86487B9-ABE9-AF47-6F9F-3DC21D86DE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5F80B1-61FD-0090-2185-B25AEE3E0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63CF1-F275-5BB9-9D01-4397E739855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82A0F71-B47D-902B-07F4-84D39CAC72B3}"/>
              </a:ext>
            </a:extLst>
          </p:cNvPr>
          <p:cNvSpPr>
            <a:spLocks noGrp="1"/>
          </p:cNvSpPr>
          <p:nvPr>
            <p:ph type="ftr" sz="quarter" idx="11"/>
          </p:nvPr>
        </p:nvSpPr>
        <p:spPr/>
        <p:txBody>
          <a:bodyPr/>
          <a:lstStyle/>
          <a:p>
            <a:r>
              <a:rPr lang="en-US"/>
              <a:t>©2020-2025 Light of the World Learning</a:t>
            </a:r>
          </a:p>
        </p:txBody>
      </p:sp>
      <p:sp>
        <p:nvSpPr>
          <p:cNvPr id="7" name="Slide Number Placeholder 6">
            <a:extLst>
              <a:ext uri="{FF2B5EF4-FFF2-40B4-BE49-F238E27FC236}">
                <a16:creationId xmlns:a16="http://schemas.microsoft.com/office/drawing/2014/main" id="{A1F50A2A-6B3D-1130-77F4-94B963464D86}"/>
              </a:ext>
            </a:extLst>
          </p:cNvPr>
          <p:cNvSpPr>
            <a:spLocks noGrp="1"/>
          </p:cNvSpPr>
          <p:nvPr>
            <p:ph type="sldNum" sz="quarter" idx="12"/>
          </p:nvPr>
        </p:nvSpPr>
        <p:spPr/>
        <p:txBody>
          <a:bodyPr/>
          <a:lstStyle/>
          <a:p>
            <a:fld id="{A38174D7-961B-BC44-94AD-244D2E408327}" type="slidenum">
              <a:rPr lang="en-US" smtClean="0"/>
              <a:t>‹#›</a:t>
            </a:fld>
            <a:endParaRPr lang="en-US"/>
          </a:p>
        </p:txBody>
      </p:sp>
    </p:spTree>
    <p:extLst>
      <p:ext uri="{BB962C8B-B14F-4D97-AF65-F5344CB8AC3E}">
        <p14:creationId xmlns:p14="http://schemas.microsoft.com/office/powerpoint/2010/main" val="265778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a:buNone/>
              <a:defRPr b="0" i="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1"/>
          <p:cNvSpPr txBox="1">
            <a:spLocks noGrp="1"/>
          </p:cNvSpPr>
          <p:nvPr>
            <p:ph type="dt" idx="10"/>
          </p:nvPr>
        </p:nvSpPr>
        <p:spPr>
          <a:xfrm>
            <a:off x="5029200" y="635634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1"/>
          <p:cNvSpPr txBox="1">
            <a:spLocks noGrp="1"/>
          </p:cNvSpPr>
          <p:nvPr>
            <p:ph type="ftr" idx="11"/>
          </p:nvPr>
        </p:nvSpPr>
        <p:spPr>
          <a:xfrm>
            <a:off x="-342900" y="635634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86BE-D16B-A3D7-68CA-C9AD1ACCB9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2E742C-28E2-B1E7-8BAB-C970692C0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0B44DD-FFE0-B686-B41C-11FD36D2D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A987C-A71C-94BD-B9D7-8F182C3DB52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DF38198-2A01-6F23-75BF-1CECB1AB0EA1}"/>
              </a:ext>
            </a:extLst>
          </p:cNvPr>
          <p:cNvSpPr>
            <a:spLocks noGrp="1"/>
          </p:cNvSpPr>
          <p:nvPr>
            <p:ph type="ftr" sz="quarter" idx="11"/>
          </p:nvPr>
        </p:nvSpPr>
        <p:spPr/>
        <p:txBody>
          <a:bodyPr/>
          <a:lstStyle/>
          <a:p>
            <a:r>
              <a:rPr lang="en-US"/>
              <a:t>©2020-2025 Light of the World Learning</a:t>
            </a:r>
          </a:p>
        </p:txBody>
      </p:sp>
      <p:sp>
        <p:nvSpPr>
          <p:cNvPr id="7" name="Slide Number Placeholder 6">
            <a:extLst>
              <a:ext uri="{FF2B5EF4-FFF2-40B4-BE49-F238E27FC236}">
                <a16:creationId xmlns:a16="http://schemas.microsoft.com/office/drawing/2014/main" id="{008933AA-F3AF-CB23-6802-F1B1E3CF1C49}"/>
              </a:ext>
            </a:extLst>
          </p:cNvPr>
          <p:cNvSpPr>
            <a:spLocks noGrp="1"/>
          </p:cNvSpPr>
          <p:nvPr>
            <p:ph type="sldNum" sz="quarter" idx="12"/>
          </p:nvPr>
        </p:nvSpPr>
        <p:spPr/>
        <p:txBody>
          <a:bodyPr/>
          <a:lstStyle/>
          <a:p>
            <a:fld id="{A38174D7-961B-BC44-94AD-244D2E408327}" type="slidenum">
              <a:rPr lang="en-US" smtClean="0"/>
              <a:t>‹#›</a:t>
            </a:fld>
            <a:endParaRPr lang="en-US"/>
          </a:p>
        </p:txBody>
      </p:sp>
    </p:spTree>
    <p:extLst>
      <p:ext uri="{BB962C8B-B14F-4D97-AF65-F5344CB8AC3E}">
        <p14:creationId xmlns:p14="http://schemas.microsoft.com/office/powerpoint/2010/main" val="764730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C143-DC04-5A9D-952B-62FC4B6D5F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B63812-9FD1-48B5-30A1-DAE4961AA7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D8A3B-7480-A00D-25CE-EAD09EBD3A0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7E3BC61-321F-8E14-9DCC-F3BF78D6116F}"/>
              </a:ext>
            </a:extLst>
          </p:cNvPr>
          <p:cNvSpPr>
            <a:spLocks noGrp="1"/>
          </p:cNvSpPr>
          <p:nvPr>
            <p:ph type="ftr" sz="quarter" idx="11"/>
          </p:nvPr>
        </p:nvSpPr>
        <p:spPr/>
        <p:txBody>
          <a:bodyPr/>
          <a:lstStyle/>
          <a:p>
            <a:r>
              <a:rPr lang="en-US"/>
              <a:t>©2020-2025 Light of the World Learning</a:t>
            </a:r>
          </a:p>
        </p:txBody>
      </p:sp>
      <p:sp>
        <p:nvSpPr>
          <p:cNvPr id="6" name="Slide Number Placeholder 5">
            <a:extLst>
              <a:ext uri="{FF2B5EF4-FFF2-40B4-BE49-F238E27FC236}">
                <a16:creationId xmlns:a16="http://schemas.microsoft.com/office/drawing/2014/main" id="{525C7F26-6112-F759-58C4-688521B174F9}"/>
              </a:ext>
            </a:extLst>
          </p:cNvPr>
          <p:cNvSpPr>
            <a:spLocks noGrp="1"/>
          </p:cNvSpPr>
          <p:nvPr>
            <p:ph type="sldNum" sz="quarter" idx="12"/>
          </p:nvPr>
        </p:nvSpPr>
        <p:spPr/>
        <p:txBody>
          <a:bodyPr/>
          <a:lstStyle/>
          <a:p>
            <a:fld id="{A38174D7-961B-BC44-94AD-244D2E408327}" type="slidenum">
              <a:rPr lang="en-US" smtClean="0"/>
              <a:t>‹#›</a:t>
            </a:fld>
            <a:endParaRPr lang="en-US"/>
          </a:p>
        </p:txBody>
      </p:sp>
    </p:spTree>
    <p:extLst>
      <p:ext uri="{BB962C8B-B14F-4D97-AF65-F5344CB8AC3E}">
        <p14:creationId xmlns:p14="http://schemas.microsoft.com/office/powerpoint/2010/main" val="2431937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8964B2-CE9A-F8DB-AEB7-9A98F902A9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2D51B2-2385-ABF3-64F8-B20393F97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0348B-0779-1D94-16F9-66732454BD4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1AEDDCB-FABD-83DB-78A1-73C8D1A7B1ED}"/>
              </a:ext>
            </a:extLst>
          </p:cNvPr>
          <p:cNvSpPr>
            <a:spLocks noGrp="1"/>
          </p:cNvSpPr>
          <p:nvPr>
            <p:ph type="ftr" sz="quarter" idx="11"/>
          </p:nvPr>
        </p:nvSpPr>
        <p:spPr/>
        <p:txBody>
          <a:bodyPr/>
          <a:lstStyle/>
          <a:p>
            <a:r>
              <a:rPr lang="en-US"/>
              <a:t>©2020-2025 Light of the World Learning</a:t>
            </a:r>
          </a:p>
        </p:txBody>
      </p:sp>
      <p:sp>
        <p:nvSpPr>
          <p:cNvPr id="6" name="Slide Number Placeholder 5">
            <a:extLst>
              <a:ext uri="{FF2B5EF4-FFF2-40B4-BE49-F238E27FC236}">
                <a16:creationId xmlns:a16="http://schemas.microsoft.com/office/drawing/2014/main" id="{0475B5C1-CEFB-2935-68FE-A38DE35607D1}"/>
              </a:ext>
            </a:extLst>
          </p:cNvPr>
          <p:cNvSpPr>
            <a:spLocks noGrp="1"/>
          </p:cNvSpPr>
          <p:nvPr>
            <p:ph type="sldNum" sz="quarter" idx="12"/>
          </p:nvPr>
        </p:nvSpPr>
        <p:spPr/>
        <p:txBody>
          <a:bodyPr/>
          <a:lstStyle/>
          <a:p>
            <a:fld id="{A38174D7-961B-BC44-94AD-244D2E408327}" type="slidenum">
              <a:rPr lang="en-US" smtClean="0"/>
              <a:t>‹#›</a:t>
            </a:fld>
            <a:endParaRPr lang="en-US"/>
          </a:p>
        </p:txBody>
      </p:sp>
    </p:spTree>
    <p:extLst>
      <p:ext uri="{BB962C8B-B14F-4D97-AF65-F5344CB8AC3E}">
        <p14:creationId xmlns:p14="http://schemas.microsoft.com/office/powerpoint/2010/main" val="117072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Verdan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Verdan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7"/>
          <p:cNvSpPr>
            <a:spLocks noGrp="1"/>
          </p:cNvSpPr>
          <p:nvPr>
            <p:ph type="pic" idx="2"/>
          </p:nvPr>
        </p:nvSpPr>
        <p:spPr>
          <a:xfrm>
            <a:off x="5183188" y="987425"/>
            <a:ext cx="6172200" cy="4873625"/>
          </a:xfrm>
          <a:prstGeom prst="rect">
            <a:avLst/>
          </a:prstGeom>
          <a:noFill/>
          <a:ln>
            <a:noFill/>
          </a:ln>
        </p:spPr>
      </p:sp>
      <p:sp>
        <p:nvSpPr>
          <p:cNvPr id="62" name="Google Shape;62;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Verdana"/>
              <a:buNone/>
              <a:defRPr sz="44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87350" algn="l" rtl="0">
              <a:lnSpc>
                <a:spcPct val="90000"/>
              </a:lnSpc>
              <a:spcBef>
                <a:spcPts val="1000"/>
              </a:spcBef>
              <a:spcAft>
                <a:spcPts val="0"/>
              </a:spcAft>
              <a:buClr>
                <a:schemeClr val="dk1"/>
              </a:buClr>
              <a:buSzPts val="2500"/>
              <a:buFont typeface="Arial"/>
              <a:buChar char="•"/>
              <a:defRPr sz="25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g30fd5b6c5de_0_9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3200"/>
              <a:buFont typeface="Verdana"/>
              <a:buNone/>
              <a:defRPr sz="3200" b="1"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g30fd5b6c5de_0_9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g30fd5b6c5de_0_95"/>
          <p:cNvSpPr txBox="1">
            <a:spLocks noGrp="1"/>
          </p:cNvSpPr>
          <p:nvPr>
            <p:ph type="dt" idx="10"/>
          </p:nvPr>
        </p:nvSpPr>
        <p:spPr>
          <a:xfrm>
            <a:off x="838200" y="6356350"/>
            <a:ext cx="29559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g30fd5b6c5de_0_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g30fd5b6c5de_0_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800" b="0" i="0" u="none" strike="noStrike" cap="none">
                <a:solidFill>
                  <a:srgbClr val="888888"/>
                </a:solidFill>
                <a:latin typeface="Verdana"/>
                <a:ea typeface="Verdana"/>
                <a:cs typeface="Verdana"/>
                <a:sym typeface="Verdana"/>
              </a:defRPr>
            </a:lvl1pPr>
            <a:lvl2pPr marL="0" marR="0" lvl="1" indent="0" algn="r">
              <a:spcBef>
                <a:spcPts val="0"/>
              </a:spcBef>
              <a:buNone/>
              <a:defRPr sz="1800" b="0" i="0" u="none" strike="noStrike" cap="none">
                <a:solidFill>
                  <a:srgbClr val="888888"/>
                </a:solidFill>
                <a:latin typeface="Verdana"/>
                <a:ea typeface="Verdana"/>
                <a:cs typeface="Verdana"/>
                <a:sym typeface="Verdana"/>
              </a:defRPr>
            </a:lvl2pPr>
            <a:lvl3pPr marL="0" marR="0" lvl="2" indent="0" algn="r">
              <a:spcBef>
                <a:spcPts val="0"/>
              </a:spcBef>
              <a:buNone/>
              <a:defRPr sz="1800" b="0" i="0" u="none" strike="noStrike" cap="none">
                <a:solidFill>
                  <a:srgbClr val="888888"/>
                </a:solidFill>
                <a:latin typeface="Verdana"/>
                <a:ea typeface="Verdana"/>
                <a:cs typeface="Verdana"/>
                <a:sym typeface="Verdana"/>
              </a:defRPr>
            </a:lvl3pPr>
            <a:lvl4pPr marL="0" marR="0" lvl="3" indent="0" algn="r">
              <a:spcBef>
                <a:spcPts val="0"/>
              </a:spcBef>
              <a:buNone/>
              <a:defRPr sz="1800" b="0" i="0" u="none" strike="noStrike" cap="none">
                <a:solidFill>
                  <a:srgbClr val="888888"/>
                </a:solidFill>
                <a:latin typeface="Verdana"/>
                <a:ea typeface="Verdana"/>
                <a:cs typeface="Verdana"/>
                <a:sym typeface="Verdana"/>
              </a:defRPr>
            </a:lvl4pPr>
            <a:lvl5pPr marL="0" marR="0" lvl="4" indent="0" algn="r">
              <a:spcBef>
                <a:spcPts val="0"/>
              </a:spcBef>
              <a:buNone/>
              <a:defRPr sz="1800" b="0" i="0" u="none" strike="noStrike" cap="none">
                <a:solidFill>
                  <a:srgbClr val="888888"/>
                </a:solidFill>
                <a:latin typeface="Verdana"/>
                <a:ea typeface="Verdana"/>
                <a:cs typeface="Verdana"/>
                <a:sym typeface="Verdana"/>
              </a:defRPr>
            </a:lvl5pPr>
            <a:lvl6pPr marL="0" marR="0" lvl="5" indent="0" algn="r">
              <a:spcBef>
                <a:spcPts val="0"/>
              </a:spcBef>
              <a:buNone/>
              <a:defRPr sz="1800" b="0" i="0" u="none" strike="noStrike" cap="none">
                <a:solidFill>
                  <a:srgbClr val="888888"/>
                </a:solidFill>
                <a:latin typeface="Verdana"/>
                <a:ea typeface="Verdana"/>
                <a:cs typeface="Verdana"/>
                <a:sym typeface="Verdana"/>
              </a:defRPr>
            </a:lvl6pPr>
            <a:lvl7pPr marL="0" marR="0" lvl="6" indent="0" algn="r">
              <a:spcBef>
                <a:spcPts val="0"/>
              </a:spcBef>
              <a:buNone/>
              <a:defRPr sz="1800" b="0" i="0" u="none" strike="noStrike" cap="none">
                <a:solidFill>
                  <a:srgbClr val="888888"/>
                </a:solidFill>
                <a:latin typeface="Verdana"/>
                <a:ea typeface="Verdana"/>
                <a:cs typeface="Verdana"/>
                <a:sym typeface="Verdana"/>
              </a:defRPr>
            </a:lvl7pPr>
            <a:lvl8pPr marL="0" marR="0" lvl="7" indent="0" algn="r">
              <a:spcBef>
                <a:spcPts val="0"/>
              </a:spcBef>
              <a:buNone/>
              <a:defRPr sz="1800" b="0" i="0" u="none" strike="noStrike" cap="none">
                <a:solidFill>
                  <a:srgbClr val="888888"/>
                </a:solidFill>
                <a:latin typeface="Verdana"/>
                <a:ea typeface="Verdana"/>
                <a:cs typeface="Verdana"/>
                <a:sym typeface="Verdana"/>
              </a:defRPr>
            </a:lvl8pPr>
            <a:lvl9pPr marL="0" marR="0" lvl="8" indent="0" algn="r">
              <a:spcBef>
                <a:spcPts val="0"/>
              </a:spcBef>
              <a:buNone/>
              <a:defRPr sz="18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D0872-A244-82CB-3698-3AB66BA48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3568516-8D91-E1C9-083D-5F4DF7D97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AC23E0-8769-0941-9B7E-15EC946730E8}"/>
              </a:ext>
            </a:extLst>
          </p:cNvPr>
          <p:cNvSpPr>
            <a:spLocks noGrp="1"/>
          </p:cNvSpPr>
          <p:nvPr>
            <p:ph type="dt" sz="half" idx="2"/>
          </p:nvPr>
        </p:nvSpPr>
        <p:spPr>
          <a:xfrm>
            <a:off x="838200" y="6356350"/>
            <a:ext cx="2956034" cy="365125"/>
          </a:xfrm>
          <a:prstGeom prst="rect">
            <a:avLst/>
          </a:prstGeom>
        </p:spPr>
        <p:txBody>
          <a:bodyPr vert="horz" lIns="91440" tIns="45720" rIns="91440" bIns="45720" rtlCol="0" anchor="ctr"/>
          <a:lstStyle>
            <a:lvl1pPr algn="l">
              <a:defRPr sz="1200"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Footer Placeholder 4">
            <a:extLst>
              <a:ext uri="{FF2B5EF4-FFF2-40B4-BE49-F238E27FC236}">
                <a16:creationId xmlns:a16="http://schemas.microsoft.com/office/drawing/2014/main" id="{C0EA44DA-0C40-DB5D-4664-808629BBC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©2020-2025 Light of the World Learning</a:t>
            </a:r>
          </a:p>
        </p:txBody>
      </p:sp>
      <p:sp>
        <p:nvSpPr>
          <p:cNvPr id="6" name="Slide Number Placeholder 5">
            <a:extLst>
              <a:ext uri="{FF2B5EF4-FFF2-40B4-BE49-F238E27FC236}">
                <a16:creationId xmlns:a16="http://schemas.microsoft.com/office/drawing/2014/main" id="{79AEB7D2-4168-D595-ACD2-185C12391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0" i="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38174D7-961B-BC44-94AD-244D2E408327}" type="slidenum">
              <a:rPr lang="en-US" smtClean="0"/>
              <a:pPr/>
              <a:t>‹#›</a:t>
            </a:fld>
            <a:endParaRPr lang="en-US" dirty="0"/>
          </a:p>
        </p:txBody>
      </p:sp>
    </p:spTree>
    <p:extLst>
      <p:ext uri="{BB962C8B-B14F-4D97-AF65-F5344CB8AC3E}">
        <p14:creationId xmlns:p14="http://schemas.microsoft.com/office/powerpoint/2010/main" val="126457055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l" defTabSz="914400" rtl="0" eaLnBrk="1" latinLnBrk="0" hangingPunct="1">
        <a:lnSpc>
          <a:spcPct val="90000"/>
        </a:lnSpc>
        <a:spcBef>
          <a:spcPct val="0"/>
        </a:spcBef>
        <a:buNone/>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live.bible.is/bible/ENGESV/LUK/15?audio_type=audio_drama"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live.bible.is/bible/ENGESV/LUK/15?audio_type=audio_dram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live.bible.is/bible/ENGESV/LUK/15?audio_type=audio_drama"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comments" Target="../comments/comment4.xml"/><Relationship Id="rId4" Type="http://schemas.openxmlformats.org/officeDocument/2006/relationships/hyperlink" Target="http://live.bible.is/bible/ENGESV/PRO/3?audio_type=audio_drama"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live.bible.is/bible/ENGESV/PSA/16?audio_type=audio_drama"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live.bible.is/bible/ENGESV/LUK/9?audio_type=audio_drama" TargetMode="External"/><Relationship Id="rId5" Type="http://schemas.openxmlformats.org/officeDocument/2006/relationships/hyperlink" Target="http://live.bible.is/bible/ENGESV/MRK/9?audio_type=audio_drama" TargetMode="External"/><Relationship Id="rId4" Type="http://schemas.openxmlformats.org/officeDocument/2006/relationships/hyperlink" Target="http://live.bible.is/bible/ENGESV/MAT/17?audio_type=audio_dram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lightoftheworldlearning.org/" TargetMode="External"/><Relationship Id="rId2" Type="http://schemas.openxmlformats.org/officeDocument/2006/relationships/notesSlide" Target="../notesSlides/notesSlide42.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8" Type="http://schemas.openxmlformats.org/officeDocument/2006/relationships/hyperlink" Target="https://lightoftheworldlearning.org/" TargetMode="External"/><Relationship Id="rId13" Type="http://schemas.openxmlformats.org/officeDocument/2006/relationships/hyperlink" Target="https://bit.ly/VocabUS" TargetMode="External"/><Relationship Id="rId3" Type="http://schemas.openxmlformats.org/officeDocument/2006/relationships/image" Target="../media/image38.png"/><Relationship Id="rId7" Type="http://schemas.openxmlformats.org/officeDocument/2006/relationships/hyperlink" Target="https://bit.ly/IrregVerb" TargetMode="External"/><Relationship Id="rId12" Type="http://schemas.openxmlformats.org/officeDocument/2006/relationships/hyperlink" Target="mailto:youtube.com/@LightOfTheWorldLearning" TargetMode="External"/><Relationship Id="rId2" Type="http://schemas.openxmlformats.org/officeDocument/2006/relationships/notesSlide" Target="../notesSlides/notesSlide43.xml"/><Relationship Id="rId1" Type="http://schemas.openxmlformats.org/officeDocument/2006/relationships/slideLayout" Target="../slideLayouts/slideLayout28.xml"/><Relationship Id="rId6" Type="http://schemas.openxmlformats.org/officeDocument/2006/relationships/hyperlink" Target="https://bit.ly/ListVerbs" TargetMode="External"/><Relationship Id="rId11" Type="http://schemas.openxmlformats.org/officeDocument/2006/relationships/hyperlink" Target="https://bit.ly/TocLOTW" TargetMode="External"/><Relationship Id="rId5" Type="http://schemas.openxmlformats.org/officeDocument/2006/relationships/hyperlink" Target="https://bit.ly/UseLOTW" TargetMode="External"/><Relationship Id="rId10" Type="http://schemas.openxmlformats.org/officeDocument/2006/relationships/hyperlink" Target="https://bit.ly/LOTWFeedback" TargetMode="External"/><Relationship Id="rId4" Type="http://schemas.openxmlformats.org/officeDocument/2006/relationships/image" Target="../media/image39.png"/><Relationship Id="rId9" Type="http://schemas.openxmlformats.org/officeDocument/2006/relationships/hyperlink" Target="https://bit.ly/BooksLOTW"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openbiblestories.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50"/>
          <p:cNvPicPr preferRelativeResize="0">
            <a:picLocks noGrp="1"/>
          </p:cNvPicPr>
          <p:nvPr>
            <p:ph type="body" idx="1"/>
          </p:nvPr>
        </p:nvPicPr>
        <p:blipFill rotWithShape="1">
          <a:blip r:embed="rId3">
            <a:alphaModFix/>
          </a:blip>
          <a:srcRect l="291" t="256" r="410" b="203"/>
          <a:stretch/>
        </p:blipFill>
        <p:spPr>
          <a:xfrm>
            <a:off x="1589" y="-25453"/>
            <a:ext cx="12209775" cy="6908905"/>
          </a:xfrm>
          <a:prstGeom prst="rect">
            <a:avLst/>
          </a:prstGeom>
          <a:noFill/>
          <a:ln>
            <a:noFill/>
          </a:ln>
        </p:spPr>
      </p:pic>
      <p:sp>
        <p:nvSpPr>
          <p:cNvPr id="159" name="Google Shape;159;p50"/>
          <p:cNvSpPr txBox="1"/>
          <p:nvPr/>
        </p:nvSpPr>
        <p:spPr>
          <a:xfrm>
            <a:off x="80943" y="6316229"/>
            <a:ext cx="12030751" cy="392963"/>
          </a:xfrm>
          <a:prstGeom prst="rect">
            <a:avLst/>
          </a:prstGeom>
          <a:noFill/>
          <a:ln>
            <a:noFill/>
          </a:ln>
        </p:spPr>
        <p:txBody>
          <a:bodyPr spcFirstLastPara="1" wrap="square" lIns="91400" tIns="45675" rIns="91400" bIns="45675" anchor="t" anchorCtr="0">
            <a:noAutofit/>
          </a:bodyPr>
          <a:lstStyle/>
          <a:p>
            <a:pPr marL="0" marR="0" lvl="0" indent="0" algn="ctr" rtl="0">
              <a:lnSpc>
                <a:spcPct val="80000"/>
              </a:lnSpc>
              <a:spcBef>
                <a:spcPts val="0"/>
              </a:spcBef>
              <a:spcAft>
                <a:spcPts val="0"/>
              </a:spcAft>
              <a:buClr>
                <a:schemeClr val="dk1"/>
              </a:buClr>
              <a:buSzPts val="2312"/>
              <a:buFont typeface="Arial"/>
              <a:buNone/>
            </a:pPr>
            <a:r>
              <a:rPr lang="en-US" sz="1400" b="0" i="0" u="none" strike="noStrike" cap="none">
                <a:solidFill>
                  <a:schemeClr val="dk1"/>
                </a:solidFill>
                <a:latin typeface="Verdana"/>
                <a:ea typeface="Verdana"/>
                <a:cs typeface="Verdana"/>
                <a:sym typeface="Verdana"/>
              </a:rPr>
              <a:t>©</a:t>
            </a:r>
            <a:r>
              <a:rPr lang="en-US">
                <a:solidFill>
                  <a:schemeClr val="dk1"/>
                </a:solidFill>
                <a:latin typeface="Verdana"/>
                <a:ea typeface="Verdana"/>
                <a:cs typeface="Verdana"/>
                <a:sym typeface="Verdana"/>
              </a:rPr>
              <a:t>2020-2024</a:t>
            </a:r>
            <a:r>
              <a:rPr lang="en-US" sz="1400" b="0" i="0" u="none" strike="noStrike" cap="none">
                <a:solidFill>
                  <a:schemeClr val="dk1"/>
                </a:solidFill>
                <a:latin typeface="Verdana"/>
                <a:ea typeface="Verdana"/>
                <a:cs typeface="Verdana"/>
                <a:sym typeface="Verdana"/>
              </a:rPr>
              <a:t> </a:t>
            </a:r>
            <a:r>
              <a:rPr lang="en-US">
                <a:solidFill>
                  <a:schemeClr val="dk1"/>
                </a:solidFill>
                <a:latin typeface="Verdana"/>
                <a:ea typeface="Verdana"/>
                <a:cs typeface="Verdana"/>
                <a:sym typeface="Verdana"/>
              </a:rPr>
              <a:t>Light of the World Learning</a:t>
            </a:r>
            <a:endParaRPr sz="1400" b="0" i="1" u="none" strike="noStrike" cap="none">
              <a:solidFill>
                <a:schemeClr val="dk1"/>
              </a:solidFill>
              <a:latin typeface="Verdana"/>
              <a:ea typeface="Verdana"/>
              <a:cs typeface="Verdana"/>
              <a:sym typeface="Verdana"/>
            </a:endParaRPr>
          </a:p>
        </p:txBody>
      </p:sp>
      <p:grpSp>
        <p:nvGrpSpPr>
          <p:cNvPr id="160" name="Google Shape;160;p50"/>
          <p:cNvGrpSpPr/>
          <p:nvPr/>
        </p:nvGrpSpPr>
        <p:grpSpPr>
          <a:xfrm>
            <a:off x="5101216" y="5793760"/>
            <a:ext cx="1982589" cy="408199"/>
            <a:chOff x="8033" y="9125"/>
            <a:chExt cx="3123" cy="643"/>
          </a:xfrm>
        </p:grpSpPr>
        <p:sp>
          <p:nvSpPr>
            <p:cNvPr id="161" name="Google Shape;161;p50"/>
            <p:cNvSpPr/>
            <p:nvPr/>
          </p:nvSpPr>
          <p:spPr>
            <a:xfrm>
              <a:off x="8033" y="9135"/>
              <a:ext cx="3123" cy="633"/>
            </a:xfrm>
            <a:prstGeom prst="plaque">
              <a:avLst>
                <a:gd name="adj" fmla="val 16667"/>
              </a:avLst>
            </a:prstGeom>
            <a:solidFill>
              <a:srgbClr val="FFFD78"/>
            </a:solid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99"/>
                <a:buFont typeface="Arial"/>
                <a:buNone/>
              </a:pPr>
              <a:endParaRPr sz="1799" b="0" i="0" u="none" strike="noStrike" cap="none">
                <a:solidFill>
                  <a:schemeClr val="dk1"/>
                </a:solidFill>
                <a:latin typeface="Verdana"/>
                <a:ea typeface="Verdana"/>
                <a:cs typeface="Verdana"/>
                <a:sym typeface="Verdana"/>
              </a:endParaRPr>
            </a:p>
          </p:txBody>
        </p:sp>
        <p:sp>
          <p:nvSpPr>
            <p:cNvPr id="162" name="Google Shape;162;p50"/>
            <p:cNvSpPr txBox="1"/>
            <p:nvPr/>
          </p:nvSpPr>
          <p:spPr>
            <a:xfrm>
              <a:off x="8212" y="9125"/>
              <a:ext cx="2838" cy="6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99"/>
                <a:buFont typeface="Arial"/>
                <a:buNone/>
              </a:pPr>
              <a:r>
                <a:rPr lang="en-US" sz="1999" b="0" i="0" u="none" strike="noStrike" cap="none">
                  <a:solidFill>
                    <a:srgbClr val="000000"/>
                  </a:solidFill>
                  <a:latin typeface="Verdana"/>
                  <a:ea typeface="Verdana"/>
                  <a:cs typeface="Verdana"/>
                  <a:sym typeface="Verdana"/>
                </a:rPr>
                <a:t>Unit A2-38</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3513cc399d_0_25"/>
          <p:cNvSpPr txBox="1"/>
          <p:nvPr/>
        </p:nvSpPr>
        <p:spPr>
          <a:xfrm>
            <a:off x="-150" y="0"/>
            <a:ext cx="120627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i="0" u="none" strike="noStrike" cap="none">
                <a:solidFill>
                  <a:srgbClr val="000000"/>
                </a:solidFill>
                <a:latin typeface="Verdana"/>
                <a:ea typeface="Verdana"/>
                <a:cs typeface="Verdana"/>
                <a:sym typeface="Verdana"/>
              </a:rPr>
              <a:t>Talk about the bird. Use </a:t>
            </a:r>
            <a:r>
              <a:rPr lang="en-US" sz="3200" b="1" i="0" u="none" strike="noStrike" cap="none">
                <a:solidFill>
                  <a:srgbClr val="0000FF"/>
                </a:solidFill>
                <a:latin typeface="Verdana"/>
                <a:ea typeface="Verdana"/>
                <a:cs typeface="Verdana"/>
                <a:sym typeface="Verdana"/>
              </a:rPr>
              <a:t>First</a:t>
            </a:r>
            <a:r>
              <a:rPr lang="en-US" sz="3200" b="1" i="0" u="none" strike="noStrike" cap="none">
                <a:solidFill>
                  <a:srgbClr val="000000"/>
                </a:solidFill>
                <a:latin typeface="Verdana"/>
                <a:ea typeface="Verdana"/>
                <a:cs typeface="Verdana"/>
                <a:sym typeface="Verdana"/>
              </a:rPr>
              <a:t>, </a:t>
            </a:r>
            <a:r>
              <a:rPr lang="en-US" sz="3200" b="1" i="0" u="none" strike="noStrike" cap="none">
                <a:solidFill>
                  <a:srgbClr val="0000FF"/>
                </a:solidFill>
                <a:latin typeface="Verdana"/>
                <a:ea typeface="Verdana"/>
                <a:cs typeface="Verdana"/>
                <a:sym typeface="Verdana"/>
              </a:rPr>
              <a:t>Next</a:t>
            </a:r>
            <a:r>
              <a:rPr lang="en-US" sz="3200" b="1" i="0" u="none" strike="noStrike" cap="none">
                <a:solidFill>
                  <a:srgbClr val="000000"/>
                </a:solidFill>
                <a:latin typeface="Verdana"/>
                <a:ea typeface="Verdana"/>
                <a:cs typeface="Verdana"/>
                <a:sym typeface="Verdana"/>
              </a:rPr>
              <a:t>, </a:t>
            </a:r>
            <a:r>
              <a:rPr lang="en-US" sz="3200" b="1" i="0" u="none" strike="noStrike" cap="none">
                <a:solidFill>
                  <a:srgbClr val="0000FF"/>
                </a:solidFill>
                <a:latin typeface="Verdana"/>
                <a:ea typeface="Verdana"/>
                <a:cs typeface="Verdana"/>
                <a:sym typeface="Verdana"/>
              </a:rPr>
              <a:t>Then</a:t>
            </a:r>
            <a:r>
              <a:rPr lang="en-US" sz="3200" b="1" i="0" u="none" strike="noStrike" cap="none">
                <a:solidFill>
                  <a:srgbClr val="000000"/>
                </a:solidFill>
                <a:latin typeface="Verdana"/>
                <a:ea typeface="Verdana"/>
                <a:cs typeface="Verdana"/>
                <a:sym typeface="Verdana"/>
              </a:rPr>
              <a:t>, </a:t>
            </a:r>
            <a:r>
              <a:rPr lang="en-US" sz="3200" b="1" i="0" u="none" strike="noStrike" cap="none">
                <a:solidFill>
                  <a:srgbClr val="0000FF"/>
                </a:solidFill>
                <a:latin typeface="Verdana"/>
                <a:ea typeface="Verdana"/>
                <a:cs typeface="Verdana"/>
                <a:sym typeface="Verdana"/>
              </a:rPr>
              <a:t>Finally</a:t>
            </a:r>
            <a:r>
              <a:rPr lang="en-US" sz="3200" b="1" i="0" u="none" strike="noStrike" cap="none">
                <a:solidFill>
                  <a:srgbClr val="000000"/>
                </a:solidFill>
                <a:latin typeface="Verdana"/>
                <a:ea typeface="Verdana"/>
                <a:cs typeface="Verdana"/>
                <a:sym typeface="Verdana"/>
              </a:rPr>
              <a:t>.</a:t>
            </a:r>
            <a:endParaRPr sz="3200" b="1" i="0" u="none" strike="noStrike" cap="none">
              <a:solidFill>
                <a:srgbClr val="000000"/>
              </a:solidFill>
              <a:latin typeface="Verdana"/>
              <a:ea typeface="Verdana"/>
              <a:cs typeface="Verdana"/>
              <a:sym typeface="Verdana"/>
            </a:endParaRPr>
          </a:p>
        </p:txBody>
      </p:sp>
      <p:sp>
        <p:nvSpPr>
          <p:cNvPr id="270" name="Google Shape;270;g13513cc399d_0_25"/>
          <p:cNvSpPr txBox="1">
            <a:spLocks noGrp="1"/>
          </p:cNvSpPr>
          <p:nvPr>
            <p:ph type="ftr" idx="11"/>
          </p:nvPr>
        </p:nvSpPr>
        <p:spPr>
          <a:xfrm>
            <a:off x="458853" y="6478469"/>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©2020-2021 Light of the World Learning</a:t>
            </a:r>
            <a:endParaRPr/>
          </a:p>
        </p:txBody>
      </p:sp>
      <p:sp>
        <p:nvSpPr>
          <p:cNvPr id="271" name="Google Shape;271;g13513cc399d_0_25"/>
          <p:cNvSpPr txBox="1">
            <a:spLocks noGrp="1"/>
          </p:cNvSpPr>
          <p:nvPr>
            <p:ph type="sldNum" idx="12"/>
          </p:nvPr>
        </p:nvSpPr>
        <p:spPr>
          <a:xfrm>
            <a:off x="8602049" y="6440827"/>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grpSp>
        <p:nvGrpSpPr>
          <p:cNvPr id="272" name="Google Shape;272;g13513cc399d_0_25"/>
          <p:cNvGrpSpPr/>
          <p:nvPr/>
        </p:nvGrpSpPr>
        <p:grpSpPr>
          <a:xfrm>
            <a:off x="-157" y="777934"/>
            <a:ext cx="12191844" cy="2546746"/>
            <a:chOff x="458852" y="1102125"/>
            <a:chExt cx="10694600" cy="2227150"/>
          </a:xfrm>
        </p:grpSpPr>
        <p:pic>
          <p:nvPicPr>
            <p:cNvPr id="273" name="Google Shape;273;g13513cc399d_0_25"/>
            <p:cNvPicPr preferRelativeResize="0"/>
            <p:nvPr/>
          </p:nvPicPr>
          <p:blipFill rotWithShape="1">
            <a:blip r:embed="rId3">
              <a:alphaModFix/>
            </a:blip>
            <a:srcRect l="54425" t="5464" r="30507" b="63488"/>
            <a:stretch/>
          </p:blipFill>
          <p:spPr>
            <a:xfrm>
              <a:off x="458852" y="1102125"/>
              <a:ext cx="1836826" cy="2227150"/>
            </a:xfrm>
            <a:prstGeom prst="rect">
              <a:avLst/>
            </a:prstGeom>
            <a:noFill/>
            <a:ln>
              <a:noFill/>
            </a:ln>
          </p:spPr>
        </p:pic>
        <p:pic>
          <p:nvPicPr>
            <p:cNvPr id="274" name="Google Shape;274;g13513cc399d_0_25"/>
            <p:cNvPicPr preferRelativeResize="0"/>
            <p:nvPr/>
          </p:nvPicPr>
          <p:blipFill rotWithShape="1">
            <a:blip r:embed="rId3">
              <a:alphaModFix/>
            </a:blip>
            <a:srcRect l="68595" t="33107" r="4827" b="35845"/>
            <a:stretch/>
          </p:blipFill>
          <p:spPr>
            <a:xfrm>
              <a:off x="7913250" y="1102125"/>
              <a:ext cx="3240202" cy="2227150"/>
            </a:xfrm>
            <a:prstGeom prst="rect">
              <a:avLst/>
            </a:prstGeom>
            <a:noFill/>
            <a:ln>
              <a:noFill/>
            </a:ln>
          </p:spPr>
        </p:pic>
        <p:pic>
          <p:nvPicPr>
            <p:cNvPr id="275" name="Google Shape;275;g13513cc399d_0_25"/>
            <p:cNvPicPr preferRelativeResize="0"/>
            <p:nvPr/>
          </p:nvPicPr>
          <p:blipFill rotWithShape="1">
            <a:blip r:embed="rId3">
              <a:alphaModFix/>
            </a:blip>
            <a:srcRect l="31588" t="40188" r="31876" b="35844"/>
            <a:stretch/>
          </p:blipFill>
          <p:spPr>
            <a:xfrm>
              <a:off x="2295676" y="1102125"/>
              <a:ext cx="5770220" cy="2227150"/>
            </a:xfrm>
            <a:prstGeom prst="rect">
              <a:avLst/>
            </a:prstGeom>
            <a:noFill/>
            <a:ln>
              <a:noFill/>
            </a:ln>
          </p:spPr>
        </p:pic>
      </p:grpSp>
      <p:grpSp>
        <p:nvGrpSpPr>
          <p:cNvPr id="276" name="Google Shape;276;g13513cc399d_0_25"/>
          <p:cNvGrpSpPr/>
          <p:nvPr/>
        </p:nvGrpSpPr>
        <p:grpSpPr>
          <a:xfrm>
            <a:off x="175" y="3670029"/>
            <a:ext cx="12191741" cy="2808498"/>
            <a:chOff x="170" y="3669999"/>
            <a:chExt cx="12191741" cy="2933157"/>
          </a:xfrm>
        </p:grpSpPr>
        <p:grpSp>
          <p:nvGrpSpPr>
            <p:cNvPr id="277" name="Google Shape;277;g13513cc399d_0_25"/>
            <p:cNvGrpSpPr/>
            <p:nvPr/>
          </p:nvGrpSpPr>
          <p:grpSpPr>
            <a:xfrm>
              <a:off x="170" y="3669999"/>
              <a:ext cx="12191741" cy="2933157"/>
              <a:chOff x="2241800" y="4213675"/>
              <a:chExt cx="9284701" cy="2227150"/>
            </a:xfrm>
          </p:grpSpPr>
          <p:pic>
            <p:nvPicPr>
              <p:cNvPr id="278" name="Google Shape;278;g13513cc399d_0_25"/>
              <p:cNvPicPr preferRelativeResize="0"/>
              <p:nvPr/>
            </p:nvPicPr>
            <p:blipFill rotWithShape="1">
              <a:blip r:embed="rId3">
                <a:alphaModFix/>
              </a:blip>
              <a:srcRect l="36975" t="63453" r="3700" b="5500"/>
              <a:stretch/>
            </p:blipFill>
            <p:spPr>
              <a:xfrm>
                <a:off x="4293600" y="4213675"/>
                <a:ext cx="7232901" cy="2227150"/>
              </a:xfrm>
              <a:prstGeom prst="rect">
                <a:avLst/>
              </a:prstGeom>
              <a:noFill/>
              <a:ln>
                <a:noFill/>
              </a:ln>
            </p:spPr>
          </p:pic>
          <p:pic>
            <p:nvPicPr>
              <p:cNvPr id="279" name="Google Shape;279;g13513cc399d_0_25"/>
              <p:cNvPicPr preferRelativeResize="0"/>
              <p:nvPr/>
            </p:nvPicPr>
            <p:blipFill rotWithShape="1">
              <a:blip r:embed="rId3">
                <a:alphaModFix/>
              </a:blip>
              <a:srcRect l="4022" t="63453" r="79148" b="5500"/>
              <a:stretch/>
            </p:blipFill>
            <p:spPr>
              <a:xfrm>
                <a:off x="2241800" y="4213675"/>
                <a:ext cx="2051799" cy="2227150"/>
              </a:xfrm>
              <a:prstGeom prst="rect">
                <a:avLst/>
              </a:prstGeom>
              <a:noFill/>
              <a:ln>
                <a:noFill/>
              </a:ln>
            </p:spPr>
          </p:pic>
        </p:grpSp>
        <p:pic>
          <p:nvPicPr>
            <p:cNvPr id="280" name="Google Shape;280;g13513cc399d_0_25"/>
            <p:cNvPicPr preferRelativeResize="0"/>
            <p:nvPr/>
          </p:nvPicPr>
          <p:blipFill rotWithShape="1">
            <a:blip r:embed="rId3">
              <a:alphaModFix/>
            </a:blip>
            <a:srcRect l="4022" t="63453" r="81339" b="28478"/>
            <a:stretch/>
          </p:blipFill>
          <p:spPr>
            <a:xfrm rot="-871994">
              <a:off x="10260431" y="5394877"/>
              <a:ext cx="865564" cy="365126"/>
            </a:xfrm>
            <a:prstGeom prst="rect">
              <a:avLst/>
            </a:prstGeom>
            <a:noFill/>
            <a:ln>
              <a:noFill/>
            </a:ln>
          </p:spPr>
        </p:pic>
      </p:grpSp>
      <p:sp>
        <p:nvSpPr>
          <p:cNvPr id="281" name="Google Shape;281;g13513cc399d_0_25"/>
          <p:cNvSpPr txBox="1"/>
          <p:nvPr/>
        </p:nvSpPr>
        <p:spPr>
          <a:xfrm>
            <a:off x="-154" y="777925"/>
            <a:ext cx="528000" cy="615600"/>
          </a:xfrm>
          <a:prstGeom prst="rect">
            <a:avLst/>
          </a:prstGeom>
          <a:solidFill>
            <a:srgbClr val="0000FF"/>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Verdana"/>
                <a:ea typeface="Verdana"/>
                <a:cs typeface="Verdana"/>
                <a:sym typeface="Verdana"/>
              </a:rPr>
              <a:t>A</a:t>
            </a:r>
            <a:endParaRPr sz="2800" b="1" i="0" u="none" strike="noStrike" cap="none">
              <a:solidFill>
                <a:srgbClr val="FFFFFF"/>
              </a:solidFill>
              <a:latin typeface="Verdana"/>
              <a:ea typeface="Verdana"/>
              <a:cs typeface="Verdana"/>
              <a:sym typeface="Verdana"/>
            </a:endParaRPr>
          </a:p>
        </p:txBody>
      </p:sp>
      <p:sp>
        <p:nvSpPr>
          <p:cNvPr id="282" name="Google Shape;282;g13513cc399d_0_25"/>
          <p:cNvSpPr txBox="1"/>
          <p:nvPr/>
        </p:nvSpPr>
        <p:spPr>
          <a:xfrm>
            <a:off x="-154" y="3752650"/>
            <a:ext cx="528000" cy="615600"/>
          </a:xfrm>
          <a:prstGeom prst="rect">
            <a:avLst/>
          </a:prstGeom>
          <a:solidFill>
            <a:srgbClr val="0000FF"/>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Verdana"/>
                <a:ea typeface="Verdana"/>
                <a:cs typeface="Verdana"/>
                <a:sym typeface="Verdana"/>
              </a:rPr>
              <a:t>B</a:t>
            </a:r>
            <a:endParaRPr sz="2800" b="1" i="0" u="none" strike="noStrike" cap="none">
              <a:solidFill>
                <a:srgbClr val="FFFFFF"/>
              </a:solidFill>
              <a:latin typeface="Verdana"/>
              <a:ea typeface="Verdana"/>
              <a:cs typeface="Verdana"/>
              <a:sym typeface="Verdana"/>
            </a:endParaRPr>
          </a:p>
        </p:txBody>
      </p:sp>
      <p:cxnSp>
        <p:nvCxnSpPr>
          <p:cNvPr id="283" name="Google Shape;283;g13513cc399d_0_25"/>
          <p:cNvCxnSpPr/>
          <p:nvPr/>
        </p:nvCxnSpPr>
        <p:spPr>
          <a:xfrm>
            <a:off x="-36875" y="3465875"/>
            <a:ext cx="12259500" cy="0"/>
          </a:xfrm>
          <a:prstGeom prst="straightConnector1">
            <a:avLst/>
          </a:prstGeom>
          <a:noFill/>
          <a:ln w="9525" cap="flat" cmpd="sng">
            <a:solidFill>
              <a:srgbClr val="0000FF"/>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3513cc399d_0_0"/>
          <p:cNvSpPr txBox="1">
            <a:spLocks noGrp="1"/>
          </p:cNvSpPr>
          <p:nvPr>
            <p:ph type="ftr" idx="11"/>
          </p:nvPr>
        </p:nvSpPr>
        <p:spPr>
          <a:xfrm>
            <a:off x="458853" y="6478469"/>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©2020-2021 Light of the World Learning</a:t>
            </a:r>
            <a:endParaRPr/>
          </a:p>
        </p:txBody>
      </p:sp>
      <p:sp>
        <p:nvSpPr>
          <p:cNvPr id="291" name="Google Shape;291;g13513cc399d_0_0"/>
          <p:cNvSpPr txBox="1">
            <a:spLocks noGrp="1"/>
          </p:cNvSpPr>
          <p:nvPr>
            <p:ph type="sldNum" idx="12"/>
          </p:nvPr>
        </p:nvSpPr>
        <p:spPr>
          <a:xfrm>
            <a:off x="8602049" y="6440827"/>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graphicFrame>
        <p:nvGraphicFramePr>
          <p:cNvPr id="292" name="Google Shape;292;g13513cc399d_0_0"/>
          <p:cNvGraphicFramePr/>
          <p:nvPr/>
        </p:nvGraphicFramePr>
        <p:xfrm>
          <a:off x="110748" y="216463"/>
          <a:ext cx="3000000" cy="3000000"/>
        </p:xfrm>
        <a:graphic>
          <a:graphicData uri="http://schemas.openxmlformats.org/drawingml/2006/table">
            <a:tbl>
              <a:tblPr>
                <a:noFill/>
                <a:tableStyleId>{382D98B8-E42D-419A-BF8B-4A0B2476AEDD}</a:tableStyleId>
              </a:tblPr>
              <a:tblGrid>
                <a:gridCol w="543625">
                  <a:extLst>
                    <a:ext uri="{9D8B030D-6E8A-4147-A177-3AD203B41FA5}">
                      <a16:colId xmlns:a16="http://schemas.microsoft.com/office/drawing/2014/main" val="20000"/>
                    </a:ext>
                  </a:extLst>
                </a:gridCol>
                <a:gridCol w="2258075">
                  <a:extLst>
                    <a:ext uri="{9D8B030D-6E8A-4147-A177-3AD203B41FA5}">
                      <a16:colId xmlns:a16="http://schemas.microsoft.com/office/drawing/2014/main" val="20001"/>
                    </a:ext>
                  </a:extLst>
                </a:gridCol>
                <a:gridCol w="3157375">
                  <a:extLst>
                    <a:ext uri="{9D8B030D-6E8A-4147-A177-3AD203B41FA5}">
                      <a16:colId xmlns:a16="http://schemas.microsoft.com/office/drawing/2014/main" val="20002"/>
                    </a:ext>
                  </a:extLst>
                </a:gridCol>
                <a:gridCol w="590500">
                  <a:extLst>
                    <a:ext uri="{9D8B030D-6E8A-4147-A177-3AD203B41FA5}">
                      <a16:colId xmlns:a16="http://schemas.microsoft.com/office/drawing/2014/main" val="20003"/>
                    </a:ext>
                  </a:extLst>
                </a:gridCol>
                <a:gridCol w="2239725">
                  <a:extLst>
                    <a:ext uri="{9D8B030D-6E8A-4147-A177-3AD203B41FA5}">
                      <a16:colId xmlns:a16="http://schemas.microsoft.com/office/drawing/2014/main" val="20004"/>
                    </a:ext>
                  </a:extLst>
                </a:gridCol>
                <a:gridCol w="3181225">
                  <a:extLst>
                    <a:ext uri="{9D8B030D-6E8A-4147-A177-3AD203B41FA5}">
                      <a16:colId xmlns:a16="http://schemas.microsoft.com/office/drawing/2014/main" val="20005"/>
                    </a:ext>
                  </a:extLst>
                </a:gridCol>
              </a:tblGrid>
              <a:tr h="601425">
                <a:tc>
                  <a:txBody>
                    <a:bodyPr/>
                    <a:lstStyle/>
                    <a:p>
                      <a:pPr marL="0" marR="0" lvl="0" indent="0" algn="l" rtl="0">
                        <a:lnSpc>
                          <a:spcPct val="100000"/>
                        </a:lnSpc>
                        <a:spcBef>
                          <a:spcPts val="0"/>
                        </a:spcBef>
                        <a:spcAft>
                          <a:spcPts val="0"/>
                        </a:spcAft>
                        <a:buClr>
                          <a:srgbClr val="000000"/>
                        </a:buClr>
                        <a:buSzPts val="2800"/>
                        <a:buFont typeface="Arial"/>
                        <a:buNone/>
                      </a:pPr>
                      <a:endParaRPr sz="2800" b="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solidFill>
                      <a:srgbClr val="C9DAF8"/>
                    </a:solidFill>
                  </a:tcPr>
                </a:tc>
                <a:tc>
                  <a:txBody>
                    <a:bodyPr/>
                    <a:lstStyle/>
                    <a:p>
                      <a:pPr marL="0" marR="43395"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Preposition of motion</a:t>
                      </a:r>
                      <a:endParaRPr sz="2800" b="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Example</a:t>
                      </a:r>
                      <a:endParaRPr sz="2800" b="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solidFill>
                      <a:srgbClr val="C9DAF8"/>
                    </a:solidFill>
                  </a:tcPr>
                </a:tc>
                <a:tc>
                  <a:txBody>
                    <a:bodyPr/>
                    <a:lstStyle/>
                    <a:p>
                      <a:pPr marL="0" marR="43395"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Preposition of motion</a:t>
                      </a:r>
                      <a:endParaRPr sz="2800" b="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Example</a:t>
                      </a:r>
                      <a:endParaRPr sz="2800" b="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25400" cap="flat" cmpd="sng">
                      <a:solidFill>
                        <a:schemeClr val="accent5"/>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7273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FF"/>
                          </a:solidFill>
                          <a:latin typeface="Verdana"/>
                          <a:ea typeface="Verdana"/>
                          <a:cs typeface="Verdana"/>
                          <a:sym typeface="Verdana"/>
                        </a:rPr>
                        <a:t>1</a:t>
                      </a:r>
                      <a:endParaRPr sz="2400" u="none" strike="noStrike" cap="none">
                        <a:solidFill>
                          <a:srgbClr val="0000FF"/>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across</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Walk </a:t>
                      </a:r>
                      <a:r>
                        <a:rPr lang="en-US" sz="2800" u="none" strike="noStrike" cap="none">
                          <a:solidFill>
                            <a:srgbClr val="0000FF"/>
                          </a:solidFill>
                          <a:latin typeface="Verdana"/>
                          <a:ea typeface="Verdana"/>
                          <a:cs typeface="Verdana"/>
                          <a:sym typeface="Verdana"/>
                        </a:rPr>
                        <a:t>across</a:t>
                      </a:r>
                      <a:r>
                        <a:rPr lang="en-US" sz="2800" u="none" strike="noStrike" cap="none">
                          <a:latin typeface="Verdana"/>
                          <a:ea typeface="Verdana"/>
                          <a:cs typeface="Verdana"/>
                          <a:sym typeface="Verdana"/>
                        </a:rPr>
                        <a:t> the street.</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FF"/>
                          </a:solidFill>
                          <a:latin typeface="Verdana"/>
                          <a:ea typeface="Verdana"/>
                          <a:cs typeface="Verdana"/>
                          <a:sym typeface="Verdana"/>
                        </a:rPr>
                        <a:t>7</a:t>
                      </a:r>
                      <a:endParaRPr sz="2400" u="none" strike="noStrike" cap="none">
                        <a:solidFill>
                          <a:srgbClr val="0000FF"/>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out of</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Get ____the car.</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254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677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FF"/>
                          </a:solidFill>
                          <a:latin typeface="Verdana"/>
                          <a:ea typeface="Verdana"/>
                          <a:cs typeface="Verdana"/>
                          <a:sym typeface="Verdana"/>
                        </a:rPr>
                        <a:t>2</a:t>
                      </a:r>
                      <a:endParaRPr sz="2400" u="none" strike="noStrike" cap="none">
                        <a:solidFill>
                          <a:srgbClr val="0000FF"/>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along</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Go ____the train tracks.</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FF"/>
                          </a:solidFill>
                          <a:latin typeface="Verdana"/>
                          <a:ea typeface="Verdana"/>
                          <a:cs typeface="Verdana"/>
                          <a:sym typeface="Verdana"/>
                        </a:rPr>
                        <a:t>8</a:t>
                      </a:r>
                      <a:endParaRPr sz="2400" u="none" strike="noStrike" cap="none">
                        <a:solidFill>
                          <a:srgbClr val="0000FF"/>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over</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Go over the bridge.</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677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FF"/>
                          </a:solidFill>
                          <a:latin typeface="Verdana"/>
                          <a:ea typeface="Verdana"/>
                          <a:cs typeface="Verdana"/>
                          <a:sym typeface="Verdana"/>
                        </a:rPr>
                        <a:t>3</a:t>
                      </a:r>
                      <a:endParaRPr sz="2400" u="none" strike="noStrike" cap="none">
                        <a:solidFill>
                          <a:srgbClr val="0000FF"/>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around</a:t>
                      </a:r>
                      <a:endParaRPr sz="2800" b="1" u="none" strike="noStrike" cap="none">
                        <a:solidFill>
                          <a:schemeClr val="accent5"/>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Go _____ the corner.</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FF"/>
                          </a:solidFill>
                          <a:latin typeface="Verdana"/>
                          <a:ea typeface="Verdana"/>
                          <a:cs typeface="Verdana"/>
                          <a:sym typeface="Verdana"/>
                        </a:rPr>
                        <a:t>9</a:t>
                      </a:r>
                      <a:endParaRPr sz="2400" u="none" strike="noStrike" cap="none">
                        <a:solidFill>
                          <a:srgbClr val="0000FF"/>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past</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Go past the cafe.</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677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FF"/>
                          </a:solidFill>
                          <a:latin typeface="Verdana"/>
                          <a:ea typeface="Verdana"/>
                          <a:cs typeface="Verdana"/>
                          <a:sym typeface="Verdana"/>
                        </a:rPr>
                        <a:t>4</a:t>
                      </a:r>
                      <a:endParaRPr sz="2400" u="none" strike="noStrike" cap="none">
                        <a:solidFill>
                          <a:srgbClr val="0000FF"/>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dk1"/>
                          </a:solidFill>
                          <a:latin typeface="Verdana"/>
                          <a:ea typeface="Verdana"/>
                          <a:cs typeface="Verdana"/>
                          <a:sym typeface="Verdana"/>
                        </a:rPr>
                        <a:t>down</a:t>
                      </a:r>
                      <a:endParaRPr sz="2800" u="none" strike="noStrike" cap="none">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_____the stairs.</a:t>
                      </a:r>
                      <a:endParaRPr sz="2800" u="none" strike="noStrike" cap="none">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FF"/>
                          </a:solidFill>
                          <a:latin typeface="Verdana"/>
                          <a:ea typeface="Verdana"/>
                          <a:cs typeface="Verdana"/>
                          <a:sym typeface="Verdana"/>
                        </a:rPr>
                        <a:t>10</a:t>
                      </a:r>
                      <a:endParaRPr sz="2400" u="none" strike="noStrike" cap="none">
                        <a:solidFill>
                          <a:srgbClr val="0000FF"/>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dk1"/>
                          </a:solidFill>
                          <a:latin typeface="Verdana"/>
                          <a:ea typeface="Verdana"/>
                          <a:cs typeface="Verdana"/>
                          <a:sym typeface="Verdana"/>
                        </a:rPr>
                        <a:t>through</a:t>
                      </a:r>
                      <a:endParaRPr sz="2800" u="none" strike="noStrike" cap="none">
                        <a:solidFill>
                          <a:schemeClr val="dk1"/>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Drive ____ the tunnel.</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677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FF"/>
                          </a:solidFill>
                          <a:latin typeface="Verdana"/>
                          <a:ea typeface="Verdana"/>
                          <a:cs typeface="Verdana"/>
                          <a:sym typeface="Verdana"/>
                        </a:rPr>
                        <a:t>5</a:t>
                      </a:r>
                      <a:endParaRPr sz="2400" u="none" strike="noStrike" cap="none">
                        <a:solidFill>
                          <a:srgbClr val="0000FF"/>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from</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Run ____home to school.</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FF"/>
                          </a:solidFill>
                          <a:latin typeface="Verdana"/>
                          <a:ea typeface="Verdana"/>
                          <a:cs typeface="Verdana"/>
                          <a:sym typeface="Verdana"/>
                        </a:rPr>
                        <a:t>11</a:t>
                      </a:r>
                      <a:endParaRPr sz="2400" u="none" strike="noStrike" cap="none">
                        <a:solidFill>
                          <a:srgbClr val="0000FF"/>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dk1"/>
                          </a:solidFill>
                          <a:latin typeface="Verdana"/>
                          <a:ea typeface="Verdana"/>
                          <a:cs typeface="Verdana"/>
                          <a:sym typeface="Verdana"/>
                        </a:rPr>
                        <a:t>to</a:t>
                      </a:r>
                      <a:endParaRPr sz="2800" u="none" strike="noStrike" cap="none">
                        <a:solidFill>
                          <a:schemeClr val="dk1"/>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2800"/>
                        <a:buFont typeface="Arial"/>
                        <a:buNone/>
                      </a:pPr>
                      <a:r>
                        <a:rPr lang="en-US" sz="2800" u="none" strike="noStrike" cap="none">
                          <a:solidFill>
                            <a:schemeClr val="dk1"/>
                          </a:solidFill>
                          <a:latin typeface="Verdana"/>
                          <a:ea typeface="Verdana"/>
                          <a:cs typeface="Verdana"/>
                          <a:sym typeface="Verdana"/>
                        </a:rPr>
                        <a:t>Run from home ___ school.</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66775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FF"/>
                          </a:solidFill>
                          <a:latin typeface="Verdana"/>
                          <a:ea typeface="Verdana"/>
                          <a:cs typeface="Verdana"/>
                          <a:sym typeface="Verdana"/>
                        </a:rPr>
                        <a:t>6</a:t>
                      </a:r>
                      <a:endParaRPr sz="2400" u="none" strike="noStrike" cap="none">
                        <a:solidFill>
                          <a:srgbClr val="0000FF"/>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into</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Go _____ the house.</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0000FF"/>
                          </a:solidFill>
                          <a:latin typeface="Verdana"/>
                          <a:ea typeface="Verdana"/>
                          <a:cs typeface="Verdana"/>
                          <a:sym typeface="Verdana"/>
                        </a:rPr>
                        <a:t>12</a:t>
                      </a:r>
                      <a:endParaRPr sz="2400" u="none" strike="noStrike" cap="none">
                        <a:solidFill>
                          <a:srgbClr val="0000FF"/>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up</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Go ____the stairs.</a:t>
                      </a:r>
                      <a:endParaRPr sz="2800" u="none" strike="noStrike" cap="none">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pic>
        <p:nvPicPr>
          <p:cNvPr id="293" name="Google Shape;293;g13513cc399d_0_0"/>
          <p:cNvPicPr preferRelativeResize="0"/>
          <p:nvPr/>
        </p:nvPicPr>
        <p:blipFill rotWithShape="1">
          <a:blip r:embed="rId3">
            <a:alphaModFix/>
          </a:blip>
          <a:srcRect/>
          <a:stretch/>
        </p:blipFill>
        <p:spPr>
          <a:xfrm>
            <a:off x="1892788" y="1161350"/>
            <a:ext cx="769500" cy="769500"/>
          </a:xfrm>
          <a:prstGeom prst="rect">
            <a:avLst/>
          </a:prstGeom>
          <a:noFill/>
          <a:ln>
            <a:noFill/>
          </a:ln>
        </p:spPr>
      </p:pic>
      <p:pic>
        <p:nvPicPr>
          <p:cNvPr id="294" name="Google Shape;294;g13513cc399d_0_0"/>
          <p:cNvPicPr preferRelativeResize="0"/>
          <p:nvPr/>
        </p:nvPicPr>
        <p:blipFill rotWithShape="1">
          <a:blip r:embed="rId4">
            <a:alphaModFix/>
          </a:blip>
          <a:srcRect/>
          <a:stretch/>
        </p:blipFill>
        <p:spPr>
          <a:xfrm>
            <a:off x="2095000" y="3261725"/>
            <a:ext cx="532400" cy="532400"/>
          </a:xfrm>
          <a:prstGeom prst="rect">
            <a:avLst/>
          </a:prstGeom>
          <a:noFill/>
          <a:ln>
            <a:noFill/>
          </a:ln>
        </p:spPr>
      </p:pic>
      <p:pic>
        <p:nvPicPr>
          <p:cNvPr id="295" name="Google Shape;295;g13513cc399d_0_0"/>
          <p:cNvPicPr preferRelativeResize="0"/>
          <p:nvPr/>
        </p:nvPicPr>
        <p:blipFill rotWithShape="1">
          <a:blip r:embed="rId5">
            <a:alphaModFix/>
          </a:blip>
          <a:srcRect/>
          <a:stretch/>
        </p:blipFill>
        <p:spPr>
          <a:xfrm>
            <a:off x="8002525" y="2352100"/>
            <a:ext cx="365125" cy="365125"/>
          </a:xfrm>
          <a:prstGeom prst="rect">
            <a:avLst/>
          </a:prstGeom>
          <a:noFill/>
          <a:ln>
            <a:noFill/>
          </a:ln>
        </p:spPr>
      </p:pic>
      <p:pic>
        <p:nvPicPr>
          <p:cNvPr id="296" name="Google Shape;296;g13513cc399d_0_0"/>
          <p:cNvPicPr preferRelativeResize="0"/>
          <p:nvPr/>
        </p:nvPicPr>
        <p:blipFill rotWithShape="1">
          <a:blip r:embed="rId6">
            <a:alphaModFix/>
          </a:blip>
          <a:srcRect/>
          <a:stretch/>
        </p:blipFill>
        <p:spPr>
          <a:xfrm>
            <a:off x="8229575" y="4312813"/>
            <a:ext cx="532400" cy="532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9"/>
          <p:cNvSpPr/>
          <p:nvPr/>
        </p:nvSpPr>
        <p:spPr>
          <a:xfrm>
            <a:off x="127950" y="1088975"/>
            <a:ext cx="11936100" cy="56325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2100"/>
              <a:buFont typeface="Arial"/>
              <a:buNone/>
            </a:pPr>
            <a:r>
              <a:rPr lang="en-US" sz="2800" b="0" i="0" u="none" strike="noStrike" cap="none">
                <a:solidFill>
                  <a:schemeClr val="dk1"/>
                </a:solidFill>
                <a:latin typeface="Verdana"/>
                <a:ea typeface="Verdana"/>
                <a:cs typeface="Verdana"/>
                <a:sym typeface="Verdana"/>
              </a:rPr>
              <a:t>A: Hey, Maria! Do you want to meet at</a:t>
            </a:r>
            <a:endParaRPr sz="2800" b="0" i="0" u="none" strike="noStrike" cap="none">
              <a:solidFill>
                <a:schemeClr val="dk1"/>
              </a:solidFill>
              <a:latin typeface="Verdana"/>
              <a:ea typeface="Verdana"/>
              <a:cs typeface="Verdana"/>
              <a:sym typeface="Verdana"/>
            </a:endParaRPr>
          </a:p>
          <a:p>
            <a:pPr marL="0" marR="0" lvl="0" indent="0" algn="l" rtl="0">
              <a:lnSpc>
                <a:spcPct val="120000"/>
              </a:lnSpc>
              <a:spcBef>
                <a:spcPts val="0"/>
              </a:spcBef>
              <a:spcAft>
                <a:spcPts val="0"/>
              </a:spcAft>
              <a:buClr>
                <a:schemeClr val="dk1"/>
              </a:buClr>
              <a:buSzPts val="2100"/>
              <a:buFont typeface="Arial"/>
              <a:buNone/>
            </a:pPr>
            <a:r>
              <a:rPr lang="en-US" sz="2800" b="1" i="0" u="none" strike="noStrike" cap="none">
                <a:solidFill>
                  <a:srgbClr val="4A86E8"/>
                </a:solidFill>
                <a:latin typeface="Verdana"/>
                <a:ea typeface="Verdana"/>
                <a:cs typeface="Verdana"/>
                <a:sym typeface="Verdana"/>
              </a:rPr>
              <a:t>Cafe Espresso</a:t>
            </a:r>
            <a:r>
              <a:rPr lang="en-US" sz="2800" b="0" i="0" u="none" strike="noStrike" cap="none">
                <a:solidFill>
                  <a:schemeClr val="dk1"/>
                </a:solidFill>
                <a:latin typeface="Verdana"/>
                <a:ea typeface="Verdana"/>
                <a:cs typeface="Verdana"/>
                <a:sym typeface="Verdana"/>
              </a:rPr>
              <a:t>? I can give you </a:t>
            </a:r>
            <a:endParaRPr sz="2800" b="0" i="0" u="none" strike="noStrike" cap="none">
              <a:solidFill>
                <a:schemeClr val="dk1"/>
              </a:solidFill>
              <a:latin typeface="Verdana"/>
              <a:ea typeface="Verdana"/>
              <a:cs typeface="Verdana"/>
              <a:sym typeface="Verdana"/>
            </a:endParaRPr>
          </a:p>
          <a:p>
            <a:pPr marL="0" marR="0" lvl="0" indent="0" algn="l" rtl="0">
              <a:lnSpc>
                <a:spcPct val="120000"/>
              </a:lnSpc>
              <a:spcBef>
                <a:spcPts val="0"/>
              </a:spcBef>
              <a:spcAft>
                <a:spcPts val="0"/>
              </a:spcAft>
              <a:buClr>
                <a:schemeClr val="dk1"/>
              </a:buClr>
              <a:buSzPts val="2100"/>
              <a:buFont typeface="Arial"/>
              <a:buNone/>
            </a:pPr>
            <a:r>
              <a:rPr lang="en-US" sz="2800" b="1" i="0" u="none" strike="noStrike" cap="none">
                <a:solidFill>
                  <a:srgbClr val="4A86E8"/>
                </a:solidFill>
                <a:latin typeface="Verdana"/>
                <a:ea typeface="Verdana"/>
                <a:cs typeface="Verdana"/>
                <a:sym typeface="Verdana"/>
              </a:rPr>
              <a:t>directions</a:t>
            </a:r>
            <a:r>
              <a:rPr lang="en-US" sz="2800" b="0" i="0" u="none" strike="noStrike" cap="none">
                <a:solidFill>
                  <a:schemeClr val="dk1"/>
                </a:solidFill>
                <a:latin typeface="Verdana"/>
                <a:ea typeface="Verdana"/>
                <a:cs typeface="Verdana"/>
                <a:sym typeface="Verdana"/>
              </a:rPr>
              <a:t>. </a:t>
            </a:r>
            <a:endParaRPr sz="2800" b="0" i="0" u="none" strike="noStrike" cap="none">
              <a:solidFill>
                <a:schemeClr val="dk1"/>
              </a:solidFill>
              <a:latin typeface="Verdana"/>
              <a:ea typeface="Verdana"/>
              <a:cs typeface="Verdana"/>
              <a:sym typeface="Verdana"/>
            </a:endParaRPr>
          </a:p>
          <a:p>
            <a:pPr marL="0" marR="0" lvl="0" indent="0" algn="l" rtl="0">
              <a:lnSpc>
                <a:spcPct val="120000"/>
              </a:lnSpc>
              <a:spcBef>
                <a:spcPts val="0"/>
              </a:spcBef>
              <a:spcAft>
                <a:spcPts val="0"/>
              </a:spcAft>
              <a:buClr>
                <a:schemeClr val="dk1"/>
              </a:buClr>
              <a:buSzPts val="800"/>
              <a:buFont typeface="Arial"/>
              <a:buNone/>
            </a:pPr>
            <a:r>
              <a:rPr lang="en-US" sz="2800" b="0" i="0" u="none" strike="noStrike" cap="none">
                <a:solidFill>
                  <a:schemeClr val="dk1"/>
                </a:solidFill>
                <a:latin typeface="Verdana"/>
                <a:ea typeface="Verdana"/>
                <a:cs typeface="Verdana"/>
                <a:sym typeface="Verdana"/>
              </a:rPr>
              <a:t>B: Yes, Francis. I am on the corner of </a:t>
            </a:r>
            <a:r>
              <a:rPr lang="en-US" sz="2800" b="1" i="0" u="none" strike="noStrike" cap="none">
                <a:solidFill>
                  <a:srgbClr val="4A86E8"/>
                </a:solidFill>
                <a:latin typeface="Verdana"/>
                <a:ea typeface="Verdana"/>
                <a:cs typeface="Verdana"/>
                <a:sym typeface="Verdana"/>
              </a:rPr>
              <a:t>Elm </a:t>
            </a:r>
            <a:endParaRPr sz="2800" b="1" i="0" u="none" strike="noStrike" cap="none">
              <a:solidFill>
                <a:srgbClr val="4A86E8"/>
              </a:solidFill>
              <a:latin typeface="Verdana"/>
              <a:ea typeface="Verdana"/>
              <a:cs typeface="Verdana"/>
              <a:sym typeface="Verdana"/>
            </a:endParaRPr>
          </a:p>
          <a:p>
            <a:pPr marL="0" marR="0" lvl="0" indent="0" algn="l" rtl="0">
              <a:lnSpc>
                <a:spcPct val="120000"/>
              </a:lnSpc>
              <a:spcBef>
                <a:spcPts val="0"/>
              </a:spcBef>
              <a:spcAft>
                <a:spcPts val="0"/>
              </a:spcAft>
              <a:buClr>
                <a:schemeClr val="dk1"/>
              </a:buClr>
              <a:buSzPts val="800"/>
              <a:buFont typeface="Arial"/>
              <a:buNone/>
            </a:pPr>
            <a:r>
              <a:rPr lang="en-US" sz="2800" b="1" i="0" u="none" strike="noStrike" cap="none">
                <a:solidFill>
                  <a:srgbClr val="4A86E8"/>
                </a:solidFill>
                <a:latin typeface="Verdana"/>
                <a:ea typeface="Verdana"/>
                <a:cs typeface="Verdana"/>
                <a:sym typeface="Verdana"/>
              </a:rPr>
              <a:t>Street </a:t>
            </a:r>
            <a:r>
              <a:rPr lang="en-US" sz="2800" b="1">
                <a:solidFill>
                  <a:srgbClr val="4A86E8"/>
                </a:solidFill>
                <a:latin typeface="Verdana"/>
                <a:ea typeface="Verdana"/>
                <a:cs typeface="Verdana"/>
                <a:sym typeface="Verdana"/>
              </a:rPr>
              <a:t>Bridge and Oak Street.</a:t>
            </a:r>
            <a:r>
              <a:rPr lang="en-US" sz="2800" b="1">
                <a:solidFill>
                  <a:srgbClr val="4472C4"/>
                </a:solidFill>
                <a:latin typeface="Verdana"/>
                <a:ea typeface="Verdana"/>
                <a:cs typeface="Verdana"/>
                <a:sym typeface="Verdana"/>
              </a:rPr>
              <a:t> </a:t>
            </a:r>
            <a:endParaRPr sz="2800" b="0" i="0" u="none" strike="noStrike" cap="none">
              <a:solidFill>
                <a:schemeClr val="dk1"/>
              </a:solidFill>
              <a:latin typeface="Verdana"/>
              <a:ea typeface="Verdana"/>
              <a:cs typeface="Verdana"/>
              <a:sym typeface="Verdana"/>
            </a:endParaRPr>
          </a:p>
          <a:p>
            <a:pPr marL="0" marR="0" lvl="0" indent="0" algn="l" rtl="0">
              <a:lnSpc>
                <a:spcPct val="120000"/>
              </a:lnSpc>
              <a:spcBef>
                <a:spcPts val="0"/>
              </a:spcBef>
              <a:spcAft>
                <a:spcPts val="0"/>
              </a:spcAft>
              <a:buClr>
                <a:schemeClr val="dk1"/>
              </a:buClr>
              <a:buSzPts val="800"/>
              <a:buFont typeface="Arial"/>
              <a:buNone/>
            </a:pPr>
            <a:r>
              <a:rPr lang="en-US" sz="2800" b="0" i="0" u="none" strike="noStrike" cap="none">
                <a:solidFill>
                  <a:schemeClr val="dk1"/>
                </a:solidFill>
                <a:latin typeface="Verdana"/>
                <a:ea typeface="Verdana"/>
                <a:cs typeface="Verdana"/>
                <a:sym typeface="Verdana"/>
              </a:rPr>
              <a:t>A: First, walk </a:t>
            </a:r>
            <a:r>
              <a:rPr lang="en-US" sz="2800" b="1">
                <a:solidFill>
                  <a:srgbClr val="4A86E8"/>
                </a:solidFill>
                <a:latin typeface="Verdana"/>
                <a:ea typeface="Verdana"/>
                <a:cs typeface="Verdana"/>
                <a:sym typeface="Verdana"/>
              </a:rPr>
              <a:t>along the train tracks</a:t>
            </a:r>
            <a:r>
              <a:rPr lang="en-US" sz="2800" b="0" i="0" u="none" strike="noStrike" cap="none">
                <a:solidFill>
                  <a:schemeClr val="dk1"/>
                </a:solidFill>
                <a:latin typeface="Verdana"/>
                <a:ea typeface="Verdana"/>
                <a:cs typeface="Verdana"/>
                <a:sym typeface="Verdana"/>
              </a:rPr>
              <a:t> towards the next </a:t>
            </a:r>
            <a:r>
              <a:rPr lang="en-US" sz="2800" b="1" i="0" u="none" strike="noStrike" cap="none">
                <a:solidFill>
                  <a:srgbClr val="4A86E8"/>
                </a:solidFill>
                <a:latin typeface="Verdana"/>
                <a:ea typeface="Verdana"/>
                <a:cs typeface="Verdana"/>
                <a:sym typeface="Verdana"/>
              </a:rPr>
              <a:t>traffic light</a:t>
            </a:r>
            <a:r>
              <a:rPr lang="en-US" sz="2800" b="0" i="0" u="none" strike="noStrike" cap="none">
                <a:solidFill>
                  <a:schemeClr val="dk1"/>
                </a:solidFill>
                <a:latin typeface="Verdana"/>
                <a:ea typeface="Verdana"/>
                <a:cs typeface="Verdana"/>
                <a:sym typeface="Verdana"/>
              </a:rPr>
              <a:t>. At the </a:t>
            </a:r>
            <a:r>
              <a:rPr lang="en-US" sz="2800" b="1" i="0" u="none" strike="noStrike" cap="none">
                <a:solidFill>
                  <a:srgbClr val="4A86E8"/>
                </a:solidFill>
                <a:latin typeface="Verdana"/>
                <a:ea typeface="Verdana"/>
                <a:cs typeface="Verdana"/>
                <a:sym typeface="Verdana"/>
              </a:rPr>
              <a:t>traffic light</a:t>
            </a:r>
            <a:r>
              <a:rPr lang="en-US" sz="2800" b="1" i="0" u="none" strike="noStrike" cap="none">
                <a:solidFill>
                  <a:schemeClr val="dk1"/>
                </a:solidFill>
                <a:latin typeface="Verdana"/>
                <a:ea typeface="Verdana"/>
                <a:cs typeface="Verdana"/>
                <a:sym typeface="Verdana"/>
              </a:rPr>
              <a:t>,</a:t>
            </a:r>
            <a:r>
              <a:rPr lang="en-US" sz="2800" b="0" i="0" u="none" strike="noStrike" cap="none">
                <a:solidFill>
                  <a:schemeClr val="dk1"/>
                </a:solidFill>
                <a:latin typeface="Verdana"/>
                <a:ea typeface="Verdana"/>
                <a:cs typeface="Verdana"/>
                <a:sym typeface="Verdana"/>
              </a:rPr>
              <a:t> turn </a:t>
            </a:r>
            <a:r>
              <a:rPr lang="en-US" sz="2800" b="1" i="0" u="none" strike="noStrike" cap="none">
                <a:solidFill>
                  <a:srgbClr val="4A86E8"/>
                </a:solidFill>
                <a:latin typeface="Verdana"/>
                <a:ea typeface="Verdana"/>
                <a:cs typeface="Verdana"/>
                <a:sym typeface="Verdana"/>
              </a:rPr>
              <a:t>right</a:t>
            </a:r>
            <a:r>
              <a:rPr lang="en-US" sz="2800" b="0" i="0" u="none" strike="noStrike" cap="none">
                <a:solidFill>
                  <a:schemeClr val="dk1"/>
                </a:solidFill>
                <a:latin typeface="Verdana"/>
                <a:ea typeface="Verdana"/>
                <a:cs typeface="Verdana"/>
                <a:sym typeface="Verdana"/>
              </a:rPr>
              <a:t>. </a:t>
            </a:r>
            <a:endParaRPr sz="2800" b="0" i="0" u="none" strike="noStrike" cap="none">
              <a:solidFill>
                <a:schemeClr val="dk1"/>
              </a:solidFill>
              <a:latin typeface="Verdana"/>
              <a:ea typeface="Verdana"/>
              <a:cs typeface="Verdana"/>
              <a:sym typeface="Verdana"/>
            </a:endParaRPr>
          </a:p>
          <a:p>
            <a:pPr marL="0" marR="0" lvl="0" indent="0" algn="l" rtl="0">
              <a:lnSpc>
                <a:spcPct val="120000"/>
              </a:lnSpc>
              <a:spcBef>
                <a:spcPts val="0"/>
              </a:spcBef>
              <a:spcAft>
                <a:spcPts val="0"/>
              </a:spcAft>
              <a:buClr>
                <a:schemeClr val="dk1"/>
              </a:buClr>
              <a:buSzPts val="800"/>
              <a:buFont typeface="Arial"/>
              <a:buNone/>
            </a:pPr>
            <a:r>
              <a:rPr lang="en-US" sz="2800" b="0" i="0" u="none" strike="noStrike" cap="none">
                <a:solidFill>
                  <a:schemeClr val="dk1"/>
                </a:solidFill>
                <a:latin typeface="Verdana"/>
                <a:ea typeface="Verdana"/>
                <a:cs typeface="Verdana"/>
                <a:sym typeface="Verdana"/>
              </a:rPr>
              <a:t>B: Okay, then where do I go?</a:t>
            </a:r>
            <a:endParaRPr sz="2800" b="0" i="0" u="none" strike="noStrike" cap="none">
              <a:solidFill>
                <a:schemeClr val="dk1"/>
              </a:solidFill>
              <a:latin typeface="Verdana"/>
              <a:ea typeface="Verdana"/>
              <a:cs typeface="Verdana"/>
              <a:sym typeface="Verdana"/>
            </a:endParaRPr>
          </a:p>
          <a:p>
            <a:pPr marL="0" marR="0" lvl="0" indent="0" algn="l" rtl="0">
              <a:lnSpc>
                <a:spcPct val="120000"/>
              </a:lnSpc>
              <a:spcBef>
                <a:spcPts val="0"/>
              </a:spcBef>
              <a:spcAft>
                <a:spcPts val="0"/>
              </a:spcAft>
              <a:buClr>
                <a:schemeClr val="dk1"/>
              </a:buClr>
              <a:buSzPts val="2100"/>
              <a:buFont typeface="Arial"/>
              <a:buNone/>
            </a:pPr>
            <a:r>
              <a:rPr lang="en-US" sz="2800" b="0" i="0" u="none" strike="noStrike" cap="none">
                <a:solidFill>
                  <a:schemeClr val="dk1"/>
                </a:solidFill>
                <a:latin typeface="Verdana"/>
                <a:ea typeface="Verdana"/>
                <a:cs typeface="Verdana"/>
                <a:sym typeface="Verdana"/>
              </a:rPr>
              <a:t>A: </a:t>
            </a:r>
            <a:r>
              <a:rPr lang="en-US" sz="2800" b="1" i="0" u="none" strike="noStrike" cap="none">
                <a:solidFill>
                  <a:srgbClr val="4A86E8"/>
                </a:solidFill>
                <a:latin typeface="Verdana"/>
                <a:ea typeface="Verdana"/>
                <a:cs typeface="Verdana"/>
                <a:sym typeface="Verdana"/>
              </a:rPr>
              <a:t>Cafe Espresso</a:t>
            </a:r>
            <a:r>
              <a:rPr lang="en-US" sz="2800" b="0" i="0" u="none" strike="noStrike" cap="none">
                <a:solidFill>
                  <a:schemeClr val="dk1"/>
                </a:solidFill>
                <a:latin typeface="Verdana"/>
                <a:ea typeface="Verdana"/>
                <a:cs typeface="Verdana"/>
                <a:sym typeface="Verdana"/>
              </a:rPr>
              <a:t> is </a:t>
            </a:r>
            <a:r>
              <a:rPr lang="en-US" sz="2800" b="1">
                <a:solidFill>
                  <a:srgbClr val="4A86E8"/>
                </a:solidFill>
                <a:latin typeface="Verdana"/>
                <a:ea typeface="Verdana"/>
                <a:cs typeface="Verdana"/>
                <a:sym typeface="Verdana"/>
              </a:rPr>
              <a:t>past the library</a:t>
            </a:r>
            <a:r>
              <a:rPr lang="en-US" sz="2800" b="1">
                <a:solidFill>
                  <a:srgbClr val="4472C4"/>
                </a:solidFill>
                <a:latin typeface="Verdana"/>
                <a:ea typeface="Verdana"/>
                <a:cs typeface="Verdana"/>
                <a:sym typeface="Verdana"/>
              </a:rPr>
              <a:t>.</a:t>
            </a:r>
            <a:r>
              <a:rPr lang="en-US" sz="2800" b="0" i="0" u="none" strike="noStrike" cap="none">
                <a:solidFill>
                  <a:schemeClr val="dk1"/>
                </a:solidFill>
                <a:latin typeface="Verdana"/>
                <a:ea typeface="Verdana"/>
                <a:cs typeface="Verdana"/>
                <a:sym typeface="Verdana"/>
              </a:rPr>
              <a:t> You will see the </a:t>
            </a:r>
            <a:r>
              <a:rPr lang="en-US" sz="2800">
                <a:solidFill>
                  <a:schemeClr val="dk1"/>
                </a:solidFill>
                <a:latin typeface="Verdana"/>
                <a:ea typeface="Verdana"/>
                <a:cs typeface="Verdana"/>
                <a:sym typeface="Verdana"/>
              </a:rPr>
              <a:t>sign for the cafe along the street.</a:t>
            </a:r>
            <a:r>
              <a:rPr lang="en-US" sz="2800" b="0" i="0" u="none" strike="noStrike" cap="none">
                <a:solidFill>
                  <a:schemeClr val="dk1"/>
                </a:solidFill>
                <a:latin typeface="Verdana"/>
                <a:ea typeface="Verdana"/>
                <a:cs typeface="Verdana"/>
                <a:sym typeface="Verdana"/>
              </a:rPr>
              <a:t> </a:t>
            </a:r>
            <a:endParaRPr sz="2800" b="0" i="0" u="none" strike="noStrike" cap="none">
              <a:solidFill>
                <a:schemeClr val="dk1"/>
              </a:solidFill>
              <a:latin typeface="Verdana"/>
              <a:ea typeface="Verdana"/>
              <a:cs typeface="Verdana"/>
              <a:sym typeface="Verdana"/>
            </a:endParaRPr>
          </a:p>
          <a:p>
            <a:pPr marL="0" marR="0" lvl="0" indent="0" algn="l" rtl="0">
              <a:lnSpc>
                <a:spcPct val="120000"/>
              </a:lnSpc>
              <a:spcBef>
                <a:spcPts val="0"/>
              </a:spcBef>
              <a:spcAft>
                <a:spcPts val="0"/>
              </a:spcAft>
              <a:buClr>
                <a:schemeClr val="dk1"/>
              </a:buClr>
              <a:buSzPts val="2100"/>
              <a:buFont typeface="Arial"/>
              <a:buNone/>
            </a:pPr>
            <a:endParaRPr sz="2800" b="0" i="0" u="none" strike="noStrike" cap="none">
              <a:solidFill>
                <a:schemeClr val="dk1"/>
              </a:solidFill>
              <a:latin typeface="Verdana"/>
              <a:ea typeface="Verdana"/>
              <a:cs typeface="Verdana"/>
              <a:sym typeface="Verdana"/>
            </a:endParaRPr>
          </a:p>
        </p:txBody>
      </p:sp>
      <p:sp>
        <p:nvSpPr>
          <p:cNvPr id="304" name="Google Shape;304;p9"/>
          <p:cNvSpPr txBox="1">
            <a:spLocks noGrp="1"/>
          </p:cNvSpPr>
          <p:nvPr>
            <p:ph type="ftr" idx="11"/>
          </p:nvPr>
        </p:nvSpPr>
        <p:spPr>
          <a:xfrm>
            <a:off x="376025" y="6358520"/>
            <a:ext cx="3523419" cy="2693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©2021-2022 Light of the World Learning</a:t>
            </a:r>
            <a:endParaRPr/>
          </a:p>
        </p:txBody>
      </p:sp>
      <p:sp>
        <p:nvSpPr>
          <p:cNvPr id="305" name="Google Shape;305;p9"/>
          <p:cNvSpPr txBox="1"/>
          <p:nvPr/>
        </p:nvSpPr>
        <p:spPr>
          <a:xfrm>
            <a:off x="-455973" y="186277"/>
            <a:ext cx="69147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i="0" u="none" strike="noStrike" cap="none">
                <a:solidFill>
                  <a:schemeClr val="dk1"/>
                </a:solidFill>
                <a:latin typeface="Verdana"/>
                <a:ea typeface="Verdana"/>
                <a:cs typeface="Verdana"/>
                <a:sym typeface="Verdana"/>
              </a:rPr>
              <a:t>Listen and repeat.</a:t>
            </a:r>
            <a:endParaRPr sz="3200" b="1" i="0" u="none" strike="noStrike" cap="none">
              <a:solidFill>
                <a:schemeClr val="dk1"/>
              </a:solidFill>
              <a:latin typeface="Verdana"/>
              <a:ea typeface="Verdana"/>
              <a:cs typeface="Verdana"/>
              <a:sym typeface="Verdana"/>
            </a:endParaRPr>
          </a:p>
        </p:txBody>
      </p:sp>
      <p:sp>
        <p:nvSpPr>
          <p:cNvPr id="306" name="Google Shape;306;p9"/>
          <p:cNvSpPr txBox="1"/>
          <p:nvPr/>
        </p:nvSpPr>
        <p:spPr>
          <a:xfrm>
            <a:off x="4578525" y="286200"/>
            <a:ext cx="6141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07" name="Google Shape;30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308" name="Google Shape;308;p9"/>
          <p:cNvPicPr preferRelativeResize="0"/>
          <p:nvPr/>
        </p:nvPicPr>
        <p:blipFill rotWithShape="1">
          <a:blip r:embed="rId3">
            <a:alphaModFix/>
          </a:blip>
          <a:srcRect b="10586"/>
          <a:stretch/>
        </p:blipFill>
        <p:spPr>
          <a:xfrm>
            <a:off x="7914500" y="286200"/>
            <a:ext cx="4135401" cy="2464974"/>
          </a:xfrm>
          <a:prstGeom prst="rect">
            <a:avLst/>
          </a:prstGeom>
          <a:noFill/>
          <a:ln>
            <a:noFill/>
          </a:ln>
        </p:spPr>
      </p:pic>
      <p:pic>
        <p:nvPicPr>
          <p:cNvPr id="309" name="Google Shape;309;p9"/>
          <p:cNvPicPr preferRelativeResize="0"/>
          <p:nvPr/>
        </p:nvPicPr>
        <p:blipFill rotWithShape="1">
          <a:blip r:embed="rId4">
            <a:alphaModFix/>
          </a:blip>
          <a:srcRect l="14614" t="19753" r="14613" b="19746"/>
          <a:stretch/>
        </p:blipFill>
        <p:spPr>
          <a:xfrm>
            <a:off x="8501141" y="4426200"/>
            <a:ext cx="900058" cy="7694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1"/>
          <p:cNvSpPr txBox="1">
            <a:spLocks noGrp="1"/>
          </p:cNvSpPr>
          <p:nvPr>
            <p:ph type="ftr" idx="11"/>
          </p:nvPr>
        </p:nvSpPr>
        <p:spPr>
          <a:xfrm>
            <a:off x="-1" y="6391520"/>
            <a:ext cx="3991705"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317" name="Google Shape;317;p11"/>
          <p:cNvSpPr txBox="1"/>
          <p:nvPr/>
        </p:nvSpPr>
        <p:spPr>
          <a:xfrm>
            <a:off x="1449975" y="206875"/>
            <a:ext cx="99039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Final S after a voiced sound is /z/</a:t>
            </a:r>
            <a:r>
              <a:rPr lang="en-US" sz="3200" b="1" i="0" u="none" strike="noStrike" cap="none">
                <a:solidFill>
                  <a:schemeClr val="dk1"/>
                </a:solidFill>
                <a:latin typeface="Verdana"/>
                <a:ea typeface="Verdana"/>
                <a:cs typeface="Verdana"/>
                <a:sym typeface="Verdana"/>
              </a:rPr>
              <a:t>.</a:t>
            </a:r>
            <a:endParaRPr sz="3200" b="1" i="0" u="none" strike="noStrike" cap="none">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Final S after an unvoiced sound is /s/.</a:t>
            </a:r>
            <a:endParaRPr sz="3200" b="1">
              <a:solidFill>
                <a:schemeClr val="dk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4400"/>
              <a:buFont typeface="Arial"/>
              <a:buNone/>
            </a:pPr>
            <a:r>
              <a:rPr lang="en-US" sz="3200" b="1">
                <a:solidFill>
                  <a:schemeClr val="dk1"/>
                </a:solidFill>
                <a:latin typeface="Verdana"/>
                <a:ea typeface="Verdana"/>
                <a:cs typeface="Verdana"/>
                <a:sym typeface="Verdana"/>
              </a:rPr>
              <a:t>Final ES after a hissing sound is /iz/.</a:t>
            </a:r>
            <a:endParaRPr sz="3200" b="1">
              <a:solidFill>
                <a:schemeClr val="dk1"/>
              </a:solidFill>
              <a:latin typeface="Verdana"/>
              <a:ea typeface="Verdana"/>
              <a:cs typeface="Verdana"/>
              <a:sym typeface="Verdana"/>
            </a:endParaRPr>
          </a:p>
        </p:txBody>
      </p:sp>
      <p:sp>
        <p:nvSpPr>
          <p:cNvPr id="318" name="Google Shape;318;p11"/>
          <p:cNvSpPr txBox="1">
            <a:spLocks noGrp="1"/>
          </p:cNvSpPr>
          <p:nvPr>
            <p:ph type="sldNum" idx="12"/>
          </p:nvPr>
        </p:nvSpPr>
        <p:spPr>
          <a:xfrm>
            <a:off x="8610600" y="639152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graphicFrame>
        <p:nvGraphicFramePr>
          <p:cNvPr id="319" name="Google Shape;319;p11"/>
          <p:cNvGraphicFramePr/>
          <p:nvPr/>
        </p:nvGraphicFramePr>
        <p:xfrm>
          <a:off x="876850" y="1952051"/>
          <a:ext cx="3000000" cy="3000000"/>
        </p:xfrm>
        <a:graphic>
          <a:graphicData uri="http://schemas.openxmlformats.org/drawingml/2006/table">
            <a:tbl>
              <a:tblPr>
                <a:noFill/>
                <a:tableStyleId>{7D4BD755-4A86-40F1-9914-8B32D0D196C6}</a:tableStyleId>
              </a:tblPr>
              <a:tblGrid>
                <a:gridCol w="2636750">
                  <a:extLst>
                    <a:ext uri="{9D8B030D-6E8A-4147-A177-3AD203B41FA5}">
                      <a16:colId xmlns:a16="http://schemas.microsoft.com/office/drawing/2014/main" val="20000"/>
                    </a:ext>
                  </a:extLst>
                </a:gridCol>
                <a:gridCol w="2650975">
                  <a:extLst>
                    <a:ext uri="{9D8B030D-6E8A-4147-A177-3AD203B41FA5}">
                      <a16:colId xmlns:a16="http://schemas.microsoft.com/office/drawing/2014/main" val="20001"/>
                    </a:ext>
                  </a:extLst>
                </a:gridCol>
                <a:gridCol w="2697050">
                  <a:extLst>
                    <a:ext uri="{9D8B030D-6E8A-4147-A177-3AD203B41FA5}">
                      <a16:colId xmlns:a16="http://schemas.microsoft.com/office/drawing/2014/main" val="20002"/>
                    </a:ext>
                  </a:extLst>
                </a:gridCol>
                <a:gridCol w="2453500">
                  <a:extLst>
                    <a:ext uri="{9D8B030D-6E8A-4147-A177-3AD203B41FA5}">
                      <a16:colId xmlns:a16="http://schemas.microsoft.com/office/drawing/2014/main" val="20003"/>
                    </a:ext>
                  </a:extLst>
                </a:gridCol>
              </a:tblGrid>
              <a:tr h="82270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chemeClr val="dk1"/>
                          </a:solidFill>
                          <a:latin typeface="Verdana"/>
                          <a:ea typeface="Verdana"/>
                          <a:cs typeface="Verdana"/>
                          <a:sym typeface="Verdana"/>
                        </a:rPr>
                        <a:t>/z/</a:t>
                      </a:r>
                      <a:r>
                        <a:rPr lang="en-US" sz="2800" u="none" strike="noStrike" cap="none">
                          <a:solidFill>
                            <a:schemeClr val="dk1"/>
                          </a:solidFill>
                          <a:latin typeface="Verdana"/>
                          <a:ea typeface="Verdana"/>
                          <a:cs typeface="Verdana"/>
                          <a:sym typeface="Verdana"/>
                        </a:rPr>
                        <a:t> </a:t>
                      </a:r>
                      <a:endParaRPr sz="2800" u="none" strike="noStrike" cap="none">
                        <a:solidFill>
                          <a:schemeClr val="dk1"/>
                        </a:solidFill>
                        <a:latin typeface="Verdana"/>
                        <a:ea typeface="Verdana"/>
                        <a:cs typeface="Verdana"/>
                        <a:sym typeface="Verdana"/>
                      </a:endParaRPr>
                    </a:p>
                  </a:txBody>
                  <a:tcPr marL="91425" marR="91425" marT="91425" marB="91425">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chemeClr val="dk1"/>
                          </a:solidFill>
                          <a:latin typeface="Verdana"/>
                          <a:ea typeface="Verdana"/>
                          <a:cs typeface="Verdana"/>
                          <a:sym typeface="Verdana"/>
                        </a:rPr>
                        <a:t>/s/</a:t>
                      </a:r>
                      <a:r>
                        <a:rPr lang="en-US" sz="2800" u="none" strike="noStrike" cap="none">
                          <a:solidFill>
                            <a:schemeClr val="dk1"/>
                          </a:solidFill>
                          <a:latin typeface="Verdana"/>
                          <a:ea typeface="Verdana"/>
                          <a:cs typeface="Verdana"/>
                          <a:sym typeface="Verdana"/>
                        </a:rPr>
                        <a:t> </a:t>
                      </a:r>
                      <a:endParaRPr sz="2800" u="none" strike="noStrike" cap="none">
                        <a:solidFill>
                          <a:schemeClr val="dk1"/>
                        </a:solidFill>
                        <a:latin typeface="Verdana"/>
                        <a:ea typeface="Verdana"/>
                        <a:cs typeface="Verdana"/>
                        <a:sym typeface="Verdana"/>
                      </a:endParaRPr>
                    </a:p>
                  </a:txBody>
                  <a:tcPr marL="91425" marR="91425" marT="91425" marB="91425">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chemeClr val="dk1"/>
                          </a:solidFill>
                          <a:latin typeface="Verdana"/>
                          <a:ea typeface="Verdana"/>
                          <a:cs typeface="Verdana"/>
                          <a:sym typeface="Verdana"/>
                        </a:rPr>
                        <a:t>/iz/</a:t>
                      </a:r>
                      <a:r>
                        <a:rPr lang="en-US" sz="2800" u="none" strike="noStrike" cap="none">
                          <a:solidFill>
                            <a:schemeClr val="dk1"/>
                          </a:solidFill>
                          <a:latin typeface="Verdana"/>
                          <a:ea typeface="Verdana"/>
                          <a:cs typeface="Verdana"/>
                          <a:sym typeface="Verdana"/>
                        </a:rPr>
                        <a:t> </a:t>
                      </a:r>
                      <a:endParaRPr sz="2800" u="none" strike="noStrike" cap="none">
                        <a:solidFill>
                          <a:schemeClr val="dk1"/>
                        </a:solidFill>
                        <a:latin typeface="Verdana"/>
                        <a:ea typeface="Verdana"/>
                        <a:cs typeface="Verdana"/>
                        <a:sym typeface="Verdana"/>
                      </a:endParaRPr>
                    </a:p>
                  </a:txBody>
                  <a:tcPr marL="91425" marR="91425" marT="91425" marB="91425">
                    <a:solidFill>
                      <a:srgbClr val="C9DAF8"/>
                    </a:solidFill>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Challenge</a:t>
                      </a:r>
                      <a:endParaRPr sz="2800" u="none" strike="noStrike" cap="none">
                        <a:latin typeface="Verdana"/>
                        <a:ea typeface="Verdana"/>
                        <a:cs typeface="Verdana"/>
                        <a:sym typeface="Verdana"/>
                      </a:endParaRPr>
                    </a:p>
                  </a:txBody>
                  <a:tcPr marL="91425" marR="91425" marT="91425" marB="91425">
                    <a:solidFill>
                      <a:srgbClr val="C9DAF8"/>
                    </a:solidFill>
                  </a:tcPr>
                </a:tc>
                <a:extLst>
                  <a:ext uri="{0D108BD9-81ED-4DB2-BD59-A6C34878D82A}">
                    <a16:rowId xmlns:a16="http://schemas.microsoft.com/office/drawing/2014/main" val="10000"/>
                  </a:ext>
                </a:extLst>
              </a:tr>
              <a:tr h="6602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delivers</a:t>
                      </a:r>
                      <a:endParaRPr sz="28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points</a:t>
                      </a:r>
                      <a:endParaRPr sz="28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churches</a:t>
                      </a:r>
                      <a:endParaRPr sz="28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latin typeface="Verdana"/>
                        <a:ea typeface="Verdana"/>
                        <a:cs typeface="Verdana"/>
                        <a:sym typeface="Verdana"/>
                      </a:endParaRPr>
                    </a:p>
                  </a:txBody>
                  <a:tcPr marL="91425" marR="91425" marT="91425" marB="91425"/>
                </a:tc>
                <a:extLst>
                  <a:ext uri="{0D108BD9-81ED-4DB2-BD59-A6C34878D82A}">
                    <a16:rowId xmlns:a16="http://schemas.microsoft.com/office/drawing/2014/main" val="10001"/>
                  </a:ext>
                </a:extLst>
              </a:tr>
              <a:tr h="6602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shows</a:t>
                      </a:r>
                      <a:endParaRPr sz="28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Jack’s</a:t>
                      </a:r>
                      <a:endParaRPr sz="28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compasses</a:t>
                      </a:r>
                      <a:endParaRPr sz="28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latin typeface="Verdana"/>
                        <a:ea typeface="Verdana"/>
                        <a:cs typeface="Verdana"/>
                        <a:sym typeface="Verdana"/>
                      </a:endParaRPr>
                    </a:p>
                  </a:txBody>
                  <a:tcPr marL="91425" marR="91425" marT="91425" marB="91425"/>
                </a:tc>
                <a:extLst>
                  <a:ext uri="{0D108BD9-81ED-4DB2-BD59-A6C34878D82A}">
                    <a16:rowId xmlns:a16="http://schemas.microsoft.com/office/drawing/2014/main" val="10002"/>
                  </a:ext>
                </a:extLst>
              </a:tr>
              <a:tr h="6602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directions</a:t>
                      </a:r>
                      <a:endParaRPr sz="28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lights</a:t>
                      </a:r>
                      <a:endParaRPr sz="28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washes</a:t>
                      </a:r>
                      <a:endParaRPr sz="28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latin typeface="Verdana"/>
                        <a:ea typeface="Verdana"/>
                        <a:cs typeface="Verdana"/>
                        <a:sym typeface="Verdana"/>
                      </a:endParaRPr>
                    </a:p>
                  </a:txBody>
                  <a:tcPr marL="91425" marR="91425" marT="91425" marB="91425"/>
                </a:tc>
                <a:extLst>
                  <a:ext uri="{0D108BD9-81ED-4DB2-BD59-A6C34878D82A}">
                    <a16:rowId xmlns:a16="http://schemas.microsoft.com/office/drawing/2014/main" val="10003"/>
                  </a:ext>
                </a:extLst>
              </a:tr>
              <a:tr h="6602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corners</a:t>
                      </a:r>
                      <a:endParaRPr sz="28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tracks</a:t>
                      </a:r>
                      <a:endParaRPr sz="28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latin typeface="Verdana"/>
                          <a:ea typeface="Verdana"/>
                          <a:cs typeface="Verdana"/>
                          <a:sym typeface="Verdana"/>
                        </a:rPr>
                        <a:t>races</a:t>
                      </a:r>
                      <a:endParaRPr sz="2800" u="none" strike="noStrike" cap="none">
                        <a:latin typeface="Verdana"/>
                        <a:ea typeface="Verdana"/>
                        <a:cs typeface="Verdana"/>
                        <a:sym typeface="Verdana"/>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latin typeface="Verdana"/>
                        <a:ea typeface="Verdana"/>
                        <a:cs typeface="Verdana"/>
                        <a:sym typeface="Verdana"/>
                      </a:endParaRPr>
                    </a:p>
                  </a:txBody>
                  <a:tcPr marL="91425" marR="91425" marT="91425" marB="91425"/>
                </a:tc>
                <a:extLst>
                  <a:ext uri="{0D108BD9-81ED-4DB2-BD59-A6C34878D82A}">
                    <a16:rowId xmlns:a16="http://schemas.microsoft.com/office/drawing/2014/main" val="10004"/>
                  </a:ext>
                </a:extLst>
              </a:tr>
            </a:tbl>
          </a:graphicData>
        </a:graphic>
      </p:graphicFrame>
      <p:sp>
        <p:nvSpPr>
          <p:cNvPr id="320" name="Google Shape;320;p11"/>
          <p:cNvSpPr txBox="1"/>
          <p:nvPr/>
        </p:nvSpPr>
        <p:spPr>
          <a:xfrm>
            <a:off x="945438" y="5279138"/>
            <a:ext cx="10301100" cy="14775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00000"/>
              </a:lnSpc>
              <a:spcBef>
                <a:spcPts val="0"/>
              </a:spcBef>
              <a:spcAft>
                <a:spcPts val="0"/>
              </a:spcAft>
              <a:buClr>
                <a:srgbClr val="000000"/>
              </a:buClr>
              <a:buSzPts val="2800"/>
              <a:buFont typeface="Verdana"/>
              <a:buAutoNum type="arabicPeriod"/>
            </a:pPr>
            <a:r>
              <a:rPr lang="en-US" sz="2800" b="0" i="0" u="none" strike="noStrike" cap="none">
                <a:solidFill>
                  <a:srgbClr val="000000"/>
                </a:solidFill>
                <a:latin typeface="Verdana"/>
                <a:ea typeface="Verdana"/>
                <a:cs typeface="Verdana"/>
                <a:sym typeface="Verdana"/>
              </a:rPr>
              <a:t>She delivers the boxe</a:t>
            </a:r>
            <a:r>
              <a:rPr lang="en-US" sz="2800">
                <a:latin typeface="Verdana"/>
                <a:ea typeface="Verdana"/>
                <a:cs typeface="Verdana"/>
                <a:sym typeface="Verdana"/>
              </a:rPr>
              <a:t>s to the churches</a:t>
            </a:r>
            <a:r>
              <a:rPr lang="en-US" sz="2800" b="0" i="0" u="none" strike="noStrike" cap="none">
                <a:solidFill>
                  <a:srgbClr val="000000"/>
                </a:solidFill>
                <a:latin typeface="Verdana"/>
                <a:ea typeface="Verdana"/>
                <a:cs typeface="Verdana"/>
                <a:sym typeface="Verdana"/>
              </a:rPr>
              <a:t>. </a:t>
            </a:r>
            <a:endParaRPr sz="2800" b="0" i="0" u="none" strike="noStrike" cap="none">
              <a:solidFill>
                <a:srgbClr val="000000"/>
              </a:solidFill>
              <a:latin typeface="Verdana"/>
              <a:ea typeface="Verdana"/>
              <a:cs typeface="Verdana"/>
              <a:sym typeface="Verdana"/>
            </a:endParaRPr>
          </a:p>
          <a:p>
            <a:pPr marL="457200" marR="0" lvl="0" indent="-406400" algn="l" rtl="0">
              <a:lnSpc>
                <a:spcPct val="100000"/>
              </a:lnSpc>
              <a:spcBef>
                <a:spcPts val="0"/>
              </a:spcBef>
              <a:spcAft>
                <a:spcPts val="0"/>
              </a:spcAft>
              <a:buClr>
                <a:srgbClr val="000000"/>
              </a:buClr>
              <a:buSzPts val="2800"/>
              <a:buFont typeface="Verdana"/>
              <a:buAutoNum type="arabicPeriod"/>
            </a:pPr>
            <a:r>
              <a:rPr lang="en-US" sz="2800">
                <a:latin typeface="Verdana"/>
                <a:ea typeface="Verdana"/>
                <a:cs typeface="Verdana"/>
                <a:sym typeface="Verdana"/>
              </a:rPr>
              <a:t>The compass points us in the right directions</a:t>
            </a:r>
            <a:r>
              <a:rPr lang="en-US" sz="2800" b="0" i="0" u="none" strike="noStrike" cap="none">
                <a:solidFill>
                  <a:srgbClr val="000000"/>
                </a:solidFill>
                <a:latin typeface="Verdana"/>
                <a:ea typeface="Verdana"/>
                <a:cs typeface="Verdana"/>
                <a:sym typeface="Verdana"/>
              </a:rPr>
              <a:t>. </a:t>
            </a:r>
            <a:endParaRPr sz="28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None/>
            </a:pPr>
            <a:endParaRPr sz="2800" b="0" i="0" u="none" strike="noStrike" cap="none">
              <a:solidFill>
                <a:srgbClr val="000000"/>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aphicFrame>
        <p:nvGraphicFramePr>
          <p:cNvPr id="327" name="Google Shape;327;p12"/>
          <p:cNvGraphicFramePr/>
          <p:nvPr/>
        </p:nvGraphicFramePr>
        <p:xfrm>
          <a:off x="511311" y="1359300"/>
          <a:ext cx="3000000" cy="3000000"/>
        </p:xfrm>
        <a:graphic>
          <a:graphicData uri="http://schemas.openxmlformats.org/drawingml/2006/table">
            <a:tbl>
              <a:tblPr>
                <a:noFill/>
                <a:tableStyleId>{382D98B8-E42D-419A-BF8B-4A0B2476AEDD}</a:tableStyleId>
              </a:tblPr>
              <a:tblGrid>
                <a:gridCol w="3925150">
                  <a:extLst>
                    <a:ext uri="{9D8B030D-6E8A-4147-A177-3AD203B41FA5}">
                      <a16:colId xmlns:a16="http://schemas.microsoft.com/office/drawing/2014/main" val="20000"/>
                    </a:ext>
                  </a:extLst>
                </a:gridCol>
                <a:gridCol w="3521125">
                  <a:extLst>
                    <a:ext uri="{9D8B030D-6E8A-4147-A177-3AD203B41FA5}">
                      <a16:colId xmlns:a16="http://schemas.microsoft.com/office/drawing/2014/main" val="20001"/>
                    </a:ext>
                  </a:extLst>
                </a:gridCol>
                <a:gridCol w="3723125">
                  <a:extLst>
                    <a:ext uri="{9D8B030D-6E8A-4147-A177-3AD203B41FA5}">
                      <a16:colId xmlns:a16="http://schemas.microsoft.com/office/drawing/2014/main" val="20002"/>
                    </a:ext>
                  </a:extLst>
                </a:gridCol>
              </a:tblGrid>
              <a:tr h="794275">
                <a:tc>
                  <a:txBody>
                    <a:bodyPr/>
                    <a:lstStyle/>
                    <a:p>
                      <a:pPr marL="0" marR="0" lvl="0" indent="0" algn="l" rtl="0">
                        <a:lnSpc>
                          <a:spcPct val="107000"/>
                        </a:lnSpc>
                        <a:spcBef>
                          <a:spcPts val="0"/>
                        </a:spcBef>
                        <a:spcAft>
                          <a:spcPts val="0"/>
                        </a:spcAft>
                        <a:buClr>
                          <a:srgbClr val="000000"/>
                        </a:buClr>
                        <a:buSzPts val="2100"/>
                        <a:buFont typeface="Arial"/>
                        <a:buNone/>
                      </a:pPr>
                      <a:r>
                        <a:rPr lang="en-US" sz="2800" b="1" u="none" strike="noStrike" cap="none">
                          <a:solidFill>
                            <a:srgbClr val="4472C4"/>
                          </a:solidFill>
                          <a:latin typeface="Verdana"/>
                          <a:ea typeface="Verdana"/>
                          <a:cs typeface="Verdana"/>
                          <a:sym typeface="Verdana"/>
                        </a:rPr>
                        <a:t>A.</a:t>
                      </a:r>
                      <a:r>
                        <a:rPr lang="en-US" sz="2800" b="1" u="none" strike="noStrike" cap="none">
                          <a:solidFill>
                            <a:srgbClr val="0097A7"/>
                          </a:solidFill>
                          <a:latin typeface="Verdana"/>
                          <a:ea typeface="Verdana"/>
                          <a:cs typeface="Verdana"/>
                          <a:sym typeface="Verdana"/>
                        </a:rPr>
                        <a:t> </a:t>
                      </a:r>
                      <a:r>
                        <a:rPr lang="en-US" sz="4100" b="1" u="none" strike="noStrike" cap="none">
                          <a:latin typeface="Verdana"/>
                          <a:ea typeface="Verdana"/>
                          <a:cs typeface="Verdana"/>
                          <a:sym typeface="Verdana"/>
                        </a:rPr>
                        <a:t>▔</a:t>
                      </a:r>
                      <a:r>
                        <a:rPr lang="en-US" sz="4100" b="0" i="0" u="none" strike="noStrike" cap="none">
                          <a:solidFill>
                            <a:srgbClr val="000000"/>
                          </a:solidFill>
                          <a:latin typeface="Verdana"/>
                          <a:ea typeface="Verdana"/>
                          <a:cs typeface="Verdana"/>
                          <a:sym typeface="Verdana"/>
                        </a:rPr>
                        <a:t>--</a:t>
                      </a:r>
                      <a:endParaRPr sz="4100" b="0" i="0" u="none" strike="noStrike" cap="none">
                        <a:solidFill>
                          <a:srgbClr val="000000"/>
                        </a:solidFill>
                        <a:latin typeface="Verdana"/>
                        <a:ea typeface="Verdana"/>
                        <a:cs typeface="Verdana"/>
                        <a:sym typeface="Verdana"/>
                      </a:endParaRPr>
                    </a:p>
                  </a:txBody>
                  <a:tcPr marL="51425" marR="51425" marT="0" marB="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7000"/>
                        </a:lnSpc>
                        <a:spcBef>
                          <a:spcPts val="0"/>
                        </a:spcBef>
                        <a:spcAft>
                          <a:spcPts val="0"/>
                        </a:spcAft>
                        <a:buClr>
                          <a:srgbClr val="000000"/>
                        </a:buClr>
                        <a:buSzPts val="2100"/>
                        <a:buFont typeface="Arial"/>
                        <a:buNone/>
                      </a:pPr>
                      <a:r>
                        <a:rPr lang="en-US" sz="2800" b="1" i="0" u="none" strike="noStrike" cap="none">
                          <a:solidFill>
                            <a:srgbClr val="4472C4"/>
                          </a:solidFill>
                          <a:latin typeface="Verdana"/>
                          <a:ea typeface="Verdana"/>
                          <a:cs typeface="Verdana"/>
                          <a:sym typeface="Verdana"/>
                        </a:rPr>
                        <a:t>B. </a:t>
                      </a:r>
                      <a:r>
                        <a:rPr lang="en-US" sz="4100" u="none" strike="noStrike" cap="none">
                          <a:solidFill>
                            <a:schemeClr val="dk1"/>
                          </a:solidFill>
                          <a:latin typeface="Verdana"/>
                          <a:ea typeface="Verdana"/>
                          <a:cs typeface="Verdana"/>
                          <a:sym typeface="Verdana"/>
                        </a:rPr>
                        <a:t>- </a:t>
                      </a:r>
                      <a:r>
                        <a:rPr lang="en-US" sz="4100" b="1" u="none" strike="noStrike" cap="none">
                          <a:latin typeface="Verdana"/>
                          <a:ea typeface="Verdana"/>
                          <a:cs typeface="Verdana"/>
                          <a:sym typeface="Verdana"/>
                        </a:rPr>
                        <a:t>▔</a:t>
                      </a:r>
                      <a:endParaRPr sz="1100" b="0" i="0" u="none" strike="noStrike" cap="none">
                        <a:latin typeface="Verdana"/>
                        <a:ea typeface="Verdana"/>
                        <a:cs typeface="Verdana"/>
                        <a:sym typeface="Verdana"/>
                      </a:endParaRPr>
                    </a:p>
                  </a:txBody>
                  <a:tcPr marL="51425" marR="51425" marT="0" marB="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7000"/>
                        </a:lnSpc>
                        <a:spcBef>
                          <a:spcPts val="0"/>
                        </a:spcBef>
                        <a:spcAft>
                          <a:spcPts val="0"/>
                        </a:spcAft>
                        <a:buClr>
                          <a:srgbClr val="000000"/>
                        </a:buClr>
                        <a:buSzPts val="2100"/>
                        <a:buFont typeface="Arial"/>
                        <a:buNone/>
                      </a:pPr>
                      <a:r>
                        <a:rPr lang="en-US" sz="2800" b="1" u="none" strike="noStrike" cap="none">
                          <a:solidFill>
                            <a:srgbClr val="4472C4"/>
                          </a:solidFill>
                          <a:latin typeface="Verdana"/>
                          <a:ea typeface="Verdana"/>
                          <a:cs typeface="Verdana"/>
                          <a:sym typeface="Verdana"/>
                        </a:rPr>
                        <a:t>C.</a:t>
                      </a:r>
                      <a:r>
                        <a:rPr lang="en-US" sz="4100" b="1" u="none" strike="noStrike" cap="none">
                          <a:latin typeface="Verdana"/>
                          <a:ea typeface="Verdana"/>
                          <a:cs typeface="Verdana"/>
                          <a:sym typeface="Verdana"/>
                        </a:rPr>
                        <a:t>▔ </a:t>
                      </a:r>
                      <a:r>
                        <a:rPr lang="en-US" sz="4100" b="0" i="0" u="none" strike="noStrike" cap="none">
                          <a:solidFill>
                            <a:srgbClr val="000000"/>
                          </a:solidFill>
                          <a:latin typeface="Verdana"/>
                          <a:ea typeface="Verdana"/>
                          <a:cs typeface="Verdana"/>
                          <a:sym typeface="Verdana"/>
                        </a:rPr>
                        <a:t>-</a:t>
                      </a:r>
                      <a:endParaRPr sz="4100" b="0" i="0" u="none" strike="noStrike" cap="none">
                        <a:solidFill>
                          <a:srgbClr val="000000"/>
                        </a:solidFill>
                        <a:latin typeface="Verdana"/>
                        <a:ea typeface="Verdana"/>
                        <a:cs typeface="Verdana"/>
                        <a:sym typeface="Verdana"/>
                      </a:endParaRPr>
                    </a:p>
                  </a:txBody>
                  <a:tcPr marL="51425" marR="51425" marT="0" marB="0">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966225">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traffic </a:t>
                      </a:r>
                      <a:r>
                        <a:rPr lang="en-US" sz="2800" u="none" strike="noStrike" cap="none">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light</a:t>
                      </a:r>
                      <a:r>
                        <a:rPr lang="en-US" sz="2800" u="none" strike="noStrike" cap="none">
                          <a:latin typeface="Verdana"/>
                          <a:ea typeface="Verdana"/>
                          <a:cs typeface="Verdana"/>
                          <a:sym typeface="Verdana"/>
                        </a:rPr>
                        <a:t>s</a:t>
                      </a:r>
                      <a:endParaRPr sz="2800" u="none" strike="noStrike" cap="none">
                        <a:solidFill>
                          <a:srgbClr val="000000"/>
                        </a:solidFill>
                        <a:latin typeface="Verdana"/>
                        <a:ea typeface="Verdana"/>
                        <a:cs typeface="Verdana"/>
                        <a:sym typeface="Verdana"/>
                      </a:endParaRPr>
                    </a:p>
                  </a:txBody>
                  <a:tcPr marL="51425" marR="5142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along</a:t>
                      </a:r>
                      <a:endParaRPr sz="2800" u="none" strike="noStrike" cap="none">
                        <a:solidFill>
                          <a:srgbClr val="000000"/>
                        </a:solidFill>
                        <a:latin typeface="Verdana"/>
                        <a:ea typeface="Verdana"/>
                        <a:cs typeface="Verdana"/>
                        <a:sym typeface="Verdana"/>
                      </a:endParaRPr>
                    </a:p>
                  </a:txBody>
                  <a:tcPr marL="51425" marR="5142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corners</a:t>
                      </a:r>
                      <a:endParaRPr sz="2800" u="none" strike="noStrike" cap="none">
                        <a:solidFill>
                          <a:srgbClr val="000000"/>
                        </a:solidFill>
                        <a:latin typeface="Verdana"/>
                        <a:ea typeface="Verdana"/>
                        <a:cs typeface="Verdana"/>
                        <a:sym typeface="Verdana"/>
                      </a:endParaRPr>
                    </a:p>
                  </a:txBody>
                  <a:tcPr marL="51425" marR="5142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r h="966225">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finally</a:t>
                      </a:r>
                      <a:endParaRPr sz="2800" u="none" strike="noStrike" cap="none">
                        <a:solidFill>
                          <a:srgbClr val="000000"/>
                        </a:solidFill>
                        <a:latin typeface="Verdana"/>
                        <a:ea typeface="Verdana"/>
                        <a:cs typeface="Verdana"/>
                        <a:sym typeface="Verdana"/>
                      </a:endParaRPr>
                    </a:p>
                  </a:txBody>
                  <a:tcPr marL="51425" marR="5142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around</a:t>
                      </a:r>
                      <a:endParaRPr sz="2800" u="none" strike="noStrike" cap="none">
                        <a:solidFill>
                          <a:srgbClr val="000000"/>
                        </a:solidFill>
                        <a:latin typeface="Verdana"/>
                        <a:ea typeface="Verdana"/>
                        <a:cs typeface="Verdana"/>
                        <a:sym typeface="Verdana"/>
                      </a:endParaRPr>
                    </a:p>
                  </a:txBody>
                  <a:tcPr marL="51425" marR="5142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show me</a:t>
                      </a:r>
                      <a:endParaRPr sz="2800" u="none" strike="noStrike" cap="none">
                        <a:solidFill>
                          <a:srgbClr val="000000"/>
                        </a:solidFill>
                        <a:latin typeface="Verdana"/>
                        <a:ea typeface="Verdana"/>
                        <a:cs typeface="Verdana"/>
                        <a:sym typeface="Verdana"/>
                      </a:endParaRPr>
                    </a:p>
                  </a:txBody>
                  <a:tcPr marL="51425" marR="5142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2"/>
                  </a:ext>
                </a:extLst>
              </a:tr>
              <a:tr h="966225">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over it</a:t>
                      </a:r>
                      <a:endParaRPr sz="2800" u="none" strike="noStrike" cap="none">
                        <a:solidFill>
                          <a:srgbClr val="000000"/>
                        </a:solidFill>
                        <a:latin typeface="Verdana"/>
                        <a:ea typeface="Verdana"/>
                        <a:cs typeface="Verdana"/>
                        <a:sym typeface="Verdana"/>
                      </a:endParaRPr>
                    </a:p>
                  </a:txBody>
                  <a:tcPr marL="51425" marR="5142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across</a:t>
                      </a:r>
                      <a:endParaRPr sz="2800" u="none" strike="noStrike" cap="none">
                        <a:solidFill>
                          <a:srgbClr val="000000"/>
                        </a:solidFill>
                        <a:latin typeface="Verdana"/>
                        <a:ea typeface="Verdana"/>
                        <a:cs typeface="Verdana"/>
                        <a:sym typeface="Verdana"/>
                      </a:endParaRPr>
                    </a:p>
                  </a:txBody>
                  <a:tcPr marL="51425" marR="5142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train tracks</a:t>
                      </a:r>
                      <a:endParaRPr sz="2800" u="none" strike="noStrike" cap="none">
                        <a:solidFill>
                          <a:srgbClr val="000000"/>
                        </a:solidFill>
                        <a:latin typeface="Verdana"/>
                        <a:ea typeface="Verdana"/>
                        <a:cs typeface="Verdana"/>
                        <a:sym typeface="Verdana"/>
                      </a:endParaRPr>
                    </a:p>
                  </a:txBody>
                  <a:tcPr marL="51425" marR="5142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3"/>
                  </a:ext>
                </a:extLst>
              </a:tr>
              <a:tr h="966225">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compasses</a:t>
                      </a:r>
                      <a:endParaRPr sz="2800" u="none" strike="noStrike" cap="none">
                        <a:solidFill>
                          <a:srgbClr val="000000"/>
                        </a:solidFill>
                        <a:latin typeface="Verdana"/>
                        <a:ea typeface="Verdana"/>
                        <a:cs typeface="Verdana"/>
                        <a:sym typeface="Verdana"/>
                      </a:endParaRPr>
                    </a:p>
                  </a:txBody>
                  <a:tcPr marL="51425" marR="5142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repeat</a:t>
                      </a:r>
                      <a:endParaRPr sz="2800" u="none" strike="noStrike" cap="none">
                        <a:solidFill>
                          <a:srgbClr val="000000"/>
                        </a:solidFill>
                        <a:latin typeface="Verdana"/>
                        <a:ea typeface="Verdana"/>
                        <a:cs typeface="Verdana"/>
                        <a:sym typeface="Verdana"/>
                      </a:endParaRPr>
                    </a:p>
                  </a:txBody>
                  <a:tcPr marL="51425" marR="5142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bridges</a:t>
                      </a:r>
                      <a:endParaRPr sz="2800" u="none" strike="noStrike" cap="none">
                        <a:solidFill>
                          <a:srgbClr val="000000"/>
                        </a:solidFill>
                        <a:latin typeface="Verdana"/>
                        <a:ea typeface="Verdana"/>
                        <a:cs typeface="Verdana"/>
                        <a:sym typeface="Verdana"/>
                      </a:endParaRPr>
                    </a:p>
                  </a:txBody>
                  <a:tcPr marL="51425" marR="51425" marT="0" marB="0" anchor="ctr">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28" name="Google Shape;328;p12"/>
          <p:cNvSpPr txBox="1">
            <a:spLocks noGrp="1"/>
          </p:cNvSpPr>
          <p:nvPr>
            <p:ph type="ftr" idx="11"/>
          </p:nvPr>
        </p:nvSpPr>
        <p:spPr>
          <a:xfrm>
            <a:off x="211016" y="6356350"/>
            <a:ext cx="351416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329" name="Google Shape;32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330" name="Google Shape;330;p12"/>
          <p:cNvSpPr txBox="1"/>
          <p:nvPr/>
        </p:nvSpPr>
        <p:spPr>
          <a:xfrm>
            <a:off x="2638592" y="251964"/>
            <a:ext cx="6914811" cy="7694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i="0" u="none" strike="noStrike" cap="none">
                <a:solidFill>
                  <a:schemeClr val="dk1"/>
                </a:solidFill>
                <a:latin typeface="Verdana"/>
                <a:ea typeface="Verdana"/>
                <a:cs typeface="Verdana"/>
                <a:sym typeface="Verdana"/>
              </a:rPr>
              <a:t>Listen and repeat.</a:t>
            </a:r>
            <a:endParaRPr sz="3200" b="1" i="0" u="none" strike="noStrike" cap="none">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3"/>
          <p:cNvSpPr/>
          <p:nvPr/>
        </p:nvSpPr>
        <p:spPr>
          <a:xfrm>
            <a:off x="269775" y="2463850"/>
            <a:ext cx="6420000" cy="9651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800"/>
              <a:buFont typeface="Arial"/>
              <a:buNone/>
            </a:pPr>
            <a:r>
              <a:rPr lang="en-US" sz="2800" b="0" i="0" u="none" strike="noStrike" cap="none">
                <a:solidFill>
                  <a:schemeClr val="dk1"/>
                </a:solidFill>
                <a:latin typeface="Verdana"/>
                <a:ea typeface="Verdana"/>
                <a:cs typeface="Verdana"/>
                <a:sym typeface="Verdana"/>
              </a:rPr>
              <a:t>One day, Jesus was teaching many people who had gathered to </a:t>
            </a:r>
            <a:endParaRPr sz="2800" b="0" i="0" u="none" strike="noStrike" cap="none">
              <a:solidFill>
                <a:schemeClr val="dk1"/>
              </a:solidFill>
              <a:latin typeface="Verdana"/>
              <a:ea typeface="Verdana"/>
              <a:cs typeface="Verdana"/>
              <a:sym typeface="Verdana"/>
            </a:endParaRPr>
          </a:p>
        </p:txBody>
      </p:sp>
      <p:sp>
        <p:nvSpPr>
          <p:cNvPr id="338" name="Google Shape;338;p13"/>
          <p:cNvSpPr txBox="1"/>
          <p:nvPr/>
        </p:nvSpPr>
        <p:spPr>
          <a:xfrm>
            <a:off x="269775" y="335700"/>
            <a:ext cx="7355700" cy="2362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100"/>
              <a:buFont typeface="Arial"/>
              <a:buNone/>
            </a:pPr>
            <a:r>
              <a:rPr lang="en-US" sz="3200" b="1" i="0" u="none" strike="noStrike" cap="none">
                <a:solidFill>
                  <a:schemeClr val="dk1"/>
                </a:solidFill>
                <a:latin typeface="Verdana"/>
                <a:ea typeface="Verdana"/>
                <a:cs typeface="Verdana"/>
                <a:sym typeface="Verdana"/>
              </a:rPr>
              <a:t>The Story of the Compassionate </a:t>
            </a:r>
            <a:endParaRPr sz="3200" b="1" i="0" u="none" strike="noStrike" cap="none">
              <a:solidFill>
                <a:schemeClr val="dk1"/>
              </a:solidFill>
              <a:latin typeface="Verdana"/>
              <a:ea typeface="Verdana"/>
              <a:cs typeface="Verdana"/>
              <a:sym typeface="Verdana"/>
            </a:endParaRPr>
          </a:p>
          <a:p>
            <a:pPr marL="0" marR="0" lvl="0" indent="0" algn="l" rtl="0">
              <a:lnSpc>
                <a:spcPct val="90000"/>
              </a:lnSpc>
              <a:spcBef>
                <a:spcPts val="500"/>
              </a:spcBef>
              <a:spcAft>
                <a:spcPts val="500"/>
              </a:spcAft>
              <a:buClr>
                <a:schemeClr val="dk1"/>
              </a:buClr>
              <a:buSzPts val="1800"/>
              <a:buFont typeface="Arial"/>
              <a:buNone/>
            </a:pPr>
            <a:r>
              <a:rPr lang="en-US" sz="3200" b="1">
                <a:solidFill>
                  <a:schemeClr val="dk1"/>
                </a:solidFill>
                <a:latin typeface="Verdana"/>
                <a:ea typeface="Verdana"/>
                <a:cs typeface="Verdana"/>
                <a:sym typeface="Verdana"/>
              </a:rPr>
              <a:t>Father </a:t>
            </a:r>
            <a:r>
              <a:rPr lang="en-US" sz="3200" b="1" i="0" u="sng" strike="noStrike" cap="none">
                <a:solidFill>
                  <a:schemeClr val="hlink"/>
                </a:solidFill>
                <a:latin typeface="Verdana"/>
                <a:ea typeface="Verdana"/>
                <a:cs typeface="Verdana"/>
                <a:sym typeface="Verdana"/>
                <a:hlinkClick r:id="rId3"/>
              </a:rPr>
              <a:t>Luke 15</a:t>
            </a:r>
            <a:endParaRPr sz="3200" b="1" i="0" u="none" strike="noStrike" cap="none">
              <a:solidFill>
                <a:srgbClr val="000000"/>
              </a:solidFill>
              <a:latin typeface="Verdana"/>
              <a:ea typeface="Verdana"/>
              <a:cs typeface="Verdana"/>
              <a:sym typeface="Verdana"/>
            </a:endParaRPr>
          </a:p>
        </p:txBody>
      </p:sp>
      <p:sp>
        <p:nvSpPr>
          <p:cNvPr id="339" name="Google Shape;339;p13"/>
          <p:cNvSpPr txBox="1">
            <a:spLocks noGrp="1"/>
          </p:cNvSpPr>
          <p:nvPr>
            <p:ph type="ftr" idx="11"/>
          </p:nvPr>
        </p:nvSpPr>
        <p:spPr>
          <a:xfrm>
            <a:off x="-137494"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340" name="Google Shape;34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341" name="Google Shape;341;p13"/>
          <p:cNvPicPr preferRelativeResize="0"/>
          <p:nvPr/>
        </p:nvPicPr>
        <p:blipFill rotWithShape="1">
          <a:blip r:embed="rId4">
            <a:alphaModFix/>
          </a:blip>
          <a:srcRect/>
          <a:stretch/>
        </p:blipFill>
        <p:spPr>
          <a:xfrm>
            <a:off x="6857392" y="152125"/>
            <a:ext cx="5230958" cy="2947725"/>
          </a:xfrm>
          <a:prstGeom prst="rect">
            <a:avLst/>
          </a:prstGeom>
          <a:noFill/>
          <a:ln w="9525" cap="flat" cmpd="sng">
            <a:solidFill>
              <a:srgbClr val="0070C0"/>
            </a:solidFill>
            <a:prstDash val="solid"/>
            <a:round/>
            <a:headEnd type="none" w="sm" len="sm"/>
            <a:tailEnd type="none" w="sm" len="sm"/>
          </a:ln>
        </p:spPr>
      </p:pic>
      <p:sp>
        <p:nvSpPr>
          <p:cNvPr id="342" name="Google Shape;342;p13"/>
          <p:cNvSpPr txBox="1"/>
          <p:nvPr/>
        </p:nvSpPr>
        <p:spPr>
          <a:xfrm>
            <a:off x="269775" y="3428950"/>
            <a:ext cx="11179500" cy="2598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2800"/>
              <a:buFont typeface="Arial"/>
              <a:buNone/>
            </a:pPr>
            <a:r>
              <a:rPr lang="en-US" sz="2800">
                <a:solidFill>
                  <a:schemeClr val="dk1"/>
                </a:solidFill>
                <a:latin typeface="Verdana"/>
                <a:ea typeface="Verdana"/>
                <a:cs typeface="Verdana"/>
                <a:sym typeface="Verdana"/>
              </a:rPr>
              <a:t>hear him. These people were tax collectors and also other people who did not try to obey the Law of Moses.</a:t>
            </a:r>
            <a:endParaRPr sz="2800">
              <a:solidFill>
                <a:schemeClr val="dk1"/>
              </a:solidFill>
              <a:latin typeface="Verdana"/>
              <a:ea typeface="Verdana"/>
              <a:cs typeface="Verdana"/>
              <a:sym typeface="Verdana"/>
            </a:endParaRPr>
          </a:p>
          <a:p>
            <a:pPr marL="0" lvl="0" indent="0" algn="just"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Some religious leaders saw Jesus talking to these people as friends. So they began to tell each other that he was doing wrong. Jesus heard them talk, so he told them this story. </a:t>
            </a:r>
            <a:endParaRPr>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5"/>
          <p:cNvSpPr/>
          <p:nvPr/>
        </p:nvSpPr>
        <p:spPr>
          <a:xfrm>
            <a:off x="309100" y="624175"/>
            <a:ext cx="6399900" cy="221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400"/>
              </a:spcBef>
              <a:spcAft>
                <a:spcPts val="0"/>
              </a:spcAft>
              <a:buClr>
                <a:schemeClr val="dk1"/>
              </a:buClr>
              <a:buSzPts val="1100"/>
              <a:buFont typeface="Arial"/>
              <a:buNone/>
            </a:pPr>
            <a:r>
              <a:rPr lang="en-US" sz="2800" b="0" i="0" u="none" strike="noStrike" cap="none">
                <a:solidFill>
                  <a:schemeClr val="dk1"/>
                </a:solidFill>
                <a:latin typeface="Verdana"/>
                <a:ea typeface="Verdana"/>
                <a:cs typeface="Verdana"/>
                <a:sym typeface="Verdana"/>
              </a:rPr>
              <a:t>“There was a man who had two sons. The younger son told his father, ‘Father, I want my inheritance now!’ </a:t>
            </a:r>
            <a:r>
              <a:rPr lang="en-US" sz="2800">
                <a:solidFill>
                  <a:schemeClr val="dk1"/>
                </a:solidFill>
                <a:latin typeface="Verdana"/>
                <a:ea typeface="Verdana"/>
                <a:cs typeface="Verdana"/>
                <a:sym typeface="Verdana"/>
              </a:rPr>
              <a:t>‘Give me now the part of your property that I am supposed receive one day </a:t>
            </a: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500"/>
              </a:spcBef>
              <a:spcAft>
                <a:spcPts val="0"/>
              </a:spcAft>
              <a:buClr>
                <a:schemeClr val="dk1"/>
              </a:buClr>
              <a:buSzPts val="11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p:txBody>
      </p:sp>
      <p:sp>
        <p:nvSpPr>
          <p:cNvPr id="350" name="Google Shape;350;p15"/>
          <p:cNvSpPr txBox="1">
            <a:spLocks noGrp="1"/>
          </p:cNvSpPr>
          <p:nvPr>
            <p:ph type="ftr" idx="11"/>
          </p:nvPr>
        </p:nvSpPr>
        <p:spPr>
          <a:xfrm>
            <a:off x="0" y="6356362"/>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351" name="Google Shape;35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352" name="Google Shape;352;p15"/>
          <p:cNvPicPr preferRelativeResize="0"/>
          <p:nvPr/>
        </p:nvPicPr>
        <p:blipFill rotWithShape="1">
          <a:blip r:embed="rId3">
            <a:alphaModFix/>
          </a:blip>
          <a:srcRect/>
          <a:stretch/>
        </p:blipFill>
        <p:spPr>
          <a:xfrm>
            <a:off x="6909925" y="310200"/>
            <a:ext cx="5057725" cy="2850050"/>
          </a:xfrm>
          <a:prstGeom prst="rect">
            <a:avLst/>
          </a:prstGeom>
          <a:noFill/>
          <a:ln>
            <a:noFill/>
          </a:ln>
        </p:spPr>
      </p:pic>
      <p:sp>
        <p:nvSpPr>
          <p:cNvPr id="353" name="Google Shape;353;p15"/>
          <p:cNvSpPr txBox="1"/>
          <p:nvPr/>
        </p:nvSpPr>
        <p:spPr>
          <a:xfrm>
            <a:off x="309100" y="3587650"/>
            <a:ext cx="11470500" cy="337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400"/>
              </a:spcBef>
              <a:spcAft>
                <a:spcPts val="0"/>
              </a:spcAft>
              <a:buNone/>
            </a:pPr>
            <a:r>
              <a:rPr lang="en-US" sz="2800">
                <a:solidFill>
                  <a:schemeClr val="dk1"/>
                </a:solidFill>
                <a:latin typeface="Verdana"/>
                <a:ea typeface="Verdana"/>
                <a:cs typeface="Verdana"/>
                <a:sym typeface="Verdana"/>
              </a:rPr>
              <a:t>So the father divided his property between his two sons.”</a:t>
            </a:r>
            <a:endParaRPr sz="2800">
              <a:solidFill>
                <a:schemeClr val="dk1"/>
              </a:solidFill>
              <a:latin typeface="Verdana"/>
              <a:ea typeface="Verdana"/>
              <a:cs typeface="Verdana"/>
              <a:sym typeface="Verdana"/>
            </a:endParaRPr>
          </a:p>
          <a:p>
            <a:pPr marL="0" lvl="0" indent="0" algn="just"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 “Soon after that  the younger son gathered all that he had and went far away to another country and wasted his money in sinful living. After that, a severe famine occurred in the land where the younger son was, and he had no money to buy food. </a:t>
            </a:r>
            <a:endParaRPr sz="2800">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6"/>
          <p:cNvSpPr/>
          <p:nvPr/>
        </p:nvSpPr>
        <p:spPr>
          <a:xfrm>
            <a:off x="375600" y="498650"/>
            <a:ext cx="6577200" cy="293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US" sz="2800" b="0" i="0" u="none" strike="noStrike" cap="none">
                <a:solidFill>
                  <a:schemeClr val="dk1"/>
                </a:solidFill>
                <a:latin typeface="Verdana"/>
                <a:ea typeface="Verdana"/>
                <a:cs typeface="Verdana"/>
                <a:sym typeface="Verdana"/>
              </a:rPr>
              <a:t>“He was hung</a:t>
            </a:r>
            <a:r>
              <a:rPr lang="en-US" sz="2800">
                <a:solidFill>
                  <a:schemeClr val="dk1"/>
                </a:solidFill>
                <a:latin typeface="Verdana"/>
                <a:ea typeface="Verdana"/>
                <a:cs typeface="Verdana"/>
                <a:sym typeface="Verdana"/>
              </a:rPr>
              <a:t>ry and needed money. </a:t>
            </a:r>
            <a:r>
              <a:rPr lang="en-US" sz="2800" b="0" i="0" u="none" strike="noStrike" cap="none">
                <a:solidFill>
                  <a:schemeClr val="dk1"/>
                </a:solidFill>
                <a:latin typeface="Verdana"/>
                <a:ea typeface="Verdana"/>
                <a:cs typeface="Verdana"/>
                <a:sym typeface="Verdana"/>
              </a:rPr>
              <a:t>So he took the only job he could find, feeding pigs. He was so miserable and so hungry that he wanted to eat the food pigs were eating.”</a:t>
            </a: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400"/>
              </a:spcBef>
              <a:spcAft>
                <a:spcPts val="50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p:txBody>
      </p:sp>
      <p:sp>
        <p:nvSpPr>
          <p:cNvPr id="361" name="Google Shape;361;p16"/>
          <p:cNvSpPr txBox="1">
            <a:spLocks noGrp="1"/>
          </p:cNvSpPr>
          <p:nvPr>
            <p:ph type="ftr" idx="11"/>
          </p:nvPr>
        </p:nvSpPr>
        <p:spPr>
          <a:xfrm>
            <a:off x="0" y="6359392"/>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362" name="Google Shape;36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363" name="Google Shape;363;p16"/>
          <p:cNvPicPr preferRelativeResize="0"/>
          <p:nvPr/>
        </p:nvPicPr>
        <p:blipFill rotWithShape="1">
          <a:blip r:embed="rId3">
            <a:alphaModFix/>
          </a:blip>
          <a:srcRect/>
          <a:stretch/>
        </p:blipFill>
        <p:spPr>
          <a:xfrm>
            <a:off x="6952825" y="412447"/>
            <a:ext cx="5048500" cy="2844925"/>
          </a:xfrm>
          <a:prstGeom prst="rect">
            <a:avLst/>
          </a:prstGeom>
          <a:noFill/>
          <a:ln>
            <a:noFill/>
          </a:ln>
        </p:spPr>
      </p:pic>
      <p:sp>
        <p:nvSpPr>
          <p:cNvPr id="364" name="Google Shape;364;p16"/>
          <p:cNvSpPr txBox="1"/>
          <p:nvPr/>
        </p:nvSpPr>
        <p:spPr>
          <a:xfrm>
            <a:off x="375600" y="3315925"/>
            <a:ext cx="11112600" cy="2878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“Finally, the younger son said to himself, ‘What am I doing? All my father’s servants have plenty to eat, and yet here I am starving. I am almost dead because I have nothing to eat. I will go back to my father and ask him to let me be like one of his servants. </a:t>
            </a:r>
            <a:endParaRPr sz="2800">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8"/>
          <p:cNvSpPr txBox="1">
            <a:spLocks noGrp="1"/>
          </p:cNvSpPr>
          <p:nvPr>
            <p:ph type="ftr" idx="11"/>
          </p:nvPr>
        </p:nvSpPr>
        <p:spPr>
          <a:xfrm>
            <a:off x="0" y="6356349"/>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372" name="Google Shape;372;p18"/>
          <p:cNvSpPr txBox="1"/>
          <p:nvPr/>
        </p:nvSpPr>
        <p:spPr>
          <a:xfrm>
            <a:off x="406050" y="518075"/>
            <a:ext cx="6303000" cy="30696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400"/>
              </a:spcBef>
              <a:spcAft>
                <a:spcPts val="0"/>
              </a:spcAft>
              <a:buClr>
                <a:schemeClr val="dk1"/>
              </a:buClr>
              <a:buSzPts val="1100"/>
              <a:buFont typeface="Arial"/>
              <a:buNone/>
            </a:pPr>
            <a:r>
              <a:rPr lang="en-US" sz="2800" b="0" i="0" u="none" strike="noStrike" cap="none">
                <a:solidFill>
                  <a:schemeClr val="dk1"/>
                </a:solidFill>
                <a:latin typeface="Verdana"/>
                <a:ea typeface="Verdana"/>
                <a:cs typeface="Verdana"/>
                <a:sym typeface="Verdana"/>
              </a:rPr>
              <a:t>So the younger son started back towards his father’s home. When he was still far away, his father saw him coming and felt compassion for him. He ran to his son and hugged him and kissed him.”</a:t>
            </a: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40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21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500"/>
              </a:spcBef>
              <a:spcAft>
                <a:spcPts val="0"/>
              </a:spcAft>
              <a:buClr>
                <a:schemeClr val="dk1"/>
              </a:buClr>
              <a:buSzPts val="21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15000"/>
              </a:lnSpc>
              <a:spcBef>
                <a:spcPts val="500"/>
              </a:spcBef>
              <a:spcAft>
                <a:spcPts val="0"/>
              </a:spcAft>
              <a:buClr>
                <a:schemeClr val="dk1"/>
              </a:buClr>
              <a:buSzPts val="11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3200"/>
              <a:buFont typeface="Arial"/>
              <a:buNone/>
            </a:pPr>
            <a:endParaRPr sz="3200" b="0" i="0" u="none" strike="noStrike" cap="none">
              <a:solidFill>
                <a:srgbClr val="000000"/>
              </a:solidFill>
              <a:latin typeface="Verdana"/>
              <a:ea typeface="Verdana"/>
              <a:cs typeface="Verdana"/>
              <a:sym typeface="Verdana"/>
            </a:endParaRPr>
          </a:p>
        </p:txBody>
      </p:sp>
      <p:sp>
        <p:nvSpPr>
          <p:cNvPr id="373" name="Google Shape;3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374" name="Google Shape;374;p18"/>
          <p:cNvSpPr txBox="1"/>
          <p:nvPr/>
        </p:nvSpPr>
        <p:spPr>
          <a:xfrm>
            <a:off x="406049" y="3387562"/>
            <a:ext cx="7784159" cy="1812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500"/>
              </a:spcBef>
              <a:spcAft>
                <a:spcPts val="0"/>
              </a:spcAft>
              <a:buClr>
                <a:schemeClr val="dk1"/>
              </a:buClr>
              <a:buSzPts val="21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90000"/>
              </a:lnSpc>
              <a:spcBef>
                <a:spcPts val="500"/>
              </a:spcBef>
              <a:spcAft>
                <a:spcPts val="0"/>
              </a:spcAft>
              <a:buClr>
                <a:schemeClr val="dk1"/>
              </a:buClr>
              <a:buSzPts val="21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15000"/>
              </a:lnSpc>
              <a:spcBef>
                <a:spcPts val="500"/>
              </a:spcBef>
              <a:spcAft>
                <a:spcPts val="0"/>
              </a:spcAft>
              <a:buClr>
                <a:schemeClr val="dk1"/>
              </a:buClr>
              <a:buSzPts val="11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3200"/>
              <a:buFont typeface="Arial"/>
              <a:buNone/>
            </a:pPr>
            <a:endParaRPr sz="3200" b="0" i="0" u="none" strike="noStrike" cap="none">
              <a:solidFill>
                <a:srgbClr val="000000"/>
              </a:solidFill>
              <a:latin typeface="Verdana"/>
              <a:ea typeface="Verdana"/>
              <a:cs typeface="Verdana"/>
              <a:sym typeface="Verdana"/>
            </a:endParaRPr>
          </a:p>
        </p:txBody>
      </p:sp>
      <p:pic>
        <p:nvPicPr>
          <p:cNvPr id="375" name="Google Shape;375;p18"/>
          <p:cNvPicPr preferRelativeResize="0"/>
          <p:nvPr/>
        </p:nvPicPr>
        <p:blipFill rotWithShape="1">
          <a:blip r:embed="rId3">
            <a:alphaModFix/>
          </a:blip>
          <a:srcRect/>
          <a:stretch/>
        </p:blipFill>
        <p:spPr>
          <a:xfrm>
            <a:off x="6817978" y="418775"/>
            <a:ext cx="5268347" cy="2968775"/>
          </a:xfrm>
          <a:prstGeom prst="rect">
            <a:avLst/>
          </a:prstGeom>
          <a:noFill/>
          <a:ln>
            <a:noFill/>
          </a:ln>
        </p:spPr>
      </p:pic>
      <p:sp>
        <p:nvSpPr>
          <p:cNvPr id="376" name="Google Shape;376;p18"/>
          <p:cNvSpPr txBox="1"/>
          <p:nvPr/>
        </p:nvSpPr>
        <p:spPr>
          <a:xfrm>
            <a:off x="406050" y="3917925"/>
            <a:ext cx="11451300" cy="2433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“The son said, ‘Father, I have sinned against God and against you. I am no longer worthy to be your son.’”</a:t>
            </a:r>
            <a:endParaRPr sz="2800">
              <a:solidFill>
                <a:schemeClr val="dk1"/>
              </a:solidFill>
              <a:latin typeface="Verdana"/>
              <a:ea typeface="Verdana"/>
              <a:cs typeface="Verdana"/>
              <a:sym typeface="Verdana"/>
            </a:endParaRPr>
          </a:p>
          <a:p>
            <a:pPr marL="0" lvl="0" indent="0" algn="just" rtl="0">
              <a:lnSpc>
                <a:spcPct val="115000"/>
              </a:lnSpc>
              <a:spcBef>
                <a:spcPts val="400"/>
              </a:spcBef>
              <a:spcAft>
                <a:spcPts val="0"/>
              </a:spcAft>
              <a:buClr>
                <a:schemeClr val="dk1"/>
              </a:buClr>
              <a:buSzPts val="1100"/>
              <a:buFont typeface="Arial"/>
              <a:buNone/>
            </a:pPr>
            <a:r>
              <a:rPr lang="en-US" sz="2800">
                <a:solidFill>
                  <a:schemeClr val="dk1"/>
                </a:solidFill>
                <a:latin typeface="Verdana"/>
                <a:ea typeface="Verdana"/>
                <a:cs typeface="Verdana"/>
                <a:sym typeface="Verdana"/>
              </a:rPr>
              <a:t>“But his father told one of his servants, ‘Go quickly and bring the best clothes and put them on my son!’”</a:t>
            </a:r>
            <a:endParaRPr sz="2800">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18f2a99d9e_0_46"/>
          <p:cNvSpPr txBox="1">
            <a:spLocks noGrp="1"/>
          </p:cNvSpPr>
          <p:nvPr>
            <p:ph type="ftr" idx="11"/>
          </p:nvPr>
        </p:nvSpPr>
        <p:spPr>
          <a:xfrm>
            <a:off x="0" y="6356349"/>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384" name="Google Shape;384;g118f2a99d9e_0_46"/>
          <p:cNvSpPr txBox="1"/>
          <p:nvPr/>
        </p:nvSpPr>
        <p:spPr>
          <a:xfrm>
            <a:off x="420750" y="552025"/>
            <a:ext cx="7154100" cy="29142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400"/>
              </a:spcBef>
              <a:spcAft>
                <a:spcPts val="0"/>
              </a:spcAft>
              <a:buClr>
                <a:srgbClr val="000000"/>
              </a:buClr>
              <a:buSzPts val="1100"/>
              <a:buFont typeface="Arial"/>
              <a:buNone/>
            </a:pPr>
            <a:r>
              <a:rPr lang="en-US" sz="2800">
                <a:solidFill>
                  <a:schemeClr val="dk1"/>
                </a:solidFill>
                <a:latin typeface="Verdana"/>
                <a:ea typeface="Verdana"/>
                <a:cs typeface="Verdana"/>
                <a:sym typeface="Verdana"/>
              </a:rPr>
              <a:t>“‘</a:t>
            </a:r>
            <a:r>
              <a:rPr lang="en-US" sz="2800" b="0" i="0" u="none" strike="noStrike" cap="none">
                <a:solidFill>
                  <a:schemeClr val="dk1"/>
                </a:solidFill>
                <a:latin typeface="Verdana"/>
                <a:ea typeface="Verdana"/>
                <a:cs typeface="Verdana"/>
                <a:sym typeface="Verdana"/>
              </a:rPr>
              <a:t>Put a ring on his finger and put good sandals on his feet. Then kill the best calf so we can have a feast and celebrate, because my son was dead, but now he is alive again! He was lost, but now we have found him!’”</a:t>
            </a:r>
            <a:endParaRPr sz="2800" b="0" i="0" u="none" strike="noStrike" cap="none">
              <a:solidFill>
                <a:schemeClr val="dk1"/>
              </a:solidFill>
              <a:latin typeface="Verdana"/>
              <a:ea typeface="Verdana"/>
              <a:cs typeface="Verdana"/>
              <a:sym typeface="Verdana"/>
            </a:endParaRPr>
          </a:p>
          <a:p>
            <a:pPr marL="0" marR="0" lvl="0" indent="0" algn="just" rtl="0">
              <a:lnSpc>
                <a:spcPct val="115000"/>
              </a:lnSpc>
              <a:spcBef>
                <a:spcPts val="400"/>
              </a:spcBef>
              <a:spcAft>
                <a:spcPts val="0"/>
              </a:spcAft>
              <a:buClr>
                <a:schemeClr val="dk1"/>
              </a:buClr>
              <a:buSzPts val="11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40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1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15000"/>
              </a:lnSpc>
              <a:spcBef>
                <a:spcPts val="500"/>
              </a:spcBef>
              <a:spcAft>
                <a:spcPts val="0"/>
              </a:spcAft>
              <a:buClr>
                <a:schemeClr val="dk1"/>
              </a:buClr>
              <a:buSzPts val="2100"/>
              <a:buFont typeface="Arial"/>
              <a:buNone/>
            </a:pPr>
            <a:r>
              <a:rPr lang="en-US" sz="2800" b="0" i="0" u="none" strike="noStrike" cap="none">
                <a:solidFill>
                  <a:schemeClr val="dk1"/>
                </a:solidFill>
                <a:latin typeface="Verdana"/>
                <a:ea typeface="Verdana"/>
                <a:cs typeface="Verdana"/>
                <a:sym typeface="Verdana"/>
              </a:rPr>
              <a:t> </a:t>
            </a:r>
            <a:endParaRPr sz="2800" b="0" i="0" u="none" strike="noStrike" cap="none">
              <a:solidFill>
                <a:schemeClr val="dk1"/>
              </a:solidFill>
              <a:latin typeface="Arial"/>
              <a:ea typeface="Arial"/>
              <a:cs typeface="Arial"/>
              <a:sym typeface="Arial"/>
            </a:endParaRPr>
          </a:p>
          <a:p>
            <a:pPr marL="0" marR="0" lvl="0" indent="0" algn="l" rtl="0">
              <a:lnSpc>
                <a:spcPct val="90000"/>
              </a:lnSpc>
              <a:spcBef>
                <a:spcPts val="500"/>
              </a:spcBef>
              <a:spcAft>
                <a:spcPts val="0"/>
              </a:spcAft>
              <a:buClr>
                <a:schemeClr val="dk1"/>
              </a:buClr>
              <a:buSzPts val="21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15000"/>
              </a:lnSpc>
              <a:spcBef>
                <a:spcPts val="500"/>
              </a:spcBef>
              <a:spcAft>
                <a:spcPts val="0"/>
              </a:spcAft>
              <a:buClr>
                <a:schemeClr val="dk1"/>
              </a:buClr>
              <a:buSzPts val="11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3200"/>
              <a:buFont typeface="Arial"/>
              <a:buNone/>
            </a:pPr>
            <a:endParaRPr sz="3200" b="0" i="0" u="none" strike="noStrike" cap="none">
              <a:solidFill>
                <a:srgbClr val="000000"/>
              </a:solidFill>
              <a:latin typeface="Verdana"/>
              <a:ea typeface="Verdana"/>
              <a:cs typeface="Verdana"/>
              <a:sym typeface="Verdana"/>
            </a:endParaRPr>
          </a:p>
        </p:txBody>
      </p:sp>
      <p:sp>
        <p:nvSpPr>
          <p:cNvPr id="385" name="Google Shape;385;g118f2a99d9e_0_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386" name="Google Shape;386;g118f2a99d9e_0_46"/>
          <p:cNvPicPr preferRelativeResize="0"/>
          <p:nvPr/>
        </p:nvPicPr>
        <p:blipFill rotWithShape="1">
          <a:blip r:embed="rId3">
            <a:alphaModFix/>
          </a:blip>
          <a:srcRect/>
          <a:stretch/>
        </p:blipFill>
        <p:spPr>
          <a:xfrm>
            <a:off x="7427750" y="589250"/>
            <a:ext cx="4645275" cy="2839740"/>
          </a:xfrm>
          <a:prstGeom prst="rect">
            <a:avLst/>
          </a:prstGeom>
          <a:noFill/>
          <a:ln>
            <a:noFill/>
          </a:ln>
        </p:spPr>
      </p:pic>
      <p:sp>
        <p:nvSpPr>
          <p:cNvPr id="387" name="Google Shape;387;g118f2a99d9e_0_46"/>
          <p:cNvSpPr txBox="1"/>
          <p:nvPr/>
        </p:nvSpPr>
        <p:spPr>
          <a:xfrm>
            <a:off x="420750" y="3466225"/>
            <a:ext cx="11350500" cy="2382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“So the people began to celebrate. Before long, the older son came home. He had been out working in the field. When he came near the house house, he heard the sound of music and dancing. He wondered what was happening.”</a:t>
            </a:r>
            <a:endParaRPr sz="2800">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a:spLocks noGrp="1"/>
          </p:cNvSpPr>
          <p:nvPr>
            <p:ph type="title"/>
          </p:nvPr>
        </p:nvSpPr>
        <p:spPr>
          <a:xfrm>
            <a:off x="838200" y="464701"/>
            <a:ext cx="10515600" cy="102039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Verdana"/>
              <a:buNone/>
            </a:pPr>
            <a:r>
              <a:rPr lang="en-US" sz="3200" b="1"/>
              <a:t>Pray, Review, and Preview</a:t>
            </a:r>
            <a:endParaRPr sz="3200" b="1"/>
          </a:p>
        </p:txBody>
      </p:sp>
      <p:sp>
        <p:nvSpPr>
          <p:cNvPr id="170" name="Google Shape;170;p2"/>
          <p:cNvSpPr txBox="1"/>
          <p:nvPr/>
        </p:nvSpPr>
        <p:spPr>
          <a:xfrm>
            <a:off x="433400" y="1987400"/>
            <a:ext cx="11197500" cy="338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US" sz="2800" b="1" i="0" u="none" strike="noStrike" cap="none">
                <a:solidFill>
                  <a:schemeClr val="accent5"/>
                </a:solidFill>
                <a:latin typeface="Verdana"/>
                <a:ea typeface="Verdana"/>
                <a:cs typeface="Verdana"/>
                <a:sym typeface="Verdana"/>
              </a:rPr>
              <a:t>Bible Reading:</a:t>
            </a:r>
            <a:r>
              <a:rPr lang="en-US" sz="2800" b="0" i="0" u="none" strike="noStrike" cap="none">
                <a:solidFill>
                  <a:srgbClr val="0097A7"/>
                </a:solidFill>
                <a:latin typeface="Verdana"/>
                <a:ea typeface="Verdana"/>
                <a:cs typeface="Verdana"/>
                <a:sym typeface="Verdana"/>
              </a:rPr>
              <a:t> </a:t>
            </a:r>
            <a:r>
              <a:rPr lang="en-US" sz="2800" b="0" i="0" u="none" strike="noStrike" cap="none">
                <a:solidFill>
                  <a:schemeClr val="dk1"/>
                </a:solidFill>
                <a:latin typeface="Verdana"/>
                <a:ea typeface="Verdana"/>
                <a:cs typeface="Verdana"/>
                <a:sym typeface="Verdana"/>
              </a:rPr>
              <a:t>The Compassionate Father – </a:t>
            </a:r>
            <a:r>
              <a:rPr lang="en-US" sz="2800" b="0" i="0" u="sng" strike="noStrike" cap="none">
                <a:solidFill>
                  <a:schemeClr val="hlink"/>
                </a:solidFill>
                <a:latin typeface="Verdana"/>
                <a:ea typeface="Verdana"/>
                <a:cs typeface="Verdana"/>
                <a:sym typeface="Verdana"/>
                <a:hlinkClick r:id="rId3"/>
              </a:rPr>
              <a:t>Luke 15</a:t>
            </a:r>
            <a:endParaRPr sz="2800" b="0" i="0" u="none" strike="noStrike" cap="none">
              <a:solidFill>
                <a:schemeClr val="accent5"/>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800"/>
              <a:buFont typeface="Arial"/>
              <a:buNone/>
            </a:pPr>
            <a:r>
              <a:rPr lang="en-US" sz="2800" b="1" i="0" u="none" strike="noStrike" cap="none">
                <a:solidFill>
                  <a:schemeClr val="accent5"/>
                </a:solidFill>
                <a:latin typeface="Verdana"/>
                <a:ea typeface="Verdana"/>
                <a:cs typeface="Verdana"/>
                <a:sym typeface="Verdana"/>
              </a:rPr>
              <a:t>Theme:</a:t>
            </a:r>
            <a:r>
              <a:rPr lang="en-US" sz="2800" b="0" i="0" u="none" strike="noStrike" cap="none">
                <a:solidFill>
                  <a:srgbClr val="0097A7"/>
                </a:solidFill>
                <a:latin typeface="Verdana"/>
                <a:ea typeface="Verdana"/>
                <a:cs typeface="Verdana"/>
                <a:sym typeface="Verdana"/>
              </a:rPr>
              <a:t> </a:t>
            </a:r>
            <a:r>
              <a:rPr lang="en-US" sz="2800" b="0" i="0" u="none" strike="noStrike" cap="none">
                <a:solidFill>
                  <a:schemeClr val="dk1"/>
                </a:solidFill>
                <a:latin typeface="Verdana"/>
                <a:ea typeface="Verdana"/>
                <a:cs typeface="Verdana"/>
                <a:sym typeface="Verdana"/>
              </a:rPr>
              <a:t>Giving Directions and Following Instructions</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100"/>
              <a:buFont typeface="Arial"/>
              <a:buNone/>
            </a:pPr>
            <a:r>
              <a:rPr lang="en-US" sz="2800" b="1" i="0" u="none" strike="noStrike" cap="none">
                <a:solidFill>
                  <a:schemeClr val="accent5"/>
                </a:solidFill>
                <a:latin typeface="Verdana"/>
                <a:ea typeface="Verdana"/>
                <a:cs typeface="Verdana"/>
                <a:sym typeface="Verdana"/>
              </a:rPr>
              <a:t>Pronunciation:</a:t>
            </a:r>
            <a:r>
              <a:rPr lang="en-US" sz="2800" b="0" i="0" u="none" strike="noStrike" cap="none">
                <a:solidFill>
                  <a:schemeClr val="dk1"/>
                </a:solidFill>
                <a:latin typeface="Verdana"/>
                <a:ea typeface="Verdana"/>
                <a:cs typeface="Verdana"/>
                <a:sym typeface="Verdana"/>
              </a:rPr>
              <a:t> /</a:t>
            </a:r>
            <a:r>
              <a:rPr lang="en-US" sz="2800" b="0" i="0" u="none" strike="noStrike" cap="none">
                <a:solidFill>
                  <a:srgbClr val="4A86E8"/>
                </a:solidFill>
                <a:latin typeface="Verdana"/>
                <a:ea typeface="Verdana"/>
                <a:cs typeface="Verdana"/>
                <a:sym typeface="Verdana"/>
              </a:rPr>
              <a:t>z</a:t>
            </a:r>
            <a:r>
              <a:rPr lang="en-US" sz="2800" b="0" i="0" u="none" strike="noStrike" cap="none">
                <a:solidFill>
                  <a:schemeClr val="dk1"/>
                </a:solidFill>
                <a:latin typeface="Verdana"/>
                <a:ea typeface="Verdana"/>
                <a:cs typeface="Verdana"/>
                <a:sym typeface="Verdana"/>
              </a:rPr>
              <a:t>/ spelled voiced sound + s, /</a:t>
            </a:r>
            <a:r>
              <a:rPr lang="en-US" sz="2800" b="0" i="0" u="none" strike="noStrike" cap="none">
                <a:solidFill>
                  <a:srgbClr val="4285F4"/>
                </a:solidFill>
                <a:latin typeface="Verdana"/>
                <a:ea typeface="Verdana"/>
                <a:cs typeface="Verdana"/>
                <a:sym typeface="Verdana"/>
              </a:rPr>
              <a:t>s</a:t>
            </a:r>
            <a:r>
              <a:rPr lang="en-US" sz="2800" b="0" i="0" u="none" strike="noStrike" cap="none">
                <a:solidFill>
                  <a:schemeClr val="dk1"/>
                </a:solidFill>
                <a:latin typeface="Verdana"/>
                <a:ea typeface="Verdana"/>
                <a:cs typeface="Verdana"/>
                <a:sym typeface="Verdana"/>
              </a:rPr>
              <a:t>/ spelled unvoiced sounds (p, t, k or f) + s, /</a:t>
            </a:r>
            <a:r>
              <a:rPr lang="en-US" sz="2800" b="0" i="0" u="none" strike="noStrike" cap="none">
                <a:solidFill>
                  <a:srgbClr val="4285F4"/>
                </a:solidFill>
                <a:latin typeface="Verdana"/>
                <a:ea typeface="Verdana"/>
                <a:cs typeface="Verdana"/>
                <a:sym typeface="Verdana"/>
              </a:rPr>
              <a:t>iz</a:t>
            </a:r>
            <a:r>
              <a:rPr lang="en-US" sz="2800" b="0" i="0" u="none" strike="noStrike" cap="none">
                <a:solidFill>
                  <a:schemeClr val="dk1"/>
                </a:solidFill>
                <a:latin typeface="Verdana"/>
                <a:ea typeface="Verdana"/>
                <a:cs typeface="Verdana"/>
                <a:sym typeface="Verdana"/>
              </a:rPr>
              <a:t>/ spelled -es following hissing sounds /</a:t>
            </a:r>
            <a:r>
              <a:rPr lang="en-US" sz="2800" b="0" i="0" u="none" strike="noStrike" cap="none">
                <a:solidFill>
                  <a:srgbClr val="4285F4"/>
                </a:solidFill>
                <a:latin typeface="Verdana"/>
                <a:ea typeface="Verdana"/>
                <a:cs typeface="Verdana"/>
                <a:sym typeface="Verdana"/>
              </a:rPr>
              <a:t>s</a:t>
            </a:r>
            <a:r>
              <a:rPr lang="en-US" sz="2800" b="0" i="0" u="none" strike="noStrike" cap="none">
                <a:solidFill>
                  <a:schemeClr val="dk1"/>
                </a:solidFill>
                <a:latin typeface="Verdana"/>
                <a:ea typeface="Verdana"/>
                <a:cs typeface="Verdana"/>
                <a:sym typeface="Verdana"/>
              </a:rPr>
              <a:t>/ /</a:t>
            </a:r>
            <a:r>
              <a:rPr lang="en-US" sz="2800" b="0" i="0" u="none" strike="noStrike" cap="none">
                <a:solidFill>
                  <a:srgbClr val="4285F4"/>
                </a:solidFill>
                <a:latin typeface="Verdana"/>
                <a:ea typeface="Verdana"/>
                <a:cs typeface="Verdana"/>
                <a:sym typeface="Verdana"/>
              </a:rPr>
              <a:t>z</a:t>
            </a:r>
            <a:r>
              <a:rPr lang="en-US" sz="2800" b="0" i="0" u="none" strike="noStrike" cap="none">
                <a:solidFill>
                  <a:schemeClr val="dk1"/>
                </a:solidFill>
                <a:latin typeface="Verdana"/>
                <a:ea typeface="Verdana"/>
                <a:cs typeface="Verdana"/>
                <a:sym typeface="Verdana"/>
              </a:rPr>
              <a:t>/ /</a:t>
            </a:r>
            <a:r>
              <a:rPr lang="en-US" sz="2800" b="0" i="0" u="none" strike="noStrike" cap="none">
                <a:solidFill>
                  <a:srgbClr val="4285F4"/>
                </a:solidFill>
                <a:latin typeface="Verdana"/>
                <a:ea typeface="Verdana"/>
                <a:cs typeface="Verdana"/>
                <a:sym typeface="Verdana"/>
              </a:rPr>
              <a:t>sh</a:t>
            </a:r>
            <a:r>
              <a:rPr lang="en-US" sz="2800" b="0" i="0" u="none" strike="noStrike" cap="none">
                <a:solidFill>
                  <a:schemeClr val="dk1"/>
                </a:solidFill>
                <a:latin typeface="Verdana"/>
                <a:ea typeface="Verdana"/>
                <a:cs typeface="Verdana"/>
                <a:sym typeface="Verdana"/>
              </a:rPr>
              <a:t>/ /</a:t>
            </a:r>
            <a:r>
              <a:rPr lang="en-US" sz="2800" b="0" i="0" u="none" strike="noStrike" cap="none">
                <a:solidFill>
                  <a:srgbClr val="4285F4"/>
                </a:solidFill>
                <a:latin typeface="Verdana"/>
                <a:ea typeface="Verdana"/>
                <a:cs typeface="Verdana"/>
                <a:sym typeface="Verdana"/>
              </a:rPr>
              <a:t>ch</a:t>
            </a:r>
            <a:r>
              <a:rPr lang="en-US" sz="2800" b="0" i="0" u="none" strike="noStrike" cap="none">
                <a:solidFill>
                  <a:schemeClr val="dk1"/>
                </a:solidFill>
                <a:latin typeface="Verdana"/>
                <a:ea typeface="Verdana"/>
                <a:cs typeface="Verdana"/>
                <a:sym typeface="Verdana"/>
              </a:rPr>
              <a:t>/ /</a:t>
            </a:r>
            <a:r>
              <a:rPr lang="en-US" sz="2800" b="0" i="0" u="none" strike="noStrike" cap="none">
                <a:solidFill>
                  <a:srgbClr val="4285F4"/>
                </a:solidFill>
                <a:latin typeface="Verdana"/>
                <a:ea typeface="Verdana"/>
                <a:cs typeface="Verdana"/>
                <a:sym typeface="Verdana"/>
              </a:rPr>
              <a:t>zh</a:t>
            </a:r>
            <a:r>
              <a:rPr lang="en-US" sz="2800" b="0" i="0" u="none" strike="noStrike" cap="none">
                <a:solidFill>
                  <a:schemeClr val="dk1"/>
                </a:solidFill>
                <a:latin typeface="Verdana"/>
                <a:ea typeface="Verdana"/>
                <a:cs typeface="Verdana"/>
                <a:sym typeface="Verdana"/>
              </a:rPr>
              <a:t>/</a:t>
            </a:r>
            <a:endParaRPr sz="2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100"/>
              <a:buFont typeface="Arial"/>
              <a:buNone/>
            </a:pPr>
            <a:r>
              <a:rPr lang="en-US" sz="2800" b="1" i="0" u="none" strike="noStrike" cap="none">
                <a:solidFill>
                  <a:schemeClr val="accent5"/>
                </a:solidFill>
                <a:latin typeface="Verdana"/>
                <a:ea typeface="Verdana"/>
                <a:cs typeface="Verdana"/>
                <a:sym typeface="Verdana"/>
              </a:rPr>
              <a:t>Grammar:</a:t>
            </a:r>
            <a:r>
              <a:rPr lang="en-US" sz="2800" b="0" i="0" u="none" strike="noStrike" cap="none">
                <a:solidFill>
                  <a:schemeClr val="dk1"/>
                </a:solidFill>
                <a:latin typeface="Verdana"/>
                <a:ea typeface="Verdana"/>
                <a:cs typeface="Verdana"/>
                <a:sym typeface="Verdana"/>
              </a:rPr>
              <a:t> Prepositions of Motion, Sequencing Directions</a:t>
            </a:r>
            <a:endParaRPr sz="2800" b="0" i="0" u="none" strike="noStrike" cap="none">
              <a:solidFill>
                <a:schemeClr val="dk1"/>
              </a:solidFill>
              <a:latin typeface="Verdana"/>
              <a:ea typeface="Verdana"/>
              <a:cs typeface="Verdana"/>
              <a:sym typeface="Verdana"/>
            </a:endParaRPr>
          </a:p>
        </p:txBody>
      </p:sp>
      <p:sp>
        <p:nvSpPr>
          <p:cNvPr id="171" name="Google Shape;171;p2"/>
          <p:cNvSpPr txBox="1">
            <a:spLocks noGrp="1"/>
          </p:cNvSpPr>
          <p:nvPr>
            <p:ph type="ftr" idx="11"/>
          </p:nvPr>
        </p:nvSpPr>
        <p:spPr>
          <a:xfrm>
            <a:off x="603068" y="640971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©2020-2024 Light of the World Learning</a:t>
            </a:r>
            <a:endParaRPr/>
          </a:p>
        </p:txBody>
      </p:sp>
      <p:sp>
        <p:nvSpPr>
          <p:cNvPr id="172" name="Google Shape;17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18f2a99d9e_0_65"/>
          <p:cNvSpPr txBox="1">
            <a:spLocks noGrp="1"/>
          </p:cNvSpPr>
          <p:nvPr>
            <p:ph type="ftr" idx="11"/>
          </p:nvPr>
        </p:nvSpPr>
        <p:spPr>
          <a:xfrm>
            <a:off x="-533399" y="653890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395" name="Google Shape;395;g118f2a99d9e_0_65"/>
          <p:cNvSpPr txBox="1"/>
          <p:nvPr/>
        </p:nvSpPr>
        <p:spPr>
          <a:xfrm>
            <a:off x="359425" y="263188"/>
            <a:ext cx="6687300" cy="25920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400"/>
              </a:spcBef>
              <a:spcAft>
                <a:spcPts val="0"/>
              </a:spcAft>
              <a:buClr>
                <a:srgbClr val="000000"/>
              </a:buClr>
              <a:buSzPts val="1100"/>
              <a:buFont typeface="Arial"/>
              <a:buNone/>
            </a:pPr>
            <a:r>
              <a:rPr lang="en-US" sz="2800" b="0" i="0" u="none" strike="noStrike" cap="none">
                <a:solidFill>
                  <a:schemeClr val="dk1"/>
                </a:solidFill>
                <a:latin typeface="Verdana"/>
                <a:ea typeface="Verdana"/>
                <a:cs typeface="Verdana"/>
                <a:sym typeface="Verdana"/>
              </a:rPr>
              <a:t>“When the older son found out that they were celebrating because his brother had come home, he was very angry and would not go into</a:t>
            </a:r>
            <a:endParaRPr sz="2800" b="0" i="0" u="none" strike="noStrike" cap="none">
              <a:solidFill>
                <a:schemeClr val="dk1"/>
              </a:solidFill>
              <a:latin typeface="Verdana"/>
              <a:ea typeface="Verdana"/>
              <a:cs typeface="Verdana"/>
              <a:sym typeface="Verdana"/>
            </a:endParaRPr>
          </a:p>
          <a:p>
            <a:pPr marL="0" marR="0" lvl="0" indent="0" algn="just" rtl="0">
              <a:lnSpc>
                <a:spcPct val="115000"/>
              </a:lnSpc>
              <a:spcBef>
                <a:spcPts val="400"/>
              </a:spcBef>
              <a:spcAft>
                <a:spcPts val="0"/>
              </a:spcAft>
              <a:buClr>
                <a:schemeClr val="dk1"/>
              </a:buClr>
              <a:buSzPts val="1100"/>
              <a:buFont typeface="Arial"/>
              <a:buNone/>
            </a:pPr>
            <a:r>
              <a:rPr lang="en-US" sz="2800" b="0" i="0" u="none" strike="noStrike" cap="none">
                <a:solidFill>
                  <a:schemeClr val="dk1"/>
                </a:solidFill>
                <a:latin typeface="Verdana"/>
                <a:ea typeface="Verdana"/>
                <a:cs typeface="Verdana"/>
                <a:sym typeface="Verdana"/>
              </a:rPr>
              <a:t>the house. His father came out and </a:t>
            </a: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400"/>
              </a:spcBef>
              <a:spcAft>
                <a:spcPts val="0"/>
              </a:spcAft>
              <a:buClr>
                <a:srgbClr val="000000"/>
              </a:buClr>
              <a:buSzPts val="2800"/>
              <a:buFont typeface="Arial"/>
              <a:buNone/>
            </a:pPr>
            <a:endParaRPr sz="2800">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500"/>
              </a:spcBef>
              <a:spcAft>
                <a:spcPts val="0"/>
              </a:spcAft>
              <a:buClr>
                <a:schemeClr val="dk1"/>
              </a:buClr>
              <a:buSzPts val="21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500"/>
              </a:spcBef>
              <a:spcAft>
                <a:spcPts val="0"/>
              </a:spcAft>
              <a:buClr>
                <a:srgbClr val="000000"/>
              </a:buClr>
              <a:buSzPts val="3200"/>
              <a:buFont typeface="Arial"/>
              <a:buNone/>
            </a:pPr>
            <a:endParaRPr sz="3200" b="0" i="0" u="none" strike="noStrike" cap="none">
              <a:solidFill>
                <a:srgbClr val="000000"/>
              </a:solidFill>
              <a:latin typeface="Verdana"/>
              <a:ea typeface="Verdana"/>
              <a:cs typeface="Verdana"/>
              <a:sym typeface="Verdana"/>
            </a:endParaRPr>
          </a:p>
        </p:txBody>
      </p:sp>
      <p:sp>
        <p:nvSpPr>
          <p:cNvPr id="396" name="Google Shape;396;g118f2a99d9e_0_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397" name="Google Shape;397;g118f2a99d9e_0_65"/>
          <p:cNvSpPr txBox="1"/>
          <p:nvPr/>
        </p:nvSpPr>
        <p:spPr>
          <a:xfrm>
            <a:off x="455250" y="5382900"/>
            <a:ext cx="11281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398" name="Google Shape;398;g118f2a99d9e_0_65"/>
          <p:cNvSpPr txBox="1"/>
          <p:nvPr/>
        </p:nvSpPr>
        <p:spPr>
          <a:xfrm>
            <a:off x="359425" y="2732850"/>
            <a:ext cx="11226300" cy="3093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2800">
                <a:solidFill>
                  <a:schemeClr val="dk1"/>
                </a:solidFill>
                <a:latin typeface="Verdana"/>
                <a:ea typeface="Verdana"/>
                <a:cs typeface="Verdana"/>
                <a:sym typeface="Verdana"/>
              </a:rPr>
              <a:t>begged him to come and celebrate with them, but he refused.”</a:t>
            </a:r>
            <a:endParaRPr sz="2800">
              <a:solidFill>
                <a:schemeClr val="dk1"/>
              </a:solidFill>
              <a:latin typeface="Verdana"/>
              <a:ea typeface="Verdana"/>
              <a:cs typeface="Verdana"/>
              <a:sym typeface="Verdana"/>
            </a:endParaRPr>
          </a:p>
          <a:p>
            <a:pPr marL="0" lvl="0" indent="0" algn="just"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“The older son said to his father, ‘All these years I have worked faithfully for you! I never disobeyed you, and still you did not give me even one small goat so I could celebrate with my friends.’”</a:t>
            </a:r>
            <a:endParaRPr>
              <a:latin typeface="Verdana"/>
              <a:ea typeface="Verdana"/>
              <a:cs typeface="Verdana"/>
              <a:sym typeface="Verdana"/>
            </a:endParaRPr>
          </a:p>
        </p:txBody>
      </p:sp>
      <p:pic>
        <p:nvPicPr>
          <p:cNvPr id="399" name="Google Shape;399;g118f2a99d9e_0_65"/>
          <p:cNvPicPr preferRelativeResize="0"/>
          <p:nvPr/>
        </p:nvPicPr>
        <p:blipFill rotWithShape="1">
          <a:blip r:embed="rId3">
            <a:alphaModFix/>
          </a:blip>
          <a:srcRect/>
          <a:stretch/>
        </p:blipFill>
        <p:spPr>
          <a:xfrm>
            <a:off x="7398681" y="251575"/>
            <a:ext cx="4640907" cy="2615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18f2a99d9e_0_92"/>
          <p:cNvSpPr txBox="1">
            <a:spLocks noGrp="1"/>
          </p:cNvSpPr>
          <p:nvPr>
            <p:ph type="ftr" idx="11"/>
          </p:nvPr>
        </p:nvSpPr>
        <p:spPr>
          <a:xfrm>
            <a:off x="0" y="6356349"/>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407" name="Google Shape;407;g118f2a99d9e_0_92"/>
          <p:cNvSpPr txBox="1"/>
          <p:nvPr/>
        </p:nvSpPr>
        <p:spPr>
          <a:xfrm>
            <a:off x="226499" y="410350"/>
            <a:ext cx="6508800" cy="18129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a:t>
            </a:r>
            <a:r>
              <a:rPr lang="en-US" sz="2800" b="0" i="0" u="none" strike="noStrike" cap="none">
                <a:solidFill>
                  <a:schemeClr val="dk1"/>
                </a:solidFill>
                <a:latin typeface="Verdana"/>
                <a:ea typeface="Verdana"/>
                <a:cs typeface="Verdana"/>
                <a:sym typeface="Verdana"/>
              </a:rPr>
              <a:t>But this son of yours has wasted your money doing sinful things. When he came home, you killed the best calf to celebrate!’</a:t>
            </a:r>
            <a:r>
              <a:rPr lang="en-US" sz="2800">
                <a:solidFill>
                  <a:schemeClr val="dk1"/>
                </a:solidFill>
                <a:latin typeface="Verdana"/>
                <a:ea typeface="Verdana"/>
                <a:cs typeface="Verdana"/>
                <a:sym typeface="Verdana"/>
              </a:rPr>
              <a:t>” “The father answered, ‘My son, you are always with me, and everything I </a:t>
            </a: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40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500"/>
              </a:spcBef>
              <a:spcAft>
                <a:spcPts val="0"/>
              </a:spcAft>
              <a:buClr>
                <a:schemeClr val="dk1"/>
              </a:buClr>
              <a:buSzPts val="11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3200"/>
              <a:buFont typeface="Arial"/>
              <a:buNone/>
            </a:pPr>
            <a:endParaRPr sz="3200" b="0" i="0" u="none" strike="noStrike" cap="none">
              <a:solidFill>
                <a:srgbClr val="000000"/>
              </a:solidFill>
              <a:latin typeface="Verdana"/>
              <a:ea typeface="Verdana"/>
              <a:cs typeface="Verdana"/>
              <a:sym typeface="Verdana"/>
            </a:endParaRPr>
          </a:p>
        </p:txBody>
      </p:sp>
      <p:sp>
        <p:nvSpPr>
          <p:cNvPr id="408" name="Google Shape;408;g118f2a99d9e_0_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409" name="Google Shape;409;g118f2a99d9e_0_92"/>
          <p:cNvSpPr txBox="1"/>
          <p:nvPr/>
        </p:nvSpPr>
        <p:spPr>
          <a:xfrm>
            <a:off x="1894650" y="4089688"/>
            <a:ext cx="93828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500"/>
              </a:spcBef>
              <a:spcAft>
                <a:spcPts val="50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410" name="Google Shape;410;g118f2a99d9e_0_92"/>
          <p:cNvSpPr txBox="1"/>
          <p:nvPr/>
        </p:nvSpPr>
        <p:spPr>
          <a:xfrm>
            <a:off x="226500" y="3429000"/>
            <a:ext cx="11514300" cy="2433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2800">
                <a:solidFill>
                  <a:schemeClr val="dk1"/>
                </a:solidFill>
                <a:latin typeface="Verdana"/>
                <a:ea typeface="Verdana"/>
                <a:cs typeface="Verdana"/>
                <a:sym typeface="Verdana"/>
              </a:rPr>
              <a:t>have is yours. But this was a day to be happy and celebrate. Your brother was dead, but now is alive. He was lost, and now we have found him!’”</a:t>
            </a:r>
            <a:endParaRPr sz="2800">
              <a:solidFill>
                <a:schemeClr val="dk1"/>
              </a:solidFill>
              <a:latin typeface="Verdana"/>
              <a:ea typeface="Verdana"/>
              <a:cs typeface="Verdana"/>
              <a:sym typeface="Verdana"/>
            </a:endParaRPr>
          </a:p>
          <a:p>
            <a:pPr marL="0" lvl="0" indent="0" algn="l" rtl="0">
              <a:lnSpc>
                <a:spcPct val="115000"/>
              </a:lnSpc>
              <a:spcBef>
                <a:spcPts val="400"/>
              </a:spcBef>
              <a:spcAft>
                <a:spcPts val="0"/>
              </a:spcAft>
              <a:buNone/>
            </a:pPr>
            <a:endParaRPr sz="2800">
              <a:solidFill>
                <a:schemeClr val="dk1"/>
              </a:solidFill>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pic>
        <p:nvPicPr>
          <p:cNvPr id="411" name="Google Shape;411;g118f2a99d9e_0_92"/>
          <p:cNvPicPr preferRelativeResize="0"/>
          <p:nvPr/>
        </p:nvPicPr>
        <p:blipFill rotWithShape="1">
          <a:blip r:embed="rId3">
            <a:alphaModFix/>
          </a:blip>
          <a:srcRect/>
          <a:stretch/>
        </p:blipFill>
        <p:spPr>
          <a:xfrm>
            <a:off x="6895375" y="410350"/>
            <a:ext cx="4845426" cy="2730475"/>
          </a:xfrm>
          <a:prstGeom prst="rect">
            <a:avLst/>
          </a:prstGeom>
          <a:noFill/>
          <a:ln w="9525" cap="flat" cmpd="sng">
            <a:solidFill>
              <a:srgbClr val="4472C4"/>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9"/>
          <p:cNvSpPr/>
          <p:nvPr/>
        </p:nvSpPr>
        <p:spPr>
          <a:xfrm>
            <a:off x="545700" y="1221760"/>
            <a:ext cx="11100600" cy="5180700"/>
          </a:xfrm>
          <a:prstGeom prst="rect">
            <a:avLst/>
          </a:prstGeom>
          <a:noFill/>
          <a:ln>
            <a:noFill/>
          </a:ln>
        </p:spPr>
        <p:txBody>
          <a:bodyPr spcFirstLastPara="1" wrap="square" lIns="91425" tIns="45700" rIns="91425" bIns="45700" anchor="t" anchorCtr="0">
            <a:noAutofit/>
          </a:bodyPr>
          <a:lstStyle/>
          <a:p>
            <a:pPr marL="596900" marR="0" lvl="0" indent="-292100" algn="l" rtl="0">
              <a:lnSpc>
                <a:spcPct val="115000"/>
              </a:lnSpc>
              <a:spcBef>
                <a:spcPts val="0"/>
              </a:spcBef>
              <a:spcAft>
                <a:spcPts val="0"/>
              </a:spcAft>
              <a:buClr>
                <a:schemeClr val="dk1"/>
              </a:buClr>
              <a:buSzPts val="2800"/>
              <a:buFont typeface="Arial"/>
              <a:buAutoNum type="arabicPeriod"/>
            </a:pPr>
            <a:r>
              <a:rPr lang="en-US" sz="2800" b="0" i="0" u="none" strike="noStrike" cap="none">
                <a:solidFill>
                  <a:schemeClr val="dk1"/>
                </a:solidFill>
                <a:latin typeface="Verdana"/>
                <a:ea typeface="Verdana"/>
                <a:cs typeface="Verdana"/>
                <a:sym typeface="Verdana"/>
              </a:rPr>
              <a:t> Why did Jesus tell the religious leaders this story? </a:t>
            </a:r>
            <a:endParaRPr sz="2800" b="0" i="0" u="none" strike="noStrike" cap="none">
              <a:solidFill>
                <a:schemeClr val="dk1"/>
              </a:solidFill>
              <a:latin typeface="Arial"/>
              <a:ea typeface="Arial"/>
              <a:cs typeface="Arial"/>
              <a:sym typeface="Arial"/>
            </a:endParaRPr>
          </a:p>
          <a:p>
            <a:pPr marL="596900" marR="0" lvl="0" indent="-292100" algn="l" rtl="0">
              <a:lnSpc>
                <a:spcPct val="115000"/>
              </a:lnSpc>
              <a:spcBef>
                <a:spcPts val="500"/>
              </a:spcBef>
              <a:spcAft>
                <a:spcPts val="0"/>
              </a:spcAft>
              <a:buClr>
                <a:schemeClr val="dk1"/>
              </a:buClr>
              <a:buSzPts val="2800"/>
              <a:buFont typeface="Arial"/>
              <a:buAutoNum type="arabicPeriod"/>
            </a:pPr>
            <a:r>
              <a:rPr lang="en-US" sz="2800" b="0" i="0" u="none" strike="noStrike" cap="none">
                <a:solidFill>
                  <a:schemeClr val="dk1"/>
                </a:solidFill>
                <a:latin typeface="Verdana"/>
                <a:ea typeface="Verdana"/>
                <a:cs typeface="Verdana"/>
                <a:sym typeface="Verdana"/>
              </a:rPr>
              <a:t> What caused the younger son to take a job? </a:t>
            </a:r>
            <a:endParaRPr sz="2800" b="0" i="0" u="none" strike="noStrike" cap="none">
              <a:solidFill>
                <a:schemeClr val="dk1"/>
              </a:solidFill>
              <a:latin typeface="Arial"/>
              <a:ea typeface="Arial"/>
              <a:cs typeface="Arial"/>
              <a:sym typeface="Arial"/>
            </a:endParaRPr>
          </a:p>
          <a:p>
            <a:pPr marL="596900" marR="0" lvl="0" indent="-292100" algn="l" rtl="0">
              <a:lnSpc>
                <a:spcPct val="115000"/>
              </a:lnSpc>
              <a:spcBef>
                <a:spcPts val="500"/>
              </a:spcBef>
              <a:spcAft>
                <a:spcPts val="0"/>
              </a:spcAft>
              <a:buClr>
                <a:schemeClr val="dk1"/>
              </a:buClr>
              <a:buSzPts val="2800"/>
              <a:buFont typeface="Arial"/>
              <a:buAutoNum type="arabicPeriod"/>
            </a:pPr>
            <a:r>
              <a:rPr lang="en-US" sz="2800" b="0" i="0" u="none" strike="noStrike" cap="none">
                <a:solidFill>
                  <a:schemeClr val="dk1"/>
                </a:solidFill>
                <a:latin typeface="Verdana"/>
                <a:ea typeface="Verdana"/>
                <a:cs typeface="Verdana"/>
                <a:sym typeface="Verdana"/>
              </a:rPr>
              <a:t> What made the younger son return to his father?</a:t>
            </a:r>
            <a:endParaRPr sz="2800" b="0" i="0" u="none" strike="noStrike" cap="none">
              <a:solidFill>
                <a:schemeClr val="dk1"/>
              </a:solidFill>
              <a:latin typeface="Arial"/>
              <a:ea typeface="Arial"/>
              <a:cs typeface="Arial"/>
              <a:sym typeface="Arial"/>
            </a:endParaRPr>
          </a:p>
          <a:p>
            <a:pPr marL="596900" marR="0" lvl="0" indent="-292100" algn="l" rtl="0">
              <a:lnSpc>
                <a:spcPct val="115000"/>
              </a:lnSpc>
              <a:spcBef>
                <a:spcPts val="500"/>
              </a:spcBef>
              <a:spcAft>
                <a:spcPts val="0"/>
              </a:spcAft>
              <a:buClr>
                <a:schemeClr val="dk1"/>
              </a:buClr>
              <a:buSzPts val="2800"/>
              <a:buFont typeface="Arial"/>
              <a:buAutoNum type="arabicPeriod"/>
            </a:pPr>
            <a:r>
              <a:rPr lang="en-US" sz="2800" b="0" i="0" u="none" strike="noStrike" cap="none">
                <a:solidFill>
                  <a:schemeClr val="dk1"/>
                </a:solidFill>
                <a:latin typeface="Verdana"/>
                <a:ea typeface="Verdana"/>
                <a:cs typeface="Verdana"/>
                <a:sym typeface="Verdana"/>
              </a:rPr>
              <a:t> How did the father react to the younger son’s return?</a:t>
            </a:r>
            <a:endParaRPr sz="2800" b="0" i="0" u="none" strike="noStrike" cap="none">
              <a:solidFill>
                <a:schemeClr val="dk1"/>
              </a:solidFill>
              <a:latin typeface="Arial"/>
              <a:ea typeface="Arial"/>
              <a:cs typeface="Arial"/>
              <a:sym typeface="Arial"/>
            </a:endParaRPr>
          </a:p>
          <a:p>
            <a:pPr marL="596900" marR="0" lvl="0" indent="-292100" algn="l" rtl="0">
              <a:lnSpc>
                <a:spcPct val="115000"/>
              </a:lnSpc>
              <a:spcBef>
                <a:spcPts val="500"/>
              </a:spcBef>
              <a:spcAft>
                <a:spcPts val="0"/>
              </a:spcAft>
              <a:buClr>
                <a:schemeClr val="dk1"/>
              </a:buClr>
              <a:buSzPts val="2800"/>
              <a:buFont typeface="Arial"/>
              <a:buAutoNum type="arabicPeriod"/>
            </a:pPr>
            <a:r>
              <a:rPr lang="en-US" sz="2800" b="0" i="0" u="none" strike="noStrike" cap="none">
                <a:solidFill>
                  <a:schemeClr val="dk1"/>
                </a:solidFill>
                <a:latin typeface="Verdana"/>
                <a:ea typeface="Verdana"/>
                <a:cs typeface="Verdana"/>
                <a:sym typeface="Verdana"/>
              </a:rPr>
              <a:t> Why did the older son refuse to celebrate his brother’s return?</a:t>
            </a:r>
            <a:endParaRPr sz="1400" b="0" i="0" u="none" strike="noStrike" cap="none">
              <a:solidFill>
                <a:srgbClr val="000000"/>
              </a:solidFill>
              <a:latin typeface="Arial"/>
              <a:ea typeface="Arial"/>
              <a:cs typeface="Arial"/>
              <a:sym typeface="Arial"/>
            </a:endParaRPr>
          </a:p>
          <a:p>
            <a:pPr marL="596900" marR="0" lvl="0" indent="-292100" algn="l" rtl="0">
              <a:lnSpc>
                <a:spcPct val="115000"/>
              </a:lnSpc>
              <a:spcBef>
                <a:spcPts val="500"/>
              </a:spcBef>
              <a:spcAft>
                <a:spcPts val="0"/>
              </a:spcAft>
              <a:buClr>
                <a:schemeClr val="dk1"/>
              </a:buClr>
              <a:buSzPts val="2800"/>
              <a:buFont typeface="Arial"/>
              <a:buAutoNum type="arabicPeriod"/>
            </a:pPr>
            <a:r>
              <a:rPr lang="en-US" sz="2800" b="0" i="0" u="none" strike="noStrike" cap="none">
                <a:solidFill>
                  <a:schemeClr val="dk1"/>
                </a:solidFill>
                <a:latin typeface="Verdana"/>
                <a:ea typeface="Verdana"/>
                <a:cs typeface="Verdana"/>
                <a:sym typeface="Verdana"/>
              </a:rPr>
              <a:t> How does the father’s love for his sons in this story remind you of God’s love for you?</a:t>
            </a:r>
            <a:endParaRPr sz="28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endParaRPr sz="28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br>
              <a:rPr lang="en-US"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419" name="Google Shape;419;p19"/>
          <p:cNvSpPr txBox="1">
            <a:spLocks noGrp="1"/>
          </p:cNvSpPr>
          <p:nvPr>
            <p:ph type="ftr" idx="11"/>
          </p:nvPr>
        </p:nvSpPr>
        <p:spPr>
          <a:xfrm>
            <a:off x="0" y="6324963"/>
            <a:ext cx="3638676"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420" name="Google Shape;420;p19"/>
          <p:cNvSpPr txBox="1"/>
          <p:nvPr/>
        </p:nvSpPr>
        <p:spPr>
          <a:xfrm>
            <a:off x="1197293" y="193435"/>
            <a:ext cx="9797413" cy="7694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i="0" u="none" strike="noStrike" cap="none">
                <a:solidFill>
                  <a:srgbClr val="000000"/>
                </a:solidFill>
                <a:latin typeface="Verdana"/>
                <a:ea typeface="Verdana"/>
                <a:cs typeface="Verdana"/>
                <a:sym typeface="Verdana"/>
              </a:rPr>
              <a:t>Answer the questions.</a:t>
            </a:r>
            <a:endParaRPr sz="3200" b="1" i="0" u="none" strike="noStrike" cap="none">
              <a:solidFill>
                <a:srgbClr val="000000"/>
              </a:solidFill>
              <a:latin typeface="Verdana"/>
              <a:ea typeface="Verdana"/>
              <a:cs typeface="Verdana"/>
              <a:sym typeface="Verdana"/>
            </a:endParaRPr>
          </a:p>
        </p:txBody>
      </p:sp>
      <p:sp>
        <p:nvSpPr>
          <p:cNvPr id="421" name="Google Shape;421;p19"/>
          <p:cNvSpPr txBox="1">
            <a:spLocks noGrp="1"/>
          </p:cNvSpPr>
          <p:nvPr>
            <p:ph type="sldNum" idx="12"/>
          </p:nvPr>
        </p:nvSpPr>
        <p:spPr>
          <a:xfrm>
            <a:off x="9291839" y="640246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1"/>
          <p:cNvSpPr/>
          <p:nvPr/>
        </p:nvSpPr>
        <p:spPr>
          <a:xfrm>
            <a:off x="934721" y="2306330"/>
            <a:ext cx="10754938" cy="3970318"/>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a:p>
            <a:pPr marL="457200" marR="0" lvl="0" indent="0" algn="l" rtl="0">
              <a:lnSpc>
                <a:spcPct val="150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p:txBody>
      </p:sp>
      <p:sp>
        <p:nvSpPr>
          <p:cNvPr id="429" name="Google Shape;429;p21"/>
          <p:cNvSpPr txBox="1"/>
          <p:nvPr/>
        </p:nvSpPr>
        <p:spPr>
          <a:xfrm>
            <a:off x="-709330" y="-3044"/>
            <a:ext cx="10937024" cy="79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i="0" u="none" strike="noStrike" cap="none">
                <a:solidFill>
                  <a:srgbClr val="000000"/>
                </a:solidFill>
                <a:latin typeface="Verdana"/>
                <a:ea typeface="Verdana"/>
                <a:cs typeface="Verdana"/>
                <a:sym typeface="Verdana"/>
              </a:rPr>
              <a:t>Listen and answer the questions.</a:t>
            </a:r>
            <a:endParaRPr sz="600" b="1" i="0" u="none" strike="noStrike" cap="none">
              <a:solidFill>
                <a:schemeClr val="accent5"/>
              </a:solidFill>
              <a:latin typeface="Verdana"/>
              <a:ea typeface="Verdana"/>
              <a:cs typeface="Verdana"/>
              <a:sym typeface="Verdana"/>
            </a:endParaRPr>
          </a:p>
        </p:txBody>
      </p:sp>
      <p:sp>
        <p:nvSpPr>
          <p:cNvPr id="430" name="Google Shape;430;p21"/>
          <p:cNvSpPr txBox="1"/>
          <p:nvPr/>
        </p:nvSpPr>
        <p:spPr>
          <a:xfrm>
            <a:off x="502341" y="581352"/>
            <a:ext cx="11597400" cy="5533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100"/>
              <a:buFont typeface="Arial"/>
              <a:buNone/>
            </a:pPr>
            <a:endParaRPr sz="2100" b="0" i="0" u="none" strike="noStrike" cap="none">
              <a:solidFill>
                <a:schemeClr val="dk1"/>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1. What was the name of the race that Noor </a:t>
            </a:r>
            <a:endParaRPr sz="2800" b="0" i="0" u="none" strike="noStrike" cap="none">
              <a:solidFill>
                <a:srgbClr val="000000"/>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watched?</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2. What city is the race going through next?</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3. What kinds of things does the race pass?</a:t>
            </a:r>
            <a:endParaRPr sz="2800" b="0" i="0" u="none" strike="noStrike" cap="none">
              <a:solidFill>
                <a:srgbClr val="000000"/>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4. What happened during the race?</a:t>
            </a:r>
            <a:endParaRPr sz="2800" b="0" i="0" u="none" strike="noStrike" cap="none">
              <a:solidFill>
                <a:srgbClr val="000000"/>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5. Why was there an accident during the race?</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6. What needs to happen to make the routes safer for future races?</a:t>
            </a:r>
            <a:endParaRPr sz="2800" b="0" i="0" u="none" strike="noStrike" cap="none">
              <a:solidFill>
                <a:srgbClr val="000000"/>
              </a:solidFill>
              <a:latin typeface="Verdana"/>
              <a:ea typeface="Verdana"/>
              <a:cs typeface="Verdana"/>
              <a:sym typeface="Verdana"/>
            </a:endParaRPr>
          </a:p>
        </p:txBody>
      </p:sp>
      <p:sp>
        <p:nvSpPr>
          <p:cNvPr id="431" name="Google Shape;431;p21"/>
          <p:cNvSpPr txBox="1">
            <a:spLocks noGrp="1"/>
          </p:cNvSpPr>
          <p:nvPr>
            <p:ph type="ftr" idx="11"/>
          </p:nvPr>
        </p:nvSpPr>
        <p:spPr>
          <a:xfrm>
            <a:off x="-335257" y="6353464"/>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432" name="Google Shape;4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433" name="Google Shape;433;p21"/>
          <p:cNvPicPr preferRelativeResize="0"/>
          <p:nvPr/>
        </p:nvPicPr>
        <p:blipFill rotWithShape="1">
          <a:blip r:embed="rId3">
            <a:alphaModFix/>
          </a:blip>
          <a:srcRect/>
          <a:stretch/>
        </p:blipFill>
        <p:spPr>
          <a:xfrm>
            <a:off x="8610601" y="858700"/>
            <a:ext cx="2921350" cy="1384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3"/>
          <p:cNvSpPr txBox="1"/>
          <p:nvPr/>
        </p:nvSpPr>
        <p:spPr>
          <a:xfrm>
            <a:off x="353190" y="104347"/>
            <a:ext cx="12046966"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200" b="1" i="0" u="none" strike="noStrike" cap="none">
                <a:solidFill>
                  <a:schemeClr val="dk1"/>
                </a:solidFill>
                <a:latin typeface="Verdana"/>
                <a:ea typeface="Verdana"/>
                <a:cs typeface="Verdana"/>
                <a:sym typeface="Verdana"/>
              </a:rPr>
              <a:t>Partner A – Ask for Locations</a:t>
            </a:r>
            <a:endParaRPr sz="200" b="1"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1800" b="0" i="0" u="none" strike="noStrike" cap="none">
              <a:solidFill>
                <a:schemeClr val="dk1"/>
              </a:solidFill>
              <a:latin typeface="Verdana"/>
              <a:ea typeface="Verdana"/>
              <a:cs typeface="Verdana"/>
              <a:sym typeface="Verdana"/>
            </a:endParaRPr>
          </a:p>
        </p:txBody>
      </p:sp>
      <p:sp>
        <p:nvSpPr>
          <p:cNvPr id="441" name="Google Shape;441;p53"/>
          <p:cNvSpPr txBox="1">
            <a:spLocks noGrp="1"/>
          </p:cNvSpPr>
          <p:nvPr>
            <p:ph type="ftr" idx="11"/>
          </p:nvPr>
        </p:nvSpPr>
        <p:spPr>
          <a:xfrm>
            <a:off x="0" y="6462302"/>
            <a:ext cx="3782292" cy="34753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442" name="Google Shape;442;p53"/>
          <p:cNvSpPr txBox="1">
            <a:spLocks noGrp="1"/>
          </p:cNvSpPr>
          <p:nvPr>
            <p:ph type="sldNum" idx="12"/>
          </p:nvPr>
        </p:nvSpPr>
        <p:spPr>
          <a:xfrm>
            <a:off x="8657942" y="642712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graphicFrame>
        <p:nvGraphicFramePr>
          <p:cNvPr id="443" name="Google Shape;443;p53"/>
          <p:cNvGraphicFramePr/>
          <p:nvPr/>
        </p:nvGraphicFramePr>
        <p:xfrm>
          <a:off x="316125" y="924402"/>
          <a:ext cx="3000000" cy="3000000"/>
        </p:xfrm>
        <a:graphic>
          <a:graphicData uri="http://schemas.openxmlformats.org/drawingml/2006/table">
            <a:tbl>
              <a:tblPr>
                <a:noFill/>
                <a:tableStyleId>{627A8B76-D77E-471D-9B5F-8B2C2DF084D6}</a:tableStyleId>
              </a:tblPr>
              <a:tblGrid>
                <a:gridCol w="6798350">
                  <a:extLst>
                    <a:ext uri="{9D8B030D-6E8A-4147-A177-3AD203B41FA5}">
                      <a16:colId xmlns:a16="http://schemas.microsoft.com/office/drawing/2014/main" val="20000"/>
                    </a:ext>
                  </a:extLst>
                </a:gridCol>
                <a:gridCol w="4761400">
                  <a:extLst>
                    <a:ext uri="{9D8B030D-6E8A-4147-A177-3AD203B41FA5}">
                      <a16:colId xmlns:a16="http://schemas.microsoft.com/office/drawing/2014/main" val="20001"/>
                    </a:ext>
                  </a:extLst>
                </a:gridCol>
              </a:tblGrid>
              <a:tr h="521975">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solidFill>
                            <a:srgbClr val="000000"/>
                          </a:solidFill>
                          <a:latin typeface="Verdana"/>
                          <a:ea typeface="Verdana"/>
                          <a:cs typeface="Verdana"/>
                          <a:sym typeface="Verdana"/>
                        </a:rPr>
                        <a:t>Questions</a:t>
                      </a:r>
                      <a:endParaRPr sz="2800" u="none" strike="noStrike" cap="none">
                        <a:solidFill>
                          <a:srgbClr val="000000"/>
                        </a:solidFill>
                        <a:latin typeface="Verdana"/>
                        <a:ea typeface="Verdana"/>
                        <a:cs typeface="Verdana"/>
                        <a:sym typeface="Verdana"/>
                      </a:endParaRPr>
                    </a:p>
                  </a:txBody>
                  <a:tcPr marL="47625" marR="47625" marT="47625" marB="476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Answers</a:t>
                      </a:r>
                      <a:endParaRPr sz="2800" u="none" strike="noStrike" cap="none">
                        <a:solidFill>
                          <a:srgbClr val="000000"/>
                        </a:solidFill>
                        <a:latin typeface="Verdana"/>
                        <a:ea typeface="Verdana"/>
                        <a:cs typeface="Verdana"/>
                        <a:sym typeface="Verdana"/>
                      </a:endParaRPr>
                    </a:p>
                  </a:txBody>
                  <a:tcPr marL="47625" marR="47625" marT="47625" marB="47625">
                    <a:lnL w="12700" cap="flat" cmpd="sng">
                      <a:solidFill>
                        <a:srgbClr val="4472C4"/>
                      </a:solidFill>
                      <a:prstDash val="solid"/>
                      <a:round/>
                      <a:headEnd type="none" w="sm" len="sm"/>
                      <a:tailEnd type="none" w="sm" len="sm"/>
                    </a:lnL>
                    <a:lnR w="12700" cap="flat" cmpd="sng">
                      <a:solidFill>
                        <a:srgbClr val="4472C4"/>
                      </a:solidFill>
                      <a:prstDash val="solid"/>
                      <a:round/>
                      <a:headEnd type="none" w="sm" len="sm"/>
                      <a:tailEnd type="none" w="sm" len="sm"/>
                    </a:lnR>
                    <a:lnT w="12700" cap="flat" cmpd="sng">
                      <a:solidFill>
                        <a:srgbClr val="4472C4"/>
                      </a:solidFill>
                      <a:prstDash val="solid"/>
                      <a:round/>
                      <a:headEnd type="none" w="sm" len="sm"/>
                      <a:tailEnd type="none" w="sm" len="sm"/>
                    </a:lnT>
                    <a:lnB w="12700" cap="flat" cmpd="sng">
                      <a:solidFill>
                        <a:srgbClr val="4472C4"/>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668175">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latin typeface="Verdana"/>
                          <a:ea typeface="Verdana"/>
                          <a:cs typeface="Verdana"/>
                          <a:sym typeface="Verdana"/>
                        </a:rPr>
                        <a:t>1. Where is the train?</a:t>
                      </a:r>
                      <a:endParaRPr sz="2800" b="0" i="0" u="none" strike="noStrike" cap="none">
                        <a:solidFill>
                          <a:schemeClr val="accent5"/>
                        </a:solidFill>
                        <a:latin typeface="Verdana"/>
                        <a:ea typeface="Verdana"/>
                        <a:cs typeface="Verdana"/>
                        <a:sym typeface="Verdana"/>
                      </a:endParaRPr>
                    </a:p>
                  </a:txBody>
                  <a:tcPr marL="47625" marR="47625" marT="47625" marB="47625">
                    <a:lnT w="12700" cap="flat" cmpd="sng">
                      <a:solidFill>
                        <a:srgbClr val="4472C4"/>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400" u="none" strike="noStrike" cap="none">
                          <a:solidFill>
                            <a:srgbClr val="4472C4"/>
                          </a:solidFill>
                          <a:latin typeface="Verdana"/>
                          <a:ea typeface="Verdana"/>
                          <a:cs typeface="Verdana"/>
                          <a:sym typeface="Verdana"/>
                        </a:rPr>
                        <a:t>The train is over the park, on top of the bridge. </a:t>
                      </a:r>
                      <a:endParaRPr sz="2400" u="none" strike="noStrike" cap="none">
                        <a:solidFill>
                          <a:srgbClr val="4472C4"/>
                        </a:solidFill>
                        <a:latin typeface="Verdana"/>
                        <a:ea typeface="Verdana"/>
                        <a:cs typeface="Verdana"/>
                        <a:sym typeface="Verdana"/>
                      </a:endParaRPr>
                    </a:p>
                  </a:txBody>
                  <a:tcPr marL="47625" marR="47625" marT="47625" marB="47625">
                    <a:lnT w="12700" cap="flat" cmpd="sng">
                      <a:solidFill>
                        <a:srgbClr val="4472C4"/>
                      </a:solidFill>
                      <a:prstDash val="solid"/>
                      <a:round/>
                      <a:headEnd type="none" w="sm" len="sm"/>
                      <a:tailEnd type="none" w="sm" len="sm"/>
                    </a:lnT>
                  </a:tcPr>
                </a:tc>
                <a:extLst>
                  <a:ext uri="{0D108BD9-81ED-4DB2-BD59-A6C34878D82A}">
                    <a16:rowId xmlns:a16="http://schemas.microsoft.com/office/drawing/2014/main" val="10001"/>
                  </a:ext>
                </a:extLst>
              </a:tr>
              <a:tr h="602025">
                <a:tc>
                  <a:txBody>
                    <a:bodyPr/>
                    <a:lstStyle/>
                    <a:p>
                      <a:pPr marL="0" marR="0" lvl="0" indent="0" algn="l" rtl="0">
                        <a:lnSpc>
                          <a:spcPct val="100000"/>
                        </a:lnSpc>
                        <a:spcBef>
                          <a:spcPts val="0"/>
                        </a:spcBef>
                        <a:spcAft>
                          <a:spcPts val="0"/>
                        </a:spcAft>
                        <a:buClr>
                          <a:srgbClr val="000000"/>
                        </a:buClr>
                        <a:buSzPts val="2100"/>
                        <a:buFont typeface="Calibri"/>
                        <a:buNone/>
                      </a:pPr>
                      <a:r>
                        <a:rPr lang="en-US" sz="2800" u="none" strike="noStrike" cap="none">
                          <a:solidFill>
                            <a:srgbClr val="000000"/>
                          </a:solidFill>
                          <a:latin typeface="Verdana"/>
                          <a:ea typeface="Verdana"/>
                          <a:cs typeface="Verdana"/>
                          <a:sym typeface="Verdana"/>
                        </a:rPr>
                        <a:t>2. </a:t>
                      </a:r>
                      <a:r>
                        <a:rPr lang="en-US" sz="2800" u="none" strike="noStrike" cap="none">
                          <a:latin typeface="Verdana"/>
                          <a:ea typeface="Verdana"/>
                          <a:cs typeface="Verdana"/>
                          <a:sym typeface="Verdana"/>
                        </a:rPr>
                        <a:t>Where is the traffic light?</a:t>
                      </a:r>
                      <a:endParaRPr sz="1400" u="none" strike="noStrike" cap="none"/>
                    </a:p>
                  </a:txBody>
                  <a:tcPr marL="47625" marR="47625" marT="47625" marB="47625"/>
                </a:tc>
                <a:tc>
                  <a:txBody>
                    <a:bodyPr/>
                    <a:lstStyle/>
                    <a:p>
                      <a:pPr marL="0" marR="0" lvl="0" indent="0" algn="l" rtl="0">
                        <a:lnSpc>
                          <a:spcPct val="100000"/>
                        </a:lnSpc>
                        <a:spcBef>
                          <a:spcPts val="0"/>
                        </a:spcBef>
                        <a:spcAft>
                          <a:spcPts val="0"/>
                        </a:spcAft>
                        <a:buClr>
                          <a:srgbClr val="000000"/>
                        </a:buClr>
                        <a:buSzPts val="2100"/>
                        <a:buFont typeface="Arial"/>
                        <a:buNone/>
                      </a:pPr>
                      <a:endParaRPr sz="2800" u="none" strike="noStrike" cap="none">
                        <a:solidFill>
                          <a:srgbClr val="000000"/>
                        </a:solidFill>
                        <a:latin typeface="Verdana"/>
                        <a:ea typeface="Verdana"/>
                        <a:cs typeface="Verdana"/>
                        <a:sym typeface="Verdana"/>
                      </a:endParaRPr>
                    </a:p>
                  </a:txBody>
                  <a:tcPr marL="47625" marR="47625" marT="47625" marB="47625"/>
                </a:tc>
                <a:extLst>
                  <a:ext uri="{0D108BD9-81ED-4DB2-BD59-A6C34878D82A}">
                    <a16:rowId xmlns:a16="http://schemas.microsoft.com/office/drawing/2014/main" val="10002"/>
                  </a:ext>
                </a:extLst>
              </a:tr>
              <a:tr h="688700">
                <a:tc>
                  <a:txBody>
                    <a:bodyPr/>
                    <a:lstStyle/>
                    <a:p>
                      <a:pPr marL="0" marR="0" lvl="0" indent="0" algn="l" rtl="0">
                        <a:lnSpc>
                          <a:spcPct val="100000"/>
                        </a:lnSpc>
                        <a:spcBef>
                          <a:spcPts val="0"/>
                        </a:spcBef>
                        <a:spcAft>
                          <a:spcPts val="0"/>
                        </a:spcAft>
                        <a:buClr>
                          <a:srgbClr val="000000"/>
                        </a:buClr>
                        <a:buSzPts val="2100"/>
                        <a:buFont typeface="Calibri"/>
                        <a:buNone/>
                      </a:pPr>
                      <a:r>
                        <a:rPr lang="en-US" sz="2800" u="none" strike="noStrike" cap="none">
                          <a:solidFill>
                            <a:srgbClr val="000000"/>
                          </a:solidFill>
                          <a:latin typeface="Verdana"/>
                          <a:ea typeface="Verdana"/>
                          <a:cs typeface="Verdana"/>
                          <a:sym typeface="Verdana"/>
                        </a:rPr>
                        <a:t>3. </a:t>
                      </a:r>
                      <a:r>
                        <a:rPr lang="en-US" sz="2800" u="none" strike="noStrike" cap="none">
                          <a:latin typeface="Verdana"/>
                          <a:ea typeface="Verdana"/>
                          <a:cs typeface="Verdana"/>
                          <a:sym typeface="Verdana"/>
                        </a:rPr>
                        <a:t>Where is the female cyclist riding her bike?</a:t>
                      </a:r>
                      <a:endParaRPr sz="2800" u="none" strike="noStrike" cap="none">
                        <a:solidFill>
                          <a:srgbClr val="000000"/>
                        </a:solidFill>
                        <a:latin typeface="Verdana"/>
                        <a:ea typeface="Verdana"/>
                        <a:cs typeface="Verdana"/>
                        <a:sym typeface="Verdana"/>
                      </a:endParaRPr>
                    </a:p>
                  </a:txBody>
                  <a:tcPr marL="47625" marR="47625" marT="47625" marB="47625"/>
                </a:tc>
                <a:tc>
                  <a:txBody>
                    <a:bodyPr/>
                    <a:lstStyle/>
                    <a:p>
                      <a:pPr marL="0" marR="0" lvl="0" indent="0" algn="l" rtl="0">
                        <a:lnSpc>
                          <a:spcPct val="100000"/>
                        </a:lnSpc>
                        <a:spcBef>
                          <a:spcPts val="0"/>
                        </a:spcBef>
                        <a:spcAft>
                          <a:spcPts val="0"/>
                        </a:spcAft>
                        <a:buClr>
                          <a:srgbClr val="000000"/>
                        </a:buClr>
                        <a:buSzPts val="2100"/>
                        <a:buFont typeface="Arial"/>
                        <a:buNone/>
                      </a:pPr>
                      <a:endParaRPr sz="2800" u="none" strike="noStrike" cap="none">
                        <a:solidFill>
                          <a:srgbClr val="000000"/>
                        </a:solidFill>
                        <a:latin typeface="Verdana"/>
                        <a:ea typeface="Verdana"/>
                        <a:cs typeface="Verdana"/>
                        <a:sym typeface="Verdana"/>
                      </a:endParaRPr>
                    </a:p>
                  </a:txBody>
                  <a:tcPr marL="47625" marR="47625" marT="47625" marB="47625"/>
                </a:tc>
                <a:extLst>
                  <a:ext uri="{0D108BD9-81ED-4DB2-BD59-A6C34878D82A}">
                    <a16:rowId xmlns:a16="http://schemas.microsoft.com/office/drawing/2014/main" val="10003"/>
                  </a:ext>
                </a:extLst>
              </a:tr>
              <a:tr h="659775">
                <a:tc>
                  <a:txBody>
                    <a:bodyPr/>
                    <a:lstStyle/>
                    <a:p>
                      <a:pPr marL="0" marR="0" lvl="0" indent="0" algn="l" rtl="0">
                        <a:lnSpc>
                          <a:spcPct val="100000"/>
                        </a:lnSpc>
                        <a:spcBef>
                          <a:spcPts val="0"/>
                        </a:spcBef>
                        <a:spcAft>
                          <a:spcPts val="0"/>
                        </a:spcAft>
                        <a:buClr>
                          <a:srgbClr val="000000"/>
                        </a:buClr>
                        <a:buSzPts val="2100"/>
                        <a:buFont typeface="Calibri"/>
                        <a:buNone/>
                      </a:pPr>
                      <a:r>
                        <a:rPr lang="en-US" sz="2800" u="none" strike="noStrike" cap="none">
                          <a:solidFill>
                            <a:srgbClr val="000000"/>
                          </a:solidFill>
                          <a:latin typeface="Verdana"/>
                          <a:ea typeface="Verdana"/>
                          <a:cs typeface="Verdana"/>
                          <a:sym typeface="Verdana"/>
                        </a:rPr>
                        <a:t>4. </a:t>
                      </a:r>
                      <a:r>
                        <a:rPr lang="en-US" sz="2800" u="none" strike="noStrike" cap="none">
                          <a:latin typeface="Verdana"/>
                          <a:ea typeface="Verdana"/>
                          <a:cs typeface="Verdana"/>
                          <a:sym typeface="Verdana"/>
                        </a:rPr>
                        <a:t>Where is the woman walking her dog?</a:t>
                      </a:r>
                      <a:endParaRPr sz="2800" u="none" strike="noStrike" cap="none">
                        <a:solidFill>
                          <a:srgbClr val="000000"/>
                        </a:solidFill>
                        <a:latin typeface="Verdana"/>
                        <a:ea typeface="Verdana"/>
                        <a:cs typeface="Verdana"/>
                        <a:sym typeface="Verdana"/>
                      </a:endParaRPr>
                    </a:p>
                  </a:txBody>
                  <a:tcPr marL="47625" marR="47625" marT="47625" marB="47625"/>
                </a:tc>
                <a:tc>
                  <a:txBody>
                    <a:bodyPr/>
                    <a:lstStyle/>
                    <a:p>
                      <a:pPr marL="0" marR="0" lvl="0" indent="0" algn="l" rtl="0">
                        <a:lnSpc>
                          <a:spcPct val="100000"/>
                        </a:lnSpc>
                        <a:spcBef>
                          <a:spcPts val="0"/>
                        </a:spcBef>
                        <a:spcAft>
                          <a:spcPts val="0"/>
                        </a:spcAft>
                        <a:buClr>
                          <a:srgbClr val="000000"/>
                        </a:buClr>
                        <a:buSzPts val="2100"/>
                        <a:buFont typeface="Arial"/>
                        <a:buNone/>
                      </a:pPr>
                      <a:endParaRPr sz="2800" u="none" strike="noStrike" cap="none">
                        <a:solidFill>
                          <a:srgbClr val="000000"/>
                        </a:solidFill>
                        <a:latin typeface="Verdana"/>
                        <a:ea typeface="Verdana"/>
                        <a:cs typeface="Verdana"/>
                        <a:sym typeface="Verdana"/>
                      </a:endParaRPr>
                    </a:p>
                  </a:txBody>
                  <a:tcPr marL="47625" marR="47625" marT="47625" marB="47625"/>
                </a:tc>
                <a:extLst>
                  <a:ext uri="{0D108BD9-81ED-4DB2-BD59-A6C34878D82A}">
                    <a16:rowId xmlns:a16="http://schemas.microsoft.com/office/drawing/2014/main" val="10004"/>
                  </a:ext>
                </a:extLst>
              </a:tr>
              <a:tr h="659800">
                <a:tc>
                  <a:txBody>
                    <a:bodyPr/>
                    <a:lstStyle/>
                    <a:p>
                      <a:pPr marL="0" marR="0" lvl="0" indent="0" algn="l" rtl="0">
                        <a:lnSpc>
                          <a:spcPct val="100000"/>
                        </a:lnSpc>
                        <a:spcBef>
                          <a:spcPts val="0"/>
                        </a:spcBef>
                        <a:spcAft>
                          <a:spcPts val="0"/>
                        </a:spcAft>
                        <a:buClr>
                          <a:srgbClr val="000000"/>
                        </a:buClr>
                        <a:buSzPts val="2100"/>
                        <a:buFont typeface="Calibri"/>
                        <a:buNone/>
                      </a:pPr>
                      <a:r>
                        <a:rPr lang="en-US" sz="2800" u="none" strike="noStrike" cap="none">
                          <a:solidFill>
                            <a:srgbClr val="000000"/>
                          </a:solidFill>
                          <a:latin typeface="Verdana"/>
                          <a:ea typeface="Verdana"/>
                          <a:cs typeface="Verdana"/>
                          <a:sym typeface="Verdana"/>
                        </a:rPr>
                        <a:t>5. </a:t>
                      </a:r>
                      <a:r>
                        <a:rPr lang="en-US" sz="2800" u="none" strike="noStrike" cap="none">
                          <a:latin typeface="Verdana"/>
                          <a:ea typeface="Verdana"/>
                          <a:cs typeface="Verdana"/>
                          <a:sym typeface="Verdana"/>
                        </a:rPr>
                        <a:t>How many people are walking across the street?</a:t>
                      </a:r>
                      <a:endParaRPr sz="2800" u="none" strike="noStrike" cap="none">
                        <a:solidFill>
                          <a:srgbClr val="000000"/>
                        </a:solidFill>
                        <a:latin typeface="Verdana"/>
                        <a:ea typeface="Verdana"/>
                        <a:cs typeface="Verdana"/>
                        <a:sym typeface="Verdana"/>
                      </a:endParaRPr>
                    </a:p>
                  </a:txBody>
                  <a:tcPr marL="47625" marR="47625" marT="47625" marB="47625"/>
                </a:tc>
                <a:tc>
                  <a:txBody>
                    <a:bodyPr/>
                    <a:lstStyle/>
                    <a:p>
                      <a:pPr marL="0" marR="0" lvl="0" indent="0" algn="l" rtl="0">
                        <a:lnSpc>
                          <a:spcPct val="100000"/>
                        </a:lnSpc>
                        <a:spcBef>
                          <a:spcPts val="0"/>
                        </a:spcBef>
                        <a:spcAft>
                          <a:spcPts val="0"/>
                        </a:spcAft>
                        <a:buClr>
                          <a:srgbClr val="000000"/>
                        </a:buClr>
                        <a:buSzPts val="2100"/>
                        <a:buFont typeface="Arial"/>
                        <a:buNone/>
                      </a:pPr>
                      <a:endParaRPr sz="2800" u="none" strike="noStrike" cap="none">
                        <a:solidFill>
                          <a:srgbClr val="000000"/>
                        </a:solidFill>
                        <a:latin typeface="Verdana"/>
                        <a:ea typeface="Verdana"/>
                        <a:cs typeface="Verdana"/>
                        <a:sym typeface="Verdana"/>
                      </a:endParaRPr>
                    </a:p>
                  </a:txBody>
                  <a:tcPr marL="47625" marR="47625" marT="47625" marB="47625"/>
                </a:tc>
                <a:extLst>
                  <a:ext uri="{0D108BD9-81ED-4DB2-BD59-A6C34878D82A}">
                    <a16:rowId xmlns:a16="http://schemas.microsoft.com/office/drawing/2014/main" val="10005"/>
                  </a:ext>
                </a:extLst>
              </a:tr>
              <a:tr h="630900">
                <a:tc>
                  <a:txBody>
                    <a:bodyPr/>
                    <a:lstStyle/>
                    <a:p>
                      <a:pPr marL="0" marR="0" lvl="0" indent="0" algn="l" rtl="0">
                        <a:lnSpc>
                          <a:spcPct val="100000"/>
                        </a:lnSpc>
                        <a:spcBef>
                          <a:spcPts val="0"/>
                        </a:spcBef>
                        <a:spcAft>
                          <a:spcPts val="0"/>
                        </a:spcAft>
                        <a:buClr>
                          <a:srgbClr val="000000"/>
                        </a:buClr>
                        <a:buSzPts val="2100"/>
                        <a:buFont typeface="Calibri"/>
                        <a:buNone/>
                      </a:pPr>
                      <a:r>
                        <a:rPr lang="en-US" sz="2800" u="none" strike="noStrike" cap="none">
                          <a:solidFill>
                            <a:srgbClr val="000000"/>
                          </a:solidFill>
                          <a:latin typeface="Verdana"/>
                          <a:ea typeface="Verdana"/>
                          <a:cs typeface="Verdana"/>
                          <a:sym typeface="Verdana"/>
                        </a:rPr>
                        <a:t>6.</a:t>
                      </a:r>
                      <a:r>
                        <a:rPr lang="en-US" sz="2800" u="none" strike="noStrike" cap="none">
                          <a:latin typeface="Verdana"/>
                          <a:ea typeface="Verdana"/>
                          <a:cs typeface="Verdana"/>
                          <a:sym typeface="Verdana"/>
                        </a:rPr>
                        <a:t> Where is the red car going?</a:t>
                      </a:r>
                      <a:endParaRPr sz="2800" u="none" strike="noStrike" cap="none">
                        <a:solidFill>
                          <a:srgbClr val="000000"/>
                        </a:solidFill>
                        <a:latin typeface="Verdana"/>
                        <a:ea typeface="Verdana"/>
                        <a:cs typeface="Verdana"/>
                        <a:sym typeface="Verdana"/>
                      </a:endParaRPr>
                    </a:p>
                  </a:txBody>
                  <a:tcPr marL="47625" marR="47625" marT="47625" marB="47625"/>
                </a:tc>
                <a:tc>
                  <a:txBody>
                    <a:bodyPr/>
                    <a:lstStyle/>
                    <a:p>
                      <a:pPr marL="0" marR="0" lvl="0" indent="0" algn="l" rtl="0">
                        <a:lnSpc>
                          <a:spcPct val="100000"/>
                        </a:lnSpc>
                        <a:spcBef>
                          <a:spcPts val="0"/>
                        </a:spcBef>
                        <a:spcAft>
                          <a:spcPts val="0"/>
                        </a:spcAft>
                        <a:buClr>
                          <a:srgbClr val="000000"/>
                        </a:buClr>
                        <a:buSzPts val="2100"/>
                        <a:buFont typeface="Arial"/>
                        <a:buNone/>
                      </a:pPr>
                      <a:endParaRPr sz="2800" u="none" strike="noStrike" cap="none">
                        <a:solidFill>
                          <a:srgbClr val="000000"/>
                        </a:solidFill>
                        <a:latin typeface="Verdana"/>
                        <a:ea typeface="Verdana"/>
                        <a:cs typeface="Verdana"/>
                        <a:sym typeface="Verdana"/>
                      </a:endParaRPr>
                    </a:p>
                  </a:txBody>
                  <a:tcPr marL="47625" marR="47625" marT="47625" marB="47625"/>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49"/>
        <p:cNvGrpSpPr/>
        <p:nvPr/>
      </p:nvGrpSpPr>
      <p:grpSpPr>
        <a:xfrm>
          <a:off x="0" y="0"/>
          <a:ext cx="0" cy="0"/>
          <a:chOff x="0" y="0"/>
          <a:chExt cx="0" cy="0"/>
        </a:xfrm>
      </p:grpSpPr>
      <p:pic>
        <p:nvPicPr>
          <p:cNvPr id="450" name="Google Shape;450;p22"/>
          <p:cNvPicPr preferRelativeResize="0"/>
          <p:nvPr/>
        </p:nvPicPr>
        <p:blipFill rotWithShape="1">
          <a:blip r:embed="rId3">
            <a:alphaModFix/>
          </a:blip>
          <a:srcRect/>
          <a:stretch/>
        </p:blipFill>
        <p:spPr>
          <a:xfrm>
            <a:off x="1501673" y="0"/>
            <a:ext cx="9699727" cy="6857999"/>
          </a:xfrm>
          <a:prstGeom prst="rect">
            <a:avLst/>
          </a:prstGeom>
          <a:noFill/>
          <a:ln>
            <a:noFill/>
          </a:ln>
        </p:spPr>
      </p:pic>
      <p:sp>
        <p:nvSpPr>
          <p:cNvPr id="451" name="Google Shape;451;p22"/>
          <p:cNvSpPr txBox="1"/>
          <p:nvPr/>
        </p:nvSpPr>
        <p:spPr>
          <a:xfrm>
            <a:off x="72459" y="-11"/>
            <a:ext cx="120471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i="0" u="none" strike="noStrike" cap="none">
                <a:solidFill>
                  <a:schemeClr val="dk1"/>
                </a:solidFill>
                <a:latin typeface="Verdana"/>
                <a:ea typeface="Verdana"/>
                <a:cs typeface="Verdana"/>
                <a:sym typeface="Verdana"/>
              </a:rPr>
              <a:t>Partner B: City Street Locations </a:t>
            </a:r>
            <a:endParaRPr sz="200" b="1" i="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300" b="1" i="0" u="none" strike="noStrike" cap="none">
              <a:solidFill>
                <a:srgbClr val="000000"/>
              </a:solidFill>
            </a:endParaRPr>
          </a:p>
          <a:p>
            <a:pPr marL="0" marR="0" lvl="0" indent="0" algn="l" rtl="0">
              <a:lnSpc>
                <a:spcPct val="100000"/>
              </a:lnSpc>
              <a:spcBef>
                <a:spcPts val="0"/>
              </a:spcBef>
              <a:spcAft>
                <a:spcPts val="0"/>
              </a:spcAft>
              <a:buClr>
                <a:srgbClr val="000000"/>
              </a:buClr>
              <a:buSzPts val="4400"/>
              <a:buFont typeface="Arial"/>
              <a:buNone/>
            </a:pPr>
            <a:endParaRPr sz="700" b="1" i="0" u="none" strike="noStrike" cap="none">
              <a:solidFill>
                <a:schemeClr val="dk1"/>
              </a:solidFill>
              <a:latin typeface="Verdana"/>
              <a:ea typeface="Verdana"/>
              <a:cs typeface="Verdana"/>
              <a:sym typeface="Verdana"/>
            </a:endParaRPr>
          </a:p>
        </p:txBody>
      </p:sp>
      <p:sp>
        <p:nvSpPr>
          <p:cNvPr id="452" name="Google Shape;452;p22"/>
          <p:cNvSpPr txBox="1">
            <a:spLocks noGrp="1"/>
          </p:cNvSpPr>
          <p:nvPr>
            <p:ph type="ftr" idx="11"/>
          </p:nvPr>
        </p:nvSpPr>
        <p:spPr>
          <a:xfrm>
            <a:off x="-372025" y="6489079"/>
            <a:ext cx="3782400" cy="34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453" name="Google Shape;453;p22"/>
          <p:cNvSpPr txBox="1">
            <a:spLocks noGrp="1"/>
          </p:cNvSpPr>
          <p:nvPr>
            <p:ph type="sldNum" idx="12"/>
          </p:nvPr>
        </p:nvSpPr>
        <p:spPr>
          <a:xfrm>
            <a:off x="8657942" y="642712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2315dfe3da0_0_0"/>
          <p:cNvSpPr txBox="1">
            <a:spLocks noGrp="1"/>
          </p:cNvSpPr>
          <p:nvPr>
            <p:ph type="ftr" idx="11"/>
          </p:nvPr>
        </p:nvSpPr>
        <p:spPr>
          <a:xfrm>
            <a:off x="-547255" y="6492875"/>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©2020-2023 Light of the World Learning</a:t>
            </a:r>
            <a:endParaRPr/>
          </a:p>
        </p:txBody>
      </p:sp>
      <p:sp>
        <p:nvSpPr>
          <p:cNvPr id="461" name="Google Shape;461;g2315dfe3da0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462" name="Google Shape;462;g2315dfe3da0_0_0"/>
          <p:cNvSpPr txBox="1"/>
          <p:nvPr/>
        </p:nvSpPr>
        <p:spPr>
          <a:xfrm>
            <a:off x="-8" y="0"/>
            <a:ext cx="12022200" cy="131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i="0" u="none" strike="noStrike" cap="none">
                <a:solidFill>
                  <a:schemeClr val="dk1"/>
                </a:solidFill>
                <a:latin typeface="Verdana"/>
                <a:ea typeface="Verdana"/>
                <a:cs typeface="Verdana"/>
                <a:sym typeface="Verdana"/>
              </a:rPr>
              <a:t>7. Game: Simon Says</a:t>
            </a:r>
            <a:r>
              <a:rPr lang="en-US" sz="3200" b="1">
                <a:solidFill>
                  <a:schemeClr val="dk1"/>
                </a:solidFill>
                <a:latin typeface="Verdana"/>
                <a:ea typeface="Verdana"/>
                <a:cs typeface="Verdana"/>
                <a:sym typeface="Verdana"/>
              </a:rPr>
              <a:t>, “Please.”</a:t>
            </a:r>
            <a:endParaRPr sz="3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4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pic>
        <p:nvPicPr>
          <p:cNvPr id="463" name="Google Shape;463;g2315dfe3da0_0_0"/>
          <p:cNvPicPr preferRelativeResize="0"/>
          <p:nvPr/>
        </p:nvPicPr>
        <p:blipFill rotWithShape="1">
          <a:blip r:embed="rId3">
            <a:alphaModFix/>
          </a:blip>
          <a:srcRect l="9536" t="7152" r="7968" b="68438"/>
          <a:stretch/>
        </p:blipFill>
        <p:spPr>
          <a:xfrm>
            <a:off x="-8700" y="1630750"/>
            <a:ext cx="12191999" cy="440826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graphicFrame>
        <p:nvGraphicFramePr>
          <p:cNvPr id="470" name="Google Shape;470;p56"/>
          <p:cNvGraphicFramePr/>
          <p:nvPr/>
        </p:nvGraphicFramePr>
        <p:xfrm>
          <a:off x="268940" y="1261805"/>
          <a:ext cx="3000000" cy="3000000"/>
        </p:xfrm>
        <a:graphic>
          <a:graphicData uri="http://schemas.openxmlformats.org/drawingml/2006/table">
            <a:tbl>
              <a:tblPr>
                <a:noFill/>
                <a:tableStyleId>{382D98B8-E42D-419A-BF8B-4A0B2476AEDD}</a:tableStyleId>
              </a:tblPr>
              <a:tblGrid>
                <a:gridCol w="2284700">
                  <a:extLst>
                    <a:ext uri="{9D8B030D-6E8A-4147-A177-3AD203B41FA5}">
                      <a16:colId xmlns:a16="http://schemas.microsoft.com/office/drawing/2014/main" val="20000"/>
                    </a:ext>
                  </a:extLst>
                </a:gridCol>
                <a:gridCol w="3542350">
                  <a:extLst>
                    <a:ext uri="{9D8B030D-6E8A-4147-A177-3AD203B41FA5}">
                      <a16:colId xmlns:a16="http://schemas.microsoft.com/office/drawing/2014/main" val="20001"/>
                    </a:ext>
                  </a:extLst>
                </a:gridCol>
                <a:gridCol w="2373075">
                  <a:extLst>
                    <a:ext uri="{9D8B030D-6E8A-4147-A177-3AD203B41FA5}">
                      <a16:colId xmlns:a16="http://schemas.microsoft.com/office/drawing/2014/main" val="20002"/>
                    </a:ext>
                  </a:extLst>
                </a:gridCol>
                <a:gridCol w="3453975">
                  <a:extLst>
                    <a:ext uri="{9D8B030D-6E8A-4147-A177-3AD203B41FA5}">
                      <a16:colId xmlns:a16="http://schemas.microsoft.com/office/drawing/2014/main" val="20003"/>
                    </a:ext>
                  </a:extLst>
                </a:gridCol>
              </a:tblGrid>
              <a:tr h="182880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1</a:t>
                      </a: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My phone gives me directions to the store. </a:t>
                      </a: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4</a:t>
                      </a: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182880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2</a:t>
                      </a:r>
                      <a:endParaRPr sz="14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chemeClr val="accent5"/>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chemeClr val="accent5"/>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5</a:t>
                      </a: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182880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3</a:t>
                      </a: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chemeClr val="accent5"/>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6</a:t>
                      </a: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71" name="Google Shape;471;p56"/>
          <p:cNvSpPr txBox="1"/>
          <p:nvPr/>
        </p:nvSpPr>
        <p:spPr>
          <a:xfrm>
            <a:off x="-462875" y="6850"/>
            <a:ext cx="13204500" cy="553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i="0" u="none" strike="noStrike" cap="none">
                <a:solidFill>
                  <a:schemeClr val="accent5"/>
                </a:solidFill>
                <a:latin typeface="Verdana"/>
                <a:ea typeface="Verdana"/>
                <a:cs typeface="Verdana"/>
                <a:sym typeface="Verdana"/>
              </a:rPr>
              <a:t>1A. </a:t>
            </a:r>
            <a:r>
              <a:rPr lang="en-US" sz="3200" b="1" i="0" u="none" strike="noStrike" cap="none">
                <a:solidFill>
                  <a:schemeClr val="dk1"/>
                </a:solidFill>
                <a:latin typeface="Verdana"/>
                <a:ea typeface="Verdana"/>
                <a:cs typeface="Verdana"/>
                <a:sym typeface="Verdana"/>
              </a:rPr>
              <a:t>Homework</a:t>
            </a:r>
            <a:r>
              <a:rPr lang="en-US" sz="4400" b="0" i="0" u="none" strike="noStrike" cap="none">
                <a:solidFill>
                  <a:schemeClr val="dk1"/>
                </a:solidFill>
                <a:latin typeface="Verdana"/>
                <a:ea typeface="Verdana"/>
                <a:cs typeface="Verdana"/>
                <a:sym typeface="Verdana"/>
              </a:rPr>
              <a:t> – </a:t>
            </a:r>
            <a:r>
              <a:rPr lang="en-US" sz="3200" b="1">
                <a:solidFill>
                  <a:schemeClr val="dk1"/>
                </a:solidFill>
                <a:latin typeface="Verdana"/>
                <a:ea typeface="Verdana"/>
                <a:cs typeface="Verdana"/>
                <a:sym typeface="Verdana"/>
              </a:rPr>
              <a:t>Write about the pictures with prepositions of motion</a:t>
            </a:r>
            <a:r>
              <a:rPr lang="en-US" sz="3200" b="1">
                <a:solidFill>
                  <a:schemeClr val="dk1"/>
                </a:solidFill>
              </a:rPr>
              <a:t>.</a:t>
            </a:r>
            <a:endParaRPr sz="3200" b="1">
              <a:solidFill>
                <a:schemeClr val="dk1"/>
              </a:solidFill>
            </a:endParaRPr>
          </a:p>
          <a:p>
            <a:pPr marL="0" marR="0" lvl="0" indent="0" algn="ctr" rtl="0">
              <a:lnSpc>
                <a:spcPct val="100000"/>
              </a:lnSpc>
              <a:spcBef>
                <a:spcPts val="0"/>
              </a:spcBef>
              <a:spcAft>
                <a:spcPts val="0"/>
              </a:spcAft>
              <a:buClr>
                <a:srgbClr val="000000"/>
              </a:buClr>
              <a:buSzPts val="4400"/>
              <a:buFont typeface="Arial"/>
              <a:buNone/>
            </a:pPr>
            <a:endParaRPr sz="4400">
              <a:solidFill>
                <a:schemeClr val="dk1"/>
              </a:solidFill>
              <a:latin typeface="Verdana"/>
              <a:ea typeface="Verdana"/>
              <a:cs typeface="Verdana"/>
              <a:sym typeface="Verdana"/>
            </a:endParaRPr>
          </a:p>
        </p:txBody>
      </p:sp>
      <p:sp>
        <p:nvSpPr>
          <p:cNvPr id="472" name="Google Shape;472;p56"/>
          <p:cNvSpPr txBox="1">
            <a:spLocks noGrp="1"/>
          </p:cNvSpPr>
          <p:nvPr>
            <p:ph type="ftr" idx="11"/>
          </p:nvPr>
        </p:nvSpPr>
        <p:spPr>
          <a:xfrm>
            <a:off x="-462874" y="6285635"/>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pic>
        <p:nvPicPr>
          <p:cNvPr id="473" name="Google Shape;473;p56"/>
          <p:cNvPicPr preferRelativeResize="0"/>
          <p:nvPr/>
        </p:nvPicPr>
        <p:blipFill rotWithShape="1">
          <a:blip r:embed="rId3">
            <a:alphaModFix/>
          </a:blip>
          <a:srcRect l="17878" t="5566" r="19695" b="12452"/>
          <a:stretch/>
        </p:blipFill>
        <p:spPr>
          <a:xfrm>
            <a:off x="962325" y="3159750"/>
            <a:ext cx="1167750" cy="1533550"/>
          </a:xfrm>
          <a:prstGeom prst="rect">
            <a:avLst/>
          </a:prstGeom>
          <a:noFill/>
          <a:ln>
            <a:noFill/>
          </a:ln>
        </p:spPr>
      </p:pic>
      <p:pic>
        <p:nvPicPr>
          <p:cNvPr id="474" name="Google Shape;474;p56"/>
          <p:cNvPicPr preferRelativeResize="0"/>
          <p:nvPr/>
        </p:nvPicPr>
        <p:blipFill rotWithShape="1">
          <a:blip r:embed="rId4">
            <a:alphaModFix/>
          </a:blip>
          <a:srcRect l="16160" t="3147" r="13231"/>
          <a:stretch/>
        </p:blipFill>
        <p:spPr>
          <a:xfrm>
            <a:off x="841825" y="844788"/>
            <a:ext cx="1288249" cy="1767159"/>
          </a:xfrm>
          <a:prstGeom prst="rect">
            <a:avLst/>
          </a:prstGeom>
          <a:noFill/>
          <a:ln>
            <a:noFill/>
          </a:ln>
        </p:spPr>
      </p:pic>
      <p:pic>
        <p:nvPicPr>
          <p:cNvPr id="475" name="Google Shape;475;p56"/>
          <p:cNvPicPr preferRelativeResize="0"/>
          <p:nvPr/>
        </p:nvPicPr>
        <p:blipFill rotWithShape="1">
          <a:blip r:embed="rId5">
            <a:alphaModFix/>
          </a:blip>
          <a:srcRect l="32683" r="11843"/>
          <a:stretch/>
        </p:blipFill>
        <p:spPr>
          <a:xfrm>
            <a:off x="506025" y="4982904"/>
            <a:ext cx="1959850" cy="1173871"/>
          </a:xfrm>
          <a:prstGeom prst="rect">
            <a:avLst/>
          </a:prstGeom>
          <a:noFill/>
          <a:ln>
            <a:noFill/>
          </a:ln>
        </p:spPr>
      </p:pic>
      <p:sp>
        <p:nvSpPr>
          <p:cNvPr id="476" name="Google Shape;476;p56"/>
          <p:cNvSpPr/>
          <p:nvPr/>
        </p:nvSpPr>
        <p:spPr>
          <a:xfrm>
            <a:off x="1293950" y="4726175"/>
            <a:ext cx="384000" cy="769500"/>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77" name="Google Shape;477;p56"/>
          <p:cNvPicPr preferRelativeResize="0"/>
          <p:nvPr/>
        </p:nvPicPr>
        <p:blipFill rotWithShape="1">
          <a:blip r:embed="rId6">
            <a:alphaModFix/>
          </a:blip>
          <a:srcRect/>
          <a:stretch/>
        </p:blipFill>
        <p:spPr>
          <a:xfrm>
            <a:off x="6203839" y="5114376"/>
            <a:ext cx="2104011" cy="1300725"/>
          </a:xfrm>
          <a:prstGeom prst="rect">
            <a:avLst/>
          </a:prstGeom>
          <a:noFill/>
          <a:ln>
            <a:noFill/>
          </a:ln>
        </p:spPr>
      </p:pic>
      <p:pic>
        <p:nvPicPr>
          <p:cNvPr id="478" name="Google Shape;478;p56"/>
          <p:cNvPicPr preferRelativeResize="0"/>
          <p:nvPr/>
        </p:nvPicPr>
        <p:blipFill rotWithShape="1">
          <a:blip r:embed="rId7">
            <a:alphaModFix/>
          </a:blip>
          <a:srcRect/>
          <a:stretch/>
        </p:blipFill>
        <p:spPr>
          <a:xfrm>
            <a:off x="6545690" y="3483899"/>
            <a:ext cx="1762162" cy="1173875"/>
          </a:xfrm>
          <a:prstGeom prst="rect">
            <a:avLst/>
          </a:prstGeom>
          <a:noFill/>
          <a:ln>
            <a:noFill/>
          </a:ln>
        </p:spPr>
      </p:pic>
      <p:pic>
        <p:nvPicPr>
          <p:cNvPr id="479" name="Google Shape;479;p56"/>
          <p:cNvPicPr preferRelativeResize="0"/>
          <p:nvPr/>
        </p:nvPicPr>
        <p:blipFill rotWithShape="1">
          <a:blip r:embed="rId8">
            <a:alphaModFix/>
          </a:blip>
          <a:srcRect l="27833" t="13383" r="16486" b="4956"/>
          <a:stretch/>
        </p:blipFill>
        <p:spPr>
          <a:xfrm>
            <a:off x="6591950" y="1323150"/>
            <a:ext cx="1471975" cy="16306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graphicFrame>
        <p:nvGraphicFramePr>
          <p:cNvPr id="486" name="Google Shape;486;p57"/>
          <p:cNvGraphicFramePr/>
          <p:nvPr/>
        </p:nvGraphicFramePr>
        <p:xfrm>
          <a:off x="268940" y="1183850"/>
          <a:ext cx="3000000" cy="3000000"/>
        </p:xfrm>
        <a:graphic>
          <a:graphicData uri="http://schemas.openxmlformats.org/drawingml/2006/table">
            <a:tbl>
              <a:tblPr>
                <a:noFill/>
                <a:tableStyleId>{382D98B8-E42D-419A-BF8B-4A0B2476AEDD}</a:tableStyleId>
              </a:tblPr>
              <a:tblGrid>
                <a:gridCol w="2079800">
                  <a:extLst>
                    <a:ext uri="{9D8B030D-6E8A-4147-A177-3AD203B41FA5}">
                      <a16:colId xmlns:a16="http://schemas.microsoft.com/office/drawing/2014/main" val="20000"/>
                    </a:ext>
                  </a:extLst>
                </a:gridCol>
                <a:gridCol w="3747250">
                  <a:extLst>
                    <a:ext uri="{9D8B030D-6E8A-4147-A177-3AD203B41FA5}">
                      <a16:colId xmlns:a16="http://schemas.microsoft.com/office/drawing/2014/main" val="20001"/>
                    </a:ext>
                  </a:extLst>
                </a:gridCol>
                <a:gridCol w="2156300">
                  <a:extLst>
                    <a:ext uri="{9D8B030D-6E8A-4147-A177-3AD203B41FA5}">
                      <a16:colId xmlns:a16="http://schemas.microsoft.com/office/drawing/2014/main" val="20002"/>
                    </a:ext>
                  </a:extLst>
                </a:gridCol>
                <a:gridCol w="3670750">
                  <a:extLst>
                    <a:ext uri="{9D8B030D-6E8A-4147-A177-3AD203B41FA5}">
                      <a16:colId xmlns:a16="http://schemas.microsoft.com/office/drawing/2014/main" val="20003"/>
                    </a:ext>
                  </a:extLst>
                </a:gridCol>
              </a:tblGrid>
              <a:tr h="151490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7</a:t>
                      </a: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chemeClr val="accent5"/>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10</a:t>
                      </a: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0"/>
                  </a:ext>
                </a:extLst>
              </a:tr>
              <a:tr h="18572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8</a:t>
                      </a:r>
                      <a:endParaRPr sz="1400" u="none" strike="noStrike" cap="none"/>
                    </a:p>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chemeClr val="accent5"/>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chemeClr val="accent5"/>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11</a:t>
                      </a: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r h="182880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9</a:t>
                      </a: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chemeClr val="accent5"/>
                        </a:solidFill>
                        <a:latin typeface="Verdana"/>
                        <a:ea typeface="Verdana"/>
                        <a:cs typeface="Verdana"/>
                        <a:sym typeface="Verdana"/>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chemeClr val="accent5"/>
                          </a:solidFill>
                          <a:latin typeface="Verdana"/>
                          <a:ea typeface="Verdana"/>
                          <a:cs typeface="Verdana"/>
                          <a:sym typeface="Verdana"/>
                        </a:rPr>
                        <a:t>12</a:t>
                      </a: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87" name="Google Shape;487;p57"/>
          <p:cNvSpPr txBox="1"/>
          <p:nvPr/>
        </p:nvSpPr>
        <p:spPr>
          <a:xfrm>
            <a:off x="268940" y="5556"/>
            <a:ext cx="126708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200" b="1" i="0" u="none" strike="noStrike" cap="none">
                <a:solidFill>
                  <a:schemeClr val="accent5"/>
                </a:solidFill>
                <a:latin typeface="Verdana"/>
                <a:ea typeface="Verdana"/>
                <a:cs typeface="Verdana"/>
                <a:sym typeface="Verdana"/>
              </a:rPr>
              <a:t>1B. </a:t>
            </a:r>
            <a:r>
              <a:rPr lang="en-US" sz="3200" b="1" i="0" u="none" strike="noStrike" cap="none">
                <a:solidFill>
                  <a:schemeClr val="dk1"/>
                </a:solidFill>
                <a:latin typeface="Verdana"/>
                <a:ea typeface="Verdana"/>
                <a:cs typeface="Verdana"/>
                <a:sym typeface="Verdana"/>
              </a:rPr>
              <a:t>Write about the pictures with prepos</a:t>
            </a:r>
            <a:r>
              <a:rPr lang="en-US" sz="3200" b="1">
                <a:solidFill>
                  <a:schemeClr val="dk1"/>
                </a:solidFill>
                <a:latin typeface="Verdana"/>
                <a:ea typeface="Verdana"/>
                <a:cs typeface="Verdana"/>
                <a:sym typeface="Verdana"/>
              </a:rPr>
              <a:t>itions of motion</a:t>
            </a:r>
            <a:r>
              <a:rPr lang="en-US" sz="3200" b="1" i="0" u="none" strike="noStrike" cap="none">
                <a:solidFill>
                  <a:schemeClr val="dk1"/>
                </a:solidFill>
              </a:rPr>
              <a:t>.</a:t>
            </a:r>
            <a:endParaRPr sz="3200" b="1" i="0" u="none" strike="noStrike" cap="none">
              <a:solidFill>
                <a:schemeClr val="dk1"/>
              </a:solidFill>
            </a:endParaRPr>
          </a:p>
        </p:txBody>
      </p:sp>
      <p:sp>
        <p:nvSpPr>
          <p:cNvPr id="488" name="Google Shape;488;p57"/>
          <p:cNvSpPr txBox="1">
            <a:spLocks noGrp="1"/>
          </p:cNvSpPr>
          <p:nvPr>
            <p:ph type="ftr" idx="11"/>
          </p:nvPr>
        </p:nvSpPr>
        <p:spPr>
          <a:xfrm>
            <a:off x="-389981" y="6372981"/>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pic>
        <p:nvPicPr>
          <p:cNvPr id="489" name="Google Shape;489;p57"/>
          <p:cNvPicPr preferRelativeResize="0"/>
          <p:nvPr/>
        </p:nvPicPr>
        <p:blipFill rotWithShape="1">
          <a:blip r:embed="rId3">
            <a:alphaModFix/>
          </a:blip>
          <a:srcRect/>
          <a:stretch/>
        </p:blipFill>
        <p:spPr>
          <a:xfrm>
            <a:off x="6209825" y="3250150"/>
            <a:ext cx="1942950" cy="989875"/>
          </a:xfrm>
          <a:prstGeom prst="rect">
            <a:avLst/>
          </a:prstGeom>
          <a:noFill/>
          <a:ln>
            <a:noFill/>
          </a:ln>
        </p:spPr>
      </p:pic>
      <p:pic>
        <p:nvPicPr>
          <p:cNvPr id="490" name="Google Shape;490;p57"/>
          <p:cNvPicPr preferRelativeResize="0"/>
          <p:nvPr/>
        </p:nvPicPr>
        <p:blipFill rotWithShape="1">
          <a:blip r:embed="rId4">
            <a:alphaModFix/>
          </a:blip>
          <a:srcRect l="-11520" t="6373" b="-23522"/>
          <a:stretch/>
        </p:blipFill>
        <p:spPr>
          <a:xfrm>
            <a:off x="399925" y="3250150"/>
            <a:ext cx="1826000" cy="1153525"/>
          </a:xfrm>
          <a:prstGeom prst="rect">
            <a:avLst/>
          </a:prstGeom>
          <a:noFill/>
          <a:ln>
            <a:noFill/>
          </a:ln>
        </p:spPr>
      </p:pic>
      <p:pic>
        <p:nvPicPr>
          <p:cNvPr id="491" name="Google Shape;491;p57"/>
          <p:cNvPicPr preferRelativeResize="0"/>
          <p:nvPr/>
        </p:nvPicPr>
        <p:blipFill rotWithShape="1">
          <a:blip r:embed="rId5">
            <a:alphaModFix/>
          </a:blip>
          <a:srcRect l="7010" t="7390" r="-7009" b="-7389"/>
          <a:stretch/>
        </p:blipFill>
        <p:spPr>
          <a:xfrm>
            <a:off x="522750" y="1338963"/>
            <a:ext cx="1826000" cy="1347262"/>
          </a:xfrm>
          <a:prstGeom prst="rect">
            <a:avLst/>
          </a:prstGeom>
          <a:noFill/>
          <a:ln>
            <a:noFill/>
          </a:ln>
        </p:spPr>
      </p:pic>
      <p:pic>
        <p:nvPicPr>
          <p:cNvPr id="492" name="Google Shape;492;p57"/>
          <p:cNvPicPr preferRelativeResize="0"/>
          <p:nvPr/>
        </p:nvPicPr>
        <p:blipFill rotWithShape="1">
          <a:blip r:embed="rId6">
            <a:alphaModFix/>
          </a:blip>
          <a:srcRect l="11310" t="13856" r="9868" b="22143"/>
          <a:stretch/>
        </p:blipFill>
        <p:spPr>
          <a:xfrm>
            <a:off x="6741500" y="4782475"/>
            <a:ext cx="1411274" cy="1467999"/>
          </a:xfrm>
          <a:prstGeom prst="rect">
            <a:avLst/>
          </a:prstGeom>
          <a:noFill/>
          <a:ln>
            <a:noFill/>
          </a:ln>
        </p:spPr>
      </p:pic>
      <p:pic>
        <p:nvPicPr>
          <p:cNvPr id="493" name="Google Shape;493;p57"/>
          <p:cNvPicPr preferRelativeResize="0"/>
          <p:nvPr/>
        </p:nvPicPr>
        <p:blipFill rotWithShape="1">
          <a:blip r:embed="rId7">
            <a:alphaModFix/>
          </a:blip>
          <a:srcRect l="48439" t="20374" r="30660" b="56903"/>
          <a:stretch/>
        </p:blipFill>
        <p:spPr>
          <a:xfrm>
            <a:off x="653200" y="4665700"/>
            <a:ext cx="1565100" cy="1701549"/>
          </a:xfrm>
          <a:prstGeom prst="rect">
            <a:avLst/>
          </a:prstGeom>
          <a:noFill/>
          <a:ln>
            <a:noFill/>
          </a:ln>
        </p:spPr>
      </p:pic>
      <p:pic>
        <p:nvPicPr>
          <p:cNvPr id="494" name="Google Shape;494;p57"/>
          <p:cNvPicPr preferRelativeResize="0"/>
          <p:nvPr/>
        </p:nvPicPr>
        <p:blipFill rotWithShape="1">
          <a:blip r:embed="rId8">
            <a:alphaModFix/>
          </a:blip>
          <a:srcRect l="63080" t="724" b="45180"/>
          <a:stretch/>
        </p:blipFill>
        <p:spPr>
          <a:xfrm>
            <a:off x="6741500" y="1183850"/>
            <a:ext cx="1411274" cy="1422309"/>
          </a:xfrm>
          <a:prstGeom prst="rect">
            <a:avLst/>
          </a:prstGeom>
          <a:noFill/>
          <a:ln>
            <a:noFill/>
          </a:ln>
        </p:spPr>
      </p:pic>
      <p:sp>
        <p:nvSpPr>
          <p:cNvPr id="495" name="Google Shape;495;p57"/>
          <p:cNvSpPr/>
          <p:nvPr/>
        </p:nvSpPr>
        <p:spPr>
          <a:xfrm rot="1593903">
            <a:off x="6663920" y="3996895"/>
            <a:ext cx="735219" cy="255851"/>
          </a:xfrm>
          <a:prstGeom prst="leftArrow">
            <a:avLst>
              <a:gd name="adj1" fmla="val 50000"/>
              <a:gd name="adj2" fmla="val 50000"/>
            </a:avLst>
          </a:prstGeom>
          <a:solidFill>
            <a:srgbClr val="4285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472C4"/>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9"/>
          <p:cNvSpPr/>
          <p:nvPr/>
        </p:nvSpPr>
        <p:spPr>
          <a:xfrm>
            <a:off x="531675" y="2668850"/>
            <a:ext cx="10755000" cy="34047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50000"/>
              </a:lnSpc>
              <a:spcBef>
                <a:spcPts val="0"/>
              </a:spcBef>
              <a:spcAft>
                <a:spcPts val="0"/>
              </a:spcAft>
              <a:buClr>
                <a:srgbClr val="000000"/>
              </a:buClr>
              <a:buSzPts val="2800"/>
              <a:buFont typeface="Verdana"/>
              <a:buAutoNum type="alphaUcPeriod"/>
            </a:pPr>
            <a:r>
              <a:rPr lang="en-US" sz="2800" b="0" i="0" u="none" strike="noStrike" cap="none">
                <a:solidFill>
                  <a:schemeClr val="dk1"/>
                </a:solidFill>
                <a:latin typeface="Verdana"/>
                <a:ea typeface="Verdana"/>
                <a:cs typeface="Verdana"/>
                <a:sym typeface="Verdana"/>
              </a:rPr>
              <a:t>He walks</a:t>
            </a:r>
            <a:r>
              <a:rPr lang="en-US" sz="2800" b="0" i="0" u="none" strike="noStrike" cap="none">
                <a:solidFill>
                  <a:schemeClr val="accent5"/>
                </a:solidFill>
                <a:latin typeface="Verdana"/>
                <a:ea typeface="Verdana"/>
                <a:cs typeface="Verdana"/>
                <a:sym typeface="Verdana"/>
              </a:rPr>
              <a:t> ____</a:t>
            </a:r>
            <a:r>
              <a:rPr lang="en-US" sz="2800" b="0" i="0" u="none" strike="noStrike" cap="none">
                <a:solidFill>
                  <a:srgbClr val="000000"/>
                </a:solidFill>
                <a:latin typeface="Verdana"/>
                <a:ea typeface="Verdana"/>
                <a:cs typeface="Verdana"/>
                <a:sym typeface="Verdana"/>
              </a:rPr>
              <a:t> the street.  </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rgbClr val="000000"/>
              </a:buClr>
              <a:buSzPts val="2800"/>
              <a:buFont typeface="Verdana"/>
              <a:buAutoNum type="alphaUcPeriod"/>
            </a:pPr>
            <a:r>
              <a:rPr lang="en-US" sz="2800" b="0" i="0" u="none" strike="noStrike" cap="none">
                <a:solidFill>
                  <a:schemeClr val="dk1"/>
                </a:solidFill>
                <a:latin typeface="Verdana"/>
                <a:ea typeface="Verdana"/>
                <a:cs typeface="Verdana"/>
                <a:sym typeface="Verdana"/>
              </a:rPr>
              <a:t>The stop </a:t>
            </a:r>
            <a:r>
              <a:rPr lang="en-US" sz="2800" b="0" i="0" u="none" strike="noStrike" cap="none">
                <a:solidFill>
                  <a:srgbClr val="4472C4"/>
                </a:solidFill>
                <a:latin typeface="Verdana"/>
                <a:ea typeface="Verdana"/>
                <a:cs typeface="Verdana"/>
                <a:sym typeface="Verdana"/>
              </a:rPr>
              <a:t>____</a:t>
            </a:r>
            <a:r>
              <a:rPr lang="en-US" sz="2800" b="0" i="0" u="none" strike="noStrike" cap="none">
                <a:solidFill>
                  <a:srgbClr val="000000"/>
                </a:solidFill>
                <a:latin typeface="Verdana"/>
                <a:ea typeface="Verdana"/>
                <a:cs typeface="Verdana"/>
                <a:sym typeface="Verdana"/>
              </a:rPr>
              <a:t> is </a:t>
            </a:r>
            <a:r>
              <a:rPr lang="en-US" sz="2800" b="0" i="0" u="none" strike="noStrike" cap="none">
                <a:solidFill>
                  <a:srgbClr val="4472C4"/>
                </a:solidFill>
                <a:latin typeface="Verdana"/>
                <a:ea typeface="Verdana"/>
                <a:cs typeface="Verdana"/>
                <a:sym typeface="Verdana"/>
              </a:rPr>
              <a:t>____</a:t>
            </a:r>
            <a:r>
              <a:rPr lang="en-US" sz="2800" b="0" i="0" u="none" strike="noStrike" cap="none">
                <a:solidFill>
                  <a:srgbClr val="000000"/>
                </a:solidFill>
                <a:latin typeface="Verdana"/>
                <a:ea typeface="Verdana"/>
                <a:cs typeface="Verdana"/>
                <a:sym typeface="Verdana"/>
              </a:rPr>
              <a:t> </a:t>
            </a:r>
            <a:r>
              <a:rPr lang="en-US" sz="2800" b="0" i="0" u="none" strike="noStrike" cap="none">
                <a:solidFill>
                  <a:schemeClr val="dk1"/>
                </a:solidFill>
                <a:latin typeface="Verdana"/>
                <a:ea typeface="Verdana"/>
                <a:cs typeface="Verdana"/>
                <a:sym typeface="Verdana"/>
              </a:rPr>
              <a:t>the</a:t>
            </a:r>
            <a:r>
              <a:rPr lang="en-US" sz="2800" b="0" i="0" u="none" strike="noStrike" cap="none">
                <a:solidFill>
                  <a:schemeClr val="accent5"/>
                </a:solidFill>
                <a:latin typeface="Verdana"/>
                <a:ea typeface="Verdana"/>
                <a:cs typeface="Verdana"/>
                <a:sym typeface="Verdana"/>
              </a:rPr>
              <a:t> </a:t>
            </a:r>
            <a:r>
              <a:rPr lang="en-US" sz="2800" b="0" i="0" u="none" strike="noStrike" cap="none">
                <a:solidFill>
                  <a:schemeClr val="dk1"/>
                </a:solidFill>
                <a:latin typeface="Verdana"/>
                <a:ea typeface="Verdana"/>
                <a:cs typeface="Verdana"/>
                <a:sym typeface="Verdana"/>
              </a:rPr>
              <a:t>corner</a:t>
            </a:r>
            <a:r>
              <a:rPr lang="en-US" sz="2800" b="0" i="0" u="none" strike="noStrike" cap="none">
                <a:solidFill>
                  <a:srgbClr val="000000"/>
                </a:solidFill>
                <a:latin typeface="Verdana"/>
                <a:ea typeface="Verdana"/>
                <a:cs typeface="Verdana"/>
                <a:sym typeface="Verdana"/>
              </a:rPr>
              <a:t>.</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rgbClr val="000000"/>
              </a:buClr>
              <a:buSzPts val="2800"/>
              <a:buFont typeface="Verdana"/>
              <a:buAutoNum type="alphaUcPeriod"/>
            </a:pPr>
            <a:r>
              <a:rPr lang="en-US" sz="2800" b="0" i="0" u="none" strike="noStrike" cap="none">
                <a:solidFill>
                  <a:srgbClr val="000000"/>
                </a:solidFill>
                <a:latin typeface="Verdana"/>
                <a:ea typeface="Verdana"/>
                <a:cs typeface="Verdana"/>
                <a:sym typeface="Verdana"/>
              </a:rPr>
              <a:t>Drive </a:t>
            </a:r>
            <a:r>
              <a:rPr lang="en-US" sz="2800" b="0" i="0" u="none" strike="noStrike" cap="none">
                <a:solidFill>
                  <a:srgbClr val="4472C4"/>
                </a:solidFill>
                <a:latin typeface="Verdana"/>
                <a:ea typeface="Verdana"/>
                <a:cs typeface="Verdana"/>
                <a:sym typeface="Verdana"/>
              </a:rPr>
              <a:t>____</a:t>
            </a:r>
            <a:r>
              <a:rPr lang="en-US" sz="2800" b="0" i="0" u="none" strike="noStrike" cap="none">
                <a:solidFill>
                  <a:srgbClr val="000000"/>
                </a:solidFill>
                <a:latin typeface="Verdana"/>
                <a:ea typeface="Verdana"/>
                <a:cs typeface="Verdana"/>
                <a:sym typeface="Verdana"/>
              </a:rPr>
              <a:t> the tunnel.</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0"/>
              </a:spcBef>
              <a:spcAft>
                <a:spcPts val="0"/>
              </a:spcAft>
              <a:buClr>
                <a:srgbClr val="000000"/>
              </a:buClr>
              <a:buSzPts val="2800"/>
              <a:buFont typeface="Verdana"/>
              <a:buAutoNum type="alphaUcPeriod"/>
            </a:pPr>
            <a:r>
              <a:rPr lang="en-US" sz="2800" b="0" i="0" u="none" strike="noStrike" cap="none">
                <a:solidFill>
                  <a:srgbClr val="000000"/>
                </a:solidFill>
                <a:latin typeface="Verdana"/>
                <a:ea typeface="Verdana"/>
                <a:cs typeface="Verdana"/>
                <a:sym typeface="Verdana"/>
              </a:rPr>
              <a:t>The bridge goes </a:t>
            </a:r>
            <a:r>
              <a:rPr lang="en-US" sz="2800" b="0" i="0" u="none" strike="noStrike" cap="none">
                <a:solidFill>
                  <a:srgbClr val="4472C4"/>
                </a:solidFill>
                <a:latin typeface="Verdana"/>
                <a:ea typeface="Verdana"/>
                <a:cs typeface="Verdana"/>
                <a:sym typeface="Verdana"/>
              </a:rPr>
              <a:t>_____</a:t>
            </a:r>
            <a:r>
              <a:rPr lang="en-US" sz="2800" b="0" i="0" u="none" strike="noStrike" cap="none">
                <a:solidFill>
                  <a:srgbClr val="000000"/>
                </a:solidFill>
                <a:latin typeface="Verdana"/>
                <a:ea typeface="Verdana"/>
                <a:cs typeface="Verdana"/>
                <a:sym typeface="Verdana"/>
              </a:rPr>
              <a:t> the river. </a:t>
            </a:r>
            <a:endParaRPr sz="2800" b="0" i="0" u="none" strike="noStrike" cap="none">
              <a:solidFill>
                <a:srgbClr val="000000"/>
              </a:solidFill>
              <a:latin typeface="Verdana"/>
              <a:ea typeface="Verdana"/>
              <a:cs typeface="Verdana"/>
              <a:sym typeface="Verdana"/>
            </a:endParaRPr>
          </a:p>
          <a:p>
            <a:pPr marL="514350" marR="0" lvl="0" indent="-514350" algn="l" rtl="0">
              <a:lnSpc>
                <a:spcPct val="150000"/>
              </a:lnSpc>
              <a:spcBef>
                <a:spcPts val="0"/>
              </a:spcBef>
              <a:spcAft>
                <a:spcPts val="0"/>
              </a:spcAft>
              <a:buClr>
                <a:srgbClr val="000000"/>
              </a:buClr>
              <a:buSzPts val="2800"/>
              <a:buFont typeface="Verdana"/>
              <a:buAutoNum type="alphaUcPeriod"/>
            </a:pPr>
            <a:r>
              <a:rPr lang="en-US" sz="2800" b="0" i="0" u="none" strike="noStrike" cap="none">
                <a:solidFill>
                  <a:srgbClr val="000000"/>
                </a:solidFill>
                <a:latin typeface="Verdana"/>
                <a:ea typeface="Verdana"/>
                <a:cs typeface="Verdana"/>
                <a:sym typeface="Verdana"/>
              </a:rPr>
              <a:t>The </a:t>
            </a:r>
            <a:r>
              <a:rPr lang="en-US" sz="2800" b="0" i="0" u="none" strike="noStrike" cap="none">
                <a:solidFill>
                  <a:srgbClr val="4472C4"/>
                </a:solidFill>
                <a:latin typeface="Verdana"/>
                <a:ea typeface="Verdana"/>
                <a:cs typeface="Verdana"/>
                <a:sym typeface="Verdana"/>
              </a:rPr>
              <a:t>_____</a:t>
            </a:r>
            <a:r>
              <a:rPr lang="en-US" sz="2800" b="0" i="0" u="none" strike="noStrike" cap="none">
                <a:solidFill>
                  <a:srgbClr val="000000"/>
                </a:solidFill>
                <a:latin typeface="Verdana"/>
                <a:ea typeface="Verdana"/>
                <a:cs typeface="Verdana"/>
                <a:sym typeface="Verdana"/>
              </a:rPr>
              <a:t> is </a:t>
            </a:r>
            <a:r>
              <a:rPr lang="en-US" sz="2800" b="0" i="0" u="none" strike="noStrike" cap="none">
                <a:solidFill>
                  <a:srgbClr val="4472C4"/>
                </a:solidFill>
                <a:latin typeface="Verdana"/>
                <a:ea typeface="Verdana"/>
                <a:cs typeface="Verdana"/>
                <a:sym typeface="Verdana"/>
              </a:rPr>
              <a:t>_____</a:t>
            </a:r>
            <a:r>
              <a:rPr lang="en-US" sz="2800" b="0" i="0" u="none" strike="noStrike" cap="none">
                <a:solidFill>
                  <a:srgbClr val="000000"/>
                </a:solidFill>
                <a:latin typeface="Verdana"/>
                <a:ea typeface="Verdana"/>
                <a:cs typeface="Verdana"/>
                <a:sym typeface="Verdana"/>
              </a:rPr>
              <a:t> the house.</a:t>
            </a:r>
            <a:endParaRPr sz="2800" b="0" i="0" u="none" strike="noStrike" cap="none">
              <a:solidFill>
                <a:srgbClr val="000000"/>
              </a:solidFill>
              <a:latin typeface="Verdana"/>
              <a:ea typeface="Verdana"/>
              <a:cs typeface="Verdana"/>
              <a:sym typeface="Verdana"/>
            </a:endParaRPr>
          </a:p>
          <a:p>
            <a:pPr marL="514350" marR="0" lvl="0" indent="-514350" algn="l" rtl="0">
              <a:lnSpc>
                <a:spcPct val="150000"/>
              </a:lnSpc>
              <a:spcBef>
                <a:spcPts val="0"/>
              </a:spcBef>
              <a:spcAft>
                <a:spcPts val="0"/>
              </a:spcAft>
              <a:buClr>
                <a:srgbClr val="000000"/>
              </a:buClr>
              <a:buSzPts val="2800"/>
              <a:buFont typeface="Verdana"/>
              <a:buAutoNum type="alphaUcPeriod"/>
            </a:pPr>
            <a:r>
              <a:rPr lang="en-US" sz="2800" b="0" i="0" u="none" strike="noStrike" cap="none">
                <a:solidFill>
                  <a:srgbClr val="000000"/>
                </a:solidFill>
                <a:latin typeface="Verdana"/>
                <a:ea typeface="Verdana"/>
                <a:cs typeface="Verdana"/>
                <a:sym typeface="Verdana"/>
              </a:rPr>
              <a:t>He takes the boxes </a:t>
            </a:r>
            <a:r>
              <a:rPr lang="en-US" sz="2800" b="0" i="0" u="none" strike="noStrike" cap="none">
                <a:solidFill>
                  <a:srgbClr val="4472C4"/>
                </a:solidFill>
                <a:latin typeface="Verdana"/>
                <a:ea typeface="Verdana"/>
                <a:cs typeface="Verdana"/>
                <a:sym typeface="Verdana"/>
              </a:rPr>
              <a:t>_____</a:t>
            </a:r>
            <a:r>
              <a:rPr lang="en-US" sz="2800" b="0" i="0" u="none" strike="noStrike" cap="none">
                <a:solidFill>
                  <a:srgbClr val="000000"/>
                </a:solidFill>
                <a:latin typeface="Verdana"/>
                <a:ea typeface="Verdana"/>
                <a:cs typeface="Verdana"/>
                <a:sym typeface="Verdana"/>
              </a:rPr>
              <a:t> the truck to </a:t>
            </a:r>
            <a:r>
              <a:rPr lang="en-US" sz="2800" b="0" i="0" u="none" strike="noStrike" cap="none">
                <a:solidFill>
                  <a:srgbClr val="4472C4"/>
                </a:solidFill>
                <a:latin typeface="Verdana"/>
                <a:ea typeface="Verdana"/>
                <a:cs typeface="Verdana"/>
                <a:sym typeface="Verdana"/>
              </a:rPr>
              <a:t>_____</a:t>
            </a:r>
            <a:r>
              <a:rPr lang="en-US" sz="2800" b="0" i="0" u="none" strike="noStrike" cap="none">
                <a:solidFill>
                  <a:srgbClr val="000000"/>
                </a:solidFill>
                <a:latin typeface="Verdana"/>
                <a:ea typeface="Verdana"/>
                <a:cs typeface="Verdana"/>
                <a:sym typeface="Verdana"/>
              </a:rPr>
              <a:t> them. </a:t>
            </a:r>
            <a:endParaRPr sz="2800" b="0" i="0" u="none" strike="noStrike" cap="none">
              <a:solidFill>
                <a:srgbClr val="000000"/>
              </a:solidFill>
              <a:latin typeface="Verdana"/>
              <a:ea typeface="Verdana"/>
              <a:cs typeface="Verdana"/>
              <a:sym typeface="Verdana"/>
            </a:endParaRPr>
          </a:p>
        </p:txBody>
      </p:sp>
      <p:sp>
        <p:nvSpPr>
          <p:cNvPr id="503" name="Google Shape;503;p59"/>
          <p:cNvSpPr txBox="1"/>
          <p:nvPr/>
        </p:nvSpPr>
        <p:spPr>
          <a:xfrm>
            <a:off x="934721" y="0"/>
            <a:ext cx="10754938" cy="7694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i="0" u="none" strike="noStrike" cap="none">
                <a:solidFill>
                  <a:schemeClr val="accent5"/>
                </a:solidFill>
                <a:latin typeface="Verdana"/>
                <a:ea typeface="Verdana"/>
                <a:cs typeface="Verdana"/>
                <a:sym typeface="Verdana"/>
              </a:rPr>
              <a:t>2A.</a:t>
            </a:r>
            <a:r>
              <a:rPr lang="en-US" sz="2100" b="1" i="0" u="none" strike="noStrike" cap="none">
                <a:solidFill>
                  <a:srgbClr val="FF0000"/>
                </a:solidFill>
                <a:latin typeface="Verdana"/>
                <a:ea typeface="Verdana"/>
                <a:cs typeface="Verdana"/>
                <a:sym typeface="Verdana"/>
              </a:rPr>
              <a:t> </a:t>
            </a:r>
            <a:r>
              <a:rPr lang="en-US" sz="3200" b="1" i="0" u="none" strike="noStrike" cap="none">
                <a:solidFill>
                  <a:schemeClr val="dk1"/>
                </a:solidFill>
                <a:latin typeface="Verdana"/>
                <a:ea typeface="Verdana"/>
                <a:cs typeface="Verdana"/>
                <a:sym typeface="Verdana"/>
              </a:rPr>
              <a:t>Fill in the blanks</a:t>
            </a:r>
            <a:endParaRPr sz="3200" b="1" i="0" u="none" strike="noStrike" cap="none">
              <a:solidFill>
                <a:srgbClr val="4472C4"/>
              </a:solidFill>
              <a:latin typeface="Verdana"/>
              <a:ea typeface="Verdana"/>
              <a:cs typeface="Verdana"/>
              <a:sym typeface="Verdana"/>
            </a:endParaRPr>
          </a:p>
        </p:txBody>
      </p:sp>
      <p:sp>
        <p:nvSpPr>
          <p:cNvPr id="504" name="Google Shape;504;p59"/>
          <p:cNvSpPr txBox="1">
            <a:spLocks noGrp="1"/>
          </p:cNvSpPr>
          <p:nvPr>
            <p:ph type="ftr" idx="11"/>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©2020-2021 Light of the World Learning</a:t>
            </a:r>
            <a:endParaRPr/>
          </a:p>
        </p:txBody>
      </p:sp>
      <p:sp>
        <p:nvSpPr>
          <p:cNvPr id="505" name="Google Shape;505;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
        <p:nvSpPr>
          <p:cNvPr id="506" name="Google Shape;506;p59"/>
          <p:cNvSpPr txBox="1"/>
          <p:nvPr/>
        </p:nvSpPr>
        <p:spPr>
          <a:xfrm>
            <a:off x="9464850" y="1046500"/>
            <a:ext cx="1034700" cy="615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Verdana"/>
                <a:ea typeface="Verdana"/>
                <a:cs typeface="Verdana"/>
                <a:sym typeface="Verdana"/>
              </a:rPr>
              <a:t>sign</a:t>
            </a:r>
            <a:endParaRPr sz="2800" b="1" i="0" u="none" strike="noStrike" cap="none">
              <a:solidFill>
                <a:srgbClr val="FFFFFF"/>
              </a:solidFill>
              <a:latin typeface="Verdana"/>
              <a:ea typeface="Verdana"/>
              <a:cs typeface="Verdana"/>
              <a:sym typeface="Verdana"/>
            </a:endParaRPr>
          </a:p>
        </p:txBody>
      </p:sp>
      <p:sp>
        <p:nvSpPr>
          <p:cNvPr id="507" name="Google Shape;507;p59"/>
          <p:cNvSpPr txBox="1"/>
          <p:nvPr/>
        </p:nvSpPr>
        <p:spPr>
          <a:xfrm>
            <a:off x="994750" y="1046500"/>
            <a:ext cx="1530300" cy="615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Verdana"/>
                <a:ea typeface="Verdana"/>
                <a:cs typeface="Verdana"/>
                <a:sym typeface="Verdana"/>
              </a:rPr>
              <a:t>corner</a:t>
            </a:r>
            <a:endParaRPr sz="2800" b="1" i="0" u="none" strike="noStrike" cap="none">
              <a:solidFill>
                <a:srgbClr val="FFFFFF"/>
              </a:solidFill>
              <a:latin typeface="Verdana"/>
              <a:ea typeface="Verdana"/>
              <a:cs typeface="Verdana"/>
              <a:sym typeface="Verdana"/>
            </a:endParaRPr>
          </a:p>
        </p:txBody>
      </p:sp>
      <p:sp>
        <p:nvSpPr>
          <p:cNvPr id="508" name="Google Shape;508;p59"/>
          <p:cNvSpPr txBox="1"/>
          <p:nvPr/>
        </p:nvSpPr>
        <p:spPr>
          <a:xfrm>
            <a:off x="6182491" y="1857675"/>
            <a:ext cx="1608300" cy="615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Verdana"/>
                <a:ea typeface="Verdana"/>
                <a:cs typeface="Verdana"/>
                <a:sym typeface="Verdana"/>
              </a:rPr>
              <a:t>deliver</a:t>
            </a:r>
            <a:endParaRPr sz="2800" b="1" i="0" u="none" strike="noStrike" cap="none">
              <a:solidFill>
                <a:srgbClr val="FFFFFF"/>
              </a:solidFill>
              <a:latin typeface="Verdana"/>
              <a:ea typeface="Verdana"/>
              <a:cs typeface="Verdana"/>
              <a:sym typeface="Verdana"/>
            </a:endParaRPr>
          </a:p>
        </p:txBody>
      </p:sp>
      <p:sp>
        <p:nvSpPr>
          <p:cNvPr id="509" name="Google Shape;509;p59"/>
          <p:cNvSpPr txBox="1"/>
          <p:nvPr/>
        </p:nvSpPr>
        <p:spPr>
          <a:xfrm>
            <a:off x="3725950" y="1857675"/>
            <a:ext cx="1780800" cy="615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Verdana"/>
                <a:ea typeface="Verdana"/>
                <a:cs typeface="Verdana"/>
                <a:sym typeface="Verdana"/>
              </a:rPr>
              <a:t>through</a:t>
            </a:r>
            <a:endParaRPr sz="2800" b="1" i="0" u="none" strike="noStrike" cap="none">
              <a:solidFill>
                <a:srgbClr val="FFFFFF"/>
              </a:solidFill>
              <a:latin typeface="Verdana"/>
              <a:ea typeface="Verdana"/>
              <a:cs typeface="Verdana"/>
              <a:sym typeface="Verdana"/>
            </a:endParaRPr>
          </a:p>
        </p:txBody>
      </p:sp>
      <p:sp>
        <p:nvSpPr>
          <p:cNvPr id="510" name="Google Shape;510;p59"/>
          <p:cNvSpPr txBox="1"/>
          <p:nvPr/>
        </p:nvSpPr>
        <p:spPr>
          <a:xfrm>
            <a:off x="5022600" y="1046498"/>
            <a:ext cx="1102800" cy="615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Verdana"/>
                <a:ea typeface="Verdana"/>
                <a:cs typeface="Verdana"/>
                <a:sym typeface="Verdana"/>
              </a:rPr>
              <a:t>over</a:t>
            </a:r>
            <a:endParaRPr sz="2800" b="1" i="0" u="none" strike="noStrike" cap="none">
              <a:solidFill>
                <a:srgbClr val="FFFFFF"/>
              </a:solidFill>
              <a:latin typeface="Verdana"/>
              <a:ea typeface="Verdana"/>
              <a:cs typeface="Verdana"/>
              <a:sym typeface="Verdana"/>
            </a:endParaRPr>
          </a:p>
        </p:txBody>
      </p:sp>
      <p:sp>
        <p:nvSpPr>
          <p:cNvPr id="511" name="Google Shape;511;p59"/>
          <p:cNvSpPr txBox="1"/>
          <p:nvPr/>
        </p:nvSpPr>
        <p:spPr>
          <a:xfrm>
            <a:off x="2969675" y="1046500"/>
            <a:ext cx="1608300" cy="615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Verdana"/>
                <a:ea typeface="Verdana"/>
                <a:cs typeface="Verdana"/>
                <a:sym typeface="Verdana"/>
              </a:rPr>
              <a:t>around</a:t>
            </a:r>
            <a:endParaRPr sz="2800" b="1" i="0" u="none" strike="noStrike" cap="none">
              <a:solidFill>
                <a:srgbClr val="FFFFFF"/>
              </a:solidFill>
              <a:latin typeface="Verdana"/>
              <a:ea typeface="Verdana"/>
              <a:cs typeface="Verdana"/>
              <a:sym typeface="Verdana"/>
            </a:endParaRPr>
          </a:p>
        </p:txBody>
      </p:sp>
      <p:sp>
        <p:nvSpPr>
          <p:cNvPr id="512" name="Google Shape;512;p59"/>
          <p:cNvSpPr txBox="1"/>
          <p:nvPr/>
        </p:nvSpPr>
        <p:spPr>
          <a:xfrm>
            <a:off x="1519900" y="1857675"/>
            <a:ext cx="1530300" cy="615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Verdana"/>
                <a:ea typeface="Verdana"/>
                <a:cs typeface="Verdana"/>
                <a:sym typeface="Verdana"/>
              </a:rPr>
              <a:t>across</a:t>
            </a:r>
            <a:endParaRPr sz="2800" b="1" i="0" u="none" strike="noStrike" cap="none">
              <a:solidFill>
                <a:srgbClr val="FFFFFF"/>
              </a:solidFill>
              <a:latin typeface="Verdana"/>
              <a:ea typeface="Verdana"/>
              <a:cs typeface="Verdana"/>
              <a:sym typeface="Verdana"/>
            </a:endParaRPr>
          </a:p>
        </p:txBody>
      </p:sp>
      <p:sp>
        <p:nvSpPr>
          <p:cNvPr id="513" name="Google Shape;513;p59"/>
          <p:cNvSpPr txBox="1"/>
          <p:nvPr/>
        </p:nvSpPr>
        <p:spPr>
          <a:xfrm>
            <a:off x="6639549" y="1046509"/>
            <a:ext cx="694200" cy="615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Verdana"/>
                <a:ea typeface="Verdana"/>
                <a:cs typeface="Verdana"/>
                <a:sym typeface="Verdana"/>
              </a:rPr>
              <a:t>on</a:t>
            </a:r>
            <a:endParaRPr sz="2800" b="1" i="0" u="none" strike="noStrike" cap="none">
              <a:solidFill>
                <a:srgbClr val="FFFFFF"/>
              </a:solidFill>
              <a:latin typeface="Verdana"/>
              <a:ea typeface="Verdana"/>
              <a:cs typeface="Verdana"/>
              <a:sym typeface="Verdana"/>
            </a:endParaRPr>
          </a:p>
        </p:txBody>
      </p:sp>
      <p:sp>
        <p:nvSpPr>
          <p:cNvPr id="514" name="Google Shape;514;p59"/>
          <p:cNvSpPr txBox="1"/>
          <p:nvPr/>
        </p:nvSpPr>
        <p:spPr>
          <a:xfrm>
            <a:off x="7847905" y="1046488"/>
            <a:ext cx="1102800" cy="615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Verdana"/>
                <a:ea typeface="Verdana"/>
                <a:cs typeface="Verdana"/>
                <a:sym typeface="Verdana"/>
              </a:rPr>
              <a:t>yard</a:t>
            </a:r>
            <a:endParaRPr sz="2800" b="1" i="0" u="none" strike="noStrike" cap="none">
              <a:solidFill>
                <a:srgbClr val="FFFFFF"/>
              </a:solidFill>
              <a:latin typeface="Verdana"/>
              <a:ea typeface="Verdana"/>
              <a:cs typeface="Verdana"/>
              <a:sym typeface="Verdana"/>
            </a:endParaRPr>
          </a:p>
        </p:txBody>
      </p:sp>
      <p:sp>
        <p:nvSpPr>
          <p:cNvPr id="515" name="Google Shape;515;p59"/>
          <p:cNvSpPr txBox="1"/>
          <p:nvPr/>
        </p:nvSpPr>
        <p:spPr>
          <a:xfrm>
            <a:off x="8485050" y="1857675"/>
            <a:ext cx="1364700" cy="6156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Verdana"/>
                <a:ea typeface="Verdana"/>
                <a:cs typeface="Verdana"/>
                <a:sym typeface="Verdana"/>
              </a:rPr>
              <a:t>out of</a:t>
            </a:r>
            <a:endParaRPr sz="2800" b="1" i="0" u="none" strike="noStrike" cap="none">
              <a:solidFill>
                <a:srgbClr val="FFFFFF"/>
              </a:solidFill>
              <a:latin typeface="Verdana"/>
              <a:ea typeface="Verdana"/>
              <a:cs typeface="Verdana"/>
              <a:sym typeface="Verdana"/>
            </a:endParaRPr>
          </a:p>
        </p:txBody>
      </p:sp>
      <p:pic>
        <p:nvPicPr>
          <p:cNvPr id="516" name="Google Shape;516;p59"/>
          <p:cNvPicPr preferRelativeResize="0"/>
          <p:nvPr/>
        </p:nvPicPr>
        <p:blipFill rotWithShape="1">
          <a:blip r:embed="rId3">
            <a:alphaModFix/>
          </a:blip>
          <a:srcRect/>
          <a:stretch/>
        </p:blipFill>
        <p:spPr>
          <a:xfrm>
            <a:off x="8075650" y="2834899"/>
            <a:ext cx="3796724" cy="2529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
          <p:cNvPicPr preferRelativeResize="0"/>
          <p:nvPr/>
        </p:nvPicPr>
        <p:blipFill rotWithShape="1">
          <a:blip r:embed="rId3">
            <a:alphaModFix/>
          </a:blip>
          <a:srcRect/>
          <a:stretch/>
        </p:blipFill>
        <p:spPr>
          <a:xfrm>
            <a:off x="-156600" y="-1036775"/>
            <a:ext cx="13715999" cy="7408174"/>
          </a:xfrm>
          <a:prstGeom prst="rect">
            <a:avLst/>
          </a:prstGeom>
          <a:noFill/>
          <a:ln>
            <a:noFill/>
          </a:ln>
        </p:spPr>
      </p:pic>
      <p:sp>
        <p:nvSpPr>
          <p:cNvPr id="180" name="Google Shape;180;p1"/>
          <p:cNvSpPr txBox="1">
            <a:spLocks noGrp="1"/>
          </p:cNvSpPr>
          <p:nvPr>
            <p:ph type="title"/>
          </p:nvPr>
        </p:nvSpPr>
        <p:spPr>
          <a:xfrm>
            <a:off x="1443594" y="207034"/>
            <a:ext cx="10515600" cy="81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Verdana"/>
              <a:buNone/>
            </a:pPr>
            <a:r>
              <a:rPr lang="en-US">
                <a:solidFill>
                  <a:schemeClr val="dk1"/>
                </a:solidFill>
                <a:latin typeface="Verdana"/>
                <a:ea typeface="Verdana"/>
                <a:cs typeface="Verdana"/>
                <a:sym typeface="Verdana"/>
              </a:rPr>
              <a:t> </a:t>
            </a:r>
            <a:r>
              <a:rPr lang="en-US" sz="3200" b="1">
                <a:solidFill>
                  <a:schemeClr val="dk1"/>
                </a:solidFill>
              </a:rPr>
              <a:t>Wh</a:t>
            </a:r>
            <a:r>
              <a:rPr lang="en-US" sz="3200" b="1"/>
              <a:t>at</a:t>
            </a:r>
            <a:r>
              <a:rPr lang="en-US" sz="3200" b="1">
                <a:solidFill>
                  <a:schemeClr val="dk1"/>
                </a:solidFill>
              </a:rPr>
              <a:t> </a:t>
            </a:r>
            <a:r>
              <a:rPr lang="en-US" sz="3200" b="1"/>
              <a:t>do you see on the street</a:t>
            </a:r>
            <a:r>
              <a:rPr lang="en-US" sz="3200" b="1">
                <a:solidFill>
                  <a:schemeClr val="dk1"/>
                </a:solidFill>
              </a:rPr>
              <a:t>?</a:t>
            </a:r>
            <a:endParaRPr sz="3200" b="1">
              <a:solidFill>
                <a:schemeClr val="dk1"/>
              </a:solidFill>
            </a:endParaRPr>
          </a:p>
        </p:txBody>
      </p:sp>
      <p:sp>
        <p:nvSpPr>
          <p:cNvPr id="181" name="Google Shape;181;p1"/>
          <p:cNvSpPr txBox="1">
            <a:spLocks noGrp="1"/>
          </p:cNvSpPr>
          <p:nvPr>
            <p:ph type="ftr" idx="11"/>
          </p:nvPr>
        </p:nvSpPr>
        <p:spPr>
          <a:xfrm>
            <a:off x="-296093" y="6371388"/>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©2020-2024 Light of the World Learning</a:t>
            </a:r>
            <a:endParaRPr/>
          </a:p>
        </p:txBody>
      </p:sp>
      <p:sp>
        <p:nvSpPr>
          <p:cNvPr id="182" name="Google Shape;182;p1"/>
          <p:cNvSpPr txBox="1">
            <a:spLocks noGrp="1"/>
          </p:cNvSpPr>
          <p:nvPr>
            <p:ph type="sldNum" idx="12"/>
          </p:nvPr>
        </p:nvSpPr>
        <p:spPr>
          <a:xfrm>
            <a:off x="8786447" y="649287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83" name="Google Shape;183;p1"/>
          <p:cNvPicPr preferRelativeResize="0"/>
          <p:nvPr/>
        </p:nvPicPr>
        <p:blipFill rotWithShape="1">
          <a:blip r:embed="rId4">
            <a:alphaModFix/>
          </a:blip>
          <a:srcRect/>
          <a:stretch/>
        </p:blipFill>
        <p:spPr>
          <a:xfrm>
            <a:off x="11529650" y="0"/>
            <a:ext cx="2209799" cy="22097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30"/>
          <p:cNvPicPr preferRelativeResize="0"/>
          <p:nvPr/>
        </p:nvPicPr>
        <p:blipFill rotWithShape="1">
          <a:blip r:embed="rId3">
            <a:alphaModFix/>
          </a:blip>
          <a:srcRect l="2888" t="5669" r="2109" b="49187"/>
          <a:stretch/>
        </p:blipFill>
        <p:spPr>
          <a:xfrm>
            <a:off x="3077500" y="732350"/>
            <a:ext cx="9114501" cy="6125650"/>
          </a:xfrm>
          <a:prstGeom prst="rect">
            <a:avLst/>
          </a:prstGeom>
          <a:noFill/>
          <a:ln>
            <a:noFill/>
          </a:ln>
        </p:spPr>
      </p:pic>
      <p:sp>
        <p:nvSpPr>
          <p:cNvPr id="524" name="Google Shape;524;p30"/>
          <p:cNvSpPr txBox="1"/>
          <p:nvPr/>
        </p:nvSpPr>
        <p:spPr>
          <a:xfrm>
            <a:off x="0" y="-56575"/>
            <a:ext cx="10615500" cy="85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i="0" u="none" strike="noStrike" cap="none">
                <a:solidFill>
                  <a:schemeClr val="accent5"/>
                </a:solidFill>
                <a:latin typeface="Verdana"/>
                <a:ea typeface="Verdana"/>
                <a:cs typeface="Verdana"/>
                <a:sym typeface="Verdana"/>
              </a:rPr>
              <a:t>2B.</a:t>
            </a:r>
            <a:r>
              <a:rPr lang="en-US" sz="3000" b="1">
                <a:solidFill>
                  <a:schemeClr val="dk1"/>
                </a:solidFill>
                <a:latin typeface="Verdana"/>
                <a:ea typeface="Verdana"/>
                <a:cs typeface="Verdana"/>
                <a:sym typeface="Verdana"/>
              </a:rPr>
              <a:t>Write directions to drive from Mike’s house to the supermarket.</a:t>
            </a:r>
            <a:endParaRPr sz="41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FF0000"/>
              </a:solidFill>
              <a:latin typeface="Verdana"/>
              <a:ea typeface="Verdana"/>
              <a:cs typeface="Verdana"/>
              <a:sym typeface="Verdana"/>
            </a:endParaRPr>
          </a:p>
        </p:txBody>
      </p:sp>
      <p:sp>
        <p:nvSpPr>
          <p:cNvPr id="525" name="Google Shape;525;p30"/>
          <p:cNvSpPr txBox="1">
            <a:spLocks noGrp="1"/>
          </p:cNvSpPr>
          <p:nvPr>
            <p:ph type="ftr" idx="11"/>
          </p:nvPr>
        </p:nvSpPr>
        <p:spPr>
          <a:xfrm>
            <a:off x="-627750" y="649290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©2020-2023 Light of the World Learning</a:t>
            </a:r>
            <a:endParaRPr/>
          </a:p>
        </p:txBody>
      </p:sp>
      <p:sp>
        <p:nvSpPr>
          <p:cNvPr id="526" name="Google Shape;526;p30"/>
          <p:cNvSpPr txBox="1">
            <a:spLocks noGrp="1"/>
          </p:cNvSpPr>
          <p:nvPr>
            <p:ph type="sldNum" idx="12"/>
          </p:nvPr>
        </p:nvSpPr>
        <p:spPr>
          <a:xfrm>
            <a:off x="8411679" y="6356349"/>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graphicFrame>
        <p:nvGraphicFramePr>
          <p:cNvPr id="527" name="Google Shape;527;p30"/>
          <p:cNvGraphicFramePr/>
          <p:nvPr/>
        </p:nvGraphicFramePr>
        <p:xfrm>
          <a:off x="188800" y="1294050"/>
          <a:ext cx="3000000" cy="3000000"/>
        </p:xfrm>
        <a:graphic>
          <a:graphicData uri="http://schemas.openxmlformats.org/drawingml/2006/table">
            <a:tbl>
              <a:tblPr>
                <a:noFill/>
                <a:tableStyleId>{350C17C4-88ED-4104-BE55-0ACEA9558551}</a:tableStyleId>
              </a:tblPr>
              <a:tblGrid>
                <a:gridCol w="274320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endParaRPr sz="1900">
                        <a:latin typeface="Verdana"/>
                        <a:ea typeface="Verdana"/>
                        <a:cs typeface="Verdana"/>
                        <a:sym typeface="Verdana"/>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10"/>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11"/>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12"/>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13"/>
                  </a:ext>
                </a:extLst>
              </a:tr>
            </a:tbl>
          </a:graphicData>
        </a:graphic>
      </p:graphicFrame>
      <p:pic>
        <p:nvPicPr>
          <p:cNvPr id="528" name="Google Shape;528;p30"/>
          <p:cNvPicPr preferRelativeResize="0"/>
          <p:nvPr/>
        </p:nvPicPr>
        <p:blipFill>
          <a:blip r:embed="rId4">
            <a:alphaModFix/>
          </a:blip>
          <a:stretch>
            <a:fillRect/>
          </a:stretch>
        </p:blipFill>
        <p:spPr>
          <a:xfrm>
            <a:off x="11032701" y="0"/>
            <a:ext cx="1023350" cy="1023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4"/>
          <p:cNvSpPr txBox="1">
            <a:spLocks noGrp="1"/>
          </p:cNvSpPr>
          <p:nvPr>
            <p:ph type="ftr" idx="11"/>
          </p:nvPr>
        </p:nvSpPr>
        <p:spPr>
          <a:xfrm>
            <a:off x="-546462"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536" name="Google Shape;53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
        <p:nvSpPr>
          <p:cNvPr id="537" name="Google Shape;537;p24"/>
          <p:cNvSpPr txBox="1"/>
          <p:nvPr/>
        </p:nvSpPr>
        <p:spPr>
          <a:xfrm>
            <a:off x="142525" y="-34750"/>
            <a:ext cx="116499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200" b="1" i="0" u="none" strike="noStrike" cap="none">
                <a:solidFill>
                  <a:schemeClr val="accent5"/>
                </a:solidFill>
                <a:latin typeface="Verdana"/>
                <a:ea typeface="Verdana"/>
                <a:cs typeface="Verdana"/>
                <a:sym typeface="Verdana"/>
              </a:rPr>
              <a:t>3. </a:t>
            </a:r>
            <a:r>
              <a:rPr lang="en-US" sz="3200" b="1" i="0" u="none" strike="noStrike" cap="none">
                <a:solidFill>
                  <a:srgbClr val="000000"/>
                </a:solidFill>
                <a:latin typeface="Verdana"/>
                <a:ea typeface="Verdana"/>
                <a:cs typeface="Verdana"/>
                <a:sym typeface="Verdana"/>
              </a:rPr>
              <a:t>Write questions and ask your partner.</a:t>
            </a:r>
            <a:endParaRPr sz="3200" b="1" i="0" u="none" strike="noStrike" cap="none">
              <a:solidFill>
                <a:srgbClr val="000000"/>
              </a:solidFill>
              <a:latin typeface="Verdana"/>
              <a:ea typeface="Verdana"/>
              <a:cs typeface="Verdana"/>
              <a:sym typeface="Verdana"/>
            </a:endParaRPr>
          </a:p>
        </p:txBody>
      </p:sp>
      <p:graphicFrame>
        <p:nvGraphicFramePr>
          <p:cNvPr id="538" name="Google Shape;538;p24"/>
          <p:cNvGraphicFramePr/>
          <p:nvPr/>
        </p:nvGraphicFramePr>
        <p:xfrm>
          <a:off x="271044" y="1007421"/>
          <a:ext cx="3000000" cy="3000000"/>
        </p:xfrm>
        <a:graphic>
          <a:graphicData uri="http://schemas.openxmlformats.org/drawingml/2006/table">
            <a:tbl>
              <a:tblPr>
                <a:noFill/>
                <a:tableStyleId>{7D4BD755-4A86-40F1-9914-8B32D0D196C6}</a:tableStyleId>
              </a:tblPr>
              <a:tblGrid>
                <a:gridCol w="7229900">
                  <a:extLst>
                    <a:ext uri="{9D8B030D-6E8A-4147-A177-3AD203B41FA5}">
                      <a16:colId xmlns:a16="http://schemas.microsoft.com/office/drawing/2014/main" val="20000"/>
                    </a:ext>
                  </a:extLst>
                </a:gridCol>
                <a:gridCol w="4420000">
                  <a:extLst>
                    <a:ext uri="{9D8B030D-6E8A-4147-A177-3AD203B41FA5}">
                      <a16:colId xmlns:a16="http://schemas.microsoft.com/office/drawing/2014/main" val="20001"/>
                    </a:ext>
                  </a:extLst>
                </a:gridCol>
              </a:tblGrid>
              <a:tr h="537725">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solidFill>
                            <a:srgbClr val="000000"/>
                          </a:solidFill>
                          <a:latin typeface="Verdana"/>
                          <a:ea typeface="Verdana"/>
                          <a:cs typeface="Verdana"/>
                          <a:sym typeface="Verdana"/>
                        </a:rPr>
                        <a:t>Questions</a:t>
                      </a:r>
                      <a:endParaRPr sz="2800" u="none" strike="noStrike" cap="none">
                        <a:solidFill>
                          <a:srgbClr val="000000"/>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2100"/>
                        <a:buFont typeface="Arial"/>
                        <a:buNone/>
                      </a:pPr>
                      <a:r>
                        <a:rPr lang="en-US" sz="2800" u="none" strike="noStrike" cap="none">
                          <a:solidFill>
                            <a:srgbClr val="000000"/>
                          </a:solidFill>
                          <a:latin typeface="Verdana"/>
                          <a:ea typeface="Verdana"/>
                          <a:cs typeface="Verdana"/>
                          <a:sym typeface="Verdana"/>
                        </a:rPr>
                        <a:t>Answers</a:t>
                      </a:r>
                      <a:endParaRPr sz="2800" u="none" strike="noStrike" cap="none">
                        <a:solidFill>
                          <a:srgbClr val="000000"/>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807725">
                <a:tc>
                  <a:txBody>
                    <a:bodyPr/>
                    <a:lstStyle/>
                    <a:p>
                      <a:pPr marL="0" marR="0" lvl="0" indent="0" algn="l" rtl="0">
                        <a:lnSpc>
                          <a:spcPct val="90000"/>
                        </a:lnSpc>
                        <a:spcBef>
                          <a:spcPts val="0"/>
                        </a:spcBef>
                        <a:spcAft>
                          <a:spcPts val="0"/>
                        </a:spcAft>
                        <a:buClr>
                          <a:srgbClr val="000000"/>
                        </a:buClr>
                        <a:buSzPts val="2100"/>
                        <a:buFont typeface="Arial"/>
                        <a:buNone/>
                      </a:pPr>
                      <a:r>
                        <a:rPr lang="en-US" sz="2800" u="none" strike="noStrike" cap="none">
                          <a:solidFill>
                            <a:srgbClr val="000000"/>
                          </a:solidFill>
                          <a:latin typeface="Verdana"/>
                          <a:ea typeface="Verdana"/>
                          <a:cs typeface="Verdana"/>
                          <a:sym typeface="Verdana"/>
                        </a:rPr>
                        <a:t>1. </a:t>
                      </a:r>
                      <a:r>
                        <a:rPr lang="en-US" sz="2800">
                          <a:latin typeface="Verdana"/>
                          <a:ea typeface="Verdana"/>
                          <a:cs typeface="Verdana"/>
                          <a:sym typeface="Verdana"/>
                        </a:rPr>
                        <a:t>Do you use a</a:t>
                      </a:r>
                      <a:r>
                        <a:rPr lang="en-US" sz="2800" u="none" strike="noStrike" cap="none">
                          <a:solidFill>
                            <a:srgbClr val="000000"/>
                          </a:solidFill>
                          <a:latin typeface="Verdana"/>
                          <a:ea typeface="Verdana"/>
                          <a:cs typeface="Verdana"/>
                          <a:sym typeface="Verdana"/>
                        </a:rPr>
                        <a:t> </a:t>
                      </a:r>
                      <a:r>
                        <a:rPr lang="en-US" sz="2800" b="1">
                          <a:solidFill>
                            <a:srgbClr val="4A86E8"/>
                          </a:solidFill>
                          <a:latin typeface="Verdana"/>
                          <a:ea typeface="Verdana"/>
                          <a:cs typeface="Verdana"/>
                          <a:sym typeface="Verdana"/>
                        </a:rPr>
                        <a:t>compass</a:t>
                      </a:r>
                      <a:r>
                        <a:rPr lang="en-US" sz="2800" b="1" u="none" strike="noStrike" cap="none">
                          <a:solidFill>
                            <a:srgbClr val="4A86E8"/>
                          </a:solidFill>
                          <a:latin typeface="Verdana"/>
                          <a:ea typeface="Verdana"/>
                          <a:cs typeface="Verdana"/>
                          <a:sym typeface="Verdana"/>
                        </a:rPr>
                        <a:t>?</a:t>
                      </a:r>
                      <a:endParaRPr sz="2800" b="1" u="sng" strike="noStrike" cap="none">
                        <a:solidFill>
                          <a:srgbClr val="4A86E8"/>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2100"/>
                        <a:buFont typeface="Arial"/>
                        <a:buNone/>
                      </a:pPr>
                      <a:r>
                        <a:rPr lang="en-US" sz="2800" u="none" strike="noStrike" cap="none">
                          <a:solidFill>
                            <a:srgbClr val="4A86E8"/>
                          </a:solidFill>
                          <a:latin typeface="Verdana"/>
                          <a:ea typeface="Verdana"/>
                          <a:cs typeface="Verdana"/>
                          <a:sym typeface="Verdana"/>
                        </a:rPr>
                        <a:t>No, I </a:t>
                      </a:r>
                      <a:r>
                        <a:rPr lang="en-US" sz="2800">
                          <a:solidFill>
                            <a:srgbClr val="4A86E8"/>
                          </a:solidFill>
                          <a:latin typeface="Verdana"/>
                          <a:ea typeface="Verdana"/>
                          <a:cs typeface="Verdana"/>
                          <a:sym typeface="Verdana"/>
                        </a:rPr>
                        <a:t>use a GPS</a:t>
                      </a:r>
                      <a:r>
                        <a:rPr lang="en-US" sz="2800" u="none" strike="noStrike" cap="none">
                          <a:solidFill>
                            <a:srgbClr val="4A86E8"/>
                          </a:solidFill>
                          <a:latin typeface="Verdana"/>
                          <a:ea typeface="Verdana"/>
                          <a:cs typeface="Verdana"/>
                          <a:sym typeface="Verdana"/>
                        </a:rPr>
                        <a:t>.</a:t>
                      </a:r>
                      <a:endParaRPr sz="2800" u="none" strike="noStrike" cap="none">
                        <a:solidFill>
                          <a:srgbClr val="4A86E8"/>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r h="807725">
                <a:tc>
                  <a:txBody>
                    <a:bodyPr/>
                    <a:lstStyle/>
                    <a:p>
                      <a:pPr marL="0" marR="0" lvl="0" indent="0" algn="l" rtl="0">
                        <a:lnSpc>
                          <a:spcPct val="90000"/>
                        </a:lnSpc>
                        <a:spcBef>
                          <a:spcPts val="0"/>
                        </a:spcBef>
                        <a:spcAft>
                          <a:spcPts val="0"/>
                        </a:spcAft>
                        <a:buClr>
                          <a:srgbClr val="000000"/>
                        </a:buClr>
                        <a:buSzPts val="2100"/>
                        <a:buFont typeface="Arial"/>
                        <a:buNone/>
                      </a:pPr>
                      <a:r>
                        <a:rPr lang="en-US" sz="2800" u="none" strike="noStrike" cap="none">
                          <a:solidFill>
                            <a:srgbClr val="000000"/>
                          </a:solidFill>
                          <a:latin typeface="Verdana"/>
                          <a:ea typeface="Verdana"/>
                          <a:cs typeface="Verdana"/>
                          <a:sym typeface="Verdana"/>
                        </a:rPr>
                        <a:t>2. Do you </a:t>
                      </a:r>
                      <a:r>
                        <a:rPr lang="en-US" sz="2800">
                          <a:latin typeface="Verdana"/>
                          <a:ea typeface="Verdana"/>
                          <a:cs typeface="Verdana"/>
                          <a:sym typeface="Verdana"/>
                        </a:rPr>
                        <a:t>live down the street from</a:t>
                      </a:r>
                      <a:r>
                        <a:rPr lang="en-US" sz="2800" u="none" strike="noStrike" cap="none">
                          <a:solidFill>
                            <a:srgbClr val="000000"/>
                          </a:solidFill>
                          <a:latin typeface="Verdana"/>
                          <a:ea typeface="Verdana"/>
                          <a:cs typeface="Verdana"/>
                          <a:sym typeface="Verdana"/>
                        </a:rPr>
                        <a:t> _______</a:t>
                      </a:r>
                      <a:endParaRPr sz="2800" u="none" strike="noStrike" cap="none">
                        <a:solidFill>
                          <a:srgbClr val="000000"/>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2100"/>
                        <a:buFont typeface="Arial"/>
                        <a:buNone/>
                      </a:pPr>
                      <a:endParaRPr sz="2800" u="none" strike="noStrike" cap="none">
                        <a:solidFill>
                          <a:srgbClr val="000000"/>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2"/>
                  </a:ext>
                </a:extLst>
              </a:tr>
              <a:tr h="807725">
                <a:tc>
                  <a:txBody>
                    <a:bodyPr/>
                    <a:lstStyle/>
                    <a:p>
                      <a:pPr marL="0" marR="0" lvl="0" indent="0" algn="l" rtl="0">
                        <a:lnSpc>
                          <a:spcPct val="90000"/>
                        </a:lnSpc>
                        <a:spcBef>
                          <a:spcPts val="0"/>
                        </a:spcBef>
                        <a:spcAft>
                          <a:spcPts val="0"/>
                        </a:spcAft>
                        <a:buClr>
                          <a:srgbClr val="000000"/>
                        </a:buClr>
                        <a:buSzPts val="2100"/>
                        <a:buFont typeface="Arial"/>
                        <a:buNone/>
                      </a:pPr>
                      <a:r>
                        <a:rPr lang="en-US" sz="2800" u="none" strike="noStrike" cap="none">
                          <a:solidFill>
                            <a:srgbClr val="000000"/>
                          </a:solidFill>
                          <a:latin typeface="Verdana"/>
                          <a:ea typeface="Verdana"/>
                          <a:cs typeface="Verdana"/>
                          <a:sym typeface="Verdana"/>
                        </a:rPr>
                        <a:t>3. </a:t>
                      </a:r>
                      <a:r>
                        <a:rPr lang="en-US" sz="2800">
                          <a:latin typeface="Verdana"/>
                          <a:ea typeface="Verdana"/>
                          <a:cs typeface="Verdana"/>
                          <a:sym typeface="Verdana"/>
                        </a:rPr>
                        <a:t>What are the directions to</a:t>
                      </a:r>
                      <a:r>
                        <a:rPr lang="en-US" sz="2800" u="none" strike="noStrike" cap="none">
                          <a:solidFill>
                            <a:srgbClr val="000000"/>
                          </a:solidFill>
                          <a:latin typeface="Verdana"/>
                          <a:ea typeface="Verdana"/>
                          <a:cs typeface="Verdana"/>
                          <a:sym typeface="Verdana"/>
                        </a:rPr>
                        <a:t> _______</a:t>
                      </a:r>
                      <a:endParaRPr sz="2800" u="none" strike="noStrike" cap="none">
                        <a:solidFill>
                          <a:srgbClr val="000000"/>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2100"/>
                        <a:buFont typeface="Arial"/>
                        <a:buNone/>
                      </a:pPr>
                      <a:endParaRPr sz="2800" u="none" strike="noStrike" cap="none">
                        <a:solidFill>
                          <a:srgbClr val="000000"/>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3"/>
                  </a:ext>
                </a:extLst>
              </a:tr>
              <a:tr h="807725">
                <a:tc>
                  <a:txBody>
                    <a:bodyPr/>
                    <a:lstStyle/>
                    <a:p>
                      <a:pPr marL="0" marR="0" lvl="0" indent="0" algn="l" rtl="0">
                        <a:lnSpc>
                          <a:spcPct val="90000"/>
                        </a:lnSpc>
                        <a:spcBef>
                          <a:spcPts val="0"/>
                        </a:spcBef>
                        <a:spcAft>
                          <a:spcPts val="0"/>
                        </a:spcAft>
                        <a:buClr>
                          <a:srgbClr val="000000"/>
                        </a:buClr>
                        <a:buSzPts val="2100"/>
                        <a:buFont typeface="Arial"/>
                        <a:buNone/>
                      </a:pPr>
                      <a:r>
                        <a:rPr lang="en-US" sz="2800" u="none" strike="noStrike" cap="none">
                          <a:solidFill>
                            <a:srgbClr val="000000"/>
                          </a:solidFill>
                          <a:latin typeface="Verdana"/>
                          <a:ea typeface="Verdana"/>
                          <a:cs typeface="Verdana"/>
                          <a:sym typeface="Verdana"/>
                        </a:rPr>
                        <a:t>4. </a:t>
                      </a:r>
                      <a:r>
                        <a:rPr lang="en-US" sz="2800">
                          <a:latin typeface="Verdana"/>
                          <a:ea typeface="Verdana"/>
                          <a:cs typeface="Verdana"/>
                          <a:sym typeface="Verdana"/>
                        </a:rPr>
                        <a:t>Are there any</a:t>
                      </a:r>
                      <a:r>
                        <a:rPr lang="en-US" sz="2800" u="none" strike="noStrike" cap="none">
                          <a:solidFill>
                            <a:srgbClr val="000000"/>
                          </a:solidFill>
                          <a:latin typeface="Verdana"/>
                          <a:ea typeface="Verdana"/>
                          <a:cs typeface="Verdana"/>
                          <a:sym typeface="Verdana"/>
                        </a:rPr>
                        <a:t> bridges ______</a:t>
                      </a:r>
                      <a:endParaRPr sz="2800" u="none" strike="noStrike" cap="none">
                        <a:solidFill>
                          <a:srgbClr val="000000"/>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2100"/>
                        <a:buFont typeface="Arial"/>
                        <a:buNone/>
                      </a:pPr>
                      <a:endParaRPr sz="2800" u="none" strike="noStrike" cap="none">
                        <a:solidFill>
                          <a:srgbClr val="000000"/>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4"/>
                  </a:ext>
                </a:extLst>
              </a:tr>
              <a:tr h="807725">
                <a:tc>
                  <a:txBody>
                    <a:bodyPr/>
                    <a:lstStyle/>
                    <a:p>
                      <a:pPr marL="0" marR="0" lvl="0" indent="0" algn="l" rtl="0">
                        <a:lnSpc>
                          <a:spcPct val="90000"/>
                        </a:lnSpc>
                        <a:spcBef>
                          <a:spcPts val="0"/>
                        </a:spcBef>
                        <a:spcAft>
                          <a:spcPts val="0"/>
                        </a:spcAft>
                        <a:buClr>
                          <a:srgbClr val="000000"/>
                        </a:buClr>
                        <a:buSzPts val="2100"/>
                        <a:buFont typeface="Arial"/>
                        <a:buNone/>
                      </a:pPr>
                      <a:r>
                        <a:rPr lang="en-US" sz="2800" u="none" strike="noStrike" cap="none">
                          <a:solidFill>
                            <a:srgbClr val="000000"/>
                          </a:solidFill>
                          <a:latin typeface="Verdana"/>
                          <a:ea typeface="Verdana"/>
                          <a:cs typeface="Verdana"/>
                          <a:sym typeface="Verdana"/>
                        </a:rPr>
                        <a:t>5. </a:t>
                      </a:r>
                      <a:r>
                        <a:rPr lang="en-US" sz="2800">
                          <a:latin typeface="Verdana"/>
                          <a:ea typeface="Verdana"/>
                          <a:cs typeface="Verdana"/>
                          <a:sym typeface="Verdana"/>
                        </a:rPr>
                        <a:t>How can I get to </a:t>
                      </a:r>
                      <a:r>
                        <a:rPr lang="en-US" sz="2800" u="none" strike="noStrike" cap="none">
                          <a:solidFill>
                            <a:srgbClr val="000000"/>
                          </a:solidFill>
                          <a:latin typeface="Verdana"/>
                          <a:ea typeface="Verdana"/>
                          <a:cs typeface="Verdana"/>
                          <a:sym typeface="Verdana"/>
                        </a:rPr>
                        <a:t>_______</a:t>
                      </a:r>
                      <a:endParaRPr sz="2800" u="none" strike="noStrike" cap="none">
                        <a:solidFill>
                          <a:srgbClr val="000000"/>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2100"/>
                        <a:buFont typeface="Arial"/>
                        <a:buNone/>
                      </a:pPr>
                      <a:endParaRPr sz="2800" u="none" strike="noStrike" cap="none">
                        <a:solidFill>
                          <a:srgbClr val="000000"/>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5"/>
                  </a:ext>
                </a:extLst>
              </a:tr>
              <a:tr h="807725">
                <a:tc>
                  <a:txBody>
                    <a:bodyPr/>
                    <a:lstStyle/>
                    <a:p>
                      <a:pPr marL="0" marR="0" lvl="0" indent="0" algn="l" rtl="0">
                        <a:lnSpc>
                          <a:spcPct val="90000"/>
                        </a:lnSpc>
                        <a:spcBef>
                          <a:spcPts val="0"/>
                        </a:spcBef>
                        <a:spcAft>
                          <a:spcPts val="0"/>
                        </a:spcAft>
                        <a:buClr>
                          <a:srgbClr val="000000"/>
                        </a:buClr>
                        <a:buSzPts val="2100"/>
                        <a:buFont typeface="Arial"/>
                        <a:buNone/>
                      </a:pPr>
                      <a:r>
                        <a:rPr lang="en-US" sz="2800" u="none" strike="noStrike" cap="none">
                          <a:solidFill>
                            <a:srgbClr val="000000"/>
                          </a:solidFill>
                          <a:latin typeface="Verdana"/>
                          <a:ea typeface="Verdana"/>
                          <a:cs typeface="Verdana"/>
                          <a:sym typeface="Verdana"/>
                        </a:rPr>
                        <a:t>6. </a:t>
                      </a:r>
                      <a:r>
                        <a:rPr lang="en-US" sz="2800">
                          <a:latin typeface="Verdana"/>
                          <a:ea typeface="Verdana"/>
                          <a:cs typeface="Verdana"/>
                          <a:sym typeface="Verdana"/>
                        </a:rPr>
                        <a:t>Where is the  </a:t>
                      </a:r>
                      <a:r>
                        <a:rPr lang="en-US" sz="2800" u="none" strike="noStrike" cap="none">
                          <a:solidFill>
                            <a:srgbClr val="000000"/>
                          </a:solidFill>
                          <a:latin typeface="Verdana"/>
                          <a:ea typeface="Verdana"/>
                          <a:cs typeface="Verdana"/>
                          <a:sym typeface="Verdana"/>
                        </a:rPr>
                        <a:t>_______</a:t>
                      </a:r>
                      <a:endParaRPr sz="2800" u="none" strike="noStrike" cap="none">
                        <a:solidFill>
                          <a:srgbClr val="000000"/>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rgbClr val="000000"/>
                        </a:buClr>
                        <a:buSzPts val="2100"/>
                        <a:buFont typeface="Arial"/>
                        <a:buNone/>
                      </a:pPr>
                      <a:endParaRPr sz="2800" u="none" strike="noStrike" cap="none">
                        <a:solidFill>
                          <a:srgbClr val="000000"/>
                        </a:solidFill>
                        <a:latin typeface="Verdana"/>
                        <a:ea typeface="Verdana"/>
                        <a:cs typeface="Verdana"/>
                        <a:sym typeface="Verdana"/>
                      </a:endParaRPr>
                    </a:p>
                  </a:txBody>
                  <a:tcPr marL="68575" marR="68575" marT="68575" marB="6857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44"/>
        <p:cNvGrpSpPr/>
        <p:nvPr/>
      </p:nvGrpSpPr>
      <p:grpSpPr>
        <a:xfrm>
          <a:off x="0" y="0"/>
          <a:ext cx="0" cy="0"/>
          <a:chOff x="0" y="0"/>
          <a:chExt cx="0" cy="0"/>
        </a:xfrm>
      </p:grpSpPr>
      <p:sp>
        <p:nvSpPr>
          <p:cNvPr id="545" name="Google Shape;545;g30fd5b6c5de_0_85"/>
          <p:cNvSpPr txBox="1"/>
          <p:nvPr/>
        </p:nvSpPr>
        <p:spPr>
          <a:xfrm>
            <a:off x="-511200" y="138112"/>
            <a:ext cx="13214400" cy="152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400"/>
              <a:buFont typeface="Arial"/>
              <a:buNone/>
            </a:pPr>
            <a:r>
              <a:rPr lang="en-US" sz="3200" b="1">
                <a:solidFill>
                  <a:srgbClr val="4472C4"/>
                </a:solidFill>
                <a:latin typeface="Verdana"/>
                <a:ea typeface="Verdana"/>
                <a:cs typeface="Verdana"/>
                <a:sym typeface="Verdana"/>
              </a:rPr>
              <a:t>4. </a:t>
            </a:r>
            <a:r>
              <a:rPr lang="en-US" sz="3200" b="1">
                <a:solidFill>
                  <a:schemeClr val="dk1"/>
                </a:solidFill>
                <a:latin typeface="Verdana"/>
                <a:ea typeface="Verdana"/>
                <a:cs typeface="Verdana"/>
                <a:sym typeface="Verdana"/>
              </a:rPr>
              <a:t>Say and write the words in the correct columns.         </a:t>
            </a:r>
            <a:endParaRPr sz="3200" b="1">
              <a:solidFill>
                <a:schemeClr val="dk1"/>
              </a:solidFill>
              <a:latin typeface="Verdana"/>
              <a:ea typeface="Verdana"/>
              <a:cs typeface="Verdana"/>
              <a:sym typeface="Verdana"/>
            </a:endParaRPr>
          </a:p>
        </p:txBody>
      </p:sp>
      <p:sp>
        <p:nvSpPr>
          <p:cNvPr id="546" name="Google Shape;546;g30fd5b6c5de_0_85"/>
          <p:cNvSpPr txBox="1">
            <a:spLocks noGrp="1"/>
          </p:cNvSpPr>
          <p:nvPr>
            <p:ph type="sldNum" idx="12"/>
          </p:nvPr>
        </p:nvSpPr>
        <p:spPr>
          <a:xfrm>
            <a:off x="8628063" y="6354763"/>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solidFill>
                  <a:schemeClr val="dk1"/>
                </a:solidFill>
              </a:rPr>
              <a:t>32</a:t>
            </a:fld>
            <a:endParaRPr>
              <a:solidFill>
                <a:schemeClr val="dk1"/>
              </a:solidFill>
            </a:endParaRPr>
          </a:p>
        </p:txBody>
      </p:sp>
      <p:graphicFrame>
        <p:nvGraphicFramePr>
          <p:cNvPr id="547" name="Google Shape;547;g30fd5b6c5de_0_85"/>
          <p:cNvGraphicFramePr/>
          <p:nvPr/>
        </p:nvGraphicFramePr>
        <p:xfrm>
          <a:off x="428625" y="853638"/>
          <a:ext cx="3000000" cy="3000000"/>
        </p:xfrm>
        <a:graphic>
          <a:graphicData uri="http://schemas.openxmlformats.org/drawingml/2006/table">
            <a:tbl>
              <a:tblPr>
                <a:noFill/>
                <a:tableStyleId>{E3C178C8-5770-46B1-89C4-4B5C0483BC85}</a:tableStyleId>
              </a:tblPr>
              <a:tblGrid>
                <a:gridCol w="2197225">
                  <a:extLst>
                    <a:ext uri="{9D8B030D-6E8A-4147-A177-3AD203B41FA5}">
                      <a16:colId xmlns:a16="http://schemas.microsoft.com/office/drawing/2014/main" val="20000"/>
                    </a:ext>
                  </a:extLst>
                </a:gridCol>
                <a:gridCol w="2197225">
                  <a:extLst>
                    <a:ext uri="{9D8B030D-6E8A-4147-A177-3AD203B41FA5}">
                      <a16:colId xmlns:a16="http://schemas.microsoft.com/office/drawing/2014/main" val="20001"/>
                    </a:ext>
                  </a:extLst>
                </a:gridCol>
              </a:tblGrid>
              <a:tr h="638725">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churches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a:latin typeface="Verdana"/>
                          <a:ea typeface="Verdana"/>
                          <a:cs typeface="Verdana"/>
                          <a:sym typeface="Verdana"/>
                        </a:rPr>
                        <a:t>brothers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38725">
                <a:tc>
                  <a:txBody>
                    <a:bodyPr/>
                    <a:lstStyle/>
                    <a:p>
                      <a:pPr marL="0" lvl="0" indent="0" algn="l" rtl="0">
                        <a:spcBef>
                          <a:spcPts val="0"/>
                        </a:spcBef>
                        <a:spcAft>
                          <a:spcPts val="0"/>
                        </a:spcAft>
                        <a:buNone/>
                      </a:pPr>
                      <a:r>
                        <a:rPr lang="en-US" sz="2800">
                          <a:latin typeface="Verdana"/>
                          <a:ea typeface="Verdana"/>
                          <a:cs typeface="Verdana"/>
                          <a:sym typeface="Verdana"/>
                        </a:rPr>
                        <a:t>compass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800">
                          <a:latin typeface="Verdana"/>
                          <a:ea typeface="Verdana"/>
                          <a:cs typeface="Verdana"/>
                          <a:sym typeface="Verdana"/>
                        </a:rPr>
                        <a:t>boxes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38725">
                <a:tc>
                  <a:txBody>
                    <a:bodyPr/>
                    <a:lstStyle/>
                    <a:p>
                      <a:pPr marL="0" lvl="0" indent="0" algn="l" rtl="0">
                        <a:spcBef>
                          <a:spcPts val="0"/>
                        </a:spcBef>
                        <a:spcAft>
                          <a:spcPts val="0"/>
                        </a:spcAft>
                        <a:buNone/>
                      </a:pPr>
                      <a:r>
                        <a:rPr lang="en-US" sz="2800">
                          <a:latin typeface="Verdana"/>
                          <a:ea typeface="Verdana"/>
                          <a:cs typeface="Verdana"/>
                          <a:sym typeface="Verdana"/>
                        </a:rPr>
                        <a:t>sons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800">
                          <a:latin typeface="Verdana"/>
                          <a:ea typeface="Verdana"/>
                          <a:cs typeface="Verdana"/>
                          <a:sym typeface="Verdana"/>
                        </a:rPr>
                        <a:t>caps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38725">
                <a:tc>
                  <a:txBody>
                    <a:bodyPr/>
                    <a:lstStyle/>
                    <a:p>
                      <a:pPr marL="0" lvl="0" indent="0" algn="l" rtl="0">
                        <a:spcBef>
                          <a:spcPts val="0"/>
                        </a:spcBef>
                        <a:spcAft>
                          <a:spcPts val="0"/>
                        </a:spcAft>
                        <a:buNone/>
                      </a:pPr>
                      <a:r>
                        <a:rPr lang="en-US" sz="2800">
                          <a:latin typeface="Verdana"/>
                          <a:ea typeface="Verdana"/>
                          <a:cs typeface="Verdana"/>
                          <a:sym typeface="Verdana"/>
                        </a:rPr>
                        <a:t>buses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800">
                          <a:latin typeface="Verdana"/>
                          <a:ea typeface="Verdana"/>
                          <a:cs typeface="Verdana"/>
                          <a:sym typeface="Verdana"/>
                        </a:rPr>
                        <a:t>hugs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38725">
                <a:tc>
                  <a:txBody>
                    <a:bodyPr/>
                    <a:lstStyle/>
                    <a:p>
                      <a:pPr marL="0" lvl="0" indent="0" algn="l" rtl="0">
                        <a:spcBef>
                          <a:spcPts val="0"/>
                        </a:spcBef>
                        <a:spcAft>
                          <a:spcPts val="0"/>
                        </a:spcAft>
                        <a:buNone/>
                      </a:pPr>
                      <a:r>
                        <a:rPr lang="en-US" sz="2800">
                          <a:latin typeface="Verdana"/>
                          <a:ea typeface="Verdana"/>
                          <a:cs typeface="Verdana"/>
                          <a:sym typeface="Verdana"/>
                        </a:rPr>
                        <a:t>servants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800">
                          <a:latin typeface="Verdana"/>
                          <a:ea typeface="Verdana"/>
                          <a:cs typeface="Verdana"/>
                          <a:sym typeface="Verdana"/>
                        </a:rPr>
                        <a:t>washes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638725">
                <a:tc>
                  <a:txBody>
                    <a:bodyPr/>
                    <a:lstStyle/>
                    <a:p>
                      <a:pPr marL="0" lvl="0" indent="0" algn="l" rtl="0">
                        <a:spcBef>
                          <a:spcPts val="0"/>
                        </a:spcBef>
                        <a:spcAft>
                          <a:spcPts val="0"/>
                        </a:spcAft>
                        <a:buNone/>
                      </a:pPr>
                      <a:r>
                        <a:rPr lang="en-US" sz="2800">
                          <a:latin typeface="Verdana"/>
                          <a:ea typeface="Verdana"/>
                          <a:cs typeface="Verdana"/>
                          <a:sym typeface="Verdana"/>
                        </a:rPr>
                        <a:t>father’s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800">
                          <a:latin typeface="Verdana"/>
                          <a:ea typeface="Verdana"/>
                          <a:cs typeface="Verdana"/>
                          <a:sym typeface="Verdana"/>
                        </a:rPr>
                        <a:t>was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638725">
                <a:tc>
                  <a:txBody>
                    <a:bodyPr/>
                    <a:lstStyle/>
                    <a:p>
                      <a:pPr marL="0" lvl="0" indent="0" algn="l" rtl="0">
                        <a:spcBef>
                          <a:spcPts val="0"/>
                        </a:spcBef>
                        <a:spcAft>
                          <a:spcPts val="0"/>
                        </a:spcAft>
                        <a:buNone/>
                      </a:pPr>
                      <a:r>
                        <a:rPr lang="en-US" sz="2800">
                          <a:latin typeface="Verdana"/>
                          <a:ea typeface="Verdana"/>
                          <a:cs typeface="Verdana"/>
                          <a:sym typeface="Verdana"/>
                        </a:rPr>
                        <a:t>kiss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800">
                          <a:latin typeface="Verdana"/>
                          <a:ea typeface="Verdana"/>
                          <a:cs typeface="Verdana"/>
                          <a:sym typeface="Verdana"/>
                        </a:rPr>
                        <a:t>bridges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638725">
                <a:tc>
                  <a:txBody>
                    <a:bodyPr/>
                    <a:lstStyle/>
                    <a:p>
                      <a:pPr marL="0" lvl="0" indent="0" algn="l" rtl="0">
                        <a:spcBef>
                          <a:spcPts val="0"/>
                        </a:spcBef>
                        <a:spcAft>
                          <a:spcPts val="0"/>
                        </a:spcAft>
                        <a:buNone/>
                      </a:pPr>
                      <a:r>
                        <a:rPr lang="en-US" sz="2800">
                          <a:latin typeface="Verdana"/>
                          <a:ea typeface="Verdana"/>
                          <a:cs typeface="Verdana"/>
                          <a:sym typeface="Verdana"/>
                        </a:rPr>
                        <a:t>blesses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800">
                          <a:latin typeface="Verdana"/>
                          <a:ea typeface="Verdana"/>
                          <a:cs typeface="Verdana"/>
                          <a:sym typeface="Verdana"/>
                        </a:rPr>
                        <a:t>backs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638725">
                <a:tc>
                  <a:txBody>
                    <a:bodyPr/>
                    <a:lstStyle/>
                    <a:p>
                      <a:pPr marL="0" lvl="0" indent="0" algn="l" rtl="0">
                        <a:spcBef>
                          <a:spcPts val="0"/>
                        </a:spcBef>
                        <a:spcAft>
                          <a:spcPts val="0"/>
                        </a:spcAft>
                        <a:buNone/>
                      </a:pPr>
                      <a:r>
                        <a:rPr lang="en-US" sz="2800">
                          <a:latin typeface="Verdana"/>
                          <a:ea typeface="Verdana"/>
                          <a:cs typeface="Verdana"/>
                          <a:sym typeface="Verdana"/>
                        </a:rPr>
                        <a:t>lights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800">
                          <a:latin typeface="Verdana"/>
                          <a:ea typeface="Verdana"/>
                          <a:cs typeface="Verdana"/>
                          <a:sym typeface="Verdana"/>
                        </a:rPr>
                        <a:t>yours</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548" name="Google Shape;548;g30fd5b6c5de_0_85"/>
          <p:cNvGraphicFramePr/>
          <p:nvPr/>
        </p:nvGraphicFramePr>
        <p:xfrm>
          <a:off x="5392738" y="853700"/>
          <a:ext cx="3000000" cy="3000000"/>
        </p:xfrm>
        <a:graphic>
          <a:graphicData uri="http://schemas.openxmlformats.org/drawingml/2006/table">
            <a:tbl>
              <a:tblPr>
                <a:noFill/>
                <a:tableStyleId>{E3C178C8-5770-46B1-89C4-4B5C0483BC85}</a:tableStyleId>
              </a:tblPr>
              <a:tblGrid>
                <a:gridCol w="1773200">
                  <a:extLst>
                    <a:ext uri="{9D8B030D-6E8A-4147-A177-3AD203B41FA5}">
                      <a16:colId xmlns:a16="http://schemas.microsoft.com/office/drawing/2014/main" val="20000"/>
                    </a:ext>
                  </a:extLst>
                </a:gridCol>
                <a:gridCol w="1844675">
                  <a:extLst>
                    <a:ext uri="{9D8B030D-6E8A-4147-A177-3AD203B41FA5}">
                      <a16:colId xmlns:a16="http://schemas.microsoft.com/office/drawing/2014/main" val="20001"/>
                    </a:ext>
                  </a:extLst>
                </a:gridCol>
                <a:gridCol w="1844675">
                  <a:extLst>
                    <a:ext uri="{9D8B030D-6E8A-4147-A177-3AD203B41FA5}">
                      <a16:colId xmlns:a16="http://schemas.microsoft.com/office/drawing/2014/main" val="20002"/>
                    </a:ext>
                  </a:extLst>
                </a:gridCol>
              </a:tblGrid>
              <a:tr h="671525">
                <a:tc>
                  <a:txBody>
                    <a:bodyPr/>
                    <a:lstStyle/>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0000"/>
                          </a:solidFill>
                          <a:latin typeface="Verdana"/>
                          <a:ea typeface="Verdana"/>
                          <a:cs typeface="Verdana"/>
                          <a:sym typeface="Verdana"/>
                        </a:rPr>
                        <a:t>/</a:t>
                      </a:r>
                      <a:r>
                        <a:rPr lang="en-US" sz="2800">
                          <a:latin typeface="Verdana"/>
                          <a:ea typeface="Verdana"/>
                          <a:cs typeface="Verdana"/>
                          <a:sym typeface="Verdana"/>
                        </a:rPr>
                        <a:t>s</a:t>
                      </a:r>
                      <a:r>
                        <a:rPr lang="en-US" sz="2800" i="0" u="none" strike="noStrike" cap="none">
                          <a:solidFill>
                            <a:srgbClr val="000000"/>
                          </a:solidFill>
                          <a:latin typeface="Verdana"/>
                          <a:ea typeface="Verdana"/>
                          <a:cs typeface="Verdana"/>
                          <a:sym typeface="Verdana"/>
                        </a:rPr>
                        <a: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None/>
                      </a:pPr>
                      <a:r>
                        <a:rPr lang="en-US" sz="2800">
                          <a:latin typeface="Verdana"/>
                          <a:ea typeface="Verdana"/>
                          <a:cs typeface="Verdana"/>
                          <a:sym typeface="Verdana"/>
                        </a:rPr>
                        <a:t>/z/</a:t>
                      </a: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i="0" u="none" strike="noStrike" cap="none">
                          <a:solidFill>
                            <a:srgbClr val="000000"/>
                          </a:solidFill>
                          <a:latin typeface="Verdana"/>
                          <a:ea typeface="Verdana"/>
                          <a:cs typeface="Verdana"/>
                          <a:sym typeface="Verdana"/>
                        </a:rPr>
                        <a:t>/</a:t>
                      </a:r>
                      <a:r>
                        <a:rPr lang="en-US" sz="2800">
                          <a:latin typeface="Verdana"/>
                          <a:ea typeface="Verdana"/>
                          <a:cs typeface="Verdana"/>
                          <a:sym typeface="Verdana"/>
                        </a:rPr>
                        <a:t>iz</a:t>
                      </a:r>
                      <a:r>
                        <a:rPr lang="en-US" sz="2800" i="0" u="none" strike="noStrike" cap="none">
                          <a:solidFill>
                            <a:srgbClr val="000000"/>
                          </a:solidFill>
                          <a:latin typeface="Verdana"/>
                          <a:ea typeface="Verdana"/>
                          <a:cs typeface="Verdana"/>
                          <a:sym typeface="Verdana"/>
                        </a:rPr>
                        <a:t>/</a:t>
                      </a: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846150">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rgbClr val="000000"/>
                        </a:solidFill>
                        <a:latin typeface="Verdana"/>
                        <a:ea typeface="Verdana"/>
                        <a:cs typeface="Verdana"/>
                        <a:sym typeface="Verdan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49" name="Google Shape;549;g30fd5b6c5de_0_85"/>
          <p:cNvSpPr txBox="1">
            <a:spLocks noGrp="1"/>
          </p:cNvSpPr>
          <p:nvPr>
            <p:ph type="ftr" idx="11"/>
          </p:nvPr>
        </p:nvSpPr>
        <p:spPr>
          <a:xfrm>
            <a:off x="428625" y="6527800"/>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Verdana"/>
              <a:buNone/>
            </a:pPr>
            <a:r>
              <a:rPr lang="en-US"/>
              <a:t>©2020-2024 Literacy International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27"/>
          <p:cNvSpPr/>
          <p:nvPr/>
        </p:nvSpPr>
        <p:spPr>
          <a:xfrm>
            <a:off x="136499" y="899175"/>
            <a:ext cx="11919000" cy="55995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250000"/>
              </a:lnSpc>
              <a:spcBef>
                <a:spcPts val="0"/>
              </a:spcBef>
              <a:spcAft>
                <a:spcPts val="0"/>
              </a:spcAft>
              <a:buClr>
                <a:schemeClr val="dk1"/>
              </a:buClr>
              <a:buSzPts val="2800"/>
              <a:buFont typeface="Verdana"/>
              <a:buAutoNum type="arabicPeriod"/>
            </a:pPr>
            <a:r>
              <a:rPr lang="en-US" sz="2800" b="0" i="0" u="none" strike="noStrike" cap="none">
                <a:solidFill>
                  <a:schemeClr val="dk1"/>
                </a:solidFill>
                <a:latin typeface="Verdana"/>
                <a:ea typeface="Verdana"/>
                <a:cs typeface="Verdana"/>
                <a:sym typeface="Verdana"/>
              </a:rPr>
              <a:t>Why did Jesus tell the story to the leaders?</a:t>
            </a:r>
            <a:endParaRPr sz="2800" b="0" i="0" u="none" strike="noStrike" cap="none">
              <a:solidFill>
                <a:schemeClr val="dk1"/>
              </a:solidFill>
              <a:latin typeface="Verdana"/>
              <a:ea typeface="Verdana"/>
              <a:cs typeface="Verdana"/>
              <a:sym typeface="Verdana"/>
            </a:endParaRPr>
          </a:p>
          <a:p>
            <a:pPr marL="457200" marR="0" lvl="0" indent="-406400" algn="l" rtl="0">
              <a:lnSpc>
                <a:spcPct val="250000"/>
              </a:lnSpc>
              <a:spcBef>
                <a:spcPts val="0"/>
              </a:spcBef>
              <a:spcAft>
                <a:spcPts val="0"/>
              </a:spcAft>
              <a:buClr>
                <a:schemeClr val="dk1"/>
              </a:buClr>
              <a:buSzPts val="2800"/>
              <a:buFont typeface="Verdana"/>
              <a:buAutoNum type="arabicPeriod"/>
            </a:pPr>
            <a:r>
              <a:rPr lang="en-US" sz="2800" b="0" i="0" u="none" strike="noStrike" cap="none">
                <a:solidFill>
                  <a:schemeClr val="dk1"/>
                </a:solidFill>
                <a:latin typeface="Verdana"/>
                <a:ea typeface="Verdana"/>
                <a:cs typeface="Verdana"/>
                <a:sym typeface="Verdana"/>
              </a:rPr>
              <a:t>Why did the father give his younger son his inheritance early?</a:t>
            </a:r>
            <a:endParaRPr sz="2800" b="0" i="0" u="none" strike="noStrike" cap="none">
              <a:solidFill>
                <a:schemeClr val="dk1"/>
              </a:solidFill>
              <a:latin typeface="Verdana"/>
              <a:ea typeface="Verdana"/>
              <a:cs typeface="Verdana"/>
              <a:sym typeface="Verdana"/>
            </a:endParaRPr>
          </a:p>
          <a:p>
            <a:pPr marL="457200" marR="0" lvl="0" indent="-406400" algn="l" rtl="0">
              <a:lnSpc>
                <a:spcPct val="200000"/>
              </a:lnSpc>
              <a:spcBef>
                <a:spcPts val="0"/>
              </a:spcBef>
              <a:spcAft>
                <a:spcPts val="0"/>
              </a:spcAft>
              <a:buClr>
                <a:schemeClr val="dk1"/>
              </a:buClr>
              <a:buSzPts val="2800"/>
              <a:buFont typeface="Verdana"/>
              <a:buAutoNum type="arabicPeriod"/>
            </a:pPr>
            <a:r>
              <a:rPr lang="en-US" sz="2800" b="0" i="0" u="none" strike="noStrike" cap="none">
                <a:solidFill>
                  <a:schemeClr val="dk1"/>
                </a:solidFill>
                <a:latin typeface="Verdana"/>
                <a:ea typeface="Verdana"/>
                <a:cs typeface="Verdana"/>
                <a:sym typeface="Verdana"/>
              </a:rPr>
              <a:t>Why did the younger son return to his father? </a:t>
            </a:r>
            <a:endParaRPr sz="1400" b="0" i="0" u="none" strike="noStrike" cap="none">
              <a:solidFill>
                <a:srgbClr val="000000"/>
              </a:solidFill>
              <a:latin typeface="Arial"/>
              <a:ea typeface="Arial"/>
              <a:cs typeface="Arial"/>
              <a:sym typeface="Arial"/>
            </a:endParaRPr>
          </a:p>
          <a:p>
            <a:pPr marL="457200" marR="0" lvl="0" indent="-406400" algn="l" rtl="0">
              <a:lnSpc>
                <a:spcPct val="200000"/>
              </a:lnSpc>
              <a:spcBef>
                <a:spcPts val="0"/>
              </a:spcBef>
              <a:spcAft>
                <a:spcPts val="0"/>
              </a:spcAft>
              <a:buClr>
                <a:schemeClr val="dk1"/>
              </a:buClr>
              <a:buSzPts val="2800"/>
              <a:buFont typeface="Verdana"/>
              <a:buAutoNum type="arabicPeriod"/>
            </a:pPr>
            <a:r>
              <a:rPr lang="en-US" sz="2800" b="0" i="0" u="none" strike="noStrike" cap="none">
                <a:solidFill>
                  <a:schemeClr val="dk1"/>
                </a:solidFill>
                <a:latin typeface="Verdana"/>
                <a:ea typeface="Verdana"/>
                <a:cs typeface="Verdana"/>
                <a:sym typeface="Verdana"/>
              </a:rPr>
              <a:t>How did the older son respond to his brother’s return?</a:t>
            </a:r>
            <a:endParaRPr sz="1400" b="0" i="0" u="none" strike="noStrike" cap="none">
              <a:solidFill>
                <a:srgbClr val="000000"/>
              </a:solidFill>
              <a:latin typeface="Arial"/>
              <a:ea typeface="Arial"/>
              <a:cs typeface="Arial"/>
              <a:sym typeface="Arial"/>
            </a:endParaRPr>
          </a:p>
          <a:p>
            <a:pPr marL="457200" marR="0" lvl="0" indent="-406400" algn="l" rtl="0">
              <a:lnSpc>
                <a:spcPct val="250000"/>
              </a:lnSpc>
              <a:spcBef>
                <a:spcPts val="0"/>
              </a:spcBef>
              <a:spcAft>
                <a:spcPts val="0"/>
              </a:spcAft>
              <a:buClr>
                <a:schemeClr val="dk1"/>
              </a:buClr>
              <a:buSzPts val="2800"/>
              <a:buFont typeface="Verdana"/>
              <a:buAutoNum type="arabicPeriod"/>
            </a:pPr>
            <a:r>
              <a:rPr lang="en-US" sz="2800" b="0" i="0" u="none" strike="noStrike" cap="none">
                <a:solidFill>
                  <a:schemeClr val="dk1"/>
                </a:solidFill>
                <a:latin typeface="Verdana"/>
                <a:ea typeface="Verdana"/>
                <a:cs typeface="Verdana"/>
                <a:sym typeface="Verdana"/>
              </a:rPr>
              <a:t>Why did the father say they should celebrate the younger son’s return?</a:t>
            </a:r>
            <a:endParaRPr sz="2800" b="0" i="0" u="none" strike="noStrike" cap="none">
              <a:solidFill>
                <a:schemeClr val="dk1"/>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100"/>
              <a:buFont typeface="Arial"/>
              <a:buNone/>
            </a:pPr>
            <a:endParaRPr sz="2100" b="0" i="0" u="none" strike="noStrike" cap="none">
              <a:solidFill>
                <a:schemeClr val="dk1"/>
              </a:solidFill>
              <a:latin typeface="Verdana"/>
              <a:ea typeface="Verdana"/>
              <a:cs typeface="Verdana"/>
              <a:sym typeface="Verdana"/>
            </a:endParaRPr>
          </a:p>
          <a:p>
            <a:pPr marL="0" marR="0" lvl="0" indent="0" algn="l" rtl="0">
              <a:lnSpc>
                <a:spcPct val="150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p:txBody>
      </p:sp>
      <p:sp>
        <p:nvSpPr>
          <p:cNvPr id="557" name="Google Shape;557;p27"/>
          <p:cNvSpPr txBox="1"/>
          <p:nvPr/>
        </p:nvSpPr>
        <p:spPr>
          <a:xfrm>
            <a:off x="-364712" y="-4"/>
            <a:ext cx="87066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3200" b="1" i="0" u="none" strike="noStrike" cap="none">
                <a:solidFill>
                  <a:schemeClr val="accent5"/>
                </a:solidFill>
                <a:latin typeface="Verdana"/>
                <a:ea typeface="Verdana"/>
                <a:cs typeface="Verdana"/>
                <a:sym typeface="Verdana"/>
              </a:rPr>
              <a:t>5. </a:t>
            </a:r>
            <a:r>
              <a:rPr lang="en-US" sz="3200" b="1" i="0" u="none" strike="noStrike" cap="none">
                <a:solidFill>
                  <a:srgbClr val="000000"/>
                </a:solidFill>
                <a:latin typeface="Verdana"/>
                <a:ea typeface="Verdana"/>
                <a:cs typeface="Verdana"/>
                <a:sym typeface="Verdana"/>
              </a:rPr>
              <a:t>Bible Reading Review </a:t>
            </a:r>
            <a:endParaRPr sz="3200" b="1" i="0" u="none" strike="noStrike" cap="none">
              <a:solidFill>
                <a:srgbClr val="000000"/>
              </a:solidFill>
              <a:latin typeface="Verdana"/>
              <a:ea typeface="Verdana"/>
              <a:cs typeface="Verdana"/>
              <a:sym typeface="Verdana"/>
            </a:endParaRPr>
          </a:p>
        </p:txBody>
      </p:sp>
      <p:sp>
        <p:nvSpPr>
          <p:cNvPr id="558" name="Google Shape;558;p27"/>
          <p:cNvSpPr txBox="1">
            <a:spLocks noGrp="1"/>
          </p:cNvSpPr>
          <p:nvPr>
            <p:ph type="ftr" idx="11"/>
          </p:nvPr>
        </p:nvSpPr>
        <p:spPr>
          <a:xfrm>
            <a:off x="10391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559" name="Google Shape;559;p27"/>
          <p:cNvSpPr txBox="1">
            <a:spLocks noGrp="1"/>
          </p:cNvSpPr>
          <p:nvPr>
            <p:ph type="sldNum" idx="12"/>
          </p:nvPr>
        </p:nvSpPr>
        <p:spPr>
          <a:xfrm>
            <a:off x="8628184" y="6355373"/>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560" name="Google Shape;560;p27"/>
          <p:cNvPicPr preferRelativeResize="0"/>
          <p:nvPr/>
        </p:nvPicPr>
        <p:blipFill rotWithShape="1">
          <a:blip r:embed="rId3">
            <a:alphaModFix/>
          </a:blip>
          <a:srcRect/>
          <a:stretch/>
        </p:blipFill>
        <p:spPr>
          <a:xfrm>
            <a:off x="8628175" y="0"/>
            <a:ext cx="3563825" cy="20082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8"/>
          <p:cNvSpPr/>
          <p:nvPr/>
        </p:nvSpPr>
        <p:spPr>
          <a:xfrm>
            <a:off x="389250" y="1125300"/>
            <a:ext cx="11413500" cy="460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But this was a day to be happy and celebrate. Your brother was dead, but now he is alive. He was lost, but now he is found.</a:t>
            </a:r>
            <a:endParaRPr sz="2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100"/>
              <a:buFont typeface="Arial"/>
              <a:buNone/>
            </a:pPr>
            <a:r>
              <a:rPr lang="en-US" sz="2800" b="0" i="0" u="sng" strike="noStrike" cap="none">
                <a:solidFill>
                  <a:schemeClr val="hlink"/>
                </a:solidFill>
                <a:highlight>
                  <a:schemeClr val="lt1"/>
                </a:highlight>
                <a:latin typeface="Verdana"/>
                <a:ea typeface="Verdana"/>
                <a:cs typeface="Verdana"/>
                <a:sym typeface="Verdana"/>
                <a:hlinkClick r:id="rId3"/>
              </a:rPr>
              <a:t>Luke 15:32 ERV</a:t>
            </a:r>
            <a:endParaRPr sz="2800" b="0" i="0" u="none" strike="noStrike" cap="none">
              <a:solidFill>
                <a:schemeClr val="dk1"/>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r>
              <a:rPr lang="en-US" sz="2800">
                <a:solidFill>
                  <a:schemeClr val="dk1"/>
                </a:solidFill>
                <a:latin typeface="Verdana"/>
                <a:ea typeface="Verdana"/>
                <a:cs typeface="Verdana"/>
                <a:sym typeface="Verdana"/>
              </a:rPr>
              <a:t>Trust the Lord completely, and don’t depend on your own knowledge. With every step you take, think about what he wants, and he will help you go the rights way.</a:t>
            </a:r>
            <a:endParaRPr sz="280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r>
              <a:rPr lang="en-US" sz="2800" b="0" i="0" u="sng" strike="noStrike" cap="none">
                <a:solidFill>
                  <a:schemeClr val="hlink"/>
                </a:solidFill>
                <a:highlight>
                  <a:schemeClr val="lt1"/>
                </a:highlight>
                <a:latin typeface="Verdana"/>
                <a:ea typeface="Verdana"/>
                <a:cs typeface="Verdana"/>
                <a:sym typeface="Verdana"/>
                <a:hlinkClick r:id="rId4"/>
              </a:rPr>
              <a:t>Proverbs 3:5-6 ERV</a:t>
            </a:r>
            <a:endParaRPr sz="2800" b="0" i="0" u="none" strike="noStrike" cap="none">
              <a:solidFill>
                <a:srgbClr val="000000"/>
              </a:solidFill>
              <a:highlight>
                <a:srgbClr val="FFFFFF"/>
              </a:highlight>
              <a:latin typeface="Verdana"/>
              <a:ea typeface="Verdana"/>
              <a:cs typeface="Verdana"/>
              <a:sym typeface="Verdana"/>
            </a:endParaRPr>
          </a:p>
        </p:txBody>
      </p:sp>
      <p:sp>
        <p:nvSpPr>
          <p:cNvPr id="568" name="Google Shape;568;p28"/>
          <p:cNvSpPr txBox="1"/>
          <p:nvPr/>
        </p:nvSpPr>
        <p:spPr>
          <a:xfrm>
            <a:off x="389327" y="0"/>
            <a:ext cx="11802600" cy="143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200" b="1" i="0" u="none" strike="noStrike" cap="none">
                <a:solidFill>
                  <a:schemeClr val="accent5"/>
                </a:solidFill>
                <a:latin typeface="Verdana"/>
                <a:ea typeface="Verdana"/>
                <a:cs typeface="Verdana"/>
                <a:sym typeface="Verdana"/>
              </a:rPr>
              <a:t>6A. </a:t>
            </a:r>
            <a:r>
              <a:rPr lang="en-US" sz="3200" b="1" i="0" u="none" strike="noStrike" cap="none">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Choose</a:t>
            </a:r>
            <a:r>
              <a:rPr lang="en-US" sz="3200" b="1" i="0" u="none" strike="noStrike" cap="none">
                <a:solidFill>
                  <a:schemeClr val="dk1"/>
                </a:solidFill>
                <a:latin typeface="Verdana"/>
                <a:ea typeface="Verdana"/>
                <a:cs typeface="Verdana"/>
                <a:sym typeface="Verdana"/>
              </a:rPr>
              <a:t> </a:t>
            </a:r>
            <a:r>
              <a:rPr lang="en-US" sz="3200" b="1">
                <a:solidFill>
                  <a:schemeClr val="dk1"/>
                </a:solidFill>
                <a:latin typeface="Verdana"/>
                <a:ea typeface="Verdana"/>
                <a:cs typeface="Verdana"/>
                <a:sym typeface="Verdana"/>
              </a:rPr>
              <a:t>one</a:t>
            </a:r>
            <a:r>
              <a:rPr lang="en-US" sz="3200" b="1" i="0" u="none" strike="noStrike" cap="none">
                <a:solidFill>
                  <a:schemeClr val="dk1"/>
                </a:solidFill>
                <a:latin typeface="Verdana"/>
                <a:ea typeface="Verdana"/>
                <a:cs typeface="Verdana"/>
                <a:sym typeface="Verdana"/>
              </a:rPr>
              <a:t> verse to memorize. </a:t>
            </a:r>
            <a:endParaRPr sz="3200" b="1" i="0" u="none" strike="noStrike" cap="none">
              <a:solidFill>
                <a:schemeClr val="dk1"/>
              </a:solidFill>
              <a:latin typeface="Verdana"/>
              <a:ea typeface="Verdana"/>
              <a:cs typeface="Verdana"/>
              <a:sym typeface="Verdana"/>
            </a:endParaRPr>
          </a:p>
        </p:txBody>
      </p:sp>
      <p:sp>
        <p:nvSpPr>
          <p:cNvPr id="569" name="Google Shape;569;p28"/>
          <p:cNvSpPr txBox="1">
            <a:spLocks noGrp="1"/>
          </p:cNvSpPr>
          <p:nvPr>
            <p:ph type="ftr" idx="11"/>
          </p:nvPr>
        </p:nvSpPr>
        <p:spPr>
          <a:xfrm>
            <a:off x="720805"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©2021-2022 Light of the World Learning</a:t>
            </a:r>
            <a:endParaRPr/>
          </a:p>
        </p:txBody>
      </p:sp>
      <p:sp>
        <p:nvSpPr>
          <p:cNvPr id="570" name="Google Shape;570;p28"/>
          <p:cNvSpPr txBox="1"/>
          <p:nvPr/>
        </p:nvSpPr>
        <p:spPr>
          <a:xfrm>
            <a:off x="494675" y="3060774"/>
            <a:ext cx="522600" cy="523200"/>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Verdana"/>
                <a:ea typeface="Verdana"/>
                <a:cs typeface="Verdana"/>
                <a:sym typeface="Verdana"/>
              </a:rPr>
              <a:t>B</a:t>
            </a:r>
            <a:endParaRPr sz="2800" b="1" i="0" u="none" strike="noStrike" cap="none">
              <a:solidFill>
                <a:schemeClr val="lt1"/>
              </a:solidFill>
              <a:latin typeface="Verdana"/>
              <a:ea typeface="Verdana"/>
              <a:cs typeface="Verdana"/>
              <a:sym typeface="Verdana"/>
            </a:endParaRPr>
          </a:p>
        </p:txBody>
      </p:sp>
      <p:sp>
        <p:nvSpPr>
          <p:cNvPr id="571" name="Google Shape;571;p28"/>
          <p:cNvSpPr txBox="1"/>
          <p:nvPr/>
        </p:nvSpPr>
        <p:spPr>
          <a:xfrm>
            <a:off x="494675" y="915898"/>
            <a:ext cx="522600" cy="523200"/>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Verdana"/>
                <a:ea typeface="Verdana"/>
                <a:cs typeface="Verdana"/>
                <a:sym typeface="Verdana"/>
              </a:rPr>
              <a:t>A</a:t>
            </a:r>
            <a:endParaRPr sz="2800" b="1" i="0" u="none" strike="noStrike" cap="none">
              <a:solidFill>
                <a:schemeClr val="lt1"/>
              </a:solidFill>
              <a:latin typeface="Verdana"/>
              <a:ea typeface="Verdana"/>
              <a:cs typeface="Verdana"/>
              <a:sym typeface="Verdana"/>
            </a:endParaRPr>
          </a:p>
        </p:txBody>
      </p:sp>
      <p:sp>
        <p:nvSpPr>
          <p:cNvPr id="572" name="Google Shape;572;p28"/>
          <p:cNvSpPr txBox="1">
            <a:spLocks noGrp="1"/>
          </p:cNvSpPr>
          <p:nvPr>
            <p:ph type="sldNum" idx="12"/>
          </p:nvPr>
        </p:nvSpPr>
        <p:spPr>
          <a:xfrm>
            <a:off x="8692825" y="6356349"/>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9"/>
          <p:cNvSpPr/>
          <p:nvPr/>
        </p:nvSpPr>
        <p:spPr>
          <a:xfrm>
            <a:off x="-50453" y="1577824"/>
            <a:ext cx="10815300" cy="47775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a:p>
            <a:pPr marL="514350" marR="0" lvl="0" indent="-336550" algn="l" rtl="0">
              <a:lnSpc>
                <a:spcPct val="100000"/>
              </a:lnSpc>
              <a:spcBef>
                <a:spcPts val="0"/>
              </a:spcBef>
              <a:spcAft>
                <a:spcPts val="0"/>
              </a:spcAft>
              <a:buClr>
                <a:schemeClr val="dk1"/>
              </a:buClr>
              <a:buSzPts val="2800"/>
              <a:buFont typeface="Calibri"/>
              <a:buNone/>
            </a:pPr>
            <a:r>
              <a:rPr lang="en-US" sz="2800" b="0" i="0" u="none" strike="noStrike" cap="none">
                <a:solidFill>
                  <a:schemeClr val="dk1"/>
                </a:solidFill>
                <a:latin typeface="Verdana"/>
                <a:ea typeface="Verdana"/>
                <a:cs typeface="Verdana"/>
                <a:sym typeface="Verdana"/>
              </a:rPr>
              <a:t>  	</a:t>
            </a:r>
            <a:r>
              <a:rPr lang="en-US" sz="2800">
                <a:solidFill>
                  <a:schemeClr val="dk1"/>
                </a:solidFill>
                <a:latin typeface="Verdana"/>
                <a:ea typeface="Verdana"/>
                <a:cs typeface="Verdana"/>
                <a:sym typeface="Verdana"/>
              </a:rPr>
              <a:t>You will teach me the right way to live. Just being with you will bring complete happiness. Being at your right side will make me happy forever.</a:t>
            </a:r>
            <a:endParaRPr sz="2800" b="0" i="0" u="none" strike="noStrike" cap="none">
              <a:solidFill>
                <a:schemeClr val="dk1"/>
              </a:solidFill>
              <a:latin typeface="Verdana"/>
              <a:ea typeface="Verdana"/>
              <a:cs typeface="Verdana"/>
              <a:sym typeface="Verdana"/>
            </a:endParaRPr>
          </a:p>
          <a:p>
            <a:pPr marL="514350" marR="0" lvl="0" indent="-336550" algn="l" rtl="0">
              <a:lnSpc>
                <a:spcPct val="100000"/>
              </a:lnSpc>
              <a:spcBef>
                <a:spcPts val="0"/>
              </a:spcBef>
              <a:spcAft>
                <a:spcPts val="0"/>
              </a:spcAft>
              <a:buClr>
                <a:schemeClr val="dk1"/>
              </a:buClr>
              <a:buSzPts val="2800"/>
              <a:buFont typeface="Calibri"/>
              <a:buNone/>
            </a:pPr>
            <a:r>
              <a:rPr lang="en-US" sz="2800" b="0" i="0" u="sng" strike="noStrike" cap="none">
                <a:solidFill>
                  <a:schemeClr val="hlink"/>
                </a:solidFill>
                <a:latin typeface="Verdana"/>
                <a:ea typeface="Verdana"/>
                <a:cs typeface="Verdana"/>
                <a:sym typeface="Verdana"/>
                <a:hlinkClick r:id="rId3"/>
              </a:rPr>
              <a:t>	Psalm 16:11 ERV</a:t>
            </a:r>
            <a:endParaRPr sz="2800" b="1" i="0" u="none" strike="noStrike" cap="none">
              <a:solidFill>
                <a:schemeClr val="dk1"/>
              </a:solidFill>
              <a:highlight>
                <a:srgbClr val="FFFFFF"/>
              </a:highlight>
              <a:latin typeface="Verdana"/>
              <a:ea typeface="Verdana"/>
              <a:cs typeface="Verdana"/>
              <a:sym typeface="Verdana"/>
            </a:endParaRPr>
          </a:p>
          <a:p>
            <a:pPr marL="514350" marR="0" lvl="0" indent="-336550" algn="l" rtl="0">
              <a:lnSpc>
                <a:spcPct val="100000"/>
              </a:lnSpc>
              <a:spcBef>
                <a:spcPts val="0"/>
              </a:spcBef>
              <a:spcAft>
                <a:spcPts val="0"/>
              </a:spcAft>
              <a:buClr>
                <a:schemeClr val="dk1"/>
              </a:buClr>
              <a:buSzPts val="2800"/>
              <a:buFont typeface="Calibri"/>
              <a:buNone/>
            </a:pPr>
            <a:r>
              <a:rPr lang="en-US" sz="2800" b="0" i="0" u="none" strike="noStrike" cap="none">
                <a:solidFill>
                  <a:schemeClr val="dk1"/>
                </a:solidFill>
                <a:highlight>
                  <a:srgbClr val="FFFFFF"/>
                </a:highlight>
                <a:latin typeface="Verdana"/>
                <a:ea typeface="Verdana"/>
                <a:cs typeface="Verdana"/>
                <a:sym typeface="Verdana"/>
              </a:rPr>
              <a:t>   </a:t>
            </a:r>
            <a:endParaRPr sz="2800" b="0" i="0" u="none" strike="noStrike" cap="none">
              <a:solidFill>
                <a:srgbClr val="0070C0"/>
              </a:solidFill>
              <a:highlight>
                <a:srgbClr val="FFFFFF"/>
              </a:highlight>
              <a:latin typeface="Verdana"/>
              <a:ea typeface="Verdana"/>
              <a:cs typeface="Verdana"/>
              <a:sym typeface="Verdana"/>
            </a:endParaRPr>
          </a:p>
          <a:p>
            <a:pPr marL="635000" marR="0" lvl="5" indent="-457200" algn="l" rtl="0">
              <a:lnSpc>
                <a:spcPct val="100000"/>
              </a:lnSpc>
              <a:spcBef>
                <a:spcPts val="0"/>
              </a:spcBef>
              <a:spcAft>
                <a:spcPts val="0"/>
              </a:spcAft>
              <a:buClr>
                <a:schemeClr val="dk1"/>
              </a:buClr>
              <a:buSzPts val="2800"/>
              <a:buFont typeface="Noto Sans Symbols"/>
              <a:buChar char="❑"/>
            </a:pPr>
            <a:r>
              <a:rPr lang="en-US" sz="2800" b="0" i="0" u="none" strike="noStrike" cap="none">
                <a:solidFill>
                  <a:srgbClr val="000000"/>
                </a:solidFill>
                <a:latin typeface="Verdana"/>
                <a:ea typeface="Verdana"/>
                <a:cs typeface="Verdana"/>
                <a:sym typeface="Verdana"/>
              </a:rPr>
              <a:t>Read the next lesson’s Bible verses: </a:t>
            </a:r>
            <a:r>
              <a:rPr lang="en-US" sz="2800" b="0" i="0" u="sng" strike="noStrike" cap="none">
                <a:solidFill>
                  <a:schemeClr val="hlink"/>
                </a:solidFill>
                <a:latin typeface="Verdana"/>
                <a:ea typeface="Verdana"/>
                <a:cs typeface="Verdana"/>
                <a:sym typeface="Verdana"/>
                <a:hlinkClick r:id="rId4"/>
              </a:rPr>
              <a:t>Matthew 17:1-9</a:t>
            </a:r>
            <a:r>
              <a:rPr lang="en-US" sz="2800" b="0" i="0" u="none" strike="noStrike" cap="none">
                <a:solidFill>
                  <a:srgbClr val="000000"/>
                </a:solidFill>
                <a:latin typeface="Verdana"/>
                <a:ea typeface="Verdana"/>
                <a:cs typeface="Verdana"/>
                <a:sym typeface="Verdana"/>
              </a:rPr>
              <a:t>, </a:t>
            </a:r>
            <a:r>
              <a:rPr lang="en-US" sz="2800" b="0" i="0" u="sng" strike="noStrike" cap="none">
                <a:solidFill>
                  <a:schemeClr val="hlink"/>
                </a:solidFill>
                <a:latin typeface="Verdana"/>
                <a:ea typeface="Verdana"/>
                <a:cs typeface="Verdana"/>
                <a:sym typeface="Verdana"/>
                <a:hlinkClick r:id="rId5"/>
              </a:rPr>
              <a:t>Mark 9:2-8</a:t>
            </a:r>
            <a:r>
              <a:rPr lang="en-US" sz="2800" b="0" i="0" u="none" strike="noStrike" cap="none">
                <a:solidFill>
                  <a:srgbClr val="000000"/>
                </a:solidFill>
                <a:latin typeface="Verdana"/>
                <a:ea typeface="Verdana"/>
                <a:cs typeface="Verdana"/>
                <a:sym typeface="Verdana"/>
              </a:rPr>
              <a:t>, and </a:t>
            </a:r>
            <a:r>
              <a:rPr lang="en-US" sz="2800" b="0" i="0" u="sng" strike="noStrike" cap="none">
                <a:solidFill>
                  <a:schemeClr val="hlink"/>
                </a:solidFill>
                <a:latin typeface="Verdana"/>
                <a:ea typeface="Verdana"/>
                <a:cs typeface="Verdana"/>
                <a:sym typeface="Verdana"/>
                <a:hlinkClick r:id="rId6"/>
              </a:rPr>
              <a:t>Luke 9:28-36</a:t>
            </a:r>
            <a:r>
              <a:rPr lang="en-US" sz="2800" b="0" i="0" u="none" strike="noStrike" cap="none">
                <a:solidFill>
                  <a:schemeClr val="dk1"/>
                </a:solidFill>
                <a:latin typeface="Verdana"/>
                <a:ea typeface="Verdana"/>
                <a:cs typeface="Verdana"/>
                <a:sym typeface="Verdana"/>
              </a:rPr>
              <a:t> </a:t>
            </a:r>
            <a:r>
              <a:rPr lang="en-US" sz="2800" b="0" i="0" u="none" strike="noStrike" cap="none">
                <a:solidFill>
                  <a:srgbClr val="000000"/>
                </a:solidFill>
                <a:latin typeface="Verdana"/>
                <a:ea typeface="Verdana"/>
                <a:cs typeface="Verdana"/>
                <a:sym typeface="Verdana"/>
              </a:rPr>
              <a:t>in your language.</a:t>
            </a:r>
            <a:endParaRPr sz="1400" b="0" i="0" u="none" strike="noStrike" cap="none">
              <a:solidFill>
                <a:srgbClr val="000000"/>
              </a:solidFill>
              <a:latin typeface="Arial"/>
              <a:ea typeface="Arial"/>
              <a:cs typeface="Arial"/>
              <a:sym typeface="Arial"/>
            </a:endParaRPr>
          </a:p>
          <a:p>
            <a:pPr marL="514350" marR="0" lvl="0" indent="-336550" algn="l" rtl="0">
              <a:lnSpc>
                <a:spcPct val="100000"/>
              </a:lnSpc>
              <a:spcBef>
                <a:spcPts val="0"/>
              </a:spcBef>
              <a:spcAft>
                <a:spcPts val="0"/>
              </a:spcAft>
              <a:buClr>
                <a:schemeClr val="dk1"/>
              </a:buClr>
              <a:buSzPts val="2800"/>
              <a:buFont typeface="Calibri"/>
              <a:buNone/>
            </a:pPr>
            <a:endParaRPr sz="2800" b="0" i="0" u="none" strike="noStrike" cap="none">
              <a:solidFill>
                <a:srgbClr val="0070C0"/>
              </a:solidFill>
              <a:highlight>
                <a:srgbClr val="FFFFFF"/>
              </a:highlight>
              <a:latin typeface="Verdana"/>
              <a:ea typeface="Verdana"/>
              <a:cs typeface="Verdana"/>
              <a:sym typeface="Verdana"/>
            </a:endParaRPr>
          </a:p>
        </p:txBody>
      </p:sp>
      <p:sp>
        <p:nvSpPr>
          <p:cNvPr id="580" name="Google Shape;580;p29"/>
          <p:cNvSpPr txBox="1"/>
          <p:nvPr/>
        </p:nvSpPr>
        <p:spPr>
          <a:xfrm>
            <a:off x="490252" y="19413"/>
            <a:ext cx="10881132" cy="15584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200" b="1" i="0" u="none" strike="noStrike" cap="none">
                <a:solidFill>
                  <a:schemeClr val="accent5"/>
                </a:solidFill>
                <a:latin typeface="Verdana"/>
                <a:ea typeface="Verdana"/>
                <a:cs typeface="Verdana"/>
                <a:sym typeface="Verdana"/>
              </a:rPr>
              <a:t>6B. </a:t>
            </a:r>
            <a:r>
              <a:rPr lang="en-US" sz="3200" b="1" i="0" u="none" strike="noStrike" cap="none">
                <a:solidFill>
                  <a:schemeClr val="dk1"/>
                </a:solidFill>
                <a:latin typeface="Verdana"/>
                <a:ea typeface="Verdana"/>
                <a:cs typeface="Verdana"/>
                <a:sym typeface="Verdana"/>
              </a:rPr>
              <a:t>Choose </a:t>
            </a:r>
            <a:r>
              <a:rPr lang="en-US" sz="3200" b="1">
                <a:solidFill>
                  <a:schemeClr val="dk1"/>
                </a:solidFill>
                <a:latin typeface="Verdana"/>
                <a:ea typeface="Verdana"/>
                <a:cs typeface="Verdana"/>
                <a:sym typeface="Verdana"/>
              </a:rPr>
              <a:t>one</a:t>
            </a:r>
            <a:r>
              <a:rPr lang="en-US" sz="3200" b="1" i="0" u="none" strike="noStrike" cap="none">
                <a:solidFill>
                  <a:schemeClr val="dk1"/>
                </a:solidFill>
                <a:latin typeface="Verdana"/>
                <a:ea typeface="Verdana"/>
                <a:cs typeface="Verdana"/>
                <a:sym typeface="Verdana"/>
              </a:rPr>
              <a:t> verse to memorize and read the next verses.</a:t>
            </a:r>
            <a:endParaRPr sz="3200" b="1" i="0" u="none" strike="noStrike" cap="none">
              <a:solidFill>
                <a:schemeClr val="dk1"/>
              </a:solidFill>
              <a:latin typeface="Verdana"/>
              <a:ea typeface="Verdana"/>
              <a:cs typeface="Verdana"/>
              <a:sym typeface="Verdana"/>
            </a:endParaRPr>
          </a:p>
        </p:txBody>
      </p:sp>
      <p:sp>
        <p:nvSpPr>
          <p:cNvPr id="581" name="Google Shape;581;p29"/>
          <p:cNvSpPr txBox="1">
            <a:spLocks noGrp="1"/>
          </p:cNvSpPr>
          <p:nvPr>
            <p:ph type="ftr" idx="11"/>
          </p:nvPr>
        </p:nvSpPr>
        <p:spPr>
          <a:xfrm>
            <a:off x="750276" y="6355372"/>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©2021-2022 Light of the World Learning</a:t>
            </a:r>
            <a:endParaRPr/>
          </a:p>
        </p:txBody>
      </p:sp>
      <p:sp>
        <p:nvSpPr>
          <p:cNvPr id="582" name="Google Shape;582;p29"/>
          <p:cNvSpPr txBox="1"/>
          <p:nvPr/>
        </p:nvSpPr>
        <p:spPr>
          <a:xfrm>
            <a:off x="578177" y="1844026"/>
            <a:ext cx="522600" cy="523200"/>
          </a:xfrm>
          <a:prstGeom prst="rect">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Verdana"/>
                <a:ea typeface="Verdana"/>
                <a:cs typeface="Verdana"/>
                <a:sym typeface="Verdana"/>
              </a:rPr>
              <a:t>C</a:t>
            </a:r>
            <a:endParaRPr sz="2800" b="1" i="0" u="none" strike="noStrike" cap="none">
              <a:solidFill>
                <a:schemeClr val="lt1"/>
              </a:solidFill>
              <a:latin typeface="Verdana"/>
              <a:ea typeface="Verdana"/>
              <a:cs typeface="Verdana"/>
              <a:sym typeface="Verdana"/>
            </a:endParaRPr>
          </a:p>
        </p:txBody>
      </p:sp>
      <p:sp>
        <p:nvSpPr>
          <p:cNvPr id="583" name="Google Shape;583;p29"/>
          <p:cNvSpPr txBox="1">
            <a:spLocks noGrp="1"/>
          </p:cNvSpPr>
          <p:nvPr>
            <p:ph type="sldNum" idx="12"/>
          </p:nvPr>
        </p:nvSpPr>
        <p:spPr>
          <a:xfrm>
            <a:off x="8628184" y="6355373"/>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7"/>
          <p:cNvSpPr txBox="1"/>
          <p:nvPr/>
        </p:nvSpPr>
        <p:spPr>
          <a:xfrm>
            <a:off x="228475" y="161904"/>
            <a:ext cx="12090300" cy="130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200" b="1">
                <a:solidFill>
                  <a:srgbClr val="4A86E8"/>
                </a:solidFill>
                <a:latin typeface="Verdana"/>
                <a:ea typeface="Verdana"/>
                <a:cs typeface="Verdana"/>
                <a:sym typeface="Verdana"/>
              </a:rPr>
              <a:t>7A.</a:t>
            </a:r>
            <a:r>
              <a:rPr lang="en-US" sz="3200" b="1">
                <a:solidFill>
                  <a:schemeClr val="dk1"/>
                </a:solidFill>
                <a:latin typeface="Verdana"/>
                <a:ea typeface="Verdana"/>
                <a:cs typeface="Verdana"/>
                <a:sym typeface="Verdana"/>
              </a:rPr>
              <a:t> Cooking a Hamburger</a:t>
            </a:r>
            <a:endParaRPr sz="3200" b="1">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Have you ever wanted to cook a meal for yourself, but you did not know how? You might begin by cooking a hamburger. It is not very difficult if you follow these steps. Before you start, you will need to collect the following supplies: one hamburger patty, cooking oil or butter, salt and pepper, a frying pan, and a metal hamburger flipper.</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 </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First, place the patty on a plate and shake salt and pepper on it. Next, place the frying pan on a stove burner, and turn the heat to high. Immediately place a pat of butter or a drop of oil into the pan.</a:t>
            </a:r>
            <a:endParaRPr sz="1200" b="1">
              <a:solidFill>
                <a:schemeClr val="dk1"/>
              </a:solidFill>
              <a:latin typeface="Verdana"/>
              <a:ea typeface="Verdana"/>
              <a:cs typeface="Verdana"/>
              <a:sym typeface="Verdana"/>
            </a:endParaRPr>
          </a:p>
        </p:txBody>
      </p:sp>
      <p:sp>
        <p:nvSpPr>
          <p:cNvPr id="591" name="Google Shape;591;p37"/>
          <p:cNvSpPr txBox="1">
            <a:spLocks noGrp="1"/>
          </p:cNvSpPr>
          <p:nvPr>
            <p:ph type="ftr" idx="11"/>
          </p:nvPr>
        </p:nvSpPr>
        <p:spPr>
          <a:xfrm>
            <a:off x="0" y="6462302"/>
            <a:ext cx="3782292" cy="34753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592" name="Google Shape;592;p37"/>
          <p:cNvSpPr txBox="1">
            <a:spLocks noGrp="1"/>
          </p:cNvSpPr>
          <p:nvPr>
            <p:ph type="sldNum" idx="12"/>
          </p:nvPr>
        </p:nvSpPr>
        <p:spPr>
          <a:xfrm>
            <a:off x="8657942" y="642712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593" name="Google Shape;593;p37"/>
          <p:cNvPicPr preferRelativeResize="0"/>
          <p:nvPr/>
        </p:nvPicPr>
        <p:blipFill rotWithShape="1">
          <a:blip r:embed="rId3">
            <a:alphaModFix/>
          </a:blip>
          <a:srcRect b="5267"/>
          <a:stretch/>
        </p:blipFill>
        <p:spPr>
          <a:xfrm>
            <a:off x="10546225" y="0"/>
            <a:ext cx="1645773" cy="9173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1ebc93ad624_0_0"/>
          <p:cNvSpPr txBox="1"/>
          <p:nvPr/>
        </p:nvSpPr>
        <p:spPr>
          <a:xfrm>
            <a:off x="228475" y="161904"/>
            <a:ext cx="12090300" cy="1308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200" b="1">
                <a:solidFill>
                  <a:srgbClr val="4A86E8"/>
                </a:solidFill>
                <a:latin typeface="Verdana"/>
                <a:ea typeface="Verdana"/>
                <a:cs typeface="Verdana"/>
                <a:sym typeface="Verdana"/>
              </a:rPr>
              <a:t>7B. </a:t>
            </a:r>
            <a:r>
              <a:rPr lang="en-US" sz="3200" b="1">
                <a:solidFill>
                  <a:schemeClr val="dk1"/>
                </a:solidFill>
                <a:latin typeface="Verdana"/>
                <a:ea typeface="Verdana"/>
                <a:cs typeface="Verdana"/>
                <a:sym typeface="Verdana"/>
              </a:rPr>
              <a:t>Cooking a Hamburger (</a:t>
            </a:r>
            <a:r>
              <a:rPr lang="en-US" sz="3200" b="1">
                <a:solidFill>
                  <a:srgbClr val="4A86E8"/>
                </a:solidFill>
                <a:latin typeface="Verdana"/>
                <a:ea typeface="Verdana"/>
                <a:cs typeface="Verdana"/>
                <a:sym typeface="Verdana"/>
              </a:rPr>
              <a:t>Continued) </a:t>
            </a:r>
            <a:endParaRPr sz="3200" b="1">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When the butter or oil begins to sizzle, put the hamburger into the pan, and watch it carefully. When the bottom of the hamburger begins to turn brown, flip the hamburger. Continue frying the hamburger until it reaches the stage you prefer—rare, medium, or well done. Then put it back on the plate and serve it.</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 </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2800">
                <a:solidFill>
                  <a:schemeClr val="dk1"/>
                </a:solidFill>
                <a:latin typeface="Verdana"/>
                <a:ea typeface="Verdana"/>
                <a:cs typeface="Verdana"/>
                <a:sym typeface="Verdana"/>
              </a:rPr>
              <a:t>Now you have a tasty meal to enjoy on your own or with friends. If you like, you can add to the taste of the hamburger with ketchup, mustard, onions, or pickles—or some of each!</a:t>
            </a:r>
            <a:endParaRPr sz="280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4400" b="1">
                <a:solidFill>
                  <a:schemeClr val="dk1"/>
                </a:solidFill>
                <a:latin typeface="Verdana"/>
                <a:ea typeface="Verdana"/>
                <a:cs typeface="Verdana"/>
                <a:sym typeface="Verdana"/>
              </a:rPr>
              <a:t> </a:t>
            </a:r>
            <a:endParaRPr sz="4400" b="1">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Verdana"/>
                <a:ea typeface="Verdana"/>
                <a:cs typeface="Verdana"/>
                <a:sym typeface="Verdana"/>
              </a:rPr>
              <a:t> </a:t>
            </a:r>
            <a:endParaRPr sz="1200" b="1">
              <a:solidFill>
                <a:schemeClr val="dk1"/>
              </a:solidFill>
              <a:latin typeface="Verdana"/>
              <a:ea typeface="Verdana"/>
              <a:cs typeface="Verdana"/>
              <a:sym typeface="Verdana"/>
            </a:endParaRPr>
          </a:p>
        </p:txBody>
      </p:sp>
      <p:sp>
        <p:nvSpPr>
          <p:cNvPr id="601" name="Google Shape;601;g1ebc93ad624_0_0"/>
          <p:cNvSpPr txBox="1">
            <a:spLocks noGrp="1"/>
          </p:cNvSpPr>
          <p:nvPr>
            <p:ph type="ftr" idx="11"/>
          </p:nvPr>
        </p:nvSpPr>
        <p:spPr>
          <a:xfrm>
            <a:off x="0" y="6462302"/>
            <a:ext cx="3782400" cy="34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602" name="Google Shape;602;g1ebc93ad624_0_0"/>
          <p:cNvSpPr txBox="1">
            <a:spLocks noGrp="1"/>
          </p:cNvSpPr>
          <p:nvPr>
            <p:ph type="sldNum" idx="12"/>
          </p:nvPr>
        </p:nvSpPr>
        <p:spPr>
          <a:xfrm>
            <a:off x="8657942" y="6427121"/>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603" name="Google Shape;603;g1ebc93ad624_0_0"/>
          <p:cNvPicPr preferRelativeResize="0"/>
          <p:nvPr/>
        </p:nvPicPr>
        <p:blipFill rotWithShape="1">
          <a:blip r:embed="rId3">
            <a:alphaModFix/>
          </a:blip>
          <a:srcRect b="5267"/>
          <a:stretch/>
        </p:blipFill>
        <p:spPr>
          <a:xfrm>
            <a:off x="10148500" y="5768975"/>
            <a:ext cx="2170276" cy="12096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1fc1297b4cc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
        <p:nvSpPr>
          <p:cNvPr id="610" name="Google Shape;610;g1fc1297b4cc_0_0"/>
          <p:cNvSpPr txBox="1"/>
          <p:nvPr/>
        </p:nvSpPr>
        <p:spPr>
          <a:xfrm>
            <a:off x="0" y="0"/>
            <a:ext cx="12192000" cy="677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000000"/>
              </a:buClr>
              <a:buSzPts val="4400"/>
              <a:buFont typeface="Arial"/>
              <a:buNone/>
            </a:pPr>
            <a:r>
              <a:rPr lang="en-US" sz="3200" b="1" i="0" u="none" strike="noStrike" cap="none">
                <a:solidFill>
                  <a:schemeClr val="accent5"/>
                </a:solidFill>
                <a:latin typeface="Verdana"/>
                <a:ea typeface="Verdana"/>
                <a:cs typeface="Verdana"/>
                <a:sym typeface="Verdana"/>
              </a:rPr>
              <a:t>7</a:t>
            </a:r>
            <a:r>
              <a:rPr lang="en-US" sz="3200" b="1">
                <a:solidFill>
                  <a:schemeClr val="accent5"/>
                </a:solidFill>
                <a:latin typeface="Verdana"/>
                <a:ea typeface="Verdana"/>
                <a:cs typeface="Verdana"/>
                <a:sym typeface="Verdana"/>
              </a:rPr>
              <a:t>C</a:t>
            </a:r>
            <a:r>
              <a:rPr lang="en-US" sz="3200" b="1" i="0" u="none" strike="noStrike" cap="none">
                <a:solidFill>
                  <a:schemeClr val="accent5"/>
                </a:solidFill>
                <a:latin typeface="Verdana"/>
                <a:ea typeface="Verdana"/>
                <a:cs typeface="Verdana"/>
                <a:sym typeface="Verdana"/>
              </a:rPr>
              <a:t>.</a:t>
            </a:r>
            <a:r>
              <a:rPr lang="en-US" sz="3200" b="1" i="0" u="none" strike="noStrike" cap="none">
                <a:solidFill>
                  <a:schemeClr val="dk1"/>
                </a:solidFill>
                <a:latin typeface="Verdana"/>
                <a:ea typeface="Verdana"/>
                <a:cs typeface="Verdana"/>
                <a:sym typeface="Verdana"/>
              </a:rPr>
              <a:t> Answer the following questions.</a:t>
            </a:r>
            <a:endParaRPr sz="3200" b="1" i="0" u="none" strike="noStrike" cap="none">
              <a:solidFill>
                <a:srgbClr val="000000"/>
              </a:solidFill>
            </a:endParaRPr>
          </a:p>
        </p:txBody>
      </p:sp>
      <p:sp>
        <p:nvSpPr>
          <p:cNvPr id="611" name="Google Shape;611;g1fc1297b4cc_0_0"/>
          <p:cNvSpPr txBox="1"/>
          <p:nvPr/>
        </p:nvSpPr>
        <p:spPr>
          <a:xfrm>
            <a:off x="394200" y="861900"/>
            <a:ext cx="11403600" cy="51411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50000"/>
              </a:lnSpc>
              <a:spcBef>
                <a:spcPts val="0"/>
              </a:spcBef>
              <a:spcAft>
                <a:spcPts val="0"/>
              </a:spcAft>
              <a:buSzPts val="2800"/>
              <a:buFont typeface="Verdana"/>
              <a:buAutoNum type="arabicPeriod"/>
            </a:pPr>
            <a:r>
              <a:rPr lang="en-US" sz="2800">
                <a:latin typeface="Verdana"/>
                <a:ea typeface="Verdana"/>
                <a:cs typeface="Verdana"/>
                <a:sym typeface="Verdana"/>
              </a:rPr>
              <a:t>What supplies do you need to cook a hamburger?</a:t>
            </a:r>
            <a:endParaRPr sz="2800">
              <a:latin typeface="Verdana"/>
              <a:ea typeface="Verdana"/>
              <a:cs typeface="Verdana"/>
              <a:sym typeface="Verdana"/>
            </a:endParaRPr>
          </a:p>
          <a:p>
            <a:pPr marL="457200" marR="0" lvl="0" indent="-406400" algn="l" rtl="0">
              <a:lnSpc>
                <a:spcPct val="150000"/>
              </a:lnSpc>
              <a:spcBef>
                <a:spcPts val="0"/>
              </a:spcBef>
              <a:spcAft>
                <a:spcPts val="0"/>
              </a:spcAft>
              <a:buSzPts val="2800"/>
              <a:buFont typeface="Verdana"/>
              <a:buAutoNum type="arabicPeriod"/>
            </a:pPr>
            <a:r>
              <a:rPr lang="en-US" sz="2800">
                <a:latin typeface="Verdana"/>
                <a:ea typeface="Verdana"/>
                <a:cs typeface="Verdana"/>
                <a:sym typeface="Verdana"/>
              </a:rPr>
              <a:t>What is the first thing to do?</a:t>
            </a:r>
            <a:endParaRPr sz="2800">
              <a:latin typeface="Verdana"/>
              <a:ea typeface="Verdana"/>
              <a:cs typeface="Verdana"/>
              <a:sym typeface="Verdana"/>
            </a:endParaRPr>
          </a:p>
          <a:p>
            <a:pPr marL="457200" marR="0" lvl="0" indent="-406400" algn="l" rtl="0">
              <a:lnSpc>
                <a:spcPct val="150000"/>
              </a:lnSpc>
              <a:spcBef>
                <a:spcPts val="0"/>
              </a:spcBef>
              <a:spcAft>
                <a:spcPts val="0"/>
              </a:spcAft>
              <a:buSzPts val="2800"/>
              <a:buFont typeface="Verdana"/>
              <a:buAutoNum type="arabicPeriod"/>
            </a:pPr>
            <a:r>
              <a:rPr lang="en-US" sz="2800">
                <a:latin typeface="Verdana"/>
                <a:ea typeface="Verdana"/>
                <a:cs typeface="Verdana"/>
                <a:sym typeface="Verdana"/>
              </a:rPr>
              <a:t>What setting should be used for the heat?</a:t>
            </a:r>
            <a:endParaRPr sz="2800">
              <a:latin typeface="Verdana"/>
              <a:ea typeface="Verdana"/>
              <a:cs typeface="Verdana"/>
              <a:sym typeface="Verdana"/>
            </a:endParaRPr>
          </a:p>
          <a:p>
            <a:pPr marL="457200" marR="0" lvl="0" indent="-406400" algn="l" rtl="0">
              <a:lnSpc>
                <a:spcPct val="150000"/>
              </a:lnSpc>
              <a:spcBef>
                <a:spcPts val="0"/>
              </a:spcBef>
              <a:spcAft>
                <a:spcPts val="0"/>
              </a:spcAft>
              <a:buSzPts val="2800"/>
              <a:buFont typeface="Verdana"/>
              <a:buAutoNum type="arabicPeriod"/>
            </a:pPr>
            <a:r>
              <a:rPr lang="en-US" sz="2800">
                <a:latin typeface="Verdana"/>
                <a:ea typeface="Verdana"/>
                <a:cs typeface="Verdana"/>
                <a:sym typeface="Verdana"/>
              </a:rPr>
              <a:t>When should you flip the hamburger?</a:t>
            </a:r>
            <a:endParaRPr sz="2800">
              <a:latin typeface="Verdana"/>
              <a:ea typeface="Verdana"/>
              <a:cs typeface="Verdana"/>
              <a:sym typeface="Verdana"/>
            </a:endParaRPr>
          </a:p>
          <a:p>
            <a:pPr marL="457200" marR="0" lvl="0" indent="-406400" algn="l" rtl="0">
              <a:lnSpc>
                <a:spcPct val="150000"/>
              </a:lnSpc>
              <a:spcBef>
                <a:spcPts val="0"/>
              </a:spcBef>
              <a:spcAft>
                <a:spcPts val="0"/>
              </a:spcAft>
              <a:buSzPts val="2800"/>
              <a:buFont typeface="Verdana"/>
              <a:buAutoNum type="arabicPeriod"/>
            </a:pPr>
            <a:r>
              <a:rPr lang="en-US" sz="2800">
                <a:latin typeface="Verdana"/>
                <a:ea typeface="Verdana"/>
                <a:cs typeface="Verdana"/>
                <a:sym typeface="Verdana"/>
              </a:rPr>
              <a:t>What are the three stages of a finished hamburger?</a:t>
            </a:r>
            <a:endParaRPr sz="2800">
              <a:latin typeface="Verdana"/>
              <a:ea typeface="Verdana"/>
              <a:cs typeface="Verdana"/>
              <a:sym typeface="Verdana"/>
            </a:endParaRPr>
          </a:p>
          <a:p>
            <a:pPr marL="457200" marR="0" lvl="0" indent="-406400" algn="l" rtl="0">
              <a:lnSpc>
                <a:spcPct val="150000"/>
              </a:lnSpc>
              <a:spcBef>
                <a:spcPts val="0"/>
              </a:spcBef>
              <a:spcAft>
                <a:spcPts val="0"/>
              </a:spcAft>
              <a:buSzPts val="2800"/>
              <a:buFont typeface="Verdana"/>
              <a:buAutoNum type="arabicPeriod"/>
            </a:pPr>
            <a:r>
              <a:rPr lang="en-US" sz="2800">
                <a:latin typeface="Verdana"/>
                <a:ea typeface="Verdana"/>
                <a:cs typeface="Verdana"/>
                <a:sym typeface="Verdana"/>
              </a:rPr>
              <a:t>What can you add to the hamburger?</a:t>
            </a:r>
            <a:endParaRPr sz="2800">
              <a:latin typeface="Verdana"/>
              <a:ea typeface="Verdana"/>
              <a:cs typeface="Verdana"/>
              <a:sym typeface="Verdana"/>
            </a:endParaRPr>
          </a:p>
          <a:p>
            <a:pPr marL="457200" marR="0" lvl="0" indent="-406400" algn="l" rtl="0">
              <a:lnSpc>
                <a:spcPct val="150000"/>
              </a:lnSpc>
              <a:spcBef>
                <a:spcPts val="0"/>
              </a:spcBef>
              <a:spcAft>
                <a:spcPts val="0"/>
              </a:spcAft>
              <a:buSzPts val="2800"/>
              <a:buFont typeface="Verdana"/>
              <a:buAutoNum type="arabicPeriod"/>
            </a:pPr>
            <a:r>
              <a:rPr lang="en-US" sz="2800">
                <a:latin typeface="Verdana"/>
                <a:ea typeface="Verdana"/>
                <a:cs typeface="Verdana"/>
                <a:sym typeface="Verdana"/>
              </a:rPr>
              <a:t>Do you eat hamburgers? What do you like to eat?</a:t>
            </a:r>
            <a:endParaRPr sz="2800">
              <a:latin typeface="Verdana"/>
              <a:ea typeface="Verdana"/>
              <a:cs typeface="Verdana"/>
              <a:sym typeface="Verdana"/>
            </a:endParaRPr>
          </a:p>
          <a:p>
            <a:pPr marL="457200" marR="0" lvl="0" indent="-406400" algn="l" rtl="0">
              <a:lnSpc>
                <a:spcPct val="150000"/>
              </a:lnSpc>
              <a:spcBef>
                <a:spcPts val="0"/>
              </a:spcBef>
              <a:spcAft>
                <a:spcPts val="0"/>
              </a:spcAft>
              <a:buSzPts val="2800"/>
              <a:buFont typeface="Verdana"/>
              <a:buAutoNum type="arabicPeriod"/>
            </a:pPr>
            <a:r>
              <a:rPr lang="en-US" sz="2800">
                <a:latin typeface="Verdana"/>
                <a:ea typeface="Verdana"/>
                <a:cs typeface="Verdana"/>
                <a:sym typeface="Verdana"/>
              </a:rPr>
              <a:t>What food can you cook?</a:t>
            </a:r>
            <a:endParaRPr sz="2800">
              <a:latin typeface="Verdana"/>
              <a:ea typeface="Verdana"/>
              <a:cs typeface="Verdana"/>
              <a:sym typeface="Verdana"/>
            </a:endParaRPr>
          </a:p>
        </p:txBody>
      </p:sp>
      <p:sp>
        <p:nvSpPr>
          <p:cNvPr id="612" name="Google Shape;612;g1fc1297b4cc_0_0"/>
          <p:cNvSpPr txBox="1">
            <a:spLocks noGrp="1"/>
          </p:cNvSpPr>
          <p:nvPr>
            <p:ph type="ftr" idx="11"/>
          </p:nvPr>
        </p:nvSpPr>
        <p:spPr>
          <a:xfrm>
            <a:off x="0" y="6492900"/>
            <a:ext cx="4333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r>
              <a:rPr lang="en-US"/>
              <a:t>©2020-2023 Light of the World Learning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32"/>
          <p:cNvSpPr/>
          <p:nvPr/>
        </p:nvSpPr>
        <p:spPr>
          <a:xfrm>
            <a:off x="452219" y="766800"/>
            <a:ext cx="11477843" cy="53244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2100"/>
              <a:buFont typeface="Arial"/>
              <a:buNone/>
            </a:pPr>
            <a:r>
              <a:rPr lang="en-US" sz="2800" b="0" i="0" u="none" strike="noStrike" cap="none">
                <a:solidFill>
                  <a:schemeClr val="dk1"/>
                </a:solidFill>
                <a:latin typeface="Verdana"/>
                <a:ea typeface="Verdana"/>
                <a:cs typeface="Verdana"/>
                <a:sym typeface="Verdana"/>
              </a:rPr>
              <a:t>Write out the instructions to your favorite dinner recipe. Use sequenc</a:t>
            </a:r>
            <a:r>
              <a:rPr lang="en-US" sz="2800">
                <a:solidFill>
                  <a:schemeClr val="dk1"/>
                </a:solidFill>
                <a:latin typeface="Verdana"/>
                <a:ea typeface="Verdana"/>
                <a:cs typeface="Verdana"/>
                <a:sym typeface="Verdana"/>
              </a:rPr>
              <a:t>ing words like </a:t>
            </a:r>
            <a:r>
              <a:rPr lang="en-US" sz="2800">
                <a:solidFill>
                  <a:srgbClr val="4A86E8"/>
                </a:solidFill>
                <a:latin typeface="Verdana"/>
                <a:ea typeface="Verdana"/>
                <a:cs typeface="Verdana"/>
                <a:sym typeface="Verdana"/>
              </a:rPr>
              <a:t>first</a:t>
            </a:r>
            <a:r>
              <a:rPr lang="en-US" sz="2800">
                <a:solidFill>
                  <a:schemeClr val="dk1"/>
                </a:solidFill>
                <a:latin typeface="Verdana"/>
                <a:ea typeface="Verdana"/>
                <a:cs typeface="Verdana"/>
                <a:sym typeface="Verdana"/>
              </a:rPr>
              <a:t>, </a:t>
            </a:r>
            <a:r>
              <a:rPr lang="en-US" sz="2800">
                <a:solidFill>
                  <a:srgbClr val="4A86E8"/>
                </a:solidFill>
                <a:latin typeface="Verdana"/>
                <a:ea typeface="Verdana"/>
                <a:cs typeface="Verdana"/>
                <a:sym typeface="Verdana"/>
              </a:rPr>
              <a:t>next</a:t>
            </a:r>
            <a:r>
              <a:rPr lang="en-US" sz="2800">
                <a:solidFill>
                  <a:schemeClr val="dk1"/>
                </a:solidFill>
                <a:latin typeface="Verdana"/>
                <a:ea typeface="Verdana"/>
                <a:cs typeface="Verdana"/>
                <a:sym typeface="Verdana"/>
              </a:rPr>
              <a:t>, </a:t>
            </a:r>
            <a:r>
              <a:rPr lang="en-US" sz="2800">
                <a:solidFill>
                  <a:srgbClr val="4A86E8"/>
                </a:solidFill>
                <a:latin typeface="Verdana"/>
                <a:ea typeface="Verdana"/>
                <a:cs typeface="Verdana"/>
                <a:sym typeface="Verdana"/>
              </a:rPr>
              <a:t>then</a:t>
            </a:r>
            <a:r>
              <a:rPr lang="en-US" sz="2800">
                <a:solidFill>
                  <a:schemeClr val="dk1"/>
                </a:solidFill>
                <a:latin typeface="Verdana"/>
                <a:ea typeface="Verdana"/>
                <a:cs typeface="Verdana"/>
                <a:sym typeface="Verdana"/>
              </a:rPr>
              <a:t>, </a:t>
            </a:r>
            <a:r>
              <a:rPr lang="en-US" sz="2800">
                <a:solidFill>
                  <a:srgbClr val="4A86E8"/>
                </a:solidFill>
                <a:latin typeface="Verdana"/>
                <a:ea typeface="Verdana"/>
                <a:cs typeface="Verdana"/>
                <a:sym typeface="Verdana"/>
              </a:rPr>
              <a:t>finally</a:t>
            </a:r>
            <a:r>
              <a:rPr lang="en-US" sz="2800">
                <a:solidFill>
                  <a:schemeClr val="dk1"/>
                </a:solidFill>
                <a:latin typeface="Verdana"/>
                <a:ea typeface="Verdana"/>
                <a:cs typeface="Verdana"/>
                <a:sym typeface="Verdana"/>
              </a:rPr>
              <a:t>.</a:t>
            </a:r>
            <a:r>
              <a:rPr lang="en-US" sz="2800" b="0" i="0" u="none" strike="noStrike" cap="none">
                <a:solidFill>
                  <a:schemeClr val="dk1"/>
                </a:solidFill>
                <a:latin typeface="Verdana"/>
                <a:ea typeface="Verdana"/>
                <a:cs typeface="Verdana"/>
                <a:sym typeface="Verdana"/>
              </a:rPr>
              <a:t> </a:t>
            </a:r>
            <a:endParaRPr sz="2800" b="0" i="0" u="none" strike="noStrike" cap="none">
              <a:solidFill>
                <a:schemeClr val="dk1"/>
              </a:solidFill>
              <a:latin typeface="Verdana"/>
              <a:ea typeface="Verdana"/>
              <a:cs typeface="Verdana"/>
              <a:sym typeface="Verdana"/>
            </a:endParaRPr>
          </a:p>
          <a:p>
            <a:pPr marL="514350" marR="0" lvl="0" indent="-336550" algn="l" rtl="0">
              <a:lnSpc>
                <a:spcPct val="150000"/>
              </a:lnSpc>
              <a:spcBef>
                <a:spcPts val="0"/>
              </a:spcBef>
              <a:spcAft>
                <a:spcPts val="0"/>
              </a:spcAft>
              <a:buClr>
                <a:srgbClr val="000000"/>
              </a:buClr>
              <a:buSzPts val="2800"/>
              <a:buFont typeface="Arial"/>
              <a:buNone/>
            </a:pPr>
            <a:r>
              <a:rPr lang="en-US" sz="2800" b="0" i="0" u="none" strike="noStrike" cap="none">
                <a:solidFill>
                  <a:schemeClr val="accent5"/>
                </a:solidFill>
                <a:latin typeface="Verdana"/>
                <a:ea typeface="Verdana"/>
                <a:cs typeface="Verdana"/>
                <a:sym typeface="Verdana"/>
              </a:rPr>
              <a:t>_________________________________________________</a:t>
            </a:r>
            <a:endParaRPr sz="1400" b="0" i="0" u="none" strike="noStrike" cap="none">
              <a:solidFill>
                <a:srgbClr val="000000"/>
              </a:solidFill>
              <a:latin typeface="Arial"/>
              <a:ea typeface="Arial"/>
              <a:cs typeface="Arial"/>
              <a:sym typeface="Arial"/>
            </a:endParaRPr>
          </a:p>
          <a:p>
            <a:pPr marL="514350" marR="0" lvl="0" indent="-336550" algn="l" rtl="0">
              <a:lnSpc>
                <a:spcPct val="150000"/>
              </a:lnSpc>
              <a:spcBef>
                <a:spcPts val="0"/>
              </a:spcBef>
              <a:spcAft>
                <a:spcPts val="0"/>
              </a:spcAft>
              <a:buClr>
                <a:srgbClr val="000000"/>
              </a:buClr>
              <a:buSzPts val="2800"/>
              <a:buFont typeface="Arial"/>
              <a:buNone/>
            </a:pPr>
            <a:r>
              <a:rPr lang="en-US" sz="2800" b="0" i="0" u="none" strike="noStrike" cap="none">
                <a:solidFill>
                  <a:schemeClr val="accent5"/>
                </a:solidFill>
                <a:latin typeface="Verdana"/>
                <a:ea typeface="Verdana"/>
                <a:cs typeface="Verdana"/>
                <a:sym typeface="Verdana"/>
              </a:rPr>
              <a:t>_________________________________________________</a:t>
            </a:r>
            <a:endParaRPr sz="2800" b="0" i="0" u="none" strike="noStrike" cap="none">
              <a:solidFill>
                <a:srgbClr val="000000"/>
              </a:solidFill>
              <a:latin typeface="Verdana"/>
              <a:ea typeface="Verdana"/>
              <a:cs typeface="Verdana"/>
              <a:sym typeface="Verdana"/>
            </a:endParaRPr>
          </a:p>
          <a:p>
            <a:pPr marL="514350" marR="0" lvl="0" indent="-336550" algn="l" rtl="0">
              <a:lnSpc>
                <a:spcPct val="150000"/>
              </a:lnSpc>
              <a:spcBef>
                <a:spcPts val="0"/>
              </a:spcBef>
              <a:spcAft>
                <a:spcPts val="0"/>
              </a:spcAft>
              <a:buClr>
                <a:srgbClr val="000000"/>
              </a:buClr>
              <a:buSzPts val="2800"/>
              <a:buFont typeface="Calibri"/>
              <a:buNone/>
            </a:pPr>
            <a:r>
              <a:rPr lang="en-US" sz="2800" b="0" i="0" u="none" strike="noStrike" cap="none">
                <a:solidFill>
                  <a:schemeClr val="accent5"/>
                </a:solidFill>
                <a:latin typeface="Verdana"/>
                <a:ea typeface="Verdana"/>
                <a:cs typeface="Verdana"/>
                <a:sym typeface="Verdana"/>
              </a:rPr>
              <a:t>_________________________________________________</a:t>
            </a:r>
            <a:endParaRPr sz="2800" b="0" i="0" u="none" strike="noStrike" cap="none">
              <a:solidFill>
                <a:schemeClr val="accent5"/>
              </a:solidFill>
              <a:latin typeface="Verdana"/>
              <a:ea typeface="Verdana"/>
              <a:cs typeface="Verdana"/>
              <a:sym typeface="Verdana"/>
            </a:endParaRPr>
          </a:p>
          <a:p>
            <a:pPr marL="514350" marR="0" lvl="0" indent="-336550" algn="l" rtl="0">
              <a:lnSpc>
                <a:spcPct val="150000"/>
              </a:lnSpc>
              <a:spcBef>
                <a:spcPts val="0"/>
              </a:spcBef>
              <a:spcAft>
                <a:spcPts val="0"/>
              </a:spcAft>
              <a:buClr>
                <a:srgbClr val="000000"/>
              </a:buClr>
              <a:buSzPts val="2800"/>
              <a:buFont typeface="Arial"/>
              <a:buNone/>
            </a:pPr>
            <a:r>
              <a:rPr lang="en-US" sz="2800" b="0" i="0" u="none" strike="noStrike" cap="none">
                <a:solidFill>
                  <a:schemeClr val="accent5"/>
                </a:solidFill>
                <a:latin typeface="Verdana"/>
                <a:ea typeface="Verdana"/>
                <a:cs typeface="Verdana"/>
                <a:sym typeface="Verdana"/>
              </a:rPr>
              <a:t>_________________________________________________</a:t>
            </a:r>
            <a:endParaRPr sz="1400" b="0" i="0" u="none" strike="noStrike" cap="none">
              <a:solidFill>
                <a:srgbClr val="000000"/>
              </a:solidFill>
              <a:latin typeface="Arial"/>
              <a:ea typeface="Arial"/>
              <a:cs typeface="Arial"/>
              <a:sym typeface="Arial"/>
            </a:endParaRPr>
          </a:p>
          <a:p>
            <a:pPr marL="514350" marR="0" lvl="0" indent="-336550" algn="l" rtl="0">
              <a:lnSpc>
                <a:spcPct val="150000"/>
              </a:lnSpc>
              <a:spcBef>
                <a:spcPts val="0"/>
              </a:spcBef>
              <a:spcAft>
                <a:spcPts val="0"/>
              </a:spcAft>
              <a:buClr>
                <a:srgbClr val="000000"/>
              </a:buClr>
              <a:buSzPts val="2800"/>
              <a:buFont typeface="Arial"/>
              <a:buNone/>
            </a:pPr>
            <a:r>
              <a:rPr lang="en-US" sz="2800" b="0" i="0" u="none" strike="noStrike" cap="none">
                <a:solidFill>
                  <a:schemeClr val="accent5"/>
                </a:solidFill>
                <a:latin typeface="Verdana"/>
                <a:ea typeface="Verdana"/>
                <a:cs typeface="Verdana"/>
                <a:sym typeface="Verdana"/>
              </a:rPr>
              <a:t>_________________________________________________</a:t>
            </a:r>
            <a:endParaRPr sz="1400" b="0" i="0" u="none" strike="noStrike" cap="none">
              <a:solidFill>
                <a:srgbClr val="000000"/>
              </a:solidFill>
              <a:latin typeface="Arial"/>
              <a:ea typeface="Arial"/>
              <a:cs typeface="Arial"/>
              <a:sym typeface="Arial"/>
            </a:endParaRPr>
          </a:p>
          <a:p>
            <a:pPr marL="514350" marR="0" lvl="0" indent="-336550" algn="l" rtl="0">
              <a:lnSpc>
                <a:spcPct val="150000"/>
              </a:lnSpc>
              <a:spcBef>
                <a:spcPts val="0"/>
              </a:spcBef>
              <a:spcAft>
                <a:spcPts val="0"/>
              </a:spcAft>
              <a:buClr>
                <a:srgbClr val="000000"/>
              </a:buClr>
              <a:buSzPts val="2800"/>
              <a:buFont typeface="Arial"/>
              <a:buNone/>
            </a:pPr>
            <a:r>
              <a:rPr lang="en-US" sz="2800" b="0" i="0" u="none" strike="noStrike" cap="none">
                <a:solidFill>
                  <a:schemeClr val="accent5"/>
                </a:solidFill>
                <a:latin typeface="Verdana"/>
                <a:ea typeface="Verdana"/>
                <a:cs typeface="Verdana"/>
                <a:sym typeface="Verdana"/>
              </a:rPr>
              <a:t>_________________________________________________</a:t>
            </a:r>
            <a:endParaRPr sz="1400" b="0" i="0" u="none" strike="noStrike" cap="none">
              <a:solidFill>
                <a:srgbClr val="000000"/>
              </a:solidFill>
              <a:latin typeface="Arial"/>
              <a:ea typeface="Arial"/>
              <a:cs typeface="Arial"/>
              <a:sym typeface="Arial"/>
            </a:endParaRPr>
          </a:p>
          <a:p>
            <a:pPr marL="514350" marR="0" lvl="0" indent="-336550" algn="l" rtl="0">
              <a:lnSpc>
                <a:spcPct val="150000"/>
              </a:lnSpc>
              <a:spcBef>
                <a:spcPts val="0"/>
              </a:spcBef>
              <a:spcAft>
                <a:spcPts val="0"/>
              </a:spcAft>
              <a:buClr>
                <a:srgbClr val="000000"/>
              </a:buClr>
              <a:buSzPts val="2800"/>
              <a:buFont typeface="Arial"/>
              <a:buNone/>
            </a:pPr>
            <a:r>
              <a:rPr lang="en-US" sz="2800" b="0" i="0" u="none" strike="noStrike" cap="none">
                <a:solidFill>
                  <a:schemeClr val="accent5"/>
                </a:solidFill>
                <a:latin typeface="Verdana"/>
                <a:ea typeface="Verdana"/>
                <a:cs typeface="Verdana"/>
                <a:sym typeface="Verdana"/>
              </a:rPr>
              <a:t>_________________________________________________</a:t>
            </a:r>
            <a:endParaRPr sz="1400" b="0" i="0" u="none" strike="noStrike" cap="none">
              <a:solidFill>
                <a:srgbClr val="000000"/>
              </a:solidFill>
              <a:latin typeface="Arial"/>
              <a:ea typeface="Arial"/>
              <a:cs typeface="Arial"/>
              <a:sym typeface="Arial"/>
            </a:endParaRPr>
          </a:p>
          <a:p>
            <a:pPr marL="514350" marR="0" lvl="0" indent="-336550" algn="l" rtl="0">
              <a:lnSpc>
                <a:spcPct val="150000"/>
              </a:lnSpc>
              <a:spcBef>
                <a:spcPts val="0"/>
              </a:spcBef>
              <a:spcAft>
                <a:spcPts val="0"/>
              </a:spcAft>
              <a:buClr>
                <a:srgbClr val="000000"/>
              </a:buClr>
              <a:buSzPts val="2800"/>
              <a:buFont typeface="Arial"/>
              <a:buNone/>
            </a:pPr>
            <a:r>
              <a:rPr lang="en-US" sz="2800" b="0" i="0" u="none" strike="noStrike" cap="none">
                <a:solidFill>
                  <a:schemeClr val="accent5"/>
                </a:solidFill>
                <a:latin typeface="Verdana"/>
                <a:ea typeface="Verdana"/>
                <a:cs typeface="Verdana"/>
                <a:sym typeface="Verdana"/>
              </a:rPr>
              <a:t>_________________________________________________</a:t>
            </a:r>
            <a:endParaRPr sz="1400" b="0" i="0" u="none" strike="noStrike" cap="none">
              <a:solidFill>
                <a:srgbClr val="000000"/>
              </a:solidFill>
              <a:latin typeface="Arial"/>
              <a:ea typeface="Arial"/>
              <a:cs typeface="Arial"/>
              <a:sym typeface="Arial"/>
            </a:endParaRPr>
          </a:p>
          <a:p>
            <a:pPr marL="514350" marR="0" lvl="0" indent="-336550" algn="l" rtl="0">
              <a:lnSpc>
                <a:spcPct val="150000"/>
              </a:lnSpc>
              <a:spcBef>
                <a:spcPts val="0"/>
              </a:spcBef>
              <a:spcAft>
                <a:spcPts val="0"/>
              </a:spcAft>
              <a:buClr>
                <a:srgbClr val="000000"/>
              </a:buClr>
              <a:buSzPts val="2800"/>
              <a:buFont typeface="Calibri"/>
              <a:buNone/>
            </a:pPr>
            <a:endParaRPr sz="2800" b="0" i="0" u="none" strike="noStrike" cap="none">
              <a:solidFill>
                <a:srgbClr val="000000"/>
              </a:solidFill>
              <a:latin typeface="Verdana"/>
              <a:ea typeface="Verdana"/>
              <a:cs typeface="Verdana"/>
              <a:sym typeface="Verdana"/>
            </a:endParaRPr>
          </a:p>
          <a:p>
            <a:pPr marL="514350" marR="0" lvl="0" indent="-336550" algn="l" rtl="0">
              <a:lnSpc>
                <a:spcPct val="150000"/>
              </a:lnSpc>
              <a:spcBef>
                <a:spcPts val="0"/>
              </a:spcBef>
              <a:spcAft>
                <a:spcPts val="0"/>
              </a:spcAft>
              <a:buClr>
                <a:srgbClr val="000000"/>
              </a:buClr>
              <a:buSzPts val="2800"/>
              <a:buFont typeface="Calibri"/>
              <a:buNone/>
            </a:pPr>
            <a:endParaRPr sz="2800" b="0" i="0" u="none" strike="noStrike" cap="none">
              <a:solidFill>
                <a:srgbClr val="000000"/>
              </a:solidFill>
              <a:latin typeface="Verdana"/>
              <a:ea typeface="Verdana"/>
              <a:cs typeface="Verdana"/>
              <a:sym typeface="Verdana"/>
            </a:endParaRPr>
          </a:p>
          <a:p>
            <a:pPr marL="514350" marR="0" lvl="0" indent="-336550" algn="l" rtl="0">
              <a:lnSpc>
                <a:spcPct val="150000"/>
              </a:lnSpc>
              <a:spcBef>
                <a:spcPts val="0"/>
              </a:spcBef>
              <a:spcAft>
                <a:spcPts val="0"/>
              </a:spcAft>
              <a:buClr>
                <a:srgbClr val="000000"/>
              </a:buClr>
              <a:buSzPts val="2800"/>
              <a:buFont typeface="Calibri"/>
              <a:buNone/>
            </a:pPr>
            <a:endParaRPr sz="28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200"/>
              <a:buFont typeface="Arial"/>
              <a:buNone/>
            </a:pPr>
            <a:endParaRPr sz="2800" b="0" i="0" u="none" strike="noStrike" cap="none">
              <a:solidFill>
                <a:srgbClr val="000000"/>
              </a:solidFill>
              <a:latin typeface="Verdana"/>
              <a:ea typeface="Verdana"/>
              <a:cs typeface="Verdana"/>
              <a:sym typeface="Verdana"/>
            </a:endParaRPr>
          </a:p>
        </p:txBody>
      </p:sp>
      <p:sp>
        <p:nvSpPr>
          <p:cNvPr id="620" name="Google Shape;620;p32"/>
          <p:cNvSpPr txBox="1"/>
          <p:nvPr/>
        </p:nvSpPr>
        <p:spPr>
          <a:xfrm>
            <a:off x="452219" y="0"/>
            <a:ext cx="3387080"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200" b="1" i="0" u="none" strike="noStrike" cap="none">
                <a:solidFill>
                  <a:schemeClr val="accent5"/>
                </a:solidFill>
                <a:latin typeface="Verdana"/>
                <a:ea typeface="Verdana"/>
                <a:cs typeface="Verdana"/>
                <a:sym typeface="Verdana"/>
              </a:rPr>
              <a:t>8.</a:t>
            </a:r>
            <a:r>
              <a:rPr lang="en-US" sz="3200" b="1" i="0" u="none" strike="noStrike" cap="none">
                <a:solidFill>
                  <a:schemeClr val="dk1"/>
                </a:solidFill>
                <a:latin typeface="Verdana"/>
                <a:ea typeface="Verdana"/>
                <a:cs typeface="Verdana"/>
                <a:sym typeface="Verdana"/>
              </a:rPr>
              <a:t> </a:t>
            </a:r>
            <a:r>
              <a:rPr lang="en-US" sz="3200" b="1" i="0" u="none" strike="noStrike" cap="none">
                <a:solidFill>
                  <a:srgbClr val="000000"/>
                </a:solidFill>
                <a:latin typeface="Verdana"/>
                <a:ea typeface="Verdana"/>
                <a:cs typeface="Verdana"/>
                <a:sym typeface="Verdana"/>
              </a:rPr>
              <a:t>Writing</a:t>
            </a:r>
            <a:endParaRPr sz="3200" b="1" i="0" u="none" strike="noStrike" cap="none">
              <a:solidFill>
                <a:schemeClr val="accent5"/>
              </a:solidFill>
              <a:latin typeface="Verdana"/>
              <a:ea typeface="Verdana"/>
              <a:cs typeface="Verdana"/>
              <a:sym typeface="Verdana"/>
            </a:endParaRPr>
          </a:p>
        </p:txBody>
      </p:sp>
      <p:sp>
        <p:nvSpPr>
          <p:cNvPr id="621" name="Google Shape;621;p32"/>
          <p:cNvSpPr txBox="1">
            <a:spLocks noGrp="1"/>
          </p:cNvSpPr>
          <p:nvPr>
            <p:ph type="ftr" idx="11"/>
          </p:nvPr>
        </p:nvSpPr>
        <p:spPr>
          <a:xfrm>
            <a:off x="0" y="6356348"/>
            <a:ext cx="385308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©2021-2022 Light of the World Learning</a:t>
            </a:r>
            <a:endParaRPr/>
          </a:p>
        </p:txBody>
      </p:sp>
      <p:sp>
        <p:nvSpPr>
          <p:cNvPr id="622" name="Google Shape;622;p32"/>
          <p:cNvSpPr txBox="1">
            <a:spLocks noGrp="1"/>
          </p:cNvSpPr>
          <p:nvPr>
            <p:ph type="sldNum" idx="12"/>
          </p:nvPr>
        </p:nvSpPr>
        <p:spPr>
          <a:xfrm>
            <a:off x="8411679" y="6356349"/>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5b119221a7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
        <p:nvSpPr>
          <p:cNvPr id="190" name="Google Shape;190;g25b119221a7_0_0"/>
          <p:cNvSpPr txBox="1"/>
          <p:nvPr/>
        </p:nvSpPr>
        <p:spPr>
          <a:xfrm>
            <a:off x="0" y="2055850"/>
            <a:ext cx="12192000" cy="466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700">
                <a:solidFill>
                  <a:schemeClr val="dk1"/>
                </a:solidFill>
                <a:latin typeface="Verdana"/>
                <a:ea typeface="Verdana"/>
                <a:cs typeface="Verdana"/>
                <a:sym typeface="Verdana"/>
              </a:rPr>
              <a:t>Gina was following the </a:t>
            </a:r>
            <a:r>
              <a:rPr lang="en-US" sz="2700" b="1">
                <a:solidFill>
                  <a:schemeClr val="dk1"/>
                </a:solidFill>
                <a:latin typeface="Verdana"/>
                <a:ea typeface="Verdana"/>
                <a:cs typeface="Verdana"/>
                <a:sym typeface="Verdana"/>
              </a:rPr>
              <a:t>directions</a:t>
            </a:r>
            <a:r>
              <a:rPr lang="en-US" sz="2700">
                <a:solidFill>
                  <a:schemeClr val="dk1"/>
                </a:solidFill>
                <a:latin typeface="Verdana"/>
                <a:ea typeface="Verdana"/>
                <a:cs typeface="Verdana"/>
                <a:sym typeface="Verdana"/>
              </a:rPr>
              <a:t> her </a:t>
            </a:r>
            <a:r>
              <a:rPr lang="en-US" sz="2700" b="1">
                <a:solidFill>
                  <a:schemeClr val="dk1"/>
                </a:solidFill>
                <a:latin typeface="Verdana"/>
                <a:ea typeface="Verdana"/>
                <a:cs typeface="Verdana"/>
                <a:sym typeface="Verdana"/>
              </a:rPr>
              <a:t>compass</a:t>
            </a:r>
            <a:r>
              <a:rPr lang="en-US" sz="2700">
                <a:solidFill>
                  <a:schemeClr val="dk1"/>
                </a:solidFill>
                <a:latin typeface="Verdana"/>
                <a:ea typeface="Verdana"/>
                <a:cs typeface="Verdana"/>
                <a:sym typeface="Verdana"/>
              </a:rPr>
              <a:t> was giving until she got to the </a:t>
            </a:r>
            <a:r>
              <a:rPr lang="en-US" sz="2700" b="1">
                <a:solidFill>
                  <a:schemeClr val="dk1"/>
                </a:solidFill>
                <a:latin typeface="Verdana"/>
                <a:ea typeface="Verdana"/>
                <a:cs typeface="Verdana"/>
                <a:sym typeface="Verdana"/>
              </a:rPr>
              <a:t>traffic light</a:t>
            </a:r>
            <a:r>
              <a:rPr lang="en-US" sz="2700">
                <a:solidFill>
                  <a:schemeClr val="dk1"/>
                </a:solidFill>
                <a:latin typeface="Verdana"/>
                <a:ea typeface="Verdana"/>
                <a:cs typeface="Verdana"/>
                <a:sym typeface="Verdana"/>
              </a:rPr>
              <a:t>. She saw a </a:t>
            </a:r>
            <a:r>
              <a:rPr lang="en-US" sz="2700" b="1">
                <a:solidFill>
                  <a:schemeClr val="dk1"/>
                </a:solidFill>
                <a:latin typeface="Verdana"/>
                <a:ea typeface="Verdana"/>
                <a:cs typeface="Verdana"/>
                <a:sym typeface="Verdana"/>
              </a:rPr>
              <a:t>bridge</a:t>
            </a:r>
            <a:r>
              <a:rPr lang="en-US" sz="2700">
                <a:solidFill>
                  <a:schemeClr val="dk1"/>
                </a:solidFill>
                <a:latin typeface="Verdana"/>
                <a:ea typeface="Verdana"/>
                <a:cs typeface="Verdana"/>
                <a:sym typeface="Verdana"/>
              </a:rPr>
              <a:t> to her right and decided she was close to her destination. She had been told that the office where she was to </a:t>
            </a:r>
            <a:r>
              <a:rPr lang="en-US" sz="2700" b="1">
                <a:solidFill>
                  <a:schemeClr val="dk1"/>
                </a:solidFill>
                <a:latin typeface="Verdana"/>
                <a:ea typeface="Verdana"/>
                <a:cs typeface="Verdana"/>
                <a:sym typeface="Verdana"/>
              </a:rPr>
              <a:t>deliver</a:t>
            </a:r>
            <a:r>
              <a:rPr lang="en-US" sz="2700">
                <a:solidFill>
                  <a:schemeClr val="dk1"/>
                </a:solidFill>
                <a:latin typeface="Verdana"/>
                <a:ea typeface="Verdana"/>
                <a:cs typeface="Verdana"/>
                <a:sym typeface="Verdana"/>
              </a:rPr>
              <a:t> the parcel was across the river that flows through the city and near the train station. She walked to the end of the bridge and continued to cross the </a:t>
            </a:r>
            <a:r>
              <a:rPr lang="en-US" sz="2700" b="1">
                <a:solidFill>
                  <a:schemeClr val="dk1"/>
                </a:solidFill>
                <a:latin typeface="Verdana"/>
                <a:ea typeface="Verdana"/>
                <a:cs typeface="Verdana"/>
                <a:sym typeface="Verdana"/>
              </a:rPr>
              <a:t>train tracks</a:t>
            </a:r>
            <a:r>
              <a:rPr lang="en-US" sz="2700">
                <a:solidFill>
                  <a:schemeClr val="dk1"/>
                </a:solidFill>
                <a:latin typeface="Verdana"/>
                <a:ea typeface="Verdana"/>
                <a:cs typeface="Verdana"/>
                <a:sym typeface="Verdana"/>
              </a:rPr>
              <a:t>. Just then she saw at a </a:t>
            </a:r>
            <a:r>
              <a:rPr lang="en-US" sz="2700" b="1">
                <a:solidFill>
                  <a:schemeClr val="dk1"/>
                </a:solidFill>
                <a:latin typeface="Verdana"/>
                <a:ea typeface="Verdana"/>
                <a:cs typeface="Verdana"/>
                <a:sym typeface="Verdana"/>
              </a:rPr>
              <a:t>corner,</a:t>
            </a:r>
            <a:r>
              <a:rPr lang="en-US" sz="2700">
                <a:solidFill>
                  <a:schemeClr val="dk1"/>
                </a:solidFill>
                <a:latin typeface="Verdana"/>
                <a:ea typeface="Verdana"/>
                <a:cs typeface="Verdana"/>
                <a:sym typeface="Verdana"/>
              </a:rPr>
              <a:t> a </a:t>
            </a:r>
            <a:r>
              <a:rPr lang="en-US" sz="2700" b="1">
                <a:solidFill>
                  <a:schemeClr val="dk1"/>
                </a:solidFill>
                <a:latin typeface="Verdana"/>
                <a:ea typeface="Verdana"/>
                <a:cs typeface="Verdana"/>
                <a:sym typeface="Verdana"/>
              </a:rPr>
              <a:t>sign</a:t>
            </a:r>
            <a:r>
              <a:rPr lang="en-US" sz="2700">
                <a:solidFill>
                  <a:schemeClr val="dk1"/>
                </a:solidFill>
                <a:latin typeface="Verdana"/>
                <a:ea typeface="Verdana"/>
                <a:cs typeface="Verdana"/>
                <a:sym typeface="Verdana"/>
              </a:rPr>
              <a:t>board that </a:t>
            </a:r>
            <a:r>
              <a:rPr lang="en-US" sz="2700" b="1">
                <a:solidFill>
                  <a:schemeClr val="dk1"/>
                </a:solidFill>
                <a:latin typeface="Verdana"/>
                <a:ea typeface="Verdana"/>
                <a:cs typeface="Verdana"/>
                <a:sym typeface="Verdana"/>
              </a:rPr>
              <a:t>showed</a:t>
            </a:r>
            <a:r>
              <a:rPr lang="en-US" sz="2700">
                <a:solidFill>
                  <a:schemeClr val="dk1"/>
                </a:solidFill>
                <a:latin typeface="Verdana"/>
                <a:ea typeface="Verdana"/>
                <a:cs typeface="Verdana"/>
                <a:sym typeface="Verdana"/>
              </a:rPr>
              <a:t> the name of the office she was going to. The arrow </a:t>
            </a:r>
            <a:r>
              <a:rPr lang="en-US" sz="2700" b="1">
                <a:solidFill>
                  <a:schemeClr val="dk1"/>
                </a:solidFill>
                <a:latin typeface="Verdana"/>
                <a:ea typeface="Verdana"/>
                <a:cs typeface="Verdana"/>
                <a:sym typeface="Verdana"/>
              </a:rPr>
              <a:t>pointed</a:t>
            </a:r>
            <a:r>
              <a:rPr lang="en-US" sz="2700">
                <a:solidFill>
                  <a:schemeClr val="dk1"/>
                </a:solidFill>
                <a:latin typeface="Verdana"/>
                <a:ea typeface="Verdana"/>
                <a:cs typeface="Verdana"/>
                <a:sym typeface="Verdana"/>
              </a:rPr>
              <a:t> to the opposite. She was lost. It was time to consult the compass again!</a:t>
            </a:r>
            <a:endParaRPr sz="2700">
              <a:solidFill>
                <a:schemeClr val="dk1"/>
              </a:solidFill>
              <a:latin typeface="Verdana"/>
              <a:ea typeface="Verdana"/>
              <a:cs typeface="Verdana"/>
              <a:sym typeface="Verdana"/>
            </a:endParaRPr>
          </a:p>
          <a:p>
            <a:pPr marL="0" lvl="0" indent="0" algn="l" rtl="0">
              <a:spcBef>
                <a:spcPts val="1200"/>
              </a:spcBef>
              <a:spcAft>
                <a:spcPts val="0"/>
              </a:spcAft>
              <a:buNone/>
            </a:pPr>
            <a:endParaRPr>
              <a:latin typeface="Verdana"/>
              <a:ea typeface="Verdana"/>
              <a:cs typeface="Verdana"/>
              <a:sym typeface="Verdana"/>
            </a:endParaRPr>
          </a:p>
        </p:txBody>
      </p:sp>
      <p:sp>
        <p:nvSpPr>
          <p:cNvPr id="191" name="Google Shape;191;g25b119221a7_0_0"/>
          <p:cNvSpPr txBox="1"/>
          <p:nvPr/>
        </p:nvSpPr>
        <p:spPr>
          <a:xfrm>
            <a:off x="9149675" y="360075"/>
            <a:ext cx="2743200" cy="11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pic>
        <p:nvPicPr>
          <p:cNvPr id="192" name="Google Shape;192;g25b119221a7_0_0"/>
          <p:cNvPicPr preferRelativeResize="0"/>
          <p:nvPr/>
        </p:nvPicPr>
        <p:blipFill rotWithShape="1">
          <a:blip r:embed="rId3">
            <a:alphaModFix/>
          </a:blip>
          <a:srcRect l="17878" t="5566" r="19695" b="12452"/>
          <a:stretch/>
        </p:blipFill>
        <p:spPr>
          <a:xfrm>
            <a:off x="10327392" y="1"/>
            <a:ext cx="1565483" cy="20558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3"/>
          <p:cNvSpPr/>
          <p:nvPr/>
        </p:nvSpPr>
        <p:spPr>
          <a:xfrm>
            <a:off x="545954" y="1746487"/>
            <a:ext cx="10155300" cy="37920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Verdana"/>
                <a:ea typeface="Verdana"/>
                <a:cs typeface="Verdana"/>
                <a:sym typeface="Verdana"/>
              </a:rPr>
              <a:t>I can </a:t>
            </a:r>
            <a:r>
              <a:rPr lang="en-US" sz="2800">
                <a:solidFill>
                  <a:schemeClr val="dk1"/>
                </a:solidFill>
                <a:latin typeface="Verdana"/>
                <a:ea typeface="Verdana"/>
                <a:cs typeface="Verdana"/>
                <a:sym typeface="Verdana"/>
              </a:rPr>
              <a:t>give</a:t>
            </a:r>
            <a:r>
              <a:rPr lang="en-US" sz="2800" b="0" i="0" u="none" strike="noStrike" cap="none">
                <a:solidFill>
                  <a:schemeClr val="dk1"/>
                </a:solidFill>
                <a:latin typeface="Verdana"/>
                <a:ea typeface="Verdana"/>
                <a:cs typeface="Verdana"/>
                <a:sym typeface="Verdana"/>
              </a:rPr>
              <a:t> directions and follow instructions.</a:t>
            </a: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Verdana"/>
                <a:ea typeface="Verdana"/>
                <a:cs typeface="Verdana"/>
                <a:sym typeface="Verdana"/>
              </a:rPr>
              <a:t>I can understand, say, read, and write the 12 vocabulary words.</a:t>
            </a: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Verdana"/>
                <a:ea typeface="Verdana"/>
                <a:cs typeface="Verdana"/>
                <a:sym typeface="Verdana"/>
              </a:rPr>
              <a:t>I can pronounce and spell </a:t>
            </a:r>
            <a:r>
              <a:rPr lang="en-US" sz="2800" b="0" i="0" u="none" strike="noStrike" cap="none">
                <a:solidFill>
                  <a:srgbClr val="4285F4"/>
                </a:solidFill>
                <a:latin typeface="Verdana"/>
                <a:ea typeface="Verdana"/>
                <a:cs typeface="Verdana"/>
                <a:sym typeface="Verdana"/>
              </a:rPr>
              <a:t>/z/</a:t>
            </a:r>
            <a:r>
              <a:rPr lang="en-US" sz="2800" b="0" i="0" u="none" strike="noStrike" cap="none">
                <a:solidFill>
                  <a:schemeClr val="dk1"/>
                </a:solidFill>
                <a:latin typeface="Verdana"/>
                <a:ea typeface="Verdana"/>
                <a:cs typeface="Verdana"/>
                <a:sym typeface="Verdana"/>
              </a:rPr>
              <a:t>, </a:t>
            </a:r>
            <a:r>
              <a:rPr lang="en-US" sz="2800" b="0" i="0" u="none" strike="noStrike" cap="none">
                <a:solidFill>
                  <a:srgbClr val="4285F4"/>
                </a:solidFill>
                <a:latin typeface="Verdana"/>
                <a:ea typeface="Verdana"/>
                <a:cs typeface="Verdana"/>
                <a:sym typeface="Verdana"/>
              </a:rPr>
              <a:t>/s/</a:t>
            </a:r>
            <a:r>
              <a:rPr lang="en-US" sz="2800" b="0" i="0" u="none" strike="noStrike" cap="none">
                <a:solidFill>
                  <a:schemeClr val="dk1"/>
                </a:solidFill>
                <a:latin typeface="Verdana"/>
                <a:ea typeface="Verdana"/>
                <a:cs typeface="Verdana"/>
                <a:sym typeface="Verdana"/>
              </a:rPr>
              <a:t>, and </a:t>
            </a:r>
            <a:r>
              <a:rPr lang="en-US" sz="2800" b="0" i="0" u="none" strike="noStrike" cap="none">
                <a:solidFill>
                  <a:srgbClr val="4285F4"/>
                </a:solidFill>
                <a:latin typeface="Verdana"/>
                <a:ea typeface="Verdana"/>
                <a:cs typeface="Verdana"/>
                <a:sym typeface="Verdana"/>
              </a:rPr>
              <a:t>/iz/</a:t>
            </a:r>
            <a:r>
              <a:rPr lang="en-US" sz="2800" b="0" i="0" u="none" strike="noStrike" cap="none">
                <a:solidFill>
                  <a:schemeClr val="dk1"/>
                </a:solidFill>
                <a:latin typeface="Verdana"/>
                <a:ea typeface="Verdana"/>
                <a:cs typeface="Verdana"/>
                <a:sym typeface="Verdana"/>
              </a:rPr>
              <a:t> sounds. </a:t>
            </a:r>
            <a:endParaRPr sz="1400" b="0" i="0" u="none" strike="noStrike" cap="none">
              <a:solidFill>
                <a:srgbClr val="000000"/>
              </a:solidFill>
              <a:latin typeface="Arial"/>
              <a:ea typeface="Arial"/>
              <a:cs typeface="Arial"/>
              <a:sym typeface="Arial"/>
            </a:endParaRPr>
          </a:p>
          <a:p>
            <a:pPr marL="457200" marR="0" lvl="0" indent="-40640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Verdana"/>
                <a:ea typeface="Verdana"/>
                <a:cs typeface="Verdana"/>
                <a:sym typeface="Verdana"/>
              </a:rPr>
              <a:t>I know when to use prepositions of motion and how to sequence directions. </a:t>
            </a: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Verdana"/>
                <a:ea typeface="Verdana"/>
                <a:cs typeface="Verdana"/>
                <a:sym typeface="Verdana"/>
              </a:rPr>
              <a:t>I understand that God is a compassionate father </a:t>
            </a:r>
            <a:r>
              <a:rPr lang="en-US" sz="2800">
                <a:solidFill>
                  <a:schemeClr val="dk1"/>
                </a:solidFill>
                <a:latin typeface="Verdana"/>
                <a:ea typeface="Verdana"/>
                <a:cs typeface="Verdana"/>
                <a:sym typeface="Verdana"/>
              </a:rPr>
              <a:t>who</a:t>
            </a:r>
            <a:r>
              <a:rPr lang="en-US" sz="2800" b="0" i="0" u="none" strike="noStrike" cap="none">
                <a:solidFill>
                  <a:schemeClr val="dk1"/>
                </a:solidFill>
                <a:latin typeface="Verdana"/>
                <a:ea typeface="Verdana"/>
                <a:cs typeface="Verdana"/>
                <a:sym typeface="Verdana"/>
              </a:rPr>
              <a:t> loves every person, even sinners. </a:t>
            </a:r>
            <a:endParaRPr sz="1400" b="0" i="0" u="none" strike="noStrike" cap="none">
              <a:solidFill>
                <a:srgbClr val="000000"/>
              </a:solidFill>
              <a:latin typeface="Arial"/>
              <a:ea typeface="Arial"/>
              <a:cs typeface="Arial"/>
              <a:sym typeface="Arial"/>
            </a:endParaRPr>
          </a:p>
        </p:txBody>
      </p:sp>
      <p:sp>
        <p:nvSpPr>
          <p:cNvPr id="629" name="Google Shape;629;p33"/>
          <p:cNvSpPr txBox="1"/>
          <p:nvPr/>
        </p:nvSpPr>
        <p:spPr>
          <a:xfrm>
            <a:off x="1046233" y="568063"/>
            <a:ext cx="8765982"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3200" b="1" i="0" u="none" strike="noStrike" cap="none">
                <a:solidFill>
                  <a:schemeClr val="accent5"/>
                </a:solidFill>
                <a:latin typeface="Verdana"/>
                <a:ea typeface="Verdana"/>
                <a:cs typeface="Verdana"/>
                <a:sym typeface="Verdana"/>
              </a:rPr>
              <a:t>9. </a:t>
            </a:r>
            <a:r>
              <a:rPr lang="en-US" sz="3200" b="1" i="0" u="none" strike="noStrike" cap="none">
                <a:solidFill>
                  <a:schemeClr val="dk1"/>
                </a:solidFill>
                <a:latin typeface="Verdana"/>
                <a:ea typeface="Verdana"/>
                <a:cs typeface="Verdana"/>
                <a:sym typeface="Verdana"/>
              </a:rPr>
              <a:t>Now I Can… </a:t>
            </a:r>
            <a:endParaRPr sz="600" b="1" i="0" u="none" strike="noStrike" cap="none">
              <a:solidFill>
                <a:schemeClr val="dk1"/>
              </a:solidFill>
              <a:latin typeface="Verdana"/>
              <a:ea typeface="Verdana"/>
              <a:cs typeface="Verdana"/>
              <a:sym typeface="Verdana"/>
            </a:endParaRPr>
          </a:p>
        </p:txBody>
      </p:sp>
      <p:sp>
        <p:nvSpPr>
          <p:cNvPr id="630" name="Google Shape;630;p33"/>
          <p:cNvSpPr txBox="1">
            <a:spLocks noGrp="1"/>
          </p:cNvSpPr>
          <p:nvPr>
            <p:ph type="ftr" idx="11"/>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©2020-2024 Light of the World Learning</a:t>
            </a:r>
            <a:endParaRPr/>
          </a:p>
        </p:txBody>
      </p:sp>
      <p:sp>
        <p:nvSpPr>
          <p:cNvPr id="631" name="Google Shape;63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7"/>
        <p:cNvGrpSpPr/>
        <p:nvPr/>
      </p:nvGrpSpPr>
      <p:grpSpPr>
        <a:xfrm>
          <a:off x="0" y="0"/>
          <a:ext cx="0" cy="0"/>
          <a:chOff x="0" y="0"/>
          <a:chExt cx="0" cy="0"/>
        </a:xfrm>
      </p:grpSpPr>
      <p:sp>
        <p:nvSpPr>
          <p:cNvPr id="638" name="Google Shape;638;g2c235e9cfcb_1_0"/>
          <p:cNvSpPr txBox="1">
            <a:spLocks noGrp="1"/>
          </p:cNvSpPr>
          <p:nvPr>
            <p:ph type="title"/>
          </p:nvPr>
        </p:nvSpPr>
        <p:spPr>
          <a:xfrm>
            <a:off x="956534" y="-98063"/>
            <a:ext cx="10515600" cy="1020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400"/>
              <a:buFont typeface="Verdana"/>
              <a:buNone/>
            </a:pPr>
            <a:r>
              <a:rPr lang="en-US" sz="3200" b="1">
                <a:solidFill>
                  <a:srgbClr val="000000"/>
                </a:solidFill>
              </a:rPr>
              <a:t>Reflections and Closing Prayer</a:t>
            </a:r>
            <a:endParaRPr sz="3200" b="1">
              <a:solidFill>
                <a:srgbClr val="000000"/>
              </a:solidFill>
            </a:endParaRPr>
          </a:p>
        </p:txBody>
      </p:sp>
      <p:sp>
        <p:nvSpPr>
          <p:cNvPr id="639" name="Google Shape;639;g2c235e9cfcb_1_0"/>
          <p:cNvSpPr txBox="1">
            <a:spLocks noGrp="1"/>
          </p:cNvSpPr>
          <p:nvPr>
            <p:ph type="ftr" idx="11"/>
          </p:nvPr>
        </p:nvSpPr>
        <p:spPr>
          <a:xfrm>
            <a:off x="1195388" y="6427787"/>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rgbClr val="888888"/>
                </a:solidFill>
                <a:latin typeface="Verdana"/>
                <a:ea typeface="Verdana"/>
                <a:cs typeface="Verdana"/>
                <a:sym typeface="Verdana"/>
              </a:rPr>
              <a:t>©2020-2024 LiteracyInternational.net</a:t>
            </a:r>
            <a:endParaRPr sz="1200" b="0" i="0" u="none" strike="noStrike" cap="none">
              <a:solidFill>
                <a:srgbClr val="888888"/>
              </a:solidFill>
              <a:latin typeface="Verdana"/>
              <a:ea typeface="Verdana"/>
              <a:cs typeface="Verdana"/>
              <a:sym typeface="Verdana"/>
            </a:endParaRPr>
          </a:p>
        </p:txBody>
      </p:sp>
      <p:sp>
        <p:nvSpPr>
          <p:cNvPr id="640" name="Google Shape;640;g2c235e9cfcb_1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
        <p:nvSpPr>
          <p:cNvPr id="641" name="Google Shape;641;g2c235e9cfcb_1_0"/>
          <p:cNvSpPr/>
          <p:nvPr/>
        </p:nvSpPr>
        <p:spPr>
          <a:xfrm>
            <a:off x="1924050" y="2062163"/>
            <a:ext cx="12192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642" name="Google Shape;642;g2c235e9cfcb_1_0"/>
          <p:cNvGraphicFramePr/>
          <p:nvPr/>
        </p:nvGraphicFramePr>
        <p:xfrm>
          <a:off x="1924050" y="1260910"/>
          <a:ext cx="9714550" cy="4365275"/>
        </p:xfrm>
        <a:graphic>
          <a:graphicData uri="http://schemas.openxmlformats.org/drawingml/2006/table">
            <a:tbl>
              <a:tblPr firstRow="1" bandRow="1">
                <a:noFill/>
                <a:tableStyleId>{CC8941FC-2EC6-4E4F-BA4D-BEAB3DA39FE3}</a:tableStyleId>
              </a:tblPr>
              <a:tblGrid>
                <a:gridCol w="9714550">
                  <a:extLst>
                    <a:ext uri="{9D8B030D-6E8A-4147-A177-3AD203B41FA5}">
                      <a16:colId xmlns:a16="http://schemas.microsoft.com/office/drawing/2014/main" val="20000"/>
                    </a:ext>
                  </a:extLst>
                </a:gridCol>
              </a:tblGrid>
              <a:tr h="60042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60042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60042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60042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76272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60042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600425">
                <a:tc>
                  <a:txBody>
                    <a:bodyPr/>
                    <a:lstStyle/>
                    <a:p>
                      <a:pPr marL="0" marR="0" lvl="0" indent="0" algn="l" rtl="0">
                        <a:spcBef>
                          <a:spcPts val="0"/>
                        </a:spcBef>
                        <a:spcAft>
                          <a:spcPts val="0"/>
                        </a:spcAft>
                        <a:buNone/>
                      </a:pPr>
                      <a:endParaRPr sz="1800" b="0" i="0">
                        <a:latin typeface="Verdana"/>
                        <a:ea typeface="Verdana"/>
                        <a:cs typeface="Verdana"/>
                        <a:sym typeface="Verdana"/>
                      </a:endParaRPr>
                    </a:p>
                  </a:txBody>
                  <a:tcPr marL="91450" marR="91450" marT="45725" marB="45725">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99"/>
        <p:cNvGrpSpPr/>
        <p:nvPr/>
      </p:nvGrpSpPr>
      <p:grpSpPr>
        <a:xfrm>
          <a:off x="0" y="0"/>
          <a:ext cx="0" cy="0"/>
          <a:chOff x="0" y="0"/>
          <a:chExt cx="0" cy="0"/>
        </a:xfrm>
      </p:grpSpPr>
      <p:sp>
        <p:nvSpPr>
          <p:cNvPr id="500" name="Google Shape;500;p38"/>
          <p:cNvSpPr/>
          <p:nvPr/>
        </p:nvSpPr>
        <p:spPr>
          <a:xfrm>
            <a:off x="1123949" y="1595438"/>
            <a:ext cx="10387013" cy="40306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1200" cap="none" spc="0" normalizeH="0" baseline="0" noProof="0" dirty="0">
                <a:ln>
                  <a:noFill/>
                </a:ln>
                <a:solidFill>
                  <a:srgbClr val="000000"/>
                </a:solidFill>
                <a:effectLst/>
                <a:uLnTx/>
                <a:uFillTx/>
                <a:latin typeface="Verdana"/>
                <a:ea typeface="Verdana"/>
                <a:cs typeface="Verdana"/>
                <a:sym typeface="Verdana"/>
              </a:rPr>
              <a:t>Thank you for using our materials. If these lessons are a blessing to you, please give or volunteer to help others learn English through the Bible.</a:t>
            </a:r>
            <a:endParaRPr kumimoji="0"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50800" marR="0" lvl="0" indent="0" algn="l" defTabSz="914400" rtl="0" eaLnBrk="1" fontAlgn="auto" latinLnBrk="0" hangingPunct="1">
              <a:lnSpc>
                <a:spcPct val="150000"/>
              </a:lnSpc>
              <a:spcBef>
                <a:spcPts val="0"/>
              </a:spcBef>
              <a:spcAft>
                <a:spcPts val="0"/>
              </a:spcAft>
              <a:buClr>
                <a:srgbClr val="000000"/>
              </a:buClr>
              <a:buSzPts val="2800"/>
              <a:buFontTx/>
              <a:buNone/>
              <a:tabLst/>
              <a:defRPr/>
            </a:pPr>
            <a:r>
              <a:rPr kumimoji="0" lang="en-US" sz="2800" b="0" i="0" u="none" strike="noStrike" kern="1200" cap="none" spc="0" normalizeH="0" baseline="0" noProof="0" dirty="0">
                <a:ln>
                  <a:noFill/>
                </a:ln>
                <a:solidFill>
                  <a:srgbClr val="000000"/>
                </a:solidFill>
                <a:effectLst/>
                <a:uLnTx/>
                <a:uFillTx/>
                <a:latin typeface="Verdana"/>
                <a:ea typeface="Verdana"/>
                <a:cs typeface="Verdana"/>
                <a:sym typeface="Verdana"/>
              </a:rPr>
              <a:t>For more information, visit </a:t>
            </a:r>
            <a:r>
              <a:rPr kumimoji="0" lang="en-US" sz="2800" b="0" i="0" u="none" strike="noStrike" kern="0" cap="none" spc="0" normalizeH="0" baseline="0" noProof="0" dirty="0">
                <a:ln>
                  <a:noFill/>
                </a:ln>
                <a:solidFill>
                  <a:srgbClr val="809EC2">
                    <a:lumMod val="75000"/>
                  </a:srgbClr>
                </a:solidFill>
                <a:effectLst/>
                <a:uLnTx/>
                <a:uFillTx/>
                <a:latin typeface="Verdana"/>
                <a:ea typeface="Verdana"/>
                <a:cs typeface="Verdana"/>
                <a:sym typeface="Arial"/>
                <a:hlinkClick r:id="rId3">
                  <a:extLst>
                    <a:ext uri="{A12FA001-AC4F-418D-AE19-62706E023703}">
                      <ahyp:hlinkClr xmlns:ahyp="http://schemas.microsoft.com/office/drawing/2018/hyperlinkcolor" val="tx"/>
                    </a:ext>
                  </a:extLst>
                </a:hlinkClick>
              </a:rPr>
              <a:t>LightOfTheWorldLearning.org</a:t>
            </a:r>
            <a:endParaRPr kumimoji="0" lang="en-US" sz="2800" b="0" i="0" u="none" strike="noStrike" kern="0" cap="none" spc="0" normalizeH="0" baseline="0" noProof="0" dirty="0">
              <a:ln>
                <a:noFill/>
              </a:ln>
              <a:solidFill>
                <a:srgbClr val="809EC2">
                  <a:lumMod val="75000"/>
                </a:srgbClr>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0" i="0" u="none" strike="noStrike" kern="120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0"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501" name="Google Shape;501;p38"/>
          <p:cNvSpPr txBox="1"/>
          <p:nvPr/>
        </p:nvSpPr>
        <p:spPr>
          <a:xfrm>
            <a:off x="681038" y="481013"/>
            <a:ext cx="10829925" cy="76835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3200" b="1" i="0" u="none" strike="noStrike" kern="1200" cap="none" spc="0" normalizeH="0" baseline="0" noProof="0" dirty="0">
                <a:ln>
                  <a:noFill/>
                </a:ln>
                <a:solidFill>
                  <a:srgbClr val="000000"/>
                </a:solidFill>
                <a:effectLst/>
                <a:uLnTx/>
                <a:uFillTx/>
                <a:latin typeface="Verdana"/>
                <a:ea typeface="Verdana"/>
                <a:cs typeface="Verdana"/>
                <a:sym typeface="Verdana"/>
              </a:rPr>
              <a:t>Help us share the Light of the World!</a:t>
            </a:r>
            <a:endParaRPr kumimoji="0" sz="3200" b="1" i="0" u="none" strike="noStrike" kern="1200" cap="none" spc="0" normalizeH="0" baseline="0" noProof="0" dirty="0">
              <a:ln>
                <a:noFill/>
              </a:ln>
              <a:solidFill>
                <a:srgbClr val="000000"/>
              </a:solidFill>
              <a:effectLst/>
              <a:uLnTx/>
              <a:uFillTx/>
              <a:latin typeface="Verdana"/>
              <a:ea typeface="Verdana"/>
              <a:cs typeface="Verdana"/>
              <a:sym typeface="Verdana"/>
            </a:endParaRPr>
          </a:p>
        </p:txBody>
      </p:sp>
      <p:sp>
        <p:nvSpPr>
          <p:cNvPr id="504" name="Google Shape;504;p38"/>
          <p:cNvSpPr txBox="1">
            <a:spLocks noGrp="1"/>
          </p:cNvSpPr>
          <p:nvPr>
            <p:ph type="ftr" idx="11"/>
          </p:nvPr>
        </p:nvSpPr>
        <p:spPr>
          <a:xfrm>
            <a:off x="0" y="6356349"/>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sym typeface="Arial"/>
              </a:rPr>
              <a:t>©2020-2025 Light of the World Learning</a:t>
            </a:r>
            <a:endParaRPr kumimoji="0" sz="12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3" name="Picture 2">
            <a:extLst>
              <a:ext uri="{FF2B5EF4-FFF2-40B4-BE49-F238E27FC236}">
                <a16:creationId xmlns:a16="http://schemas.microsoft.com/office/drawing/2014/main" id="{63974E7C-DBC1-1882-BD75-231217929FC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60429" y="4467770"/>
            <a:ext cx="2071141" cy="2071141"/>
          </a:xfrm>
          <a:prstGeom prst="rect">
            <a:avLst/>
          </a:prstGeom>
        </p:spPr>
      </p:pic>
      <p:sp>
        <p:nvSpPr>
          <p:cNvPr id="4" name="Slide Number Placeholder 3">
            <a:extLst>
              <a:ext uri="{FF2B5EF4-FFF2-40B4-BE49-F238E27FC236}">
                <a16:creationId xmlns:a16="http://schemas.microsoft.com/office/drawing/2014/main" id="{C21D6C9A-4550-7A2D-6D90-5ABA60A08C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38174D7-961B-BC44-94AD-244D2E408327}" type="slidenum">
              <a:rPr kumimoji="0" lang="en-US" sz="1800" b="0" i="0" u="none" strike="noStrike" kern="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2"/>
        <p:cNvGrpSpPr/>
        <p:nvPr/>
      </p:nvGrpSpPr>
      <p:grpSpPr>
        <a:xfrm>
          <a:off x="0" y="0"/>
          <a:ext cx="0" cy="0"/>
          <a:chOff x="0" y="0"/>
          <a:chExt cx="0" cy="0"/>
        </a:xfrm>
      </p:grpSpPr>
      <p:sp>
        <p:nvSpPr>
          <p:cNvPr id="534" name="Google Shape;534;p49"/>
          <p:cNvSpPr txBox="1"/>
          <p:nvPr/>
        </p:nvSpPr>
        <p:spPr>
          <a:xfrm>
            <a:off x="999506" y="80399"/>
            <a:ext cx="9899100" cy="7695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Verdana"/>
                <a:ea typeface="Verdana"/>
                <a:cs typeface="Verdana"/>
                <a:sym typeface="Verdana"/>
              </a:rPr>
              <a:t>Appendix</a:t>
            </a:r>
            <a:endParaRPr kumimoji="0" sz="3200" b="1"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4" name="Footer Placeholder 3">
            <a:extLst>
              <a:ext uri="{FF2B5EF4-FFF2-40B4-BE49-F238E27FC236}">
                <a16:creationId xmlns:a16="http://schemas.microsoft.com/office/drawing/2014/main" id="{8479BF1C-B6A6-650C-46D4-5A6CAAE14A84}"/>
              </a:ext>
            </a:extLst>
          </p:cNvPr>
          <p:cNvSpPr>
            <a:spLocks noGrp="1"/>
          </p:cNvSpPr>
          <p:nvPr>
            <p:ph type="ftr" sz="quarter" idx="11"/>
          </p:nvPr>
        </p:nvSpPr>
        <p:spPr>
          <a:xfrm>
            <a:off x="1270921" y="639717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cs typeface="Verdana" panose="020B0604030504040204" pitchFamily="34" charset="0"/>
                <a:sym typeface="Arial"/>
              </a:rPr>
              <a:t>©2020-2025 Light of the World Learning</a:t>
            </a:r>
          </a:p>
        </p:txBody>
      </p:sp>
      <p:pic>
        <p:nvPicPr>
          <p:cNvPr id="2" name="Picture 1">
            <a:extLst>
              <a:ext uri="{FF2B5EF4-FFF2-40B4-BE49-F238E27FC236}">
                <a16:creationId xmlns:a16="http://schemas.microsoft.com/office/drawing/2014/main" id="{83F7628A-9E6E-950E-76B0-CEED6D444A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29092" y="80399"/>
            <a:ext cx="2057400" cy="2057400"/>
          </a:xfrm>
          <a:prstGeom prst="rect">
            <a:avLst/>
          </a:prstGeom>
        </p:spPr>
      </p:pic>
      <p:sp>
        <p:nvSpPr>
          <p:cNvPr id="6" name="Google Shape;533;p49">
            <a:extLst>
              <a:ext uri="{FF2B5EF4-FFF2-40B4-BE49-F238E27FC236}">
                <a16:creationId xmlns:a16="http://schemas.microsoft.com/office/drawing/2014/main" id="{F4E95134-B543-9833-7648-96F5F6417C4E}"/>
              </a:ext>
            </a:extLst>
          </p:cNvPr>
          <p:cNvSpPr/>
          <p:nvPr/>
        </p:nvSpPr>
        <p:spPr>
          <a:xfrm>
            <a:off x="1775312" y="1344170"/>
            <a:ext cx="10416688" cy="3230009"/>
          </a:xfrm>
          <a:prstGeom prst="rect">
            <a:avLst/>
          </a:prstGeom>
          <a:noFill/>
          <a:ln>
            <a:noFill/>
          </a:ln>
        </p:spPr>
        <p:txBody>
          <a:bodyPr spcFirstLastPara="1" wrap="square" lIns="91425" tIns="45700" rIns="91425" bIns="45700" anchor="t" anchorCtr="0">
            <a:noAutofit/>
          </a:bodyPr>
          <a:lstStyle/>
          <a:p>
            <a:pPr marL="508000" marR="0" lvl="0" indent="-457200" algn="l" defTabSz="914400" rtl="0" eaLnBrk="1" fontAlgn="auto" latinLnBrk="0" hangingPunct="1">
              <a:lnSpc>
                <a:spcPct val="150000"/>
              </a:lnSpc>
              <a:spcBef>
                <a:spcPts val="0"/>
              </a:spcBef>
              <a:spcAft>
                <a:spcPts val="0"/>
              </a:spcAft>
              <a:buClr>
                <a:srgbClr val="000000"/>
              </a:buClr>
              <a:buSzPts val="28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Verdana"/>
                <a:ea typeface="Verdana"/>
                <a:cs typeface="Verdana"/>
                <a:sym typeface="Verdana"/>
              </a:rPr>
              <a:t>How to Use Lessons: </a:t>
            </a:r>
            <a:r>
              <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hlinkClick r:id="rId5">
                  <a:extLst>
                    <a:ext uri="{A12FA001-AC4F-418D-AE19-62706E023703}">
                      <ahyp:hlinkClr xmlns:ahyp="http://schemas.microsoft.com/office/drawing/2018/hyperlinkcolor" val="tx"/>
                    </a:ext>
                  </a:extLst>
                </a:hlinkClick>
              </a:rPr>
              <a:t>bit.ly/UseLOTW</a:t>
            </a:r>
            <a:endPar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endParaRPr>
          </a:p>
          <a:p>
            <a:pPr marL="508000" marR="0" lvl="0" indent="-457200" algn="l" defTabSz="914400" rtl="0" eaLnBrk="1" fontAlgn="auto" latinLnBrk="0" hangingPunct="1">
              <a:lnSpc>
                <a:spcPct val="150000"/>
              </a:lnSpc>
              <a:spcBef>
                <a:spcPts val="0"/>
              </a:spcBef>
              <a:spcAft>
                <a:spcPts val="0"/>
              </a:spcAft>
              <a:buClr>
                <a:srgbClr val="000000"/>
              </a:buClr>
              <a:buSzPts val="28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Verdana"/>
                <a:ea typeface="Verdana"/>
                <a:cs typeface="Verdana"/>
                <a:sym typeface="Verdana"/>
              </a:rPr>
              <a:t>Irregular Verb List: </a:t>
            </a:r>
            <a:r>
              <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hlinkClick r:id="rId6">
                  <a:extLst>
                    <a:ext uri="{A12FA001-AC4F-418D-AE19-62706E023703}">
                      <ahyp:hlinkClr xmlns:ahyp="http://schemas.microsoft.com/office/drawing/2018/hyperlinkcolor" val="tx"/>
                    </a:ext>
                  </a:extLst>
                </a:hlinkClick>
              </a:rPr>
              <a:t>bit.ly/ListVerbs</a:t>
            </a:r>
            <a:endPar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hlinkClick r:id="rId7">
                <a:extLst>
                  <a:ext uri="{A12FA001-AC4F-418D-AE19-62706E023703}">
                    <ahyp:hlinkClr xmlns:ahyp="http://schemas.microsoft.com/office/drawing/2018/hyperlinkcolor" val="tx"/>
                  </a:ext>
                </a:extLst>
              </a:hlinkClick>
            </a:endParaRPr>
          </a:p>
          <a:p>
            <a:pPr marL="508000" marR="0" lvl="0" indent="-457200" algn="l" defTabSz="914400" rtl="0" eaLnBrk="1" fontAlgn="auto" latinLnBrk="0" hangingPunct="1">
              <a:lnSpc>
                <a:spcPct val="150000"/>
              </a:lnSpc>
              <a:spcBef>
                <a:spcPts val="0"/>
              </a:spcBef>
              <a:spcAft>
                <a:spcPts val="0"/>
              </a:spcAft>
              <a:buClr>
                <a:srgbClr val="000000"/>
              </a:buClr>
              <a:buSzPts val="28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Verdana"/>
                <a:ea typeface="Verdana"/>
                <a:cs typeface="Verdana"/>
                <a:sym typeface="Verdana"/>
              </a:rPr>
              <a:t>Lesson Downloads: </a:t>
            </a:r>
            <a:r>
              <a:rPr kumimoji="0" lang="en-US" sz="2400" b="0" i="0" u="none" strike="noStrike" kern="0" cap="none" spc="0" normalizeH="0" baseline="0" noProof="0" dirty="0">
                <a:ln>
                  <a:noFill/>
                </a:ln>
                <a:solidFill>
                  <a:srgbClr val="4472C4"/>
                </a:solidFill>
                <a:effectLst/>
                <a:uLnTx/>
                <a:uFillTx/>
                <a:latin typeface="Verdana"/>
                <a:ea typeface="Verdana"/>
                <a:cs typeface="Verdana"/>
                <a:sym typeface="Arial"/>
                <a:hlinkClick r:id="rId8">
                  <a:extLst>
                    <a:ext uri="{A12FA001-AC4F-418D-AE19-62706E023703}">
                      <ahyp:hlinkClr xmlns:ahyp="http://schemas.microsoft.com/office/drawing/2018/hyperlinkcolor" val="tx"/>
                    </a:ext>
                  </a:extLst>
                </a:hlinkClick>
              </a:rPr>
              <a:t>LightOfTheWorldLearning.org</a:t>
            </a:r>
            <a:endPar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endParaRPr>
          </a:p>
          <a:p>
            <a:pPr marL="508000" marR="0" lvl="0" indent="-457200" algn="l" defTabSz="914400" rtl="0" eaLnBrk="1" fontAlgn="auto" latinLnBrk="0" hangingPunct="1">
              <a:lnSpc>
                <a:spcPct val="150000"/>
              </a:lnSpc>
              <a:spcBef>
                <a:spcPts val="0"/>
              </a:spcBef>
              <a:spcAft>
                <a:spcPts val="0"/>
              </a:spcAft>
              <a:buClr>
                <a:srgbClr val="000000"/>
              </a:buClr>
              <a:buSzPts val="28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Verdana"/>
                <a:ea typeface="Verdana"/>
                <a:cs typeface="Verdana"/>
                <a:sym typeface="Verdana"/>
              </a:rPr>
              <a:t>Order Books: </a:t>
            </a:r>
            <a:r>
              <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hlinkClick r:id="rId9">
                  <a:extLst>
                    <a:ext uri="{A12FA001-AC4F-418D-AE19-62706E023703}">
                      <ahyp:hlinkClr xmlns:ahyp="http://schemas.microsoft.com/office/drawing/2018/hyperlinkcolor" val="tx"/>
                    </a:ext>
                  </a:extLst>
                </a:hlinkClick>
              </a:rPr>
              <a:t>bit.ly/BooksLOTW</a:t>
            </a:r>
            <a:endPar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endParaRPr>
          </a:p>
          <a:p>
            <a:pPr marL="508000" marR="0" lvl="0" indent="-457200" algn="l" defTabSz="914400" rtl="0" eaLnBrk="1" fontAlgn="auto" latinLnBrk="0" hangingPunct="1">
              <a:lnSpc>
                <a:spcPct val="150000"/>
              </a:lnSpc>
              <a:spcBef>
                <a:spcPts val="0"/>
              </a:spcBef>
              <a:spcAft>
                <a:spcPts val="0"/>
              </a:spcAft>
              <a:buClr>
                <a:srgbClr val="000000"/>
              </a:buClr>
              <a:buSzPts val="28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Verdana"/>
                <a:ea typeface="Verdana"/>
                <a:cs typeface="Verdana"/>
                <a:sym typeface="Verdana"/>
              </a:rPr>
              <a:t>Share Your Feedback: </a:t>
            </a:r>
            <a:r>
              <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hlinkClick r:id="rId10">
                  <a:extLst>
                    <a:ext uri="{A12FA001-AC4F-418D-AE19-62706E023703}">
                      <ahyp:hlinkClr xmlns:ahyp="http://schemas.microsoft.com/office/drawing/2018/hyperlinkcolor" val="tx"/>
                    </a:ext>
                  </a:extLst>
                </a:hlinkClick>
              </a:rPr>
              <a:t>bit.ly/FeedbackLOTW</a:t>
            </a:r>
            <a:endPar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endParaRPr>
          </a:p>
          <a:p>
            <a:pPr marL="508000" marR="0" lvl="0" indent="-457200" algn="l" defTabSz="914400" rtl="0" eaLnBrk="1" fontAlgn="auto" latinLnBrk="0" hangingPunct="1">
              <a:lnSpc>
                <a:spcPct val="150000"/>
              </a:lnSpc>
              <a:spcBef>
                <a:spcPts val="0"/>
              </a:spcBef>
              <a:spcAft>
                <a:spcPts val="0"/>
              </a:spcAft>
              <a:buClr>
                <a:srgbClr val="000000"/>
              </a:buClr>
              <a:buSzPts val="28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Verdana"/>
                <a:ea typeface="Verdana"/>
                <a:cs typeface="Verdana"/>
                <a:sym typeface="Verdana"/>
              </a:rPr>
              <a:t>Table of Contents: </a:t>
            </a:r>
            <a:r>
              <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hlinkClick r:id="rId11">
                  <a:extLst>
                    <a:ext uri="{A12FA001-AC4F-418D-AE19-62706E023703}">
                      <ahyp:hlinkClr xmlns:ahyp="http://schemas.microsoft.com/office/drawing/2018/hyperlinkcolor" val="tx"/>
                    </a:ext>
                  </a:extLst>
                </a:hlinkClick>
              </a:rPr>
              <a:t>bit.ly/TocLOTW</a:t>
            </a:r>
            <a:endPar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hlinkClick r:id="rId7">
                <a:extLst>
                  <a:ext uri="{A12FA001-AC4F-418D-AE19-62706E023703}">
                    <ahyp:hlinkClr xmlns:ahyp="http://schemas.microsoft.com/office/drawing/2018/hyperlinkcolor" val="tx"/>
                  </a:ext>
                </a:extLst>
              </a:hlinkClick>
            </a:endParaRPr>
          </a:p>
          <a:p>
            <a:pPr marL="508000" marR="0" lvl="0" indent="-457200" algn="l" defTabSz="914400" rtl="0" eaLnBrk="1" fontAlgn="auto" latinLnBrk="0" hangingPunct="1">
              <a:lnSpc>
                <a:spcPct val="150000"/>
              </a:lnSpc>
              <a:spcBef>
                <a:spcPts val="0"/>
              </a:spcBef>
              <a:spcAft>
                <a:spcPts val="0"/>
              </a:spcAft>
              <a:buClr>
                <a:srgbClr val="000000"/>
              </a:buClr>
              <a:buSzPts val="28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Verdana"/>
                <a:ea typeface="Verdana"/>
                <a:cs typeface="Verdana"/>
                <a:sym typeface="Verdana"/>
              </a:rPr>
              <a:t>Video Channel: </a:t>
            </a:r>
            <a:r>
              <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hlinkClick r:id="rId12">
                  <a:extLst>
                    <a:ext uri="{A12FA001-AC4F-418D-AE19-62706E023703}">
                      <ahyp:hlinkClr xmlns:ahyp="http://schemas.microsoft.com/office/drawing/2018/hyperlinkcolor" val="tx"/>
                    </a:ext>
                  </a:extLst>
                </a:hlinkClick>
              </a:rPr>
              <a:t>youtube.com/@LightOfTheWorldLearning</a:t>
            </a:r>
            <a:endPar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endParaRPr>
          </a:p>
          <a:p>
            <a:pPr marL="508000" marR="0" lvl="0" indent="-457200" algn="l" defTabSz="914400" rtl="0" eaLnBrk="1" fontAlgn="auto" latinLnBrk="0" hangingPunct="1">
              <a:lnSpc>
                <a:spcPct val="150000"/>
              </a:lnSpc>
              <a:spcBef>
                <a:spcPts val="0"/>
              </a:spcBef>
              <a:spcAft>
                <a:spcPts val="0"/>
              </a:spcAft>
              <a:buClr>
                <a:srgbClr val="000000"/>
              </a:buClr>
              <a:buSzPts val="28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Verdana"/>
                <a:ea typeface="Verdana"/>
                <a:cs typeface="Verdana"/>
                <a:sym typeface="Verdana"/>
              </a:rPr>
              <a:t>Vocabulary List: </a:t>
            </a:r>
            <a:r>
              <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hlinkClick r:id="rId13">
                  <a:extLst>
                    <a:ext uri="{A12FA001-AC4F-418D-AE19-62706E023703}">
                      <ahyp:hlinkClr xmlns:ahyp="http://schemas.microsoft.com/office/drawing/2018/hyperlinkcolor" val="tx"/>
                    </a:ext>
                  </a:extLst>
                </a:hlinkClick>
              </a:rPr>
              <a:t>bit.ly/VocabUS</a:t>
            </a:r>
            <a:endPar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endParaRPr>
          </a:p>
          <a:p>
            <a:pPr marL="508000" marR="0" lvl="0" indent="-457200" algn="l" defTabSz="914400" rtl="0" eaLnBrk="1" fontAlgn="auto" latinLnBrk="0" hangingPunct="1">
              <a:lnSpc>
                <a:spcPct val="150000"/>
              </a:lnSpc>
              <a:spcBef>
                <a:spcPts val="0"/>
              </a:spcBef>
              <a:spcAft>
                <a:spcPts val="0"/>
              </a:spcAft>
              <a:buClr>
                <a:srgbClr val="000000"/>
              </a:buClr>
              <a:buSzPts val="28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Verdana"/>
                <a:ea typeface="Verdana"/>
                <a:cs typeface="Verdana"/>
                <a:sym typeface="Verdana"/>
              </a:rPr>
              <a:t>Website: </a:t>
            </a:r>
            <a:r>
              <a:rPr kumimoji="0" lang="en-US" sz="2400" b="0" i="0" u="none" strike="noStrike" kern="0" cap="none" spc="0" normalizeH="0" baseline="0" noProof="0" dirty="0">
                <a:ln>
                  <a:noFill/>
                </a:ln>
                <a:solidFill>
                  <a:srgbClr val="4472C4"/>
                </a:solidFill>
                <a:effectLst/>
                <a:uLnTx/>
                <a:uFillTx/>
                <a:latin typeface="Verdana"/>
                <a:ea typeface="Verdana"/>
                <a:cs typeface="Verdana"/>
                <a:sym typeface="Arial"/>
                <a:hlinkClick r:id="rId8">
                  <a:extLst>
                    <a:ext uri="{A12FA001-AC4F-418D-AE19-62706E023703}">
                      <ahyp:hlinkClr xmlns:ahyp="http://schemas.microsoft.com/office/drawing/2018/hyperlinkcolor" val="tx"/>
                    </a:ext>
                  </a:extLst>
                </a:hlinkClick>
              </a:rPr>
              <a:t>LightOfTheWorldLearning.org</a:t>
            </a:r>
            <a:endParaRPr kumimoji="0" lang="en-US" sz="2400" b="0" i="0" u="none" strike="noStrike" kern="0" cap="none" spc="0" normalizeH="0" baseline="0" noProof="0" dirty="0">
              <a:ln>
                <a:noFill/>
              </a:ln>
              <a:solidFill>
                <a:srgbClr val="4472C4"/>
              </a:solidFill>
              <a:effectLst/>
              <a:uLnTx/>
              <a:uFillTx/>
              <a:latin typeface="Verdana"/>
              <a:ea typeface="Verdana"/>
              <a:cs typeface="Verdana"/>
              <a:sym typeface="Verdana"/>
            </a:endParaRPr>
          </a:p>
          <a:p>
            <a:pPr marL="5080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lang="en-US" sz="2800" b="0" i="0" u="none" strike="noStrike" kern="0" cap="none" spc="0" normalizeH="0" baseline="0" noProof="0" dirty="0">
              <a:ln>
                <a:noFill/>
              </a:ln>
              <a:solidFill>
                <a:srgbClr val="0070C0"/>
              </a:solidFill>
              <a:effectLst/>
              <a:uLnTx/>
              <a:uFillTx/>
              <a:latin typeface="Verdana"/>
              <a:ea typeface="Verdana"/>
              <a:cs typeface="Verdana"/>
              <a:sym typeface="Verdana"/>
            </a:endParaRPr>
          </a:p>
          <a:p>
            <a:pPr marL="5080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lang="en-US" sz="2800" b="0" i="0" u="none" strike="noStrike" kern="0" cap="none" spc="0" normalizeH="0" baseline="0" noProof="0" dirty="0">
              <a:ln>
                <a:noFill/>
              </a:ln>
              <a:solidFill>
                <a:srgbClr val="0070C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Times New Roman"/>
            </a:endParaRPr>
          </a:p>
        </p:txBody>
      </p:sp>
      <p:sp>
        <p:nvSpPr>
          <p:cNvPr id="3" name="Slide Number Placeholder 2">
            <a:extLst>
              <a:ext uri="{FF2B5EF4-FFF2-40B4-BE49-F238E27FC236}">
                <a16:creationId xmlns:a16="http://schemas.microsoft.com/office/drawing/2014/main" id="{65B0430D-4016-FD0A-5936-982454761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38174D7-961B-BC44-94AD-244D2E408327}" type="slidenum">
              <a:rPr kumimoji="0" lang="en-US" sz="1800" b="0" i="0" u="none" strike="noStrike" kern="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3572752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EFAC9"/>
        </a:solidFill>
        <a:effectLst/>
      </p:bgPr>
    </p:bg>
    <p:spTree>
      <p:nvGrpSpPr>
        <p:cNvPr id="1" name="Shape 668"/>
        <p:cNvGrpSpPr/>
        <p:nvPr/>
      </p:nvGrpSpPr>
      <p:grpSpPr>
        <a:xfrm>
          <a:off x="0" y="0"/>
          <a:ext cx="0" cy="0"/>
          <a:chOff x="0" y="0"/>
          <a:chExt cx="0" cy="0"/>
        </a:xfrm>
      </p:grpSpPr>
      <p:sp>
        <p:nvSpPr>
          <p:cNvPr id="669" name="Google Shape;669;g2c235e9cfcb_1_29"/>
          <p:cNvSpPr txBox="1">
            <a:spLocks noGrp="1"/>
          </p:cNvSpPr>
          <p:nvPr>
            <p:ph type="title"/>
          </p:nvPr>
        </p:nvSpPr>
        <p:spPr>
          <a:xfrm>
            <a:off x="1008006" y="-222789"/>
            <a:ext cx="10510200" cy="1020000"/>
          </a:xfrm>
          <a:prstGeom prst="rect">
            <a:avLst/>
          </a:prstGeom>
          <a:noFill/>
          <a:ln>
            <a:noFill/>
          </a:ln>
        </p:spPr>
        <p:txBody>
          <a:bodyPr spcFirstLastPara="1" wrap="square" lIns="91375" tIns="45675" rIns="91375" bIns="45675" anchor="b" anchorCtr="0">
            <a:noAutofit/>
          </a:bodyPr>
          <a:lstStyle/>
          <a:p>
            <a:pPr marL="0" lvl="0" indent="0" algn="ctr" rtl="0">
              <a:lnSpc>
                <a:spcPct val="90000"/>
              </a:lnSpc>
              <a:spcBef>
                <a:spcPts val="0"/>
              </a:spcBef>
              <a:spcAft>
                <a:spcPts val="0"/>
              </a:spcAft>
              <a:buSzPts val="4400"/>
              <a:buNone/>
            </a:pPr>
            <a:r>
              <a:rPr lang="en-US" sz="3200" b="1">
                <a:solidFill>
                  <a:srgbClr val="000000"/>
                </a:solidFill>
              </a:rPr>
              <a:t>Acknowledgements</a:t>
            </a:r>
            <a:endParaRPr sz="3200" b="1">
              <a:solidFill>
                <a:srgbClr val="000000"/>
              </a:solidFill>
            </a:endParaRPr>
          </a:p>
        </p:txBody>
      </p:sp>
      <p:sp>
        <p:nvSpPr>
          <p:cNvPr id="670" name="Google Shape;670;g2c235e9cfcb_1_29"/>
          <p:cNvSpPr txBox="1"/>
          <p:nvPr/>
        </p:nvSpPr>
        <p:spPr>
          <a:xfrm>
            <a:off x="700712" y="824551"/>
            <a:ext cx="10615500" cy="1476600"/>
          </a:xfrm>
          <a:prstGeom prst="rect">
            <a:avLst/>
          </a:prstGeom>
          <a:noFill/>
          <a:ln>
            <a:noFill/>
          </a:ln>
        </p:spPr>
        <p:txBody>
          <a:bodyPr spcFirstLastPara="1" wrap="square" lIns="91375" tIns="45675" rIns="91375" bIns="4567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Verdana"/>
                <a:ea typeface="Verdana"/>
                <a:cs typeface="Verdana"/>
                <a:sym typeface="Verdana"/>
              </a:rPr>
              <a:t>We would like to thank the entire Light of the World volunteer team for their hard work and creativity in making this project possible.  For all those around the world who prayed, wrote, edited, narrated, illustrated, sang, tested, and gave generously for this curriculum, we appreciate you sharing the love of Jesus through the gift of English. Our team members include:</a:t>
            </a:r>
            <a:endParaRPr sz="16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798"/>
              <a:buFont typeface="Arial"/>
              <a:buNone/>
            </a:pPr>
            <a:endParaRPr sz="1798" b="0" i="0" u="none" strike="noStrike" cap="none">
              <a:solidFill>
                <a:srgbClr val="000000"/>
              </a:solidFill>
              <a:latin typeface="Verdana"/>
              <a:ea typeface="Verdana"/>
              <a:cs typeface="Verdana"/>
              <a:sym typeface="Verdana"/>
            </a:endParaRPr>
          </a:p>
        </p:txBody>
      </p:sp>
      <p:sp>
        <p:nvSpPr>
          <p:cNvPr id="671" name="Google Shape;671;g2c235e9cfcb_1_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
        <p:nvSpPr>
          <p:cNvPr id="672" name="Google Shape;672;g2c235e9cfcb_1_29"/>
          <p:cNvSpPr/>
          <p:nvPr/>
        </p:nvSpPr>
        <p:spPr>
          <a:xfrm>
            <a:off x="0" y="-153888"/>
            <a:ext cx="184800" cy="30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73" name="Google Shape;673;g2c235e9cfcb_1_29"/>
          <p:cNvSpPr/>
          <p:nvPr/>
        </p:nvSpPr>
        <p:spPr>
          <a:xfrm>
            <a:off x="0" y="1538387"/>
            <a:ext cx="184800" cy="30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graphicFrame>
        <p:nvGraphicFramePr>
          <p:cNvPr id="674" name="Google Shape;674;g2c235e9cfcb_1_29"/>
          <p:cNvGraphicFramePr/>
          <p:nvPr/>
        </p:nvGraphicFramePr>
        <p:xfrm>
          <a:off x="1347979" y="2049094"/>
          <a:ext cx="10385100" cy="3584350"/>
        </p:xfrm>
        <a:graphic>
          <a:graphicData uri="http://schemas.openxmlformats.org/drawingml/2006/table">
            <a:tbl>
              <a:tblPr firstRow="1" bandRow="1">
                <a:noFill/>
                <a:tableStyleId>{CC8941FC-2EC6-4E4F-BA4D-BEAB3DA39FE3}</a:tableStyleId>
              </a:tblPr>
              <a:tblGrid>
                <a:gridCol w="2596275">
                  <a:extLst>
                    <a:ext uri="{9D8B030D-6E8A-4147-A177-3AD203B41FA5}">
                      <a16:colId xmlns:a16="http://schemas.microsoft.com/office/drawing/2014/main" val="20000"/>
                    </a:ext>
                  </a:extLst>
                </a:gridCol>
                <a:gridCol w="2596275">
                  <a:extLst>
                    <a:ext uri="{9D8B030D-6E8A-4147-A177-3AD203B41FA5}">
                      <a16:colId xmlns:a16="http://schemas.microsoft.com/office/drawing/2014/main" val="20001"/>
                    </a:ext>
                  </a:extLst>
                </a:gridCol>
                <a:gridCol w="2596275">
                  <a:extLst>
                    <a:ext uri="{9D8B030D-6E8A-4147-A177-3AD203B41FA5}">
                      <a16:colId xmlns:a16="http://schemas.microsoft.com/office/drawing/2014/main" val="20002"/>
                    </a:ext>
                  </a:extLst>
                </a:gridCol>
                <a:gridCol w="2596275">
                  <a:extLst>
                    <a:ext uri="{9D8B030D-6E8A-4147-A177-3AD203B41FA5}">
                      <a16:colId xmlns:a16="http://schemas.microsoft.com/office/drawing/2014/main" val="20003"/>
                    </a:ext>
                  </a:extLst>
                </a:gridCol>
              </a:tblGrid>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Anonymous</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Emily Cox</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Jill Gramzow</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Martha Lane</a:t>
                      </a:r>
                      <a:endParaRPr/>
                    </a:p>
                  </a:txBody>
                  <a:tcPr marL="9525" marR="9525" marT="19050" marB="19050" anchor="b"/>
                </a:tc>
                <a:extLst>
                  <a:ext uri="{0D108BD9-81ED-4DB2-BD59-A6C34878D82A}">
                    <a16:rowId xmlns:a16="http://schemas.microsoft.com/office/drawing/2014/main" val="10000"/>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Jean Ato</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Marilyn Dano</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Tanya Griffin</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Audrey Larsen</a:t>
                      </a:r>
                      <a:endParaRPr/>
                    </a:p>
                  </a:txBody>
                  <a:tcPr marL="9525" marR="9525" marT="19050" marB="19050" anchor="b"/>
                </a:tc>
                <a:extLst>
                  <a:ext uri="{0D108BD9-81ED-4DB2-BD59-A6C34878D82A}">
                    <a16:rowId xmlns:a16="http://schemas.microsoft.com/office/drawing/2014/main" val="10001"/>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Bradley Baurain</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Hephzi Davidson</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Rachel Grijincu</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Aden Lewis</a:t>
                      </a:r>
                      <a:endParaRPr/>
                    </a:p>
                  </a:txBody>
                  <a:tcPr marL="9525" marR="9525" marT="19050" marB="19050" anchor="b"/>
                </a:tc>
                <a:extLst>
                  <a:ext uri="{0D108BD9-81ED-4DB2-BD59-A6C34878D82A}">
                    <a16:rowId xmlns:a16="http://schemas.microsoft.com/office/drawing/2014/main" val="10002"/>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Ana Biederman</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Susanna Diallo</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Lauren Haines</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Bruce Lewis</a:t>
                      </a:r>
                      <a:endParaRPr/>
                    </a:p>
                  </a:txBody>
                  <a:tcPr marL="9525" marR="9525" marT="19050" marB="19050" anchor="b"/>
                </a:tc>
                <a:extLst>
                  <a:ext uri="{0D108BD9-81ED-4DB2-BD59-A6C34878D82A}">
                    <a16:rowId xmlns:a16="http://schemas.microsoft.com/office/drawing/2014/main" val="10003"/>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Bob Biederman</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Alyssa Dokolas</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Carol Hale</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Elena Lewis</a:t>
                      </a:r>
                      <a:endParaRPr/>
                    </a:p>
                  </a:txBody>
                  <a:tcPr marL="9525" marR="9525" marT="19050" marB="19050" anchor="b"/>
                </a:tc>
                <a:extLst>
                  <a:ext uri="{0D108BD9-81ED-4DB2-BD59-A6C34878D82A}">
                    <a16:rowId xmlns:a16="http://schemas.microsoft.com/office/drawing/2014/main" val="10004"/>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Joshua Blake</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EasyReadEnglish.com</a:t>
                      </a:r>
                      <a:endParaRPr sz="1400" b="0" i="0" u="none" strike="noStrike" cap="none">
                        <a:solidFill>
                          <a:srgbClr val="000000"/>
                        </a:solidFill>
                        <a:latin typeface="Verdana"/>
                        <a:ea typeface="Verdana"/>
                        <a:cs typeface="Verdana"/>
                        <a:sym typeface="Verdana"/>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Emily Hamilton</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James Lewis</a:t>
                      </a:r>
                      <a:endParaRPr/>
                    </a:p>
                  </a:txBody>
                  <a:tcPr marL="9525" marR="9525" marT="19050" marB="19050" anchor="b"/>
                </a:tc>
                <a:extLst>
                  <a:ext uri="{0D108BD9-81ED-4DB2-BD59-A6C34878D82A}">
                    <a16:rowId xmlns:a16="http://schemas.microsoft.com/office/drawing/2014/main" val="10005"/>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Rachael Braggs</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Don Edic</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Patty Hickman</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Micah Beth Lewis</a:t>
                      </a:r>
                      <a:endParaRPr/>
                    </a:p>
                  </a:txBody>
                  <a:tcPr marL="9525" marR="9525" marT="19050" marB="19050" anchor="b"/>
                </a:tc>
                <a:extLst>
                  <a:ext uri="{0D108BD9-81ED-4DB2-BD59-A6C34878D82A}">
                    <a16:rowId xmlns:a16="http://schemas.microsoft.com/office/drawing/2014/main" val="10006"/>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Hannah Brendel</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Peggy Fergus</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Juliette Hyer</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Tim Lewis</a:t>
                      </a:r>
                      <a:endParaRPr/>
                    </a:p>
                  </a:txBody>
                  <a:tcPr marL="9525" marR="9525" marT="9525" marB="0" anchor="b"/>
                </a:tc>
                <a:extLst>
                  <a:ext uri="{0D108BD9-81ED-4DB2-BD59-A6C34878D82A}">
                    <a16:rowId xmlns:a16="http://schemas.microsoft.com/office/drawing/2014/main" val="10007"/>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Larry Buell</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MaryBeth Gahan</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Lyudmila Ivanyuk</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Ward Lewis</a:t>
                      </a:r>
                      <a:endParaRPr/>
                    </a:p>
                  </a:txBody>
                  <a:tcPr marL="9525" marR="9525" marT="19050" marB="19050" anchor="b"/>
                </a:tc>
                <a:extLst>
                  <a:ext uri="{0D108BD9-81ED-4DB2-BD59-A6C34878D82A}">
                    <a16:rowId xmlns:a16="http://schemas.microsoft.com/office/drawing/2014/main" val="10008"/>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Cindy Campbell</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Melina Gallo</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Debbie Johnson</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Cosette Lindsay</a:t>
                      </a:r>
                      <a:endParaRPr/>
                    </a:p>
                  </a:txBody>
                  <a:tcPr marL="9525" marR="9525" marT="9525" marB="0" anchor="b"/>
                </a:tc>
                <a:extLst>
                  <a:ext uri="{0D108BD9-81ED-4DB2-BD59-A6C34878D82A}">
                    <a16:rowId xmlns:a16="http://schemas.microsoft.com/office/drawing/2014/main" val="10009"/>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Christian Cha</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Alicia Gentile</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Carey Jo Johnston</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Johnny Lukashevich</a:t>
                      </a:r>
                      <a:endParaRPr/>
                    </a:p>
                  </a:txBody>
                  <a:tcPr marL="9525" marR="9525" marT="19050" marB="19050" anchor="b"/>
                </a:tc>
                <a:extLst>
                  <a:ext uri="{0D108BD9-81ED-4DB2-BD59-A6C34878D82A}">
                    <a16:rowId xmlns:a16="http://schemas.microsoft.com/office/drawing/2014/main" val="10010"/>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Olivia Cheney</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Prakash Chandra Giri</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Nancy Kingdon</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Gail MacMillan</a:t>
                      </a:r>
                      <a:endParaRPr/>
                    </a:p>
                  </a:txBody>
                  <a:tcPr marL="9525" marR="9525" marT="9525" marB="0" anchor="b"/>
                </a:tc>
                <a:extLst>
                  <a:ext uri="{0D108BD9-81ED-4DB2-BD59-A6C34878D82A}">
                    <a16:rowId xmlns:a16="http://schemas.microsoft.com/office/drawing/2014/main" val="10011"/>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Hannah Clark</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Ellenor Gopal</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Dorothy Konadu</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Ivan Mader</a:t>
                      </a:r>
                      <a:endParaRPr/>
                    </a:p>
                  </a:txBody>
                  <a:tcPr marL="9525" marR="9525" marT="19050" marB="19050" anchor="b"/>
                </a:tc>
                <a:extLst>
                  <a:ext uri="{0D108BD9-81ED-4DB2-BD59-A6C34878D82A}">
                    <a16:rowId xmlns:a16="http://schemas.microsoft.com/office/drawing/2014/main" val="10012"/>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Nancy Cobb</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Henrietta Grajcar</a:t>
                      </a:r>
                      <a:endParaRPr sz="1400" b="0" i="0" u="none" strike="noStrike" cap="none">
                        <a:solidFill>
                          <a:srgbClr val="000000"/>
                        </a:solidFill>
                        <a:latin typeface="Verdana"/>
                        <a:ea typeface="Verdana"/>
                        <a:cs typeface="Verdana"/>
                        <a:sym typeface="Verdana"/>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Macy Lake</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Amy Martin</a:t>
                      </a:r>
                      <a:endParaRPr/>
                    </a:p>
                  </a:txBody>
                  <a:tcPr marL="9525" marR="9525" marT="19050" marB="19050" anchor="b"/>
                </a:tc>
                <a:extLst>
                  <a:ext uri="{0D108BD9-81ED-4DB2-BD59-A6C34878D82A}">
                    <a16:rowId xmlns:a16="http://schemas.microsoft.com/office/drawing/2014/main" val="10013"/>
                  </a:ext>
                </a:extLst>
              </a:tr>
            </a:tbl>
          </a:graphicData>
        </a:graphic>
      </p:graphicFrame>
      <p:sp>
        <p:nvSpPr>
          <p:cNvPr id="675" name="Google Shape;675;g2c235e9cfcb_1_29"/>
          <p:cNvSpPr txBox="1"/>
          <p:nvPr/>
        </p:nvSpPr>
        <p:spPr>
          <a:xfrm>
            <a:off x="4668252" y="6356350"/>
            <a:ext cx="5983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Verdana"/>
                <a:ea typeface="Verdana"/>
                <a:cs typeface="Verdana"/>
                <a:sym typeface="Verdana"/>
              </a:rPr>
              <a:t>(continued on the next slide)</a:t>
            </a:r>
            <a:endParaRPr/>
          </a:p>
        </p:txBody>
      </p:sp>
      <p:sp>
        <p:nvSpPr>
          <p:cNvPr id="676" name="Google Shape;676;g2c235e9cfcb_1_29"/>
          <p:cNvSpPr txBox="1">
            <a:spLocks noGrp="1"/>
          </p:cNvSpPr>
          <p:nvPr>
            <p:ph type="ftr" idx="11"/>
          </p:nvPr>
        </p:nvSpPr>
        <p:spPr>
          <a:xfrm>
            <a:off x="0" y="6343064"/>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400"/>
              <a:buFont typeface="Verdana"/>
              <a:buNone/>
            </a:pPr>
            <a:r>
              <a:rPr lang="en-US"/>
              <a:t>©2020-2024 LiteracyInternational.net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EFAC9"/>
        </a:solidFill>
        <a:effectLst/>
      </p:bgPr>
    </p:bg>
    <p:spTree>
      <p:nvGrpSpPr>
        <p:cNvPr id="1" name="Shape 681"/>
        <p:cNvGrpSpPr/>
        <p:nvPr/>
      </p:nvGrpSpPr>
      <p:grpSpPr>
        <a:xfrm>
          <a:off x="0" y="0"/>
          <a:ext cx="0" cy="0"/>
          <a:chOff x="0" y="0"/>
          <a:chExt cx="0" cy="0"/>
        </a:xfrm>
      </p:grpSpPr>
      <p:sp>
        <p:nvSpPr>
          <p:cNvPr id="682" name="Google Shape;682;g2c235e9cfcb_1_41"/>
          <p:cNvSpPr txBox="1">
            <a:spLocks noGrp="1"/>
          </p:cNvSpPr>
          <p:nvPr>
            <p:ph type="title"/>
          </p:nvPr>
        </p:nvSpPr>
        <p:spPr>
          <a:xfrm>
            <a:off x="884718" y="-222789"/>
            <a:ext cx="10510200" cy="1020000"/>
          </a:xfrm>
          <a:prstGeom prst="rect">
            <a:avLst/>
          </a:prstGeom>
          <a:noFill/>
          <a:ln>
            <a:noFill/>
          </a:ln>
        </p:spPr>
        <p:txBody>
          <a:bodyPr spcFirstLastPara="1" wrap="square" lIns="91375" tIns="45675" rIns="91375" bIns="45675" anchor="b" anchorCtr="0">
            <a:noAutofit/>
          </a:bodyPr>
          <a:lstStyle/>
          <a:p>
            <a:pPr marL="0" lvl="0" indent="0" algn="ctr" rtl="0">
              <a:lnSpc>
                <a:spcPct val="90000"/>
              </a:lnSpc>
              <a:spcBef>
                <a:spcPts val="0"/>
              </a:spcBef>
              <a:spcAft>
                <a:spcPts val="0"/>
              </a:spcAft>
              <a:buSzPts val="4400"/>
              <a:buNone/>
            </a:pPr>
            <a:r>
              <a:rPr lang="en-US" sz="3200" b="1">
                <a:solidFill>
                  <a:srgbClr val="000000"/>
                </a:solidFill>
              </a:rPr>
              <a:t>Acknowledgements - Continued</a:t>
            </a:r>
            <a:endParaRPr sz="3200" b="1">
              <a:solidFill>
                <a:srgbClr val="000000"/>
              </a:solidFill>
            </a:endParaRPr>
          </a:p>
        </p:txBody>
      </p:sp>
      <p:sp>
        <p:nvSpPr>
          <p:cNvPr id="683" name="Google Shape;683;g2c235e9cfcb_1_41"/>
          <p:cNvSpPr txBox="1"/>
          <p:nvPr/>
        </p:nvSpPr>
        <p:spPr>
          <a:xfrm>
            <a:off x="838199" y="5092924"/>
            <a:ext cx="97032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Verdana"/>
                <a:ea typeface="Verdana"/>
                <a:cs typeface="Verdana"/>
                <a:sym typeface="Verdana"/>
              </a:rPr>
              <a:t>Bible story and pictures on slides 15-20 adapted from the original work by unfoldingWord available from </a:t>
            </a:r>
            <a:r>
              <a:rPr lang="en-US" sz="1400" b="0" i="0" u="sng" strike="noStrike" cap="none">
                <a:solidFill>
                  <a:srgbClr val="4472C4"/>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https://openbiblestories.org</a:t>
            </a:r>
            <a:endParaRPr sz="1400" b="0" i="0" u="none" strike="noStrike" cap="none">
              <a:solidFill>
                <a:srgbClr val="4472C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472C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Verdana"/>
                <a:ea typeface="Verdana"/>
                <a:cs typeface="Verdana"/>
                <a:sym typeface="Verdana"/>
              </a:rPr>
              <a:t>Bible Verses on slides 32-33 Taken from the HOLY BIBLE: EASY-TO-READ VERSION ©2014 by Bible League International. Used by permission.</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472C4"/>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472C4"/>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84" name="Google Shape;684;g2c235e9cfcb_1_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
        <p:nvSpPr>
          <p:cNvPr id="685" name="Google Shape;685;g2c235e9cfcb_1_41"/>
          <p:cNvSpPr/>
          <p:nvPr/>
        </p:nvSpPr>
        <p:spPr>
          <a:xfrm>
            <a:off x="0" y="-153888"/>
            <a:ext cx="184800" cy="30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686" name="Google Shape;686;g2c235e9cfcb_1_41"/>
          <p:cNvSpPr/>
          <p:nvPr/>
        </p:nvSpPr>
        <p:spPr>
          <a:xfrm>
            <a:off x="0" y="1538387"/>
            <a:ext cx="184800" cy="307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graphicFrame>
        <p:nvGraphicFramePr>
          <p:cNvPr id="687" name="Google Shape;687;g2c235e9cfcb_1_41"/>
          <p:cNvGraphicFramePr/>
          <p:nvPr/>
        </p:nvGraphicFramePr>
        <p:xfrm>
          <a:off x="2313748" y="1196345"/>
          <a:ext cx="3000000" cy="3000000"/>
        </p:xfrm>
        <a:graphic>
          <a:graphicData uri="http://schemas.openxmlformats.org/drawingml/2006/table">
            <a:tbl>
              <a:tblPr firstRow="1" bandRow="1">
                <a:noFill/>
                <a:tableStyleId>{CC8941FC-2EC6-4E4F-BA4D-BEAB3DA39FE3}</a:tableStyleId>
              </a:tblPr>
              <a:tblGrid>
                <a:gridCol w="2596275">
                  <a:extLst>
                    <a:ext uri="{9D8B030D-6E8A-4147-A177-3AD203B41FA5}">
                      <a16:colId xmlns:a16="http://schemas.microsoft.com/office/drawing/2014/main" val="20000"/>
                    </a:ext>
                  </a:extLst>
                </a:gridCol>
                <a:gridCol w="2596275">
                  <a:extLst>
                    <a:ext uri="{9D8B030D-6E8A-4147-A177-3AD203B41FA5}">
                      <a16:colId xmlns:a16="http://schemas.microsoft.com/office/drawing/2014/main" val="20001"/>
                    </a:ext>
                  </a:extLst>
                </a:gridCol>
                <a:gridCol w="2596275">
                  <a:extLst>
                    <a:ext uri="{9D8B030D-6E8A-4147-A177-3AD203B41FA5}">
                      <a16:colId xmlns:a16="http://schemas.microsoft.com/office/drawing/2014/main" val="20002"/>
                    </a:ext>
                  </a:extLst>
                </a:gridCol>
              </a:tblGrid>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Diana Martz</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Joan Phelps</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Lorna Tatomir</a:t>
                      </a:r>
                      <a:endParaRPr/>
                    </a:p>
                  </a:txBody>
                  <a:tcPr marL="9525" marR="9525" marT="19050" marB="19050" anchor="b"/>
                </a:tc>
                <a:extLst>
                  <a:ext uri="{0D108BD9-81ED-4DB2-BD59-A6C34878D82A}">
                    <a16:rowId xmlns:a16="http://schemas.microsoft.com/office/drawing/2014/main" val="10000"/>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Hannah McMahan</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Megan Rahn</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Darrell Turner</a:t>
                      </a:r>
                      <a:endParaRPr/>
                    </a:p>
                  </a:txBody>
                  <a:tcPr marL="9525" marR="9525" marT="19050" marB="19050" anchor="b"/>
                </a:tc>
                <a:extLst>
                  <a:ext uri="{0D108BD9-81ED-4DB2-BD59-A6C34878D82A}">
                    <a16:rowId xmlns:a16="http://schemas.microsoft.com/office/drawing/2014/main" val="10001"/>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Christy McPherson</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Sara Scazzero</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Leigha Wachter</a:t>
                      </a:r>
                      <a:endParaRPr/>
                    </a:p>
                  </a:txBody>
                  <a:tcPr marL="9525" marR="9525" marT="9525" marB="0" anchor="b"/>
                </a:tc>
                <a:extLst>
                  <a:ext uri="{0D108BD9-81ED-4DB2-BD59-A6C34878D82A}">
                    <a16:rowId xmlns:a16="http://schemas.microsoft.com/office/drawing/2014/main" val="10002"/>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Tracy Meddaugh</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Hannah Schmokel</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Joseph Waite</a:t>
                      </a:r>
                      <a:endParaRPr/>
                    </a:p>
                  </a:txBody>
                  <a:tcPr marL="9525" marR="9525" marT="9525" marB="0" anchor="b"/>
                </a:tc>
                <a:extLst>
                  <a:ext uri="{0D108BD9-81ED-4DB2-BD59-A6C34878D82A}">
                    <a16:rowId xmlns:a16="http://schemas.microsoft.com/office/drawing/2014/main" val="10003"/>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Barbara Newsome</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Ashlyn Shrimplin</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Graham Whitmore</a:t>
                      </a:r>
                      <a:endParaRPr/>
                    </a:p>
                  </a:txBody>
                  <a:tcPr marL="9525" marR="9525" marT="19050" marB="19050" anchor="b"/>
                </a:tc>
                <a:extLst>
                  <a:ext uri="{0D108BD9-81ED-4DB2-BD59-A6C34878D82A}">
                    <a16:rowId xmlns:a16="http://schemas.microsoft.com/office/drawing/2014/main" val="10004"/>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Brenda Nielsen</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Leah Sprague</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Cheri Wilke</a:t>
                      </a:r>
                      <a:endParaRPr/>
                    </a:p>
                  </a:txBody>
                  <a:tcPr marL="9525" marR="9525" marT="9525" marB="0" anchor="b"/>
                </a:tc>
                <a:extLst>
                  <a:ext uri="{0D108BD9-81ED-4DB2-BD59-A6C34878D82A}">
                    <a16:rowId xmlns:a16="http://schemas.microsoft.com/office/drawing/2014/main" val="10005"/>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Danielle Nowe</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Noah Staal</a:t>
                      </a:r>
                      <a:endParaRPr sz="1400" b="0" i="0" u="none" strike="noStrike" cap="none">
                        <a:solidFill>
                          <a:srgbClr val="000000"/>
                        </a:solidFill>
                        <a:latin typeface="Verdana"/>
                        <a:ea typeface="Verdana"/>
                        <a:cs typeface="Verdana"/>
                        <a:sym typeface="Verdana"/>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Mackenzie Williams</a:t>
                      </a:r>
                      <a:endParaRPr/>
                    </a:p>
                  </a:txBody>
                  <a:tcPr marL="9525" marR="9525" marT="19050" marB="19050" anchor="b"/>
                </a:tc>
                <a:extLst>
                  <a:ext uri="{0D108BD9-81ED-4DB2-BD59-A6C34878D82A}">
                    <a16:rowId xmlns:a16="http://schemas.microsoft.com/office/drawing/2014/main" val="10006"/>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Deborah O’Donnell</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Macie Stuckman</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Allison Wright</a:t>
                      </a:r>
                      <a:endParaRPr/>
                    </a:p>
                  </a:txBody>
                  <a:tcPr marL="9525" marR="9525" marT="9525" marB="0" anchor="b"/>
                </a:tc>
                <a:extLst>
                  <a:ext uri="{0D108BD9-81ED-4DB2-BD59-A6C34878D82A}">
                    <a16:rowId xmlns:a16="http://schemas.microsoft.com/office/drawing/2014/main" val="10007"/>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Evelyn Ocasio</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Jia Le Su</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Tiffany Yeh</a:t>
                      </a:r>
                      <a:endParaRPr/>
                    </a:p>
                  </a:txBody>
                  <a:tcPr marL="9525" marR="9525" marT="9525" marB="0" anchor="b"/>
                </a:tc>
                <a:extLst>
                  <a:ext uri="{0D108BD9-81ED-4DB2-BD59-A6C34878D82A}">
                    <a16:rowId xmlns:a16="http://schemas.microsoft.com/office/drawing/2014/main" val="10008"/>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Georg Ort</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Carole Svensson</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Muchun Yin</a:t>
                      </a:r>
                      <a:endParaRPr/>
                    </a:p>
                  </a:txBody>
                  <a:tcPr marL="9525" marR="9525" marT="9525" marB="0" anchor="b"/>
                </a:tc>
                <a:extLst>
                  <a:ext uri="{0D108BD9-81ED-4DB2-BD59-A6C34878D82A}">
                    <a16:rowId xmlns:a16="http://schemas.microsoft.com/office/drawing/2014/main" val="10009"/>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Martha Ort</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Ellie Talalight</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Ted York</a:t>
                      </a:r>
                      <a:endParaRPr/>
                    </a:p>
                  </a:txBody>
                  <a:tcPr marL="9525" marR="9525" marT="19050" marB="19050" anchor="b"/>
                </a:tc>
                <a:extLst>
                  <a:ext uri="{0D108BD9-81ED-4DB2-BD59-A6C34878D82A}">
                    <a16:rowId xmlns:a16="http://schemas.microsoft.com/office/drawing/2014/main" val="10010"/>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Barb Park</a:t>
                      </a:r>
                      <a:endParaRPr/>
                    </a:p>
                  </a:txBody>
                  <a:tcPr marL="9525" marR="9525" marT="9525" marB="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Peter Talalight</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Tai Lee Young</a:t>
                      </a:r>
                      <a:endParaRPr/>
                    </a:p>
                  </a:txBody>
                  <a:tcPr marL="9525" marR="9525" marT="19050" marB="19050" anchor="b"/>
                </a:tc>
                <a:extLst>
                  <a:ext uri="{0D108BD9-81ED-4DB2-BD59-A6C34878D82A}">
                    <a16:rowId xmlns:a16="http://schemas.microsoft.com/office/drawing/2014/main" val="10011"/>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Deb Payne</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Weston Talalight</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Abigail Zawisza</a:t>
                      </a:r>
                      <a:endParaRPr/>
                    </a:p>
                  </a:txBody>
                  <a:tcPr marL="9525" marR="9525" marT="9525" marB="0" anchor="b"/>
                </a:tc>
                <a:extLst>
                  <a:ext uri="{0D108BD9-81ED-4DB2-BD59-A6C34878D82A}">
                    <a16:rowId xmlns:a16="http://schemas.microsoft.com/office/drawing/2014/main" val="10012"/>
                  </a:ext>
                </a:extLst>
              </a:tr>
              <a:tr h="256025">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Linda Petrie</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Rachel Tamang</a:t>
                      </a:r>
                      <a:endParaRPr/>
                    </a:p>
                  </a:txBody>
                  <a:tcPr marL="9525" marR="9525" marT="19050" marB="19050" anchor="b"/>
                </a:tc>
                <a:tc>
                  <a:txBody>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Verdana"/>
                          <a:ea typeface="Verdana"/>
                          <a:cs typeface="Verdana"/>
                          <a:sym typeface="Verdana"/>
                        </a:rPr>
                        <a:t>Anita Zeifert</a:t>
                      </a:r>
                      <a:endParaRPr sz="1400" b="0" i="0" u="none" strike="noStrike" cap="none">
                        <a:solidFill>
                          <a:srgbClr val="000000"/>
                        </a:solidFill>
                        <a:latin typeface="Verdana"/>
                        <a:ea typeface="Verdana"/>
                        <a:cs typeface="Verdana"/>
                        <a:sym typeface="Verdana"/>
                      </a:endParaRPr>
                    </a:p>
                  </a:txBody>
                  <a:tcPr marL="9525" marR="9525" marT="19050" marB="19050" anchor="b"/>
                </a:tc>
                <a:extLst>
                  <a:ext uri="{0D108BD9-81ED-4DB2-BD59-A6C34878D82A}">
                    <a16:rowId xmlns:a16="http://schemas.microsoft.com/office/drawing/2014/main" val="10013"/>
                  </a:ext>
                </a:extLst>
              </a:tr>
            </a:tbl>
          </a:graphicData>
        </a:graphic>
      </p:graphicFrame>
      <p:sp>
        <p:nvSpPr>
          <p:cNvPr id="688" name="Google Shape;688;g2c235e9cfcb_1_41"/>
          <p:cNvSpPr txBox="1">
            <a:spLocks noGrp="1"/>
          </p:cNvSpPr>
          <p:nvPr>
            <p:ph type="ftr" idx="11"/>
          </p:nvPr>
        </p:nvSpPr>
        <p:spPr>
          <a:xfrm>
            <a:off x="256348" y="6348944"/>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400"/>
              <a:buFont typeface="Verdana"/>
              <a:buNone/>
            </a:pPr>
            <a:r>
              <a:rPr lang="en-US"/>
              <a:t>©2020-2024 LiteracyInternational.net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4"/>
          <p:cNvPicPr preferRelativeResize="0"/>
          <p:nvPr/>
        </p:nvPicPr>
        <p:blipFill rotWithShape="1">
          <a:blip r:embed="rId3">
            <a:alphaModFix/>
          </a:blip>
          <a:srcRect/>
          <a:stretch/>
        </p:blipFill>
        <p:spPr>
          <a:xfrm>
            <a:off x="-183750" y="-1207400"/>
            <a:ext cx="14619899" cy="7782426"/>
          </a:xfrm>
          <a:prstGeom prst="rect">
            <a:avLst/>
          </a:prstGeom>
          <a:noFill/>
          <a:ln>
            <a:noFill/>
          </a:ln>
        </p:spPr>
      </p:pic>
      <p:sp>
        <p:nvSpPr>
          <p:cNvPr id="200" name="Google Shape;200;p4"/>
          <p:cNvSpPr txBox="1">
            <a:spLocks noGrp="1"/>
          </p:cNvSpPr>
          <p:nvPr>
            <p:ph type="ftr" idx="11"/>
          </p:nvPr>
        </p:nvSpPr>
        <p:spPr>
          <a:xfrm>
            <a:off x="865942" y="6492899"/>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©2020-2024 Light of the World Learning</a:t>
            </a:r>
            <a:endParaRPr/>
          </a:p>
        </p:txBody>
      </p:sp>
      <p:sp>
        <p:nvSpPr>
          <p:cNvPr id="201" name="Google Shape;201;p4"/>
          <p:cNvSpPr/>
          <p:nvPr/>
        </p:nvSpPr>
        <p:spPr>
          <a:xfrm>
            <a:off x="3920975" y="241625"/>
            <a:ext cx="46929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a:solidFill>
                  <a:schemeClr val="dk1"/>
                </a:solidFill>
                <a:latin typeface="Verdana"/>
                <a:ea typeface="Verdana"/>
                <a:cs typeface="Verdana"/>
                <a:sym typeface="Verdana"/>
              </a:rPr>
              <a:t>The City Street</a:t>
            </a:r>
            <a:endParaRPr sz="3200" b="1" i="0" u="none" strike="noStrike" cap="none">
              <a:solidFill>
                <a:schemeClr val="dk1"/>
              </a:solidFill>
              <a:latin typeface="Verdana"/>
              <a:ea typeface="Verdana"/>
              <a:cs typeface="Verdana"/>
              <a:sym typeface="Verdana"/>
            </a:endParaRPr>
          </a:p>
        </p:txBody>
      </p:sp>
      <p:sp>
        <p:nvSpPr>
          <p:cNvPr id="202" name="Google Shape;202;p4"/>
          <p:cNvSpPr txBox="1">
            <a:spLocks noGrp="1"/>
          </p:cNvSpPr>
          <p:nvPr>
            <p:ph type="sldNum" idx="12"/>
          </p:nvPr>
        </p:nvSpPr>
        <p:spPr>
          <a:xfrm>
            <a:off x="8764525" y="6475488"/>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203" name="Google Shape;203;p4"/>
          <p:cNvSpPr txBox="1"/>
          <p:nvPr/>
        </p:nvSpPr>
        <p:spPr>
          <a:xfrm>
            <a:off x="5533988" y="4223150"/>
            <a:ext cx="2401500" cy="615600"/>
          </a:xfrm>
          <a:prstGeom prst="rect">
            <a:avLst/>
          </a:prstGeom>
          <a:solidFill>
            <a:schemeClr val="lt1"/>
          </a:solidFill>
          <a:ln w="9525" cap="flat" cmpd="sng">
            <a:solidFill>
              <a:srgbClr val="4472C4"/>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2100"/>
              <a:buFont typeface="Arial"/>
              <a:buNone/>
            </a:pPr>
            <a:r>
              <a:rPr lang="en-US" sz="2800" b="0" i="0" u="none" strike="noStrike" cap="none">
                <a:solidFill>
                  <a:schemeClr val="dk1"/>
                </a:solidFill>
                <a:latin typeface="Verdana"/>
                <a:ea typeface="Verdana"/>
                <a:cs typeface="Verdana"/>
                <a:sym typeface="Verdana"/>
              </a:rPr>
              <a:t>4. to point</a:t>
            </a:r>
            <a:endParaRPr sz="1400" b="0" i="0" u="none" strike="noStrike" cap="none">
              <a:solidFill>
                <a:srgbClr val="000000"/>
              </a:solidFill>
              <a:latin typeface="Verdana"/>
              <a:ea typeface="Verdana"/>
              <a:cs typeface="Verdana"/>
              <a:sym typeface="Verdana"/>
            </a:endParaRPr>
          </a:p>
        </p:txBody>
      </p:sp>
      <p:sp>
        <p:nvSpPr>
          <p:cNvPr id="204" name="Google Shape;204;p4"/>
          <p:cNvSpPr txBox="1"/>
          <p:nvPr/>
        </p:nvSpPr>
        <p:spPr>
          <a:xfrm>
            <a:off x="2191082" y="4704643"/>
            <a:ext cx="2401500" cy="615600"/>
          </a:xfrm>
          <a:prstGeom prst="rect">
            <a:avLst/>
          </a:prstGeom>
          <a:solidFill>
            <a:schemeClr val="lt1"/>
          </a:solidFill>
          <a:ln w="9525" cap="flat" cmpd="sng">
            <a:solidFill>
              <a:srgbClr val="4472C4"/>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2100"/>
              <a:buFont typeface="Arial"/>
              <a:buNone/>
            </a:pPr>
            <a:r>
              <a:rPr lang="en-US" sz="2800" b="0" i="0" u="none" strike="noStrike" cap="none">
                <a:solidFill>
                  <a:schemeClr val="dk1"/>
                </a:solidFill>
                <a:latin typeface="Verdana"/>
                <a:ea typeface="Verdana"/>
                <a:cs typeface="Verdana"/>
                <a:sym typeface="Verdana"/>
              </a:rPr>
              <a:t>3. direction </a:t>
            </a:r>
            <a:endParaRPr sz="1400" b="0" i="0" u="none" strike="noStrike" cap="none">
              <a:solidFill>
                <a:srgbClr val="000000"/>
              </a:solidFill>
              <a:latin typeface="Verdana"/>
              <a:ea typeface="Verdana"/>
              <a:cs typeface="Verdana"/>
              <a:sym typeface="Verdana"/>
            </a:endParaRPr>
          </a:p>
        </p:txBody>
      </p:sp>
      <p:sp>
        <p:nvSpPr>
          <p:cNvPr id="205" name="Google Shape;205;p4"/>
          <p:cNvSpPr txBox="1"/>
          <p:nvPr/>
        </p:nvSpPr>
        <p:spPr>
          <a:xfrm>
            <a:off x="527700" y="2857875"/>
            <a:ext cx="2129700" cy="615600"/>
          </a:xfrm>
          <a:prstGeom prst="rect">
            <a:avLst/>
          </a:prstGeom>
          <a:solidFill>
            <a:schemeClr val="lt1"/>
          </a:solidFill>
          <a:ln w="9525" cap="flat" cmpd="sng">
            <a:solidFill>
              <a:srgbClr val="4472C4"/>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2100"/>
              <a:buFont typeface="Arial"/>
              <a:buNone/>
            </a:pPr>
            <a:r>
              <a:rPr lang="en-US" sz="2800" b="0" i="0" u="none" strike="noStrike" cap="none">
                <a:solidFill>
                  <a:schemeClr val="dk1"/>
                </a:solidFill>
                <a:latin typeface="Verdana"/>
                <a:ea typeface="Verdana"/>
                <a:cs typeface="Verdana"/>
                <a:sym typeface="Verdana"/>
              </a:rPr>
              <a:t>2. a yard</a:t>
            </a:r>
            <a:endParaRPr sz="1400" b="0" i="0" u="none" strike="noStrike" cap="none">
              <a:solidFill>
                <a:srgbClr val="000000"/>
              </a:solidFill>
              <a:latin typeface="Verdana"/>
              <a:ea typeface="Verdana"/>
              <a:cs typeface="Verdana"/>
              <a:sym typeface="Verdana"/>
            </a:endParaRPr>
          </a:p>
        </p:txBody>
      </p:sp>
      <p:sp>
        <p:nvSpPr>
          <p:cNvPr id="206" name="Google Shape;206;p4"/>
          <p:cNvSpPr txBox="1"/>
          <p:nvPr/>
        </p:nvSpPr>
        <p:spPr>
          <a:xfrm>
            <a:off x="8955899" y="5859900"/>
            <a:ext cx="2072100" cy="615600"/>
          </a:xfrm>
          <a:prstGeom prst="rect">
            <a:avLst/>
          </a:prstGeom>
          <a:solidFill>
            <a:schemeClr val="lt1"/>
          </a:solidFill>
          <a:ln w="9525" cap="flat" cmpd="sng">
            <a:solidFill>
              <a:srgbClr val="4472C4"/>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2100"/>
              <a:buFont typeface="Arial"/>
              <a:buNone/>
            </a:pPr>
            <a:r>
              <a:rPr lang="en-US" sz="2800">
                <a:solidFill>
                  <a:schemeClr val="dk1"/>
                </a:solidFill>
                <a:latin typeface="Verdana"/>
                <a:ea typeface="Verdana"/>
                <a:cs typeface="Verdana"/>
                <a:sym typeface="Verdana"/>
              </a:rPr>
              <a:t>7</a:t>
            </a:r>
            <a:r>
              <a:rPr lang="en-US" sz="2800" b="0" i="0" u="none" strike="noStrike" cap="none">
                <a:solidFill>
                  <a:schemeClr val="dk1"/>
                </a:solidFill>
                <a:latin typeface="Verdana"/>
                <a:ea typeface="Verdana"/>
                <a:cs typeface="Verdana"/>
                <a:sym typeface="Verdana"/>
              </a:rPr>
              <a:t>. corner</a:t>
            </a:r>
            <a:endParaRPr sz="1400" b="0" i="0" u="none" strike="noStrike" cap="none">
              <a:solidFill>
                <a:srgbClr val="000000"/>
              </a:solidFill>
              <a:latin typeface="Verdana"/>
              <a:ea typeface="Verdana"/>
              <a:cs typeface="Verdana"/>
              <a:sym typeface="Verdana"/>
            </a:endParaRPr>
          </a:p>
        </p:txBody>
      </p:sp>
      <p:sp>
        <p:nvSpPr>
          <p:cNvPr id="207" name="Google Shape;207;p4"/>
          <p:cNvSpPr txBox="1"/>
          <p:nvPr/>
        </p:nvSpPr>
        <p:spPr>
          <a:xfrm>
            <a:off x="783800" y="395525"/>
            <a:ext cx="1801200" cy="615600"/>
          </a:xfrm>
          <a:prstGeom prst="rect">
            <a:avLst/>
          </a:prstGeom>
          <a:solidFill>
            <a:schemeClr val="lt1"/>
          </a:solidFill>
          <a:ln w="9525" cap="flat" cmpd="sng">
            <a:solidFill>
              <a:srgbClr val="4472C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Verdana"/>
                <a:ea typeface="Verdana"/>
                <a:cs typeface="Verdana"/>
                <a:sym typeface="Verdana"/>
              </a:rPr>
              <a:t>1. a sign</a:t>
            </a:r>
            <a:endParaRPr sz="1400" b="0" i="0" u="none" strike="noStrike" cap="none">
              <a:solidFill>
                <a:srgbClr val="000000"/>
              </a:solidFill>
              <a:latin typeface="Verdana"/>
              <a:ea typeface="Verdana"/>
              <a:cs typeface="Verdana"/>
              <a:sym typeface="Verdana"/>
            </a:endParaRPr>
          </a:p>
        </p:txBody>
      </p:sp>
      <p:sp>
        <p:nvSpPr>
          <p:cNvPr id="208" name="Google Shape;208;p4"/>
          <p:cNvSpPr txBox="1"/>
          <p:nvPr/>
        </p:nvSpPr>
        <p:spPr>
          <a:xfrm>
            <a:off x="9494625" y="2857875"/>
            <a:ext cx="3427500" cy="615600"/>
          </a:xfrm>
          <a:prstGeom prst="rect">
            <a:avLst/>
          </a:prstGeom>
          <a:solidFill>
            <a:schemeClr val="lt1"/>
          </a:solidFill>
          <a:ln w="9525" cap="flat" cmpd="sng">
            <a:solidFill>
              <a:srgbClr val="4472C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100"/>
              <a:buFont typeface="Arial"/>
              <a:buNone/>
            </a:pPr>
            <a:r>
              <a:rPr lang="en-US" sz="2800">
                <a:solidFill>
                  <a:schemeClr val="dk1"/>
                </a:solidFill>
                <a:latin typeface="Verdana"/>
                <a:ea typeface="Verdana"/>
                <a:cs typeface="Verdana"/>
                <a:sym typeface="Verdana"/>
              </a:rPr>
              <a:t>6</a:t>
            </a:r>
            <a:r>
              <a:rPr lang="en-US" sz="2800" b="0" i="0" u="none" strike="noStrike" cap="none">
                <a:solidFill>
                  <a:schemeClr val="dk1"/>
                </a:solidFill>
                <a:latin typeface="Verdana"/>
                <a:ea typeface="Verdana"/>
                <a:cs typeface="Verdana"/>
                <a:sym typeface="Verdana"/>
              </a:rPr>
              <a:t>. a traffic light</a:t>
            </a:r>
            <a:endParaRPr sz="1400" b="0" i="0" u="none" strike="noStrike" cap="none">
              <a:solidFill>
                <a:srgbClr val="000000"/>
              </a:solidFill>
              <a:latin typeface="Verdana"/>
              <a:ea typeface="Verdana"/>
              <a:cs typeface="Verdana"/>
              <a:sym typeface="Verdana"/>
            </a:endParaRPr>
          </a:p>
        </p:txBody>
      </p:sp>
      <p:pic>
        <p:nvPicPr>
          <p:cNvPr id="209" name="Google Shape;209;p4"/>
          <p:cNvPicPr preferRelativeResize="0"/>
          <p:nvPr/>
        </p:nvPicPr>
        <p:blipFill rotWithShape="1">
          <a:blip r:embed="rId4">
            <a:alphaModFix/>
          </a:blip>
          <a:srcRect/>
          <a:stretch/>
        </p:blipFill>
        <p:spPr>
          <a:xfrm>
            <a:off x="10103475" y="170000"/>
            <a:ext cx="2209799" cy="2209799"/>
          </a:xfrm>
          <a:prstGeom prst="rect">
            <a:avLst/>
          </a:prstGeom>
          <a:noFill/>
          <a:ln>
            <a:noFill/>
          </a:ln>
        </p:spPr>
      </p:pic>
      <p:sp>
        <p:nvSpPr>
          <p:cNvPr id="210" name="Google Shape;210;p4"/>
          <p:cNvSpPr txBox="1"/>
          <p:nvPr/>
        </p:nvSpPr>
        <p:spPr>
          <a:xfrm>
            <a:off x="9448800" y="-445600"/>
            <a:ext cx="2743200" cy="615600"/>
          </a:xfrm>
          <a:prstGeom prst="rect">
            <a:avLst/>
          </a:prstGeom>
          <a:solidFill>
            <a:schemeClr val="lt1"/>
          </a:solidFill>
          <a:ln w="9525" cap="flat" cmpd="sng">
            <a:solidFill>
              <a:srgbClr val="4472C4"/>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100"/>
              <a:buFont typeface="Arial"/>
              <a:buNone/>
            </a:pPr>
            <a:r>
              <a:rPr lang="en-US" sz="2800">
                <a:solidFill>
                  <a:schemeClr val="dk1"/>
                </a:solidFill>
                <a:latin typeface="Verdana"/>
                <a:ea typeface="Verdana"/>
                <a:cs typeface="Verdana"/>
                <a:sym typeface="Verdana"/>
              </a:rPr>
              <a:t>5</a:t>
            </a:r>
            <a:r>
              <a:rPr lang="en-US" sz="2800" b="0" i="0" u="none" strike="noStrike" cap="none">
                <a:solidFill>
                  <a:schemeClr val="dk1"/>
                </a:solidFill>
                <a:latin typeface="Verdana"/>
                <a:ea typeface="Verdana"/>
                <a:cs typeface="Verdana"/>
                <a:sym typeface="Verdana"/>
              </a:rPr>
              <a:t>.a compass</a:t>
            </a:r>
            <a:endParaRPr sz="1400" b="0" i="0" u="none" strike="noStrike" cap="none">
              <a:solidFill>
                <a:srgbClr val="000000"/>
              </a:solidFill>
              <a:latin typeface="Verdana"/>
              <a:ea typeface="Verdana"/>
              <a:cs typeface="Verdana"/>
              <a:sym typeface="Verdana"/>
            </a:endParaRPr>
          </a:p>
        </p:txBody>
      </p:sp>
      <p:sp>
        <p:nvSpPr>
          <p:cNvPr id="211" name="Google Shape;211;p4"/>
          <p:cNvSpPr/>
          <p:nvPr/>
        </p:nvSpPr>
        <p:spPr>
          <a:xfrm>
            <a:off x="3272500" y="4168800"/>
            <a:ext cx="748200" cy="365100"/>
          </a:xfrm>
          <a:prstGeom prst="leftArrow">
            <a:avLst>
              <a:gd name="adj1" fmla="val 50000"/>
              <a:gd name="adj2" fmla="val 50000"/>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accent4"/>
              </a:highlight>
              <a:latin typeface="Arial"/>
              <a:ea typeface="Arial"/>
              <a:cs typeface="Arial"/>
              <a:sym typeface="Arial"/>
            </a:endParaRPr>
          </a:p>
        </p:txBody>
      </p:sp>
      <p:cxnSp>
        <p:nvCxnSpPr>
          <p:cNvPr id="212" name="Google Shape;212;p4"/>
          <p:cNvCxnSpPr/>
          <p:nvPr/>
        </p:nvCxnSpPr>
        <p:spPr>
          <a:xfrm rot="10800000" flipH="1">
            <a:off x="9448800" y="4461950"/>
            <a:ext cx="446400" cy="1863900"/>
          </a:xfrm>
          <a:prstGeom prst="straightConnector1">
            <a:avLst/>
          </a:prstGeom>
          <a:noFill/>
          <a:ln w="9525" cap="flat" cmpd="sng">
            <a:solidFill>
              <a:schemeClr val="dk2"/>
            </a:solidFill>
            <a:prstDash val="solid"/>
            <a:round/>
            <a:headEnd type="none" w="med" len="med"/>
            <a:tailEnd type="triangle" w="med" len="med"/>
          </a:ln>
        </p:spPr>
      </p:cxnSp>
      <p:cxnSp>
        <p:nvCxnSpPr>
          <p:cNvPr id="213" name="Google Shape;213;p4"/>
          <p:cNvCxnSpPr>
            <a:stCxn id="204" idx="0"/>
          </p:cNvCxnSpPr>
          <p:nvPr/>
        </p:nvCxnSpPr>
        <p:spPr>
          <a:xfrm rot="10800000" flipH="1">
            <a:off x="3391832" y="4357243"/>
            <a:ext cx="269700" cy="347400"/>
          </a:xfrm>
          <a:prstGeom prst="straightConnector1">
            <a:avLst/>
          </a:prstGeom>
          <a:noFill/>
          <a:ln w="9525" cap="flat" cmpd="sng">
            <a:solidFill>
              <a:schemeClr val="dk2"/>
            </a:solidFill>
            <a:prstDash val="solid"/>
            <a:round/>
            <a:headEnd type="none" w="med" len="med"/>
            <a:tailEnd type="triangle" w="med" len="med"/>
          </a:ln>
        </p:spPr>
      </p:cxnSp>
      <p:cxnSp>
        <p:nvCxnSpPr>
          <p:cNvPr id="214" name="Google Shape;214;p4"/>
          <p:cNvCxnSpPr/>
          <p:nvPr/>
        </p:nvCxnSpPr>
        <p:spPr>
          <a:xfrm rot="10800000" flipH="1">
            <a:off x="2060400" y="857225"/>
            <a:ext cx="905700" cy="105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8"/>
        <p:cNvGrpSpPr/>
        <p:nvPr/>
      </p:nvGrpSpPr>
      <p:grpSpPr>
        <a:xfrm>
          <a:off x="0" y="0"/>
          <a:ext cx="0" cy="0"/>
          <a:chOff x="0" y="0"/>
          <a:chExt cx="0" cy="0"/>
        </a:xfrm>
      </p:grpSpPr>
      <p:graphicFrame>
        <p:nvGraphicFramePr>
          <p:cNvPr id="219" name="Google Shape;219;g2b2fd4c7d1a_1_0"/>
          <p:cNvGraphicFramePr/>
          <p:nvPr/>
        </p:nvGraphicFramePr>
        <p:xfrm>
          <a:off x="5907675" y="886658"/>
          <a:ext cx="3000000" cy="3000000"/>
        </p:xfrm>
        <a:graphic>
          <a:graphicData uri="http://schemas.openxmlformats.org/drawingml/2006/table">
            <a:tbl>
              <a:tblPr>
                <a:noFill/>
                <a:tableStyleId>{E3C178C8-5770-46B1-89C4-4B5C0483BC85}</a:tableStyleId>
              </a:tblPr>
              <a:tblGrid>
                <a:gridCol w="5936750">
                  <a:extLst>
                    <a:ext uri="{9D8B030D-6E8A-4147-A177-3AD203B41FA5}">
                      <a16:colId xmlns:a16="http://schemas.microsoft.com/office/drawing/2014/main" val="20000"/>
                    </a:ext>
                  </a:extLst>
                </a:gridCol>
              </a:tblGrid>
              <a:tr h="1429400">
                <a:tc>
                  <a:txBody>
                    <a:bodyPr/>
                    <a:lstStyle/>
                    <a:p>
                      <a:pPr marL="0" marR="0" lvl="0" indent="0" algn="l" rtl="0">
                        <a:lnSpc>
                          <a:spcPct val="100000"/>
                        </a:lnSpc>
                        <a:spcBef>
                          <a:spcPts val="0"/>
                        </a:spcBef>
                        <a:spcAft>
                          <a:spcPts val="0"/>
                        </a:spcAft>
                        <a:buNone/>
                      </a:pPr>
                      <a:r>
                        <a:rPr lang="en-US" sz="2800">
                          <a:latin typeface="Calibri"/>
                          <a:ea typeface="Calibri"/>
                          <a:cs typeface="Calibri"/>
                          <a:sym typeface="Calibri"/>
                        </a:rPr>
                        <a:t>A. </a:t>
                      </a:r>
                      <a:r>
                        <a:rPr lang="en-US" sz="2800">
                          <a:latin typeface="Verdana"/>
                          <a:ea typeface="Verdana"/>
                          <a:cs typeface="Verdana"/>
                          <a:sym typeface="Verdana"/>
                        </a:rPr>
                        <a:t>in a </a:t>
                      </a:r>
                      <a:r>
                        <a:rPr lang="en-US" sz="2800" b="1">
                          <a:latin typeface="Verdana"/>
                          <a:ea typeface="Verdana"/>
                          <a:cs typeface="Verdana"/>
                          <a:sym typeface="Verdana"/>
                        </a:rPr>
                        <a:t>race.</a:t>
                      </a:r>
                      <a:endParaRPr>
                        <a:latin typeface="Verdana"/>
                        <a:ea typeface="Verdana"/>
                        <a:cs typeface="Verdana"/>
                        <a:sym typeface="Verdana"/>
                      </a:endParaRPr>
                    </a:p>
                  </a:txBody>
                  <a:tcPr marL="98700" marR="98700" marT="49350" marB="49350"/>
                </a:tc>
                <a:extLst>
                  <a:ext uri="{0D108BD9-81ED-4DB2-BD59-A6C34878D82A}">
                    <a16:rowId xmlns:a16="http://schemas.microsoft.com/office/drawing/2014/main" val="10000"/>
                  </a:ext>
                </a:extLst>
              </a:tr>
              <a:tr h="1429300">
                <a:tc>
                  <a:txBody>
                    <a:bodyPr/>
                    <a:lstStyle/>
                    <a:p>
                      <a:pPr marL="0" marR="0" lvl="0" indent="0" algn="l" rtl="0">
                        <a:lnSpc>
                          <a:spcPct val="100000"/>
                        </a:lnSpc>
                        <a:spcBef>
                          <a:spcPts val="0"/>
                        </a:spcBef>
                        <a:spcAft>
                          <a:spcPts val="0"/>
                        </a:spcAft>
                        <a:buNone/>
                      </a:pPr>
                      <a:r>
                        <a:rPr lang="en-US" sz="2800">
                          <a:latin typeface="Calibri"/>
                          <a:ea typeface="Calibri"/>
                          <a:cs typeface="Calibri"/>
                          <a:sym typeface="Calibri"/>
                        </a:rPr>
                        <a:t>B. </a:t>
                      </a:r>
                      <a:r>
                        <a:rPr lang="en-US" sz="2800">
                          <a:latin typeface="Verdana"/>
                          <a:ea typeface="Verdana"/>
                          <a:cs typeface="Verdana"/>
                          <a:sym typeface="Verdana"/>
                        </a:rPr>
                        <a:t>on the </a:t>
                      </a:r>
                      <a:r>
                        <a:rPr lang="en-US" sz="2800" b="1">
                          <a:latin typeface="Verdana"/>
                          <a:ea typeface="Verdana"/>
                          <a:cs typeface="Verdana"/>
                          <a:sym typeface="Verdana"/>
                        </a:rPr>
                        <a:t>corner</a:t>
                      </a:r>
                      <a:r>
                        <a:rPr lang="en-US" sz="2800">
                          <a:latin typeface="Verdana"/>
                          <a:ea typeface="Verdana"/>
                          <a:cs typeface="Verdana"/>
                          <a:sym typeface="Verdana"/>
                        </a:rPr>
                        <a:t>.</a:t>
                      </a:r>
                      <a:endParaRPr>
                        <a:latin typeface="Verdana"/>
                        <a:ea typeface="Verdana"/>
                        <a:cs typeface="Verdana"/>
                        <a:sym typeface="Verdana"/>
                      </a:endParaRPr>
                    </a:p>
                  </a:txBody>
                  <a:tcPr marL="98700" marR="98700" marT="49350" marB="49350"/>
                </a:tc>
                <a:extLst>
                  <a:ext uri="{0D108BD9-81ED-4DB2-BD59-A6C34878D82A}">
                    <a16:rowId xmlns:a16="http://schemas.microsoft.com/office/drawing/2014/main" val="10001"/>
                  </a:ext>
                </a:extLst>
              </a:tr>
              <a:tr h="1429300">
                <a:tc>
                  <a:txBody>
                    <a:bodyPr/>
                    <a:lstStyle/>
                    <a:p>
                      <a:pPr marL="0" marR="0" lvl="0" indent="0" algn="l" rtl="0">
                        <a:lnSpc>
                          <a:spcPct val="100000"/>
                        </a:lnSpc>
                        <a:spcBef>
                          <a:spcPts val="0"/>
                        </a:spcBef>
                        <a:spcAft>
                          <a:spcPts val="0"/>
                        </a:spcAft>
                        <a:buNone/>
                      </a:pPr>
                      <a:r>
                        <a:rPr lang="en-US" sz="2800">
                          <a:latin typeface="Calibri"/>
                          <a:ea typeface="Calibri"/>
                          <a:cs typeface="Calibri"/>
                          <a:sym typeface="Calibri"/>
                        </a:rPr>
                        <a:t>C. </a:t>
                      </a:r>
                      <a:r>
                        <a:rPr lang="en-US" sz="2800">
                          <a:latin typeface="Verdana"/>
                          <a:ea typeface="Verdana"/>
                          <a:cs typeface="Verdana"/>
                          <a:sym typeface="Verdana"/>
                        </a:rPr>
                        <a:t>how to get to the store.</a:t>
                      </a:r>
                      <a:endParaRPr>
                        <a:latin typeface="Verdana"/>
                        <a:ea typeface="Verdana"/>
                        <a:cs typeface="Verdana"/>
                        <a:sym typeface="Verdana"/>
                      </a:endParaRPr>
                    </a:p>
                  </a:txBody>
                  <a:tcPr marL="98700" marR="98700" marT="49350" marB="49350"/>
                </a:tc>
                <a:extLst>
                  <a:ext uri="{0D108BD9-81ED-4DB2-BD59-A6C34878D82A}">
                    <a16:rowId xmlns:a16="http://schemas.microsoft.com/office/drawing/2014/main" val="10002"/>
                  </a:ext>
                </a:extLst>
              </a:tr>
              <a:tr h="1429300">
                <a:tc>
                  <a:txBody>
                    <a:bodyPr/>
                    <a:lstStyle/>
                    <a:p>
                      <a:pPr marL="0" marR="0" lvl="0" indent="0" algn="l" rtl="0">
                        <a:lnSpc>
                          <a:spcPct val="100000"/>
                        </a:lnSpc>
                        <a:spcBef>
                          <a:spcPts val="0"/>
                        </a:spcBef>
                        <a:spcAft>
                          <a:spcPts val="0"/>
                        </a:spcAft>
                        <a:buNone/>
                      </a:pPr>
                      <a:r>
                        <a:rPr lang="en-US" sz="2800">
                          <a:latin typeface="Calibri"/>
                          <a:ea typeface="Calibri"/>
                          <a:cs typeface="Calibri"/>
                          <a:sym typeface="Calibri"/>
                        </a:rPr>
                        <a:t>D.</a:t>
                      </a:r>
                      <a:r>
                        <a:rPr lang="en-US" sz="2800">
                          <a:latin typeface="Verdana"/>
                          <a:ea typeface="Verdana"/>
                          <a:cs typeface="Verdana"/>
                          <a:sym typeface="Verdana"/>
                        </a:rPr>
                        <a:t> shows the direction: north, south, east, or west.</a:t>
                      </a:r>
                      <a:r>
                        <a:rPr lang="en-US" sz="2800" u="none" strike="noStrike" cap="none">
                          <a:latin typeface="Verdana"/>
                          <a:ea typeface="Verdana"/>
                          <a:cs typeface="Verdana"/>
                          <a:sym typeface="Verdana"/>
                        </a:rPr>
                        <a:t> </a:t>
                      </a:r>
                      <a:endParaRPr/>
                    </a:p>
                  </a:txBody>
                  <a:tcPr marL="98700" marR="98700" marT="49350" marB="49350"/>
                </a:tc>
                <a:extLst>
                  <a:ext uri="{0D108BD9-81ED-4DB2-BD59-A6C34878D82A}">
                    <a16:rowId xmlns:a16="http://schemas.microsoft.com/office/drawing/2014/main" val="10003"/>
                  </a:ext>
                </a:extLst>
              </a:tr>
            </a:tbl>
          </a:graphicData>
        </a:graphic>
      </p:graphicFrame>
      <p:sp>
        <p:nvSpPr>
          <p:cNvPr id="220" name="Google Shape;220;g2b2fd4c7d1a_1_0"/>
          <p:cNvSpPr txBox="1"/>
          <p:nvPr/>
        </p:nvSpPr>
        <p:spPr>
          <a:xfrm>
            <a:off x="1175386" y="-290807"/>
            <a:ext cx="11016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400"/>
              <a:buFont typeface="Verdana"/>
              <a:buNone/>
            </a:pPr>
            <a:r>
              <a:rPr lang="en-US" sz="3200" b="1" i="0" u="none" strike="noStrike" cap="none">
                <a:solidFill>
                  <a:srgbClr val="000000"/>
                </a:solidFill>
                <a:latin typeface="Verdana"/>
                <a:ea typeface="Verdana"/>
                <a:cs typeface="Verdana"/>
                <a:sym typeface="Verdana"/>
              </a:rPr>
              <a:t>Match the beginning and end of each sentence.</a:t>
            </a:r>
            <a:endParaRPr/>
          </a:p>
        </p:txBody>
      </p:sp>
      <p:graphicFrame>
        <p:nvGraphicFramePr>
          <p:cNvPr id="221" name="Google Shape;221;g2b2fd4c7d1a_1_0"/>
          <p:cNvGraphicFramePr/>
          <p:nvPr/>
        </p:nvGraphicFramePr>
        <p:xfrm>
          <a:off x="254443" y="886658"/>
          <a:ext cx="3000000" cy="3000000"/>
        </p:xfrm>
        <a:graphic>
          <a:graphicData uri="http://schemas.openxmlformats.org/drawingml/2006/table">
            <a:tbl>
              <a:tblPr>
                <a:noFill/>
                <a:tableStyleId>{E3C178C8-5770-46B1-89C4-4B5C0483BC85}</a:tableStyleId>
              </a:tblPr>
              <a:tblGrid>
                <a:gridCol w="4775900">
                  <a:extLst>
                    <a:ext uri="{9D8B030D-6E8A-4147-A177-3AD203B41FA5}">
                      <a16:colId xmlns:a16="http://schemas.microsoft.com/office/drawing/2014/main" val="20000"/>
                    </a:ext>
                  </a:extLst>
                </a:gridCol>
              </a:tblGrid>
              <a:tr h="1429400">
                <a:tc>
                  <a:txBody>
                    <a:bodyPr/>
                    <a:lstStyle/>
                    <a:p>
                      <a:pPr marL="457200" marR="0" lvl="0" indent="-406400" algn="l" rtl="0">
                        <a:lnSpc>
                          <a:spcPct val="100000"/>
                        </a:lnSpc>
                        <a:spcBef>
                          <a:spcPts val="0"/>
                        </a:spcBef>
                        <a:spcAft>
                          <a:spcPts val="0"/>
                        </a:spcAft>
                        <a:buSzPts val="2800"/>
                        <a:buFont typeface="Verdana"/>
                        <a:buAutoNum type="arabicPeriod"/>
                      </a:pPr>
                      <a:r>
                        <a:rPr lang="en-US" sz="2800">
                          <a:latin typeface="Verdana"/>
                          <a:ea typeface="Verdana"/>
                          <a:cs typeface="Verdana"/>
                          <a:sym typeface="Verdana"/>
                        </a:rPr>
                        <a:t>A </a:t>
                      </a:r>
                      <a:r>
                        <a:rPr lang="en-US" sz="2800" b="1">
                          <a:latin typeface="Verdana"/>
                          <a:ea typeface="Verdana"/>
                          <a:cs typeface="Verdana"/>
                          <a:sym typeface="Verdana"/>
                        </a:rPr>
                        <a:t>compass</a:t>
                      </a:r>
                      <a:r>
                        <a:rPr lang="en-US" sz="2800" u="none" strike="noStrike" cap="none">
                          <a:latin typeface="Verdana"/>
                          <a:ea typeface="Verdana"/>
                          <a:cs typeface="Verdana"/>
                          <a:sym typeface="Verdana"/>
                        </a:rPr>
                        <a:t>                          </a:t>
                      </a:r>
                      <a:endParaRPr/>
                    </a:p>
                  </a:txBody>
                  <a:tcPr marL="98700" marR="98700" marT="49350" marB="49350"/>
                </a:tc>
                <a:extLst>
                  <a:ext uri="{0D108BD9-81ED-4DB2-BD59-A6C34878D82A}">
                    <a16:rowId xmlns:a16="http://schemas.microsoft.com/office/drawing/2014/main" val="10000"/>
                  </a:ext>
                </a:extLst>
              </a:tr>
              <a:tr h="14293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2. The </a:t>
                      </a:r>
                      <a:r>
                        <a:rPr lang="en-US" sz="2800" b="1">
                          <a:latin typeface="Verdana"/>
                          <a:ea typeface="Verdana"/>
                          <a:cs typeface="Verdana"/>
                          <a:sym typeface="Verdana"/>
                        </a:rPr>
                        <a:t>directions</a:t>
                      </a:r>
                      <a:r>
                        <a:rPr lang="en-US" sz="2800">
                          <a:latin typeface="Verdana"/>
                          <a:ea typeface="Verdana"/>
                          <a:cs typeface="Verdana"/>
                          <a:sym typeface="Verdana"/>
                        </a:rPr>
                        <a:t> tell me</a:t>
                      </a:r>
                      <a:endParaRPr>
                        <a:latin typeface="Verdana"/>
                        <a:ea typeface="Verdana"/>
                        <a:cs typeface="Verdana"/>
                        <a:sym typeface="Verdana"/>
                      </a:endParaRPr>
                    </a:p>
                  </a:txBody>
                  <a:tcPr marL="98700" marR="98700" marT="49350" marB="49350"/>
                </a:tc>
                <a:extLst>
                  <a:ext uri="{0D108BD9-81ED-4DB2-BD59-A6C34878D82A}">
                    <a16:rowId xmlns:a16="http://schemas.microsoft.com/office/drawing/2014/main" val="10001"/>
                  </a:ext>
                </a:extLst>
              </a:tr>
              <a:tr h="14293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3. The store is</a:t>
                      </a:r>
                      <a:endParaRPr sz="2800" b="1" u="none" strike="noStrike" cap="none">
                        <a:latin typeface="Verdana"/>
                        <a:ea typeface="Verdana"/>
                        <a:cs typeface="Verdana"/>
                        <a:sym typeface="Verdana"/>
                      </a:endParaRPr>
                    </a:p>
                  </a:txBody>
                  <a:tcPr marL="98700" marR="98700" marT="49350" marB="49350"/>
                </a:tc>
                <a:extLst>
                  <a:ext uri="{0D108BD9-81ED-4DB2-BD59-A6C34878D82A}">
                    <a16:rowId xmlns:a16="http://schemas.microsoft.com/office/drawing/2014/main" val="10002"/>
                  </a:ext>
                </a:extLst>
              </a:tr>
              <a:tr h="14293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4. They are running </a:t>
                      </a:r>
                      <a:r>
                        <a:rPr lang="en-US" sz="2800" u="none" strike="noStrike" cap="none">
                          <a:latin typeface="Verdana"/>
                          <a:ea typeface="Verdana"/>
                          <a:cs typeface="Verdana"/>
                          <a:sym typeface="Verdana"/>
                        </a:rPr>
                        <a:t>     </a:t>
                      </a:r>
                      <a:endParaRPr sz="2800" b="0" u="none" strike="noStrike" cap="none">
                        <a:latin typeface="Verdana"/>
                        <a:ea typeface="Verdana"/>
                        <a:cs typeface="Verdana"/>
                        <a:sym typeface="Verdana"/>
                      </a:endParaRPr>
                    </a:p>
                  </a:txBody>
                  <a:tcPr marL="98700" marR="98700" marT="49350" marB="49350"/>
                </a:tc>
                <a:extLst>
                  <a:ext uri="{0D108BD9-81ED-4DB2-BD59-A6C34878D82A}">
                    <a16:rowId xmlns:a16="http://schemas.microsoft.com/office/drawing/2014/main" val="10003"/>
                  </a:ext>
                </a:extLst>
              </a:tr>
            </a:tbl>
          </a:graphicData>
        </a:graphic>
      </p:graphicFrame>
      <p:pic>
        <p:nvPicPr>
          <p:cNvPr id="222" name="Google Shape;222;g2b2fd4c7d1a_1_0"/>
          <p:cNvPicPr preferRelativeResize="0"/>
          <p:nvPr/>
        </p:nvPicPr>
        <p:blipFill rotWithShape="1">
          <a:blip r:embed="rId3">
            <a:alphaModFix/>
          </a:blip>
          <a:srcRect l="16161" t="3147" r="13231"/>
          <a:stretch/>
        </p:blipFill>
        <p:spPr>
          <a:xfrm>
            <a:off x="10634616" y="2316050"/>
            <a:ext cx="1720509" cy="2360125"/>
          </a:xfrm>
          <a:prstGeom prst="rect">
            <a:avLst/>
          </a:prstGeom>
          <a:noFill/>
          <a:ln>
            <a:noFill/>
          </a:ln>
        </p:spPr>
      </p:pic>
      <p:pic>
        <p:nvPicPr>
          <p:cNvPr id="223" name="Google Shape;223;g2b2fd4c7d1a_1_0"/>
          <p:cNvPicPr preferRelativeResize="0"/>
          <p:nvPr/>
        </p:nvPicPr>
        <p:blipFill rotWithShape="1">
          <a:blip r:embed="rId4">
            <a:alphaModFix/>
          </a:blip>
          <a:srcRect/>
          <a:stretch/>
        </p:blipFill>
        <p:spPr>
          <a:xfrm>
            <a:off x="2992363" y="3582302"/>
            <a:ext cx="2485551" cy="1266300"/>
          </a:xfrm>
          <a:prstGeom prst="rect">
            <a:avLst/>
          </a:prstGeom>
          <a:noFill/>
          <a:ln>
            <a:noFill/>
          </a:ln>
        </p:spPr>
      </p:pic>
      <p:pic>
        <p:nvPicPr>
          <p:cNvPr id="224" name="Google Shape;224;g2b2fd4c7d1a_1_0"/>
          <p:cNvPicPr preferRelativeResize="0"/>
          <p:nvPr/>
        </p:nvPicPr>
        <p:blipFill rotWithShape="1">
          <a:blip r:embed="rId5">
            <a:alphaModFix/>
          </a:blip>
          <a:srcRect l="17878" t="5566" r="19695" b="12452"/>
          <a:stretch/>
        </p:blipFill>
        <p:spPr>
          <a:xfrm>
            <a:off x="3439925" y="510088"/>
            <a:ext cx="1590425" cy="1853950"/>
          </a:xfrm>
          <a:prstGeom prst="rect">
            <a:avLst/>
          </a:prstGeom>
          <a:noFill/>
          <a:ln>
            <a:noFill/>
          </a:ln>
        </p:spPr>
      </p:pic>
      <p:pic>
        <p:nvPicPr>
          <p:cNvPr id="225" name="Google Shape;225;g2b2fd4c7d1a_1_0"/>
          <p:cNvPicPr preferRelativeResize="0"/>
          <p:nvPr/>
        </p:nvPicPr>
        <p:blipFill rotWithShape="1">
          <a:blip r:embed="rId6">
            <a:alphaModFix/>
          </a:blip>
          <a:srcRect l="-11520" t="6373" b="-23523"/>
          <a:stretch/>
        </p:blipFill>
        <p:spPr>
          <a:xfrm>
            <a:off x="8142558" y="651975"/>
            <a:ext cx="2634191" cy="1664075"/>
          </a:xfrm>
          <a:prstGeom prst="rect">
            <a:avLst/>
          </a:prstGeom>
          <a:noFill/>
          <a:ln>
            <a:noFill/>
          </a:ln>
        </p:spPr>
      </p:pic>
      <p:sp>
        <p:nvSpPr>
          <p:cNvPr id="226" name="Google Shape;226;g2b2fd4c7d1a_1_0"/>
          <p:cNvSpPr/>
          <p:nvPr/>
        </p:nvSpPr>
        <p:spPr>
          <a:xfrm rot="8894218">
            <a:off x="3255662" y="4431022"/>
            <a:ext cx="390952" cy="692577"/>
          </a:xfrm>
          <a:prstGeom prst="downArrow">
            <a:avLst>
              <a:gd name="adj1" fmla="val 50000"/>
              <a:gd name="adj2" fmla="val 50000"/>
            </a:avLst>
          </a:prstGeom>
          <a:solidFill>
            <a:srgbClr val="4285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0"/>
        <p:cNvGrpSpPr/>
        <p:nvPr/>
      </p:nvGrpSpPr>
      <p:grpSpPr>
        <a:xfrm>
          <a:off x="0" y="0"/>
          <a:ext cx="0" cy="0"/>
          <a:chOff x="0" y="0"/>
          <a:chExt cx="0" cy="0"/>
        </a:xfrm>
      </p:grpSpPr>
      <p:graphicFrame>
        <p:nvGraphicFramePr>
          <p:cNvPr id="231" name="Google Shape;231;g2b2fd4c7d1a_1_170"/>
          <p:cNvGraphicFramePr/>
          <p:nvPr/>
        </p:nvGraphicFramePr>
        <p:xfrm>
          <a:off x="5907675" y="886658"/>
          <a:ext cx="3000000" cy="3000000"/>
        </p:xfrm>
        <a:graphic>
          <a:graphicData uri="http://schemas.openxmlformats.org/drawingml/2006/table">
            <a:tbl>
              <a:tblPr>
                <a:noFill/>
                <a:tableStyleId>{E3C178C8-5770-46B1-89C4-4B5C0483BC85}</a:tableStyleId>
              </a:tblPr>
              <a:tblGrid>
                <a:gridCol w="5936750">
                  <a:extLst>
                    <a:ext uri="{9D8B030D-6E8A-4147-A177-3AD203B41FA5}">
                      <a16:colId xmlns:a16="http://schemas.microsoft.com/office/drawing/2014/main" val="20000"/>
                    </a:ext>
                  </a:extLst>
                </a:gridCol>
              </a:tblGrid>
              <a:tr h="1429400">
                <a:tc>
                  <a:txBody>
                    <a:bodyPr/>
                    <a:lstStyle/>
                    <a:p>
                      <a:pPr marL="0" marR="0" lvl="0" indent="0" algn="l" rtl="0">
                        <a:lnSpc>
                          <a:spcPct val="100000"/>
                        </a:lnSpc>
                        <a:spcBef>
                          <a:spcPts val="0"/>
                        </a:spcBef>
                        <a:spcAft>
                          <a:spcPts val="0"/>
                        </a:spcAft>
                        <a:buNone/>
                      </a:pPr>
                      <a:r>
                        <a:rPr lang="en-US" sz="2800">
                          <a:latin typeface="Calibri"/>
                          <a:ea typeface="Calibri"/>
                          <a:cs typeface="Calibri"/>
                          <a:sym typeface="Calibri"/>
                        </a:rPr>
                        <a:t>E.</a:t>
                      </a:r>
                      <a:r>
                        <a:rPr lang="en-US" sz="2800" u="none" strike="noStrike" cap="none">
                          <a:latin typeface="Verdana"/>
                          <a:ea typeface="Verdana"/>
                          <a:cs typeface="Verdana"/>
                          <a:sym typeface="Verdana"/>
                        </a:rPr>
                        <a:t> </a:t>
                      </a:r>
                      <a:r>
                        <a:rPr lang="en-US" sz="2800">
                          <a:latin typeface="Verdana"/>
                          <a:ea typeface="Verdana"/>
                          <a:cs typeface="Verdana"/>
                          <a:sym typeface="Verdana"/>
                        </a:rPr>
                        <a:t>is red.</a:t>
                      </a:r>
                      <a:endParaRPr/>
                    </a:p>
                  </a:txBody>
                  <a:tcPr marL="98700" marR="98700" marT="49350" marB="49350"/>
                </a:tc>
                <a:extLst>
                  <a:ext uri="{0D108BD9-81ED-4DB2-BD59-A6C34878D82A}">
                    <a16:rowId xmlns:a16="http://schemas.microsoft.com/office/drawing/2014/main" val="10000"/>
                  </a:ext>
                </a:extLst>
              </a:tr>
              <a:tr h="1429300">
                <a:tc>
                  <a:txBody>
                    <a:bodyPr/>
                    <a:lstStyle/>
                    <a:p>
                      <a:pPr marL="0" marR="0" lvl="0" indent="0" algn="l" rtl="0">
                        <a:lnSpc>
                          <a:spcPct val="100000"/>
                        </a:lnSpc>
                        <a:spcBef>
                          <a:spcPts val="0"/>
                        </a:spcBef>
                        <a:spcAft>
                          <a:spcPts val="0"/>
                        </a:spcAft>
                        <a:buNone/>
                      </a:pPr>
                      <a:r>
                        <a:rPr lang="en-US" sz="2800">
                          <a:latin typeface="Calibri"/>
                          <a:ea typeface="Calibri"/>
                          <a:cs typeface="Calibri"/>
                          <a:sym typeface="Calibri"/>
                        </a:rPr>
                        <a:t>F. </a:t>
                      </a:r>
                      <a:r>
                        <a:rPr lang="en-US" sz="2800">
                          <a:latin typeface="Verdana"/>
                          <a:ea typeface="Verdana"/>
                          <a:cs typeface="Verdana"/>
                          <a:sym typeface="Verdana"/>
                        </a:rPr>
                        <a:t>goes over the river.</a:t>
                      </a:r>
                      <a:endParaRPr/>
                    </a:p>
                  </a:txBody>
                  <a:tcPr marL="98700" marR="98700" marT="49350" marB="49350"/>
                </a:tc>
                <a:extLst>
                  <a:ext uri="{0D108BD9-81ED-4DB2-BD59-A6C34878D82A}">
                    <a16:rowId xmlns:a16="http://schemas.microsoft.com/office/drawing/2014/main" val="10001"/>
                  </a:ext>
                </a:extLst>
              </a:tr>
              <a:tr h="1429300">
                <a:tc>
                  <a:txBody>
                    <a:bodyPr/>
                    <a:lstStyle/>
                    <a:p>
                      <a:pPr marL="0" marR="0" lvl="0" indent="0" algn="l" rtl="0">
                        <a:lnSpc>
                          <a:spcPct val="100000"/>
                        </a:lnSpc>
                        <a:spcBef>
                          <a:spcPts val="0"/>
                        </a:spcBef>
                        <a:spcAft>
                          <a:spcPts val="0"/>
                        </a:spcAft>
                        <a:buNone/>
                      </a:pPr>
                      <a:r>
                        <a:rPr lang="en-US" sz="2800">
                          <a:latin typeface="Calibri"/>
                          <a:ea typeface="Calibri"/>
                          <a:cs typeface="Calibri"/>
                          <a:sym typeface="Calibri"/>
                        </a:rPr>
                        <a:t>G. </a:t>
                      </a:r>
                      <a:r>
                        <a:rPr lang="en-US" sz="2800">
                          <a:latin typeface="Verdana"/>
                          <a:ea typeface="Verdana"/>
                          <a:cs typeface="Verdana"/>
                          <a:sym typeface="Verdana"/>
                        </a:rPr>
                        <a:t>tells us when to stop and when to go.</a:t>
                      </a:r>
                      <a:endParaRPr/>
                    </a:p>
                  </a:txBody>
                  <a:tcPr marL="98700" marR="98700" marT="49350" marB="49350"/>
                </a:tc>
                <a:extLst>
                  <a:ext uri="{0D108BD9-81ED-4DB2-BD59-A6C34878D82A}">
                    <a16:rowId xmlns:a16="http://schemas.microsoft.com/office/drawing/2014/main" val="10002"/>
                  </a:ext>
                </a:extLst>
              </a:tr>
              <a:tr h="1429300">
                <a:tc>
                  <a:txBody>
                    <a:bodyPr/>
                    <a:lstStyle/>
                    <a:p>
                      <a:pPr marL="0" marR="0" lvl="0" indent="0" algn="l" rtl="0">
                        <a:lnSpc>
                          <a:spcPct val="100000"/>
                        </a:lnSpc>
                        <a:spcBef>
                          <a:spcPts val="0"/>
                        </a:spcBef>
                        <a:spcAft>
                          <a:spcPts val="0"/>
                        </a:spcAft>
                        <a:buNone/>
                      </a:pPr>
                      <a:r>
                        <a:rPr lang="en-US" sz="2800">
                          <a:latin typeface="Calibri"/>
                          <a:ea typeface="Calibri"/>
                          <a:cs typeface="Calibri"/>
                          <a:sym typeface="Calibri"/>
                        </a:rPr>
                        <a:t>H. </a:t>
                      </a:r>
                      <a:r>
                        <a:rPr lang="en-US" sz="2800">
                          <a:latin typeface="Verdana"/>
                          <a:ea typeface="Verdana"/>
                          <a:cs typeface="Verdana"/>
                          <a:sym typeface="Verdana"/>
                        </a:rPr>
                        <a:t>are in the </a:t>
                      </a:r>
                      <a:r>
                        <a:rPr lang="en-US" sz="2800" b="1">
                          <a:latin typeface="Verdana"/>
                          <a:ea typeface="Verdana"/>
                          <a:cs typeface="Verdana"/>
                          <a:sym typeface="Verdana"/>
                        </a:rPr>
                        <a:t>yard</a:t>
                      </a:r>
                      <a:r>
                        <a:rPr lang="en-US" sz="2800">
                          <a:latin typeface="Verdana"/>
                          <a:ea typeface="Verdana"/>
                          <a:cs typeface="Verdana"/>
                          <a:sym typeface="Verdana"/>
                        </a:rPr>
                        <a:t>.</a:t>
                      </a:r>
                      <a:r>
                        <a:rPr lang="en-US" sz="2800" u="none" strike="noStrike" cap="none">
                          <a:latin typeface="Verdana"/>
                          <a:ea typeface="Verdana"/>
                          <a:cs typeface="Verdana"/>
                          <a:sym typeface="Verdana"/>
                        </a:rPr>
                        <a:t> </a:t>
                      </a:r>
                      <a:endParaRPr/>
                    </a:p>
                  </a:txBody>
                  <a:tcPr marL="98700" marR="98700" marT="49350" marB="49350"/>
                </a:tc>
                <a:extLst>
                  <a:ext uri="{0D108BD9-81ED-4DB2-BD59-A6C34878D82A}">
                    <a16:rowId xmlns:a16="http://schemas.microsoft.com/office/drawing/2014/main" val="10003"/>
                  </a:ext>
                </a:extLst>
              </a:tr>
            </a:tbl>
          </a:graphicData>
        </a:graphic>
      </p:graphicFrame>
      <p:sp>
        <p:nvSpPr>
          <p:cNvPr id="232" name="Google Shape;232;g2b2fd4c7d1a_1_170"/>
          <p:cNvSpPr txBox="1"/>
          <p:nvPr/>
        </p:nvSpPr>
        <p:spPr>
          <a:xfrm>
            <a:off x="1175386" y="-290807"/>
            <a:ext cx="11016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400"/>
              <a:buFont typeface="Verdana"/>
              <a:buNone/>
            </a:pPr>
            <a:r>
              <a:rPr lang="en-US" sz="3200" b="1" i="0" u="none" strike="noStrike" cap="none">
                <a:solidFill>
                  <a:srgbClr val="000000"/>
                </a:solidFill>
                <a:latin typeface="Verdana"/>
                <a:ea typeface="Verdana"/>
                <a:cs typeface="Verdana"/>
                <a:sym typeface="Verdana"/>
              </a:rPr>
              <a:t>Match the beginning and end of each sentence.</a:t>
            </a:r>
            <a:endParaRPr/>
          </a:p>
        </p:txBody>
      </p:sp>
      <p:graphicFrame>
        <p:nvGraphicFramePr>
          <p:cNvPr id="233" name="Google Shape;233;g2b2fd4c7d1a_1_170"/>
          <p:cNvGraphicFramePr/>
          <p:nvPr/>
        </p:nvGraphicFramePr>
        <p:xfrm>
          <a:off x="254443" y="886658"/>
          <a:ext cx="3000000" cy="3000000"/>
        </p:xfrm>
        <a:graphic>
          <a:graphicData uri="http://schemas.openxmlformats.org/drawingml/2006/table">
            <a:tbl>
              <a:tblPr>
                <a:noFill/>
                <a:tableStyleId>{E3C178C8-5770-46B1-89C4-4B5C0483BC85}</a:tableStyleId>
              </a:tblPr>
              <a:tblGrid>
                <a:gridCol w="4775900">
                  <a:extLst>
                    <a:ext uri="{9D8B030D-6E8A-4147-A177-3AD203B41FA5}">
                      <a16:colId xmlns:a16="http://schemas.microsoft.com/office/drawing/2014/main" val="20000"/>
                    </a:ext>
                  </a:extLst>
                </a:gridCol>
              </a:tblGrid>
              <a:tr h="14294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5.A </a:t>
                      </a:r>
                      <a:r>
                        <a:rPr lang="en-US" sz="2800" b="1">
                          <a:latin typeface="Verdana"/>
                          <a:ea typeface="Verdana"/>
                          <a:cs typeface="Verdana"/>
                          <a:sym typeface="Verdana"/>
                        </a:rPr>
                        <a:t>bridge</a:t>
                      </a:r>
                      <a:r>
                        <a:rPr lang="en-US" sz="2800" u="none" strike="noStrike" cap="none">
                          <a:latin typeface="Verdana"/>
                          <a:ea typeface="Verdana"/>
                          <a:cs typeface="Verdana"/>
                          <a:sym typeface="Verdana"/>
                        </a:rPr>
                        <a:t>                          </a:t>
                      </a:r>
                      <a:endParaRPr/>
                    </a:p>
                  </a:txBody>
                  <a:tcPr marL="98700" marR="98700" marT="49350" marB="49350"/>
                </a:tc>
                <a:extLst>
                  <a:ext uri="{0D108BD9-81ED-4DB2-BD59-A6C34878D82A}">
                    <a16:rowId xmlns:a16="http://schemas.microsoft.com/office/drawing/2014/main" val="10000"/>
                  </a:ext>
                </a:extLst>
              </a:tr>
              <a:tr h="14293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6. The boy and his father</a:t>
                      </a:r>
                      <a:endParaRPr>
                        <a:latin typeface="Verdana"/>
                        <a:ea typeface="Verdana"/>
                        <a:cs typeface="Verdana"/>
                        <a:sym typeface="Verdana"/>
                      </a:endParaRPr>
                    </a:p>
                  </a:txBody>
                  <a:tcPr marL="98700" marR="98700" marT="49350" marB="49350"/>
                </a:tc>
                <a:extLst>
                  <a:ext uri="{0D108BD9-81ED-4DB2-BD59-A6C34878D82A}">
                    <a16:rowId xmlns:a16="http://schemas.microsoft.com/office/drawing/2014/main" val="10001"/>
                  </a:ext>
                </a:extLst>
              </a:tr>
              <a:tr h="14293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7. The stop </a:t>
                      </a:r>
                      <a:r>
                        <a:rPr lang="en-US" sz="2800" b="1">
                          <a:latin typeface="Verdana"/>
                          <a:ea typeface="Verdana"/>
                          <a:cs typeface="Verdana"/>
                          <a:sym typeface="Verdana"/>
                        </a:rPr>
                        <a:t>sign</a:t>
                      </a:r>
                      <a:endParaRPr sz="2800" u="none" strike="noStrike" cap="none">
                        <a:latin typeface="Verdana"/>
                        <a:ea typeface="Verdana"/>
                        <a:cs typeface="Verdana"/>
                        <a:sym typeface="Verdana"/>
                      </a:endParaRPr>
                    </a:p>
                  </a:txBody>
                  <a:tcPr marL="98700" marR="98700" marT="49350" marB="49350"/>
                </a:tc>
                <a:extLst>
                  <a:ext uri="{0D108BD9-81ED-4DB2-BD59-A6C34878D82A}">
                    <a16:rowId xmlns:a16="http://schemas.microsoft.com/office/drawing/2014/main" val="10002"/>
                  </a:ext>
                </a:extLst>
              </a:tr>
              <a:tr h="14293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8. The </a:t>
                      </a:r>
                      <a:r>
                        <a:rPr lang="en-US" sz="2800" b="1">
                          <a:latin typeface="Verdana"/>
                          <a:ea typeface="Verdana"/>
                          <a:cs typeface="Verdana"/>
                          <a:sym typeface="Verdana"/>
                        </a:rPr>
                        <a:t>traffic light</a:t>
                      </a:r>
                      <a:r>
                        <a:rPr lang="en-US" sz="2800" u="none" strike="noStrike" cap="none">
                          <a:latin typeface="Verdana"/>
                          <a:ea typeface="Verdana"/>
                          <a:cs typeface="Verdana"/>
                          <a:sym typeface="Verdana"/>
                        </a:rPr>
                        <a:t>     </a:t>
                      </a:r>
                      <a:endParaRPr sz="2800" b="0" u="none" strike="noStrike" cap="none">
                        <a:latin typeface="Verdana"/>
                        <a:ea typeface="Verdana"/>
                        <a:cs typeface="Verdana"/>
                        <a:sym typeface="Verdana"/>
                      </a:endParaRPr>
                    </a:p>
                  </a:txBody>
                  <a:tcPr marL="98700" marR="98700" marT="49350" marB="49350"/>
                </a:tc>
                <a:extLst>
                  <a:ext uri="{0D108BD9-81ED-4DB2-BD59-A6C34878D82A}">
                    <a16:rowId xmlns:a16="http://schemas.microsoft.com/office/drawing/2014/main" val="10003"/>
                  </a:ext>
                </a:extLst>
              </a:tr>
            </a:tbl>
          </a:graphicData>
        </a:graphic>
      </p:graphicFrame>
      <p:pic>
        <p:nvPicPr>
          <p:cNvPr id="234" name="Google Shape;234;g2b2fd4c7d1a_1_170"/>
          <p:cNvPicPr preferRelativeResize="0"/>
          <p:nvPr/>
        </p:nvPicPr>
        <p:blipFill rotWithShape="1">
          <a:blip r:embed="rId3">
            <a:alphaModFix/>
          </a:blip>
          <a:srcRect l="32684" r="11843"/>
          <a:stretch/>
        </p:blipFill>
        <p:spPr>
          <a:xfrm>
            <a:off x="2831162" y="614488"/>
            <a:ext cx="2383425" cy="1427575"/>
          </a:xfrm>
          <a:prstGeom prst="rect">
            <a:avLst/>
          </a:prstGeom>
          <a:noFill/>
          <a:ln>
            <a:noFill/>
          </a:ln>
        </p:spPr>
      </p:pic>
      <p:pic>
        <p:nvPicPr>
          <p:cNvPr id="235" name="Google Shape;235;g2b2fd4c7d1a_1_170"/>
          <p:cNvPicPr preferRelativeResize="0"/>
          <p:nvPr/>
        </p:nvPicPr>
        <p:blipFill rotWithShape="1">
          <a:blip r:embed="rId4">
            <a:alphaModFix/>
          </a:blip>
          <a:srcRect/>
          <a:stretch/>
        </p:blipFill>
        <p:spPr>
          <a:xfrm>
            <a:off x="9335104" y="4810035"/>
            <a:ext cx="2309200" cy="1427561"/>
          </a:xfrm>
          <a:prstGeom prst="rect">
            <a:avLst/>
          </a:prstGeom>
          <a:noFill/>
          <a:ln>
            <a:noFill/>
          </a:ln>
        </p:spPr>
      </p:pic>
      <p:pic>
        <p:nvPicPr>
          <p:cNvPr id="236" name="Google Shape;236;g2b2fd4c7d1a_1_170"/>
          <p:cNvPicPr preferRelativeResize="0"/>
          <p:nvPr/>
        </p:nvPicPr>
        <p:blipFill rotWithShape="1">
          <a:blip r:embed="rId5">
            <a:alphaModFix/>
          </a:blip>
          <a:srcRect l="48439" t="20373" r="30660" b="56903"/>
          <a:stretch/>
        </p:blipFill>
        <p:spPr>
          <a:xfrm>
            <a:off x="8093500" y="614500"/>
            <a:ext cx="1565100" cy="1701549"/>
          </a:xfrm>
          <a:prstGeom prst="rect">
            <a:avLst/>
          </a:prstGeom>
          <a:noFill/>
          <a:ln>
            <a:noFill/>
          </a:ln>
        </p:spPr>
      </p:pic>
      <p:pic>
        <p:nvPicPr>
          <p:cNvPr id="237" name="Google Shape;237;g2b2fd4c7d1a_1_170"/>
          <p:cNvPicPr preferRelativeResize="0"/>
          <p:nvPr/>
        </p:nvPicPr>
        <p:blipFill rotWithShape="1">
          <a:blip r:embed="rId6">
            <a:alphaModFix/>
          </a:blip>
          <a:srcRect l="11310" t="13856" r="9868" b="22143"/>
          <a:stretch/>
        </p:blipFill>
        <p:spPr>
          <a:xfrm>
            <a:off x="4148280" y="4940475"/>
            <a:ext cx="1454046" cy="1512501"/>
          </a:xfrm>
          <a:prstGeom prst="rect">
            <a:avLst/>
          </a:prstGeom>
          <a:noFill/>
          <a:ln>
            <a:noFill/>
          </a:ln>
        </p:spPr>
      </p:pic>
      <p:sp>
        <p:nvSpPr>
          <p:cNvPr id="238" name="Google Shape;238;g2b2fd4c7d1a_1_170"/>
          <p:cNvSpPr/>
          <p:nvPr/>
        </p:nvSpPr>
        <p:spPr>
          <a:xfrm>
            <a:off x="3669350" y="614498"/>
            <a:ext cx="384000" cy="815700"/>
          </a:xfrm>
          <a:prstGeom prst="downArrow">
            <a:avLst>
              <a:gd name="adj1" fmla="val 50000"/>
              <a:gd name="adj2" fmla="val 50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2"/>
        <p:cNvGrpSpPr/>
        <p:nvPr/>
      </p:nvGrpSpPr>
      <p:grpSpPr>
        <a:xfrm>
          <a:off x="0" y="0"/>
          <a:ext cx="0" cy="0"/>
          <a:chOff x="0" y="0"/>
          <a:chExt cx="0" cy="0"/>
        </a:xfrm>
      </p:grpSpPr>
      <p:graphicFrame>
        <p:nvGraphicFramePr>
          <p:cNvPr id="243" name="Google Shape;243;g2b2fd4c7d1a_1_85"/>
          <p:cNvGraphicFramePr/>
          <p:nvPr/>
        </p:nvGraphicFramePr>
        <p:xfrm>
          <a:off x="5907675" y="886658"/>
          <a:ext cx="3000000" cy="3000000"/>
        </p:xfrm>
        <a:graphic>
          <a:graphicData uri="http://schemas.openxmlformats.org/drawingml/2006/table">
            <a:tbl>
              <a:tblPr>
                <a:noFill/>
                <a:tableStyleId>{E3C178C8-5770-46B1-89C4-4B5C0483BC85}</a:tableStyleId>
              </a:tblPr>
              <a:tblGrid>
                <a:gridCol w="5936750">
                  <a:extLst>
                    <a:ext uri="{9D8B030D-6E8A-4147-A177-3AD203B41FA5}">
                      <a16:colId xmlns:a16="http://schemas.microsoft.com/office/drawing/2014/main" val="20000"/>
                    </a:ext>
                  </a:extLst>
                </a:gridCol>
              </a:tblGrid>
              <a:tr h="1429400">
                <a:tc>
                  <a:txBody>
                    <a:bodyPr/>
                    <a:lstStyle/>
                    <a:p>
                      <a:pPr marL="0" marR="0" lvl="0" indent="0" algn="l" rtl="0">
                        <a:lnSpc>
                          <a:spcPct val="100000"/>
                        </a:lnSpc>
                        <a:spcBef>
                          <a:spcPts val="0"/>
                        </a:spcBef>
                        <a:spcAft>
                          <a:spcPts val="0"/>
                        </a:spcAft>
                        <a:buNone/>
                      </a:pPr>
                      <a:r>
                        <a:rPr lang="en-US" sz="2800" u="none" strike="noStrike" cap="none">
                          <a:latin typeface="Verdana"/>
                          <a:ea typeface="Verdana"/>
                          <a:cs typeface="Verdana"/>
                          <a:sym typeface="Verdana"/>
                        </a:rPr>
                        <a:t>I. </a:t>
                      </a:r>
                      <a:r>
                        <a:rPr lang="en-US" sz="2800">
                          <a:latin typeface="Verdana"/>
                          <a:ea typeface="Verdana"/>
                          <a:cs typeface="Verdana"/>
                          <a:sym typeface="Verdana"/>
                        </a:rPr>
                        <a:t>her the book.</a:t>
                      </a:r>
                      <a:endParaRPr/>
                    </a:p>
                  </a:txBody>
                  <a:tcPr marL="98700" marR="98700" marT="49350" marB="49350"/>
                </a:tc>
                <a:extLst>
                  <a:ext uri="{0D108BD9-81ED-4DB2-BD59-A6C34878D82A}">
                    <a16:rowId xmlns:a16="http://schemas.microsoft.com/office/drawing/2014/main" val="10000"/>
                  </a:ext>
                </a:extLst>
              </a:tr>
              <a:tr h="1429300">
                <a:tc>
                  <a:txBody>
                    <a:bodyPr/>
                    <a:lstStyle/>
                    <a:p>
                      <a:pPr marL="514350" marR="0" lvl="0" indent="-514350" algn="l" rtl="0">
                        <a:lnSpc>
                          <a:spcPct val="100000"/>
                        </a:lnSpc>
                        <a:spcBef>
                          <a:spcPts val="0"/>
                        </a:spcBef>
                        <a:spcAft>
                          <a:spcPts val="0"/>
                        </a:spcAft>
                        <a:buClr>
                          <a:schemeClr val="dk1"/>
                        </a:buClr>
                        <a:buSzPts val="2800"/>
                        <a:buFont typeface="Calibri"/>
                        <a:buAutoNum type="alphaUcPeriod" startAt="10"/>
                      </a:pPr>
                      <a:r>
                        <a:rPr lang="en-US" sz="2800">
                          <a:latin typeface="Verdana"/>
                          <a:ea typeface="Verdana"/>
                          <a:cs typeface="Verdana"/>
                          <a:sym typeface="Verdana"/>
                        </a:rPr>
                        <a:t>for many miles.</a:t>
                      </a:r>
                      <a:endParaRPr/>
                    </a:p>
                  </a:txBody>
                  <a:tcPr marL="98700" marR="98700" marT="49350" marB="49350"/>
                </a:tc>
                <a:extLst>
                  <a:ext uri="{0D108BD9-81ED-4DB2-BD59-A6C34878D82A}">
                    <a16:rowId xmlns:a16="http://schemas.microsoft.com/office/drawing/2014/main" val="10001"/>
                  </a:ext>
                </a:extLst>
              </a:tr>
              <a:tr h="1429300">
                <a:tc>
                  <a:txBody>
                    <a:bodyPr/>
                    <a:lstStyle/>
                    <a:p>
                      <a:pPr marL="514350" marR="0" lvl="0" indent="-514350" algn="l" rtl="0">
                        <a:lnSpc>
                          <a:spcPct val="100000"/>
                        </a:lnSpc>
                        <a:spcBef>
                          <a:spcPts val="0"/>
                        </a:spcBef>
                        <a:spcAft>
                          <a:spcPts val="0"/>
                        </a:spcAft>
                        <a:buClr>
                          <a:schemeClr val="dk1"/>
                        </a:buClr>
                        <a:buSzPts val="2800"/>
                        <a:buFont typeface="Calibri"/>
                        <a:buAutoNum type="alphaUcPeriod" startAt="11"/>
                      </a:pPr>
                      <a:r>
                        <a:rPr lang="en-US" sz="2800">
                          <a:latin typeface="Verdana"/>
                          <a:ea typeface="Verdana"/>
                          <a:cs typeface="Verdana"/>
                          <a:sym typeface="Verdana"/>
                        </a:rPr>
                        <a:t>the boxes.</a:t>
                      </a:r>
                      <a:endParaRPr/>
                    </a:p>
                  </a:txBody>
                  <a:tcPr marL="98700" marR="98700" marT="49350" marB="49350"/>
                </a:tc>
                <a:extLst>
                  <a:ext uri="{0D108BD9-81ED-4DB2-BD59-A6C34878D82A}">
                    <a16:rowId xmlns:a16="http://schemas.microsoft.com/office/drawing/2014/main" val="10002"/>
                  </a:ext>
                </a:extLst>
              </a:tr>
              <a:tr h="1429300">
                <a:tc>
                  <a:txBody>
                    <a:bodyPr/>
                    <a:lstStyle/>
                    <a:p>
                      <a:pPr marL="514350" marR="0" lvl="0" indent="-514350" algn="l" rtl="0">
                        <a:lnSpc>
                          <a:spcPct val="100000"/>
                        </a:lnSpc>
                        <a:spcBef>
                          <a:spcPts val="0"/>
                        </a:spcBef>
                        <a:spcAft>
                          <a:spcPts val="0"/>
                        </a:spcAft>
                        <a:buClr>
                          <a:schemeClr val="dk1"/>
                        </a:buClr>
                        <a:buSzPts val="2800"/>
                        <a:buFont typeface="Calibri"/>
                        <a:buAutoNum type="alphaUcPeriod" startAt="12"/>
                      </a:pPr>
                      <a:r>
                        <a:rPr lang="en-US" sz="2800">
                          <a:latin typeface="Verdana"/>
                          <a:ea typeface="Verdana"/>
                          <a:cs typeface="Verdana"/>
                          <a:sym typeface="Verdana"/>
                        </a:rPr>
                        <a:t>at the mirror.</a:t>
                      </a:r>
                      <a:r>
                        <a:rPr lang="en-US" sz="2800" u="none" strike="noStrike" cap="none">
                          <a:latin typeface="Verdana"/>
                          <a:ea typeface="Verdana"/>
                          <a:cs typeface="Verdana"/>
                          <a:sym typeface="Verdana"/>
                        </a:rPr>
                        <a:t> </a:t>
                      </a:r>
                      <a:endParaRPr/>
                    </a:p>
                  </a:txBody>
                  <a:tcPr marL="98700" marR="98700" marT="49350" marB="49350"/>
                </a:tc>
                <a:extLst>
                  <a:ext uri="{0D108BD9-81ED-4DB2-BD59-A6C34878D82A}">
                    <a16:rowId xmlns:a16="http://schemas.microsoft.com/office/drawing/2014/main" val="10003"/>
                  </a:ext>
                </a:extLst>
              </a:tr>
            </a:tbl>
          </a:graphicData>
        </a:graphic>
      </p:graphicFrame>
      <p:sp>
        <p:nvSpPr>
          <p:cNvPr id="244" name="Google Shape;244;g2b2fd4c7d1a_1_85"/>
          <p:cNvSpPr txBox="1"/>
          <p:nvPr/>
        </p:nvSpPr>
        <p:spPr>
          <a:xfrm>
            <a:off x="1175386" y="-290807"/>
            <a:ext cx="11016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400"/>
              <a:buFont typeface="Verdana"/>
              <a:buNone/>
            </a:pPr>
            <a:r>
              <a:rPr lang="en-US" sz="3200" b="1" i="0" u="none" strike="noStrike" cap="none">
                <a:solidFill>
                  <a:srgbClr val="000000"/>
                </a:solidFill>
                <a:latin typeface="Verdana"/>
                <a:ea typeface="Verdana"/>
                <a:cs typeface="Verdana"/>
                <a:sym typeface="Verdana"/>
              </a:rPr>
              <a:t>Match the beginning and end of each sentence.</a:t>
            </a:r>
            <a:endParaRPr/>
          </a:p>
        </p:txBody>
      </p:sp>
      <p:graphicFrame>
        <p:nvGraphicFramePr>
          <p:cNvPr id="245" name="Google Shape;245;g2b2fd4c7d1a_1_85"/>
          <p:cNvGraphicFramePr/>
          <p:nvPr/>
        </p:nvGraphicFramePr>
        <p:xfrm>
          <a:off x="254443" y="886658"/>
          <a:ext cx="3000000" cy="3000000"/>
        </p:xfrm>
        <a:graphic>
          <a:graphicData uri="http://schemas.openxmlformats.org/drawingml/2006/table">
            <a:tbl>
              <a:tblPr>
                <a:noFill/>
                <a:tableStyleId>{E3C178C8-5770-46B1-89C4-4B5C0483BC85}</a:tableStyleId>
              </a:tblPr>
              <a:tblGrid>
                <a:gridCol w="4775900">
                  <a:extLst>
                    <a:ext uri="{9D8B030D-6E8A-4147-A177-3AD203B41FA5}">
                      <a16:colId xmlns:a16="http://schemas.microsoft.com/office/drawing/2014/main" val="20000"/>
                    </a:ext>
                  </a:extLst>
                </a:gridCol>
              </a:tblGrid>
              <a:tr h="1429400">
                <a:tc>
                  <a:txBody>
                    <a:bodyPr/>
                    <a:lstStyle/>
                    <a:p>
                      <a:pPr marL="0" marR="0" lvl="0" indent="0" algn="l" rtl="0">
                        <a:lnSpc>
                          <a:spcPct val="100000"/>
                        </a:lnSpc>
                        <a:spcBef>
                          <a:spcPts val="0"/>
                        </a:spcBef>
                        <a:spcAft>
                          <a:spcPts val="0"/>
                        </a:spcAft>
                        <a:buNone/>
                      </a:pPr>
                      <a:r>
                        <a:rPr lang="en-US" sz="2800">
                          <a:latin typeface="Verdana"/>
                          <a:ea typeface="Verdana"/>
                          <a:cs typeface="Verdana"/>
                          <a:sym typeface="Verdana"/>
                        </a:rPr>
                        <a:t>9. </a:t>
                      </a:r>
                      <a:r>
                        <a:rPr lang="en-US" sz="2800" b="1">
                          <a:latin typeface="Verdana"/>
                          <a:ea typeface="Verdana"/>
                          <a:cs typeface="Verdana"/>
                          <a:sym typeface="Verdana"/>
                        </a:rPr>
                        <a:t>Train tracks</a:t>
                      </a:r>
                      <a:r>
                        <a:rPr lang="en-US" sz="2800">
                          <a:latin typeface="Verdana"/>
                          <a:ea typeface="Verdana"/>
                          <a:cs typeface="Verdana"/>
                          <a:sym typeface="Verdana"/>
                        </a:rPr>
                        <a:t> carry    trains</a:t>
                      </a:r>
                      <a:r>
                        <a:rPr lang="en-US" sz="2800" u="none" strike="noStrike" cap="none">
                          <a:latin typeface="Verdana"/>
                          <a:ea typeface="Verdana"/>
                          <a:cs typeface="Verdana"/>
                          <a:sym typeface="Verdana"/>
                        </a:rPr>
                        <a:t>                         </a:t>
                      </a:r>
                      <a:endParaRPr/>
                    </a:p>
                  </a:txBody>
                  <a:tcPr marL="98700" marR="98700" marT="49350" marB="49350"/>
                </a:tc>
                <a:extLst>
                  <a:ext uri="{0D108BD9-81ED-4DB2-BD59-A6C34878D82A}">
                    <a16:rowId xmlns:a16="http://schemas.microsoft.com/office/drawing/2014/main" val="10000"/>
                  </a:ext>
                </a:extLst>
              </a:tr>
              <a:tr h="1429300">
                <a:tc>
                  <a:txBody>
                    <a:bodyPr/>
                    <a:lstStyle/>
                    <a:p>
                      <a:pPr marL="0" marR="0" lvl="0" indent="0" algn="l" rtl="0">
                        <a:lnSpc>
                          <a:spcPct val="100000"/>
                        </a:lnSpc>
                        <a:spcBef>
                          <a:spcPts val="0"/>
                        </a:spcBef>
                        <a:spcAft>
                          <a:spcPts val="0"/>
                        </a:spcAft>
                        <a:buNone/>
                      </a:pPr>
                      <a:r>
                        <a:rPr lang="en-US" sz="2800" u="none" strike="noStrike" cap="none">
                          <a:latin typeface="Verdana"/>
                          <a:ea typeface="Verdana"/>
                          <a:cs typeface="Verdana"/>
                          <a:sym typeface="Verdana"/>
                        </a:rPr>
                        <a:t>10. </a:t>
                      </a:r>
                      <a:r>
                        <a:rPr lang="en-US" sz="2800">
                          <a:latin typeface="Verdana"/>
                          <a:ea typeface="Verdana"/>
                          <a:cs typeface="Verdana"/>
                          <a:sym typeface="Verdana"/>
                        </a:rPr>
                        <a:t>He </a:t>
                      </a:r>
                      <a:r>
                        <a:rPr lang="en-US" sz="2800" b="1">
                          <a:latin typeface="Verdana"/>
                          <a:ea typeface="Verdana"/>
                          <a:cs typeface="Verdana"/>
                          <a:sym typeface="Verdana"/>
                        </a:rPr>
                        <a:t>is showing</a:t>
                      </a:r>
                      <a:endParaRPr b="1">
                        <a:latin typeface="Verdana"/>
                        <a:ea typeface="Verdana"/>
                        <a:cs typeface="Verdana"/>
                        <a:sym typeface="Verdana"/>
                      </a:endParaRPr>
                    </a:p>
                  </a:txBody>
                  <a:tcPr marL="98700" marR="98700" marT="49350" marB="49350"/>
                </a:tc>
                <a:extLst>
                  <a:ext uri="{0D108BD9-81ED-4DB2-BD59-A6C34878D82A}">
                    <a16:rowId xmlns:a16="http://schemas.microsoft.com/office/drawing/2014/main" val="10001"/>
                  </a:ext>
                </a:extLst>
              </a:tr>
              <a:tr h="1429300">
                <a:tc>
                  <a:txBody>
                    <a:bodyPr/>
                    <a:lstStyle/>
                    <a:p>
                      <a:pPr marL="0" marR="0" lvl="0" indent="0" algn="l" rtl="0">
                        <a:lnSpc>
                          <a:spcPct val="100000"/>
                        </a:lnSpc>
                        <a:spcBef>
                          <a:spcPts val="0"/>
                        </a:spcBef>
                        <a:spcAft>
                          <a:spcPts val="0"/>
                        </a:spcAft>
                        <a:buNone/>
                      </a:pPr>
                      <a:r>
                        <a:rPr lang="en-US" sz="2800" u="none" strike="noStrike" cap="none">
                          <a:latin typeface="Verdana"/>
                          <a:ea typeface="Verdana"/>
                          <a:cs typeface="Verdana"/>
                          <a:sym typeface="Verdana"/>
                        </a:rPr>
                        <a:t>11. </a:t>
                      </a:r>
                      <a:r>
                        <a:rPr lang="en-US" sz="2800">
                          <a:latin typeface="Verdana"/>
                          <a:ea typeface="Verdana"/>
                          <a:cs typeface="Verdana"/>
                          <a:sym typeface="Verdana"/>
                        </a:rPr>
                        <a:t>She </a:t>
                      </a:r>
                      <a:r>
                        <a:rPr lang="en-US" sz="2800" b="1">
                          <a:latin typeface="Verdana"/>
                          <a:ea typeface="Verdana"/>
                          <a:cs typeface="Verdana"/>
                          <a:sym typeface="Verdana"/>
                        </a:rPr>
                        <a:t>is pointing</a:t>
                      </a:r>
                      <a:endParaRPr sz="2800" u="none" strike="noStrike" cap="none">
                        <a:latin typeface="Verdana"/>
                        <a:ea typeface="Verdana"/>
                        <a:cs typeface="Verdana"/>
                        <a:sym typeface="Verdana"/>
                      </a:endParaRPr>
                    </a:p>
                  </a:txBody>
                  <a:tcPr marL="98700" marR="98700" marT="49350" marB="49350"/>
                </a:tc>
                <a:extLst>
                  <a:ext uri="{0D108BD9-81ED-4DB2-BD59-A6C34878D82A}">
                    <a16:rowId xmlns:a16="http://schemas.microsoft.com/office/drawing/2014/main" val="10002"/>
                  </a:ext>
                </a:extLst>
              </a:tr>
              <a:tr h="1429300">
                <a:tc>
                  <a:txBody>
                    <a:bodyPr/>
                    <a:lstStyle/>
                    <a:p>
                      <a:pPr marL="0" marR="0" lvl="0" indent="0" algn="l" rtl="0">
                        <a:lnSpc>
                          <a:spcPct val="100000"/>
                        </a:lnSpc>
                        <a:spcBef>
                          <a:spcPts val="0"/>
                        </a:spcBef>
                        <a:spcAft>
                          <a:spcPts val="0"/>
                        </a:spcAft>
                        <a:buNone/>
                      </a:pPr>
                      <a:r>
                        <a:rPr lang="en-US" sz="2800" u="none" strike="noStrike" cap="none">
                          <a:latin typeface="Verdana"/>
                          <a:ea typeface="Verdana"/>
                          <a:cs typeface="Verdana"/>
                          <a:sym typeface="Verdana"/>
                        </a:rPr>
                        <a:t>12. </a:t>
                      </a:r>
                      <a:r>
                        <a:rPr lang="en-US" sz="2800">
                          <a:latin typeface="Verdana"/>
                          <a:ea typeface="Verdana"/>
                          <a:cs typeface="Verdana"/>
                          <a:sym typeface="Verdana"/>
                        </a:rPr>
                        <a:t>He </a:t>
                      </a:r>
                      <a:r>
                        <a:rPr lang="en-US" sz="2800" b="1">
                          <a:latin typeface="Verdana"/>
                          <a:ea typeface="Verdana"/>
                          <a:cs typeface="Verdana"/>
                          <a:sym typeface="Verdana"/>
                        </a:rPr>
                        <a:t>is delivering</a:t>
                      </a:r>
                      <a:r>
                        <a:rPr lang="en-US" sz="2800" u="none" strike="noStrike" cap="none">
                          <a:latin typeface="Verdana"/>
                          <a:ea typeface="Verdana"/>
                          <a:cs typeface="Verdana"/>
                          <a:sym typeface="Verdana"/>
                        </a:rPr>
                        <a:t>  </a:t>
                      </a:r>
                      <a:r>
                        <a:rPr lang="en-US" sz="2800" u="none" strike="noStrike" cap="none">
                          <a:solidFill>
                            <a:schemeClr val="lt1"/>
                          </a:solidFill>
                          <a:latin typeface="Verdana"/>
                          <a:ea typeface="Verdana"/>
                          <a:cs typeface="Verdana"/>
                          <a:sym typeface="Verdana"/>
                        </a:rPr>
                        <a:t>to</a:t>
                      </a:r>
                      <a:r>
                        <a:rPr lang="en-US" sz="2800" u="none" strike="noStrike" cap="none">
                          <a:latin typeface="Verdana"/>
                          <a:ea typeface="Verdana"/>
                          <a:cs typeface="Verdana"/>
                          <a:sym typeface="Verdana"/>
                        </a:rPr>
                        <a:t>      </a:t>
                      </a:r>
                      <a:endParaRPr sz="2800" b="0" u="none" strike="noStrike" cap="none">
                        <a:latin typeface="Verdana"/>
                        <a:ea typeface="Verdana"/>
                        <a:cs typeface="Verdana"/>
                        <a:sym typeface="Verdana"/>
                      </a:endParaRPr>
                    </a:p>
                  </a:txBody>
                  <a:tcPr marL="98700" marR="98700" marT="49350" marB="49350"/>
                </a:tc>
                <a:extLst>
                  <a:ext uri="{0D108BD9-81ED-4DB2-BD59-A6C34878D82A}">
                    <a16:rowId xmlns:a16="http://schemas.microsoft.com/office/drawing/2014/main" val="10003"/>
                  </a:ext>
                </a:extLst>
              </a:tr>
            </a:tbl>
          </a:graphicData>
        </a:graphic>
      </p:graphicFrame>
      <p:pic>
        <p:nvPicPr>
          <p:cNvPr id="246" name="Google Shape;246;g2b2fd4c7d1a_1_85"/>
          <p:cNvPicPr preferRelativeResize="0"/>
          <p:nvPr/>
        </p:nvPicPr>
        <p:blipFill rotWithShape="1">
          <a:blip r:embed="rId3">
            <a:alphaModFix/>
          </a:blip>
          <a:srcRect/>
          <a:stretch/>
        </p:blipFill>
        <p:spPr>
          <a:xfrm>
            <a:off x="4110913" y="1414252"/>
            <a:ext cx="1796761" cy="1325700"/>
          </a:xfrm>
          <a:prstGeom prst="rect">
            <a:avLst/>
          </a:prstGeom>
          <a:noFill/>
          <a:ln>
            <a:noFill/>
          </a:ln>
        </p:spPr>
      </p:pic>
      <p:pic>
        <p:nvPicPr>
          <p:cNvPr id="247" name="Google Shape;247;g2b2fd4c7d1a_1_85"/>
          <p:cNvPicPr preferRelativeResize="0"/>
          <p:nvPr/>
        </p:nvPicPr>
        <p:blipFill rotWithShape="1">
          <a:blip r:embed="rId4">
            <a:alphaModFix/>
          </a:blip>
          <a:srcRect l="63080" t="724" b="45180"/>
          <a:stretch/>
        </p:blipFill>
        <p:spPr>
          <a:xfrm>
            <a:off x="9540450" y="651775"/>
            <a:ext cx="2071974" cy="2088175"/>
          </a:xfrm>
          <a:prstGeom prst="rect">
            <a:avLst/>
          </a:prstGeom>
          <a:noFill/>
          <a:ln>
            <a:noFill/>
          </a:ln>
        </p:spPr>
      </p:pic>
      <p:pic>
        <p:nvPicPr>
          <p:cNvPr id="248" name="Google Shape;248;g2b2fd4c7d1a_1_85"/>
          <p:cNvPicPr preferRelativeResize="0"/>
          <p:nvPr/>
        </p:nvPicPr>
        <p:blipFill rotWithShape="1">
          <a:blip r:embed="rId5">
            <a:alphaModFix/>
          </a:blip>
          <a:srcRect l="27834" t="13383" r="16486" b="4956"/>
          <a:stretch/>
        </p:blipFill>
        <p:spPr>
          <a:xfrm>
            <a:off x="9468850" y="4605862"/>
            <a:ext cx="1884950" cy="2088172"/>
          </a:xfrm>
          <a:prstGeom prst="rect">
            <a:avLst/>
          </a:prstGeom>
          <a:noFill/>
          <a:ln>
            <a:noFill/>
          </a:ln>
        </p:spPr>
      </p:pic>
      <p:pic>
        <p:nvPicPr>
          <p:cNvPr id="249" name="Google Shape;249;g2b2fd4c7d1a_1_85"/>
          <p:cNvPicPr preferRelativeResize="0"/>
          <p:nvPr/>
        </p:nvPicPr>
        <p:blipFill rotWithShape="1">
          <a:blip r:embed="rId6">
            <a:alphaModFix/>
          </a:blip>
          <a:srcRect/>
          <a:stretch/>
        </p:blipFill>
        <p:spPr>
          <a:xfrm>
            <a:off x="9210225" y="2945206"/>
            <a:ext cx="2402200" cy="1600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1"/>
          <p:cNvSpPr txBox="1">
            <a:spLocks noGrp="1"/>
          </p:cNvSpPr>
          <p:nvPr>
            <p:ph type="ftr" idx="11"/>
          </p:nvPr>
        </p:nvSpPr>
        <p:spPr>
          <a:xfrm>
            <a:off x="458853" y="6478469"/>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©2020-2021 Light of the World Learning</a:t>
            </a:r>
            <a:endParaRPr/>
          </a:p>
        </p:txBody>
      </p:sp>
      <p:sp>
        <p:nvSpPr>
          <p:cNvPr id="257" name="Google Shape;257;p51"/>
          <p:cNvSpPr txBox="1">
            <a:spLocks noGrp="1"/>
          </p:cNvSpPr>
          <p:nvPr>
            <p:ph type="sldNum" idx="12"/>
          </p:nvPr>
        </p:nvSpPr>
        <p:spPr>
          <a:xfrm>
            <a:off x="8602049" y="6440827"/>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graphicFrame>
        <p:nvGraphicFramePr>
          <p:cNvPr id="258" name="Google Shape;258;p51"/>
          <p:cNvGraphicFramePr/>
          <p:nvPr/>
        </p:nvGraphicFramePr>
        <p:xfrm>
          <a:off x="-65525" y="59663"/>
          <a:ext cx="3000000" cy="3000000"/>
        </p:xfrm>
        <a:graphic>
          <a:graphicData uri="http://schemas.openxmlformats.org/drawingml/2006/table">
            <a:tbl>
              <a:tblPr>
                <a:noFill/>
                <a:tableStyleId>{D4300E5D-8E62-4053-BB9F-A013512617A0}</a:tableStyleId>
              </a:tblPr>
              <a:tblGrid>
                <a:gridCol w="636000">
                  <a:extLst>
                    <a:ext uri="{9D8B030D-6E8A-4147-A177-3AD203B41FA5}">
                      <a16:colId xmlns:a16="http://schemas.microsoft.com/office/drawing/2014/main" val="20000"/>
                    </a:ext>
                  </a:extLst>
                </a:gridCol>
                <a:gridCol w="2962750">
                  <a:extLst>
                    <a:ext uri="{9D8B030D-6E8A-4147-A177-3AD203B41FA5}">
                      <a16:colId xmlns:a16="http://schemas.microsoft.com/office/drawing/2014/main" val="20001"/>
                    </a:ext>
                  </a:extLst>
                </a:gridCol>
                <a:gridCol w="2406375">
                  <a:extLst>
                    <a:ext uri="{9D8B030D-6E8A-4147-A177-3AD203B41FA5}">
                      <a16:colId xmlns:a16="http://schemas.microsoft.com/office/drawing/2014/main" val="20002"/>
                    </a:ext>
                  </a:extLst>
                </a:gridCol>
                <a:gridCol w="2350750">
                  <a:extLst>
                    <a:ext uri="{9D8B030D-6E8A-4147-A177-3AD203B41FA5}">
                      <a16:colId xmlns:a16="http://schemas.microsoft.com/office/drawing/2014/main" val="20003"/>
                    </a:ext>
                  </a:extLst>
                </a:gridCol>
                <a:gridCol w="3836125">
                  <a:extLst>
                    <a:ext uri="{9D8B030D-6E8A-4147-A177-3AD203B41FA5}">
                      <a16:colId xmlns:a16="http://schemas.microsoft.com/office/drawing/2014/main" val="20004"/>
                    </a:ext>
                  </a:extLst>
                </a:gridCol>
              </a:tblGrid>
              <a:tr h="970650">
                <a:tc>
                  <a:txBody>
                    <a:bodyPr/>
                    <a:lstStyle/>
                    <a:p>
                      <a:pPr marL="0" marR="0" lvl="0" indent="0" algn="l" rtl="0">
                        <a:lnSpc>
                          <a:spcPct val="100000"/>
                        </a:lnSpc>
                        <a:spcBef>
                          <a:spcPts val="0"/>
                        </a:spcBef>
                        <a:spcAft>
                          <a:spcPts val="0"/>
                        </a:spcAft>
                        <a:buClr>
                          <a:srgbClr val="000000"/>
                        </a:buClr>
                        <a:buSzPts val="4800"/>
                        <a:buFont typeface="Arial"/>
                        <a:buNone/>
                      </a:pPr>
                      <a:endParaRPr sz="4800" b="1"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4800"/>
                        <a:buFont typeface="Arial"/>
                        <a:buNone/>
                      </a:pPr>
                      <a:r>
                        <a:rPr lang="en-US" sz="3200" b="1" u="none" strike="noStrike" cap="none">
                          <a:solidFill>
                            <a:srgbClr val="222222"/>
                          </a:solidFill>
                          <a:latin typeface="Verdana"/>
                          <a:ea typeface="Verdana"/>
                          <a:cs typeface="Verdana"/>
                          <a:sym typeface="Verdana"/>
                        </a:rPr>
                        <a:t>First</a:t>
                      </a:r>
                      <a:endParaRPr sz="3200" b="1"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4800"/>
                        <a:buFont typeface="Arial"/>
                        <a:buNone/>
                      </a:pPr>
                      <a:r>
                        <a:rPr lang="en-US" sz="3200" b="1" u="none" strike="noStrike" cap="none">
                          <a:solidFill>
                            <a:srgbClr val="222222"/>
                          </a:solidFill>
                          <a:latin typeface="Verdana"/>
                          <a:ea typeface="Verdana"/>
                          <a:cs typeface="Verdana"/>
                          <a:sym typeface="Verdana"/>
                        </a:rPr>
                        <a:t>Next</a:t>
                      </a:r>
                      <a:endParaRPr sz="3200" b="1"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4800"/>
                        <a:buFont typeface="Arial"/>
                        <a:buNone/>
                      </a:pPr>
                      <a:r>
                        <a:rPr lang="en-US" sz="3200" b="1" u="none" strike="noStrike" cap="none">
                          <a:solidFill>
                            <a:srgbClr val="222222"/>
                          </a:solidFill>
                          <a:latin typeface="Verdana"/>
                          <a:ea typeface="Verdana"/>
                          <a:cs typeface="Verdana"/>
                          <a:sym typeface="Verdana"/>
                        </a:rPr>
                        <a:t>Then</a:t>
                      </a:r>
                      <a:endParaRPr sz="3200" b="1"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4800"/>
                        <a:buFont typeface="Arial"/>
                        <a:buNone/>
                      </a:pPr>
                      <a:r>
                        <a:rPr lang="en-US" sz="3200" b="1" u="none" strike="noStrike" cap="none">
                          <a:solidFill>
                            <a:srgbClr val="222222"/>
                          </a:solidFill>
                          <a:latin typeface="Verdana"/>
                          <a:ea typeface="Verdana"/>
                          <a:cs typeface="Verdana"/>
                          <a:sym typeface="Verdana"/>
                        </a:rPr>
                        <a:t>Finally</a:t>
                      </a:r>
                      <a:endParaRPr sz="3200" b="1" u="none" strike="noStrike" cap="none">
                        <a:solidFill>
                          <a:srgbClr val="222222"/>
                        </a:solidFill>
                        <a:latin typeface="Verdana"/>
                        <a:ea typeface="Verdana"/>
                        <a:cs typeface="Verdana"/>
                        <a:sym typeface="Verdana"/>
                      </a:endParaRPr>
                    </a:p>
                  </a:txBody>
                  <a:tcPr marL="63500" marR="63500" marT="63500" marB="63500"/>
                </a:tc>
                <a:extLst>
                  <a:ext uri="{0D108BD9-81ED-4DB2-BD59-A6C34878D82A}">
                    <a16:rowId xmlns:a16="http://schemas.microsoft.com/office/drawing/2014/main" val="10000"/>
                  </a:ext>
                </a:extLst>
              </a:tr>
              <a:tr h="1886575">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FF"/>
                          </a:solidFill>
                          <a:latin typeface="Verdana"/>
                          <a:ea typeface="Verdana"/>
                          <a:cs typeface="Verdana"/>
                          <a:sym typeface="Verdana"/>
                        </a:rPr>
                        <a:t>1</a:t>
                      </a:r>
                      <a:endParaRPr sz="2800" u="none" strike="noStrike" cap="none">
                        <a:solidFill>
                          <a:srgbClr val="0000FF"/>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222222"/>
                          </a:solidFill>
                          <a:latin typeface="Verdana"/>
                          <a:ea typeface="Verdana"/>
                          <a:cs typeface="Verdana"/>
                          <a:sym typeface="Verdana"/>
                        </a:rPr>
                        <a:t>First, I go over the bridge.</a:t>
                      </a:r>
                      <a:endParaRPr sz="2800"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222222"/>
                          </a:solidFill>
                          <a:latin typeface="Verdana"/>
                          <a:ea typeface="Verdana"/>
                          <a:cs typeface="Verdana"/>
                          <a:sym typeface="Verdana"/>
                        </a:rPr>
                        <a:t>Next, I go around the corner.</a:t>
                      </a:r>
                      <a:endParaRPr sz="2800"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222222"/>
                          </a:solidFill>
                          <a:latin typeface="Verdana"/>
                          <a:ea typeface="Verdana"/>
                          <a:cs typeface="Verdana"/>
                          <a:sym typeface="Verdana"/>
                        </a:rPr>
                        <a:t>Then, I turn right at the stop sign.</a:t>
                      </a:r>
                      <a:endParaRPr sz="2800"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222222"/>
                          </a:solidFill>
                          <a:latin typeface="Verdana"/>
                          <a:ea typeface="Verdana"/>
                          <a:cs typeface="Verdana"/>
                          <a:sym typeface="Verdana"/>
                        </a:rPr>
                        <a:t>Finally, I arrive at Grandma’s yard.</a:t>
                      </a:r>
                      <a:endParaRPr sz="2800" u="none" strike="noStrike" cap="none">
                        <a:solidFill>
                          <a:srgbClr val="222222"/>
                        </a:solidFill>
                        <a:latin typeface="Verdana"/>
                        <a:ea typeface="Verdana"/>
                        <a:cs typeface="Verdana"/>
                        <a:sym typeface="Verdana"/>
                      </a:endParaRPr>
                    </a:p>
                  </a:txBody>
                  <a:tcPr marL="63500" marR="63500" marT="63500" marB="63500"/>
                </a:tc>
                <a:extLst>
                  <a:ext uri="{0D108BD9-81ED-4DB2-BD59-A6C34878D82A}">
                    <a16:rowId xmlns:a16="http://schemas.microsoft.com/office/drawing/2014/main" val="10001"/>
                  </a:ext>
                </a:extLst>
              </a:tr>
              <a:tr h="26361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FF"/>
                          </a:solidFill>
                          <a:latin typeface="Verdana"/>
                          <a:ea typeface="Verdana"/>
                          <a:cs typeface="Verdana"/>
                          <a:sym typeface="Verdana"/>
                        </a:rPr>
                        <a:t>2</a:t>
                      </a:r>
                      <a:endParaRPr sz="2800" u="none" strike="noStrike" cap="none">
                        <a:solidFill>
                          <a:srgbClr val="0000FF"/>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222222"/>
                          </a:solidFill>
                          <a:latin typeface="Verdana"/>
                          <a:ea typeface="Verdana"/>
                          <a:cs typeface="Verdana"/>
                          <a:sym typeface="Verdana"/>
                        </a:rPr>
                        <a:t>First, the bird flies up.</a:t>
                      </a:r>
                      <a:endParaRPr sz="2800"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222222"/>
                          </a:solidFill>
                          <a:latin typeface="Verdana"/>
                          <a:ea typeface="Verdana"/>
                          <a:cs typeface="Verdana"/>
                          <a:sym typeface="Verdana"/>
                        </a:rPr>
                        <a:t>Next, it flies down.</a:t>
                      </a:r>
                      <a:endParaRPr sz="2800"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222222"/>
                          </a:solidFill>
                          <a:latin typeface="Verdana"/>
                          <a:ea typeface="Verdana"/>
                          <a:cs typeface="Verdana"/>
                          <a:sym typeface="Verdana"/>
                        </a:rPr>
                        <a:t>Then, it flies over the box.</a:t>
                      </a:r>
                      <a:endParaRPr sz="2800"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222222"/>
                          </a:solidFill>
                          <a:latin typeface="Verdana"/>
                          <a:ea typeface="Verdana"/>
                          <a:cs typeface="Verdana"/>
                          <a:sym typeface="Verdana"/>
                        </a:rPr>
                        <a:t>Finally, it goes through the box.</a:t>
                      </a:r>
                      <a:endParaRPr sz="2800" u="none" strike="noStrike" cap="none">
                        <a:solidFill>
                          <a:srgbClr val="222222"/>
                        </a:solidFill>
                        <a:latin typeface="Verdana"/>
                        <a:ea typeface="Verdana"/>
                        <a:cs typeface="Verdana"/>
                        <a:sym typeface="Verdana"/>
                      </a:endParaRPr>
                    </a:p>
                  </a:txBody>
                  <a:tcPr marL="63500" marR="63500" marT="63500" marB="63500"/>
                </a:tc>
                <a:extLst>
                  <a:ext uri="{0D108BD9-81ED-4DB2-BD59-A6C34878D82A}">
                    <a16:rowId xmlns:a16="http://schemas.microsoft.com/office/drawing/2014/main" val="10002"/>
                  </a:ext>
                </a:extLst>
              </a:tr>
              <a:tr h="124530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FF"/>
                          </a:solidFill>
                          <a:latin typeface="Verdana"/>
                          <a:ea typeface="Verdana"/>
                          <a:cs typeface="Verdana"/>
                          <a:sym typeface="Verdana"/>
                        </a:rPr>
                        <a:t>3</a:t>
                      </a:r>
                      <a:endParaRPr sz="2800" u="none" strike="noStrike" cap="none">
                        <a:solidFill>
                          <a:srgbClr val="0000FF"/>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222222"/>
                          </a:solidFill>
                          <a:latin typeface="Verdana"/>
                          <a:ea typeface="Verdana"/>
                          <a:cs typeface="Verdana"/>
                          <a:sym typeface="Verdana"/>
                        </a:rPr>
                        <a:t>First, I</a:t>
                      </a:r>
                      <a:endParaRPr sz="2800"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222222"/>
                          </a:solidFill>
                          <a:latin typeface="Verdana"/>
                          <a:ea typeface="Verdana"/>
                          <a:cs typeface="Verdana"/>
                          <a:sym typeface="Verdana"/>
                        </a:rPr>
                        <a:t>Next, I</a:t>
                      </a:r>
                      <a:endParaRPr sz="2800"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222222"/>
                          </a:solidFill>
                          <a:latin typeface="Verdana"/>
                          <a:ea typeface="Verdana"/>
                          <a:cs typeface="Verdana"/>
                          <a:sym typeface="Verdana"/>
                        </a:rPr>
                        <a:t>Then,  I</a:t>
                      </a:r>
                      <a:endParaRPr sz="2800" u="none" strike="noStrike" cap="none">
                        <a:solidFill>
                          <a:srgbClr val="222222"/>
                        </a:solidFill>
                        <a:latin typeface="Verdana"/>
                        <a:ea typeface="Verdana"/>
                        <a:cs typeface="Verdana"/>
                        <a:sym typeface="Verdana"/>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222222"/>
                          </a:solidFill>
                          <a:latin typeface="Verdana"/>
                          <a:ea typeface="Verdana"/>
                          <a:cs typeface="Verdana"/>
                          <a:sym typeface="Verdana"/>
                        </a:rPr>
                        <a:t>Finally, I</a:t>
                      </a:r>
                      <a:endParaRPr sz="2800" u="none" strike="noStrike" cap="none">
                        <a:solidFill>
                          <a:srgbClr val="222222"/>
                        </a:solidFill>
                        <a:latin typeface="Verdana"/>
                        <a:ea typeface="Verdana"/>
                        <a:cs typeface="Verdana"/>
                        <a:sym typeface="Verdana"/>
                      </a:endParaRPr>
                    </a:p>
                  </a:txBody>
                  <a:tcPr marL="63500" marR="63500" marT="63500" marB="63500"/>
                </a:tc>
                <a:extLst>
                  <a:ext uri="{0D108BD9-81ED-4DB2-BD59-A6C34878D82A}">
                    <a16:rowId xmlns:a16="http://schemas.microsoft.com/office/drawing/2014/main" val="10003"/>
                  </a:ext>
                </a:extLst>
              </a:tr>
            </a:tbl>
          </a:graphicData>
        </a:graphic>
      </p:graphicFrame>
      <p:pic>
        <p:nvPicPr>
          <p:cNvPr id="259" name="Google Shape;259;p51"/>
          <p:cNvPicPr preferRelativeResize="0"/>
          <p:nvPr/>
        </p:nvPicPr>
        <p:blipFill rotWithShape="1">
          <a:blip r:embed="rId3">
            <a:alphaModFix/>
          </a:blip>
          <a:srcRect l="54425" t="5464" r="30507" b="63488"/>
          <a:stretch/>
        </p:blipFill>
        <p:spPr>
          <a:xfrm>
            <a:off x="6906850" y="3836402"/>
            <a:ext cx="1319552" cy="1604849"/>
          </a:xfrm>
          <a:prstGeom prst="rect">
            <a:avLst/>
          </a:prstGeom>
          <a:noFill/>
          <a:ln w="9525" cap="flat" cmpd="sng">
            <a:solidFill>
              <a:srgbClr val="0000FF"/>
            </a:solidFill>
            <a:prstDash val="solid"/>
            <a:round/>
            <a:headEnd type="none" w="sm" len="sm"/>
            <a:tailEnd type="none" w="sm" len="sm"/>
          </a:ln>
        </p:spPr>
      </p:pic>
      <p:pic>
        <p:nvPicPr>
          <p:cNvPr id="260" name="Google Shape;260;p51"/>
          <p:cNvPicPr preferRelativeResize="0"/>
          <p:nvPr/>
        </p:nvPicPr>
        <p:blipFill rotWithShape="1">
          <a:blip r:embed="rId3">
            <a:alphaModFix/>
          </a:blip>
          <a:srcRect l="83324" t="33107" r="4827" b="35845"/>
          <a:stretch/>
        </p:blipFill>
        <p:spPr>
          <a:xfrm>
            <a:off x="4804647" y="3810600"/>
            <a:ext cx="1071002" cy="1656459"/>
          </a:xfrm>
          <a:prstGeom prst="rect">
            <a:avLst/>
          </a:prstGeom>
          <a:noFill/>
          <a:ln w="9525" cap="flat" cmpd="sng">
            <a:solidFill>
              <a:srgbClr val="0000FF"/>
            </a:solidFill>
            <a:prstDash val="solid"/>
            <a:round/>
            <a:headEnd type="none" w="sm" len="sm"/>
            <a:tailEnd type="none" w="sm" len="sm"/>
          </a:ln>
        </p:spPr>
      </p:pic>
      <p:pic>
        <p:nvPicPr>
          <p:cNvPr id="261" name="Google Shape;261;p51"/>
          <p:cNvPicPr preferRelativeResize="0"/>
          <p:nvPr/>
        </p:nvPicPr>
        <p:blipFill rotWithShape="1">
          <a:blip r:embed="rId3">
            <a:alphaModFix/>
          </a:blip>
          <a:srcRect l="31588" t="40188" r="53174" b="35844"/>
          <a:stretch/>
        </p:blipFill>
        <p:spPr>
          <a:xfrm>
            <a:off x="10415911" y="3938350"/>
            <a:ext cx="1646623" cy="1528705"/>
          </a:xfrm>
          <a:prstGeom prst="rect">
            <a:avLst/>
          </a:prstGeom>
          <a:noFill/>
          <a:ln w="9525" cap="flat" cmpd="sng">
            <a:solidFill>
              <a:srgbClr val="0000FF"/>
            </a:solidFill>
            <a:prstDash val="solid"/>
            <a:round/>
            <a:headEnd type="none" w="sm" len="sm"/>
            <a:tailEnd type="none" w="sm" len="sm"/>
          </a:ln>
        </p:spPr>
      </p:pic>
      <p:pic>
        <p:nvPicPr>
          <p:cNvPr id="262" name="Google Shape;262;p51"/>
          <p:cNvPicPr preferRelativeResize="0"/>
          <p:nvPr/>
        </p:nvPicPr>
        <p:blipFill rotWithShape="1">
          <a:blip r:embed="rId3">
            <a:alphaModFix/>
          </a:blip>
          <a:srcRect l="68595" t="33107" r="18566" b="35845"/>
          <a:stretch/>
        </p:blipFill>
        <p:spPr>
          <a:xfrm>
            <a:off x="2398285" y="3874475"/>
            <a:ext cx="1070991" cy="1528699"/>
          </a:xfrm>
          <a:prstGeom prst="rect">
            <a:avLst/>
          </a:prstGeom>
          <a:noFill/>
          <a:ln w="9525" cap="flat" cmpd="sng">
            <a:solidFill>
              <a:srgbClr val="0000FF"/>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7690</Words>
  <Application>Microsoft Macintosh PowerPoint</Application>
  <PresentationFormat>Widescreen</PresentationFormat>
  <Paragraphs>1024</Paragraphs>
  <Slides>45</Slides>
  <Notes>45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45</vt:i4>
      </vt:variant>
    </vt:vector>
  </HeadingPairs>
  <TitlesOfParts>
    <vt:vector size="52" baseType="lpstr">
      <vt:lpstr>Arial</vt:lpstr>
      <vt:lpstr>Calibri</vt:lpstr>
      <vt:lpstr>Noto Sans Symbols</vt:lpstr>
      <vt:lpstr>Verdana</vt:lpstr>
      <vt:lpstr>Office Theme</vt:lpstr>
      <vt:lpstr>Office Theme</vt:lpstr>
      <vt:lpstr>6_Office Theme</vt:lpstr>
      <vt:lpstr>PowerPoint Presentation</vt:lpstr>
      <vt:lpstr>Pray, Review, and Preview</vt:lpstr>
      <vt:lpstr> What do you see on the street?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 and Closing Prayer</vt:lpstr>
      <vt:lpstr>PowerPoint Presentation</vt:lpstr>
      <vt:lpstr>PowerPoint Presentation</vt:lpstr>
      <vt:lpstr>Acknowledgements</vt:lpstr>
      <vt:lpstr>Acknowledgements -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Microsoft Office User</cp:lastModifiedBy>
  <cp:revision>1</cp:revision>
  <dcterms:modified xsi:type="dcterms:W3CDTF">2025-03-05T15:14:36Z</dcterms:modified>
</cp:coreProperties>
</file>