
<file path=[Content_Types].xml><?xml version="1.0" encoding="utf-8"?>
<Types xmlns="http://schemas.openxmlformats.org/package/2006/content-types">
  <Default Extension="avif" ContentType="image/av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85" r:id="rId2"/>
    <p:sldId id="417" r:id="rId3"/>
    <p:sldId id="28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416"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67" autoAdjust="0"/>
    <p:restoredTop sz="87231" autoAdjust="0"/>
  </p:normalViewPr>
  <p:slideViewPr>
    <p:cSldViewPr snapToGrid="0">
      <p:cViewPr varScale="1">
        <p:scale>
          <a:sx n="94" d="100"/>
          <a:sy n="94" d="100"/>
        </p:scale>
        <p:origin x="10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D726AE-256A-4C49-8ED8-9C3B19E0C4B8}"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47847-0D35-4A35-B75F-294177723F4D}" type="slidenum">
              <a:rPr lang="en-US" smtClean="0"/>
              <a:t>‹#›</a:t>
            </a:fld>
            <a:endParaRPr lang="en-US"/>
          </a:p>
        </p:txBody>
      </p:sp>
    </p:spTree>
    <p:extLst>
      <p:ext uri="{BB962C8B-B14F-4D97-AF65-F5344CB8AC3E}">
        <p14:creationId xmlns:p14="http://schemas.microsoft.com/office/powerpoint/2010/main" val="17296353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u="none" strike="noStrike" cap="none">
                <a:solidFill>
                  <a:schemeClr val="dk1"/>
                </a:solidFill>
              </a:rPr>
              <a:t>1</a:t>
            </a:fld>
            <a:endParaRPr sz="1200" u="none" strike="noStrike" cap="none"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47847-0D35-4A35-B75F-294177723F4D}" type="slidenum">
              <a:rPr lang="en-US" smtClean="0"/>
              <a:t>3</a:t>
            </a:fld>
            <a:endParaRPr lang="en-US"/>
          </a:p>
        </p:txBody>
      </p:sp>
    </p:spTree>
    <p:extLst>
      <p:ext uri="{BB962C8B-B14F-4D97-AF65-F5344CB8AC3E}">
        <p14:creationId xmlns:p14="http://schemas.microsoft.com/office/powerpoint/2010/main" val="2056243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247847-0D35-4A35-B75F-294177723F4D}" type="slidenum">
              <a:rPr lang="en-US" smtClean="0"/>
              <a:t>6</a:t>
            </a:fld>
            <a:endParaRPr lang="en-US"/>
          </a:p>
        </p:txBody>
      </p:sp>
    </p:spTree>
    <p:extLst>
      <p:ext uri="{BB962C8B-B14F-4D97-AF65-F5344CB8AC3E}">
        <p14:creationId xmlns:p14="http://schemas.microsoft.com/office/powerpoint/2010/main" val="2345709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247847-0D35-4A35-B75F-294177723F4D}" type="slidenum">
              <a:rPr lang="en-US" smtClean="0"/>
              <a:t>18</a:t>
            </a:fld>
            <a:endParaRPr lang="en-US"/>
          </a:p>
        </p:txBody>
      </p:sp>
    </p:spTree>
    <p:extLst>
      <p:ext uri="{BB962C8B-B14F-4D97-AF65-F5344CB8AC3E}">
        <p14:creationId xmlns:p14="http://schemas.microsoft.com/office/powerpoint/2010/main" val="4206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47847-0D35-4A35-B75F-294177723F4D}" type="slidenum">
              <a:rPr lang="en-US" smtClean="0"/>
              <a:t>19</a:t>
            </a:fld>
            <a:endParaRPr lang="en-US"/>
          </a:p>
        </p:txBody>
      </p:sp>
    </p:spTree>
    <p:extLst>
      <p:ext uri="{BB962C8B-B14F-4D97-AF65-F5344CB8AC3E}">
        <p14:creationId xmlns:p14="http://schemas.microsoft.com/office/powerpoint/2010/main" val="4058219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47847-0D35-4A35-B75F-294177723F4D}" type="slidenum">
              <a:rPr lang="en-US" smtClean="0"/>
              <a:t>20</a:t>
            </a:fld>
            <a:endParaRPr lang="en-US"/>
          </a:p>
        </p:txBody>
      </p:sp>
    </p:spTree>
    <p:extLst>
      <p:ext uri="{BB962C8B-B14F-4D97-AF65-F5344CB8AC3E}">
        <p14:creationId xmlns:p14="http://schemas.microsoft.com/office/powerpoint/2010/main" val="153676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6:notes"/>
          <p:cNvSpPr txBox="1">
            <a:spLocks noGrp="1"/>
          </p:cNvSpPr>
          <p:nvPr>
            <p:ph type="body" idx="1"/>
          </p:nvPr>
        </p:nvSpPr>
        <p:spPr>
          <a:xfrm>
            <a:off x="731520" y="4620578"/>
            <a:ext cx="5852160" cy="3780474"/>
          </a:xfrm>
          <a:prstGeom prst="rect">
            <a:avLst/>
          </a:prstGeom>
          <a:noFill/>
          <a:ln>
            <a:noFill/>
          </a:ln>
        </p:spPr>
        <p:txBody>
          <a:bodyPr spcFirstLastPara="1" wrap="square" lIns="96645" tIns="48309" rIns="96645" bIns="48309" anchor="t" anchorCtr="0">
            <a:noAutofit/>
          </a:bodyPr>
          <a:lstStyle/>
          <a:p>
            <a:pPr marL="0" indent="0">
              <a:buNone/>
            </a:pPr>
            <a:endParaRPr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79680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EEE8E3-4F2C-482C-9E20-EF4FC5C4D948}"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903B4-E898-4422-911A-C2856D5FB3F2}" type="slidenum">
              <a:rPr lang="en-US" smtClean="0"/>
              <a:t>‹#›</a:t>
            </a:fld>
            <a:endParaRPr lang="en-US"/>
          </a:p>
        </p:txBody>
      </p:sp>
    </p:spTree>
    <p:extLst>
      <p:ext uri="{BB962C8B-B14F-4D97-AF65-F5344CB8AC3E}">
        <p14:creationId xmlns:p14="http://schemas.microsoft.com/office/powerpoint/2010/main" val="2170727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EE8E3-4F2C-482C-9E20-EF4FC5C4D948}"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903B4-E898-4422-911A-C2856D5FB3F2}" type="slidenum">
              <a:rPr lang="en-US" smtClean="0"/>
              <a:t>‹#›</a:t>
            </a:fld>
            <a:endParaRPr lang="en-US"/>
          </a:p>
        </p:txBody>
      </p:sp>
    </p:spTree>
    <p:extLst>
      <p:ext uri="{BB962C8B-B14F-4D97-AF65-F5344CB8AC3E}">
        <p14:creationId xmlns:p14="http://schemas.microsoft.com/office/powerpoint/2010/main" val="289925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EE8E3-4F2C-482C-9E20-EF4FC5C4D948}"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903B4-E898-4422-911A-C2856D5FB3F2}" type="slidenum">
              <a:rPr lang="en-US" smtClean="0"/>
              <a:t>‹#›</a:t>
            </a:fld>
            <a:endParaRPr lang="en-US"/>
          </a:p>
        </p:txBody>
      </p:sp>
    </p:spTree>
    <p:extLst>
      <p:ext uri="{BB962C8B-B14F-4D97-AF65-F5344CB8AC3E}">
        <p14:creationId xmlns:p14="http://schemas.microsoft.com/office/powerpoint/2010/main" val="3612218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EE8E3-4F2C-482C-9E20-EF4FC5C4D948}"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903B4-E898-4422-911A-C2856D5FB3F2}" type="slidenum">
              <a:rPr lang="en-US" smtClean="0"/>
              <a:t>‹#›</a:t>
            </a:fld>
            <a:endParaRPr lang="en-US"/>
          </a:p>
        </p:txBody>
      </p:sp>
    </p:spTree>
    <p:extLst>
      <p:ext uri="{BB962C8B-B14F-4D97-AF65-F5344CB8AC3E}">
        <p14:creationId xmlns:p14="http://schemas.microsoft.com/office/powerpoint/2010/main" val="197586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EEE8E3-4F2C-482C-9E20-EF4FC5C4D948}"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903B4-E898-4422-911A-C2856D5FB3F2}" type="slidenum">
              <a:rPr lang="en-US" smtClean="0"/>
              <a:t>‹#›</a:t>
            </a:fld>
            <a:endParaRPr lang="en-US"/>
          </a:p>
        </p:txBody>
      </p:sp>
    </p:spTree>
    <p:extLst>
      <p:ext uri="{BB962C8B-B14F-4D97-AF65-F5344CB8AC3E}">
        <p14:creationId xmlns:p14="http://schemas.microsoft.com/office/powerpoint/2010/main" val="2648799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EEE8E3-4F2C-482C-9E20-EF4FC5C4D948}"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903B4-E898-4422-911A-C2856D5FB3F2}" type="slidenum">
              <a:rPr lang="en-US" smtClean="0"/>
              <a:t>‹#›</a:t>
            </a:fld>
            <a:endParaRPr lang="en-US"/>
          </a:p>
        </p:txBody>
      </p:sp>
    </p:spTree>
    <p:extLst>
      <p:ext uri="{BB962C8B-B14F-4D97-AF65-F5344CB8AC3E}">
        <p14:creationId xmlns:p14="http://schemas.microsoft.com/office/powerpoint/2010/main" val="797006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EEE8E3-4F2C-482C-9E20-EF4FC5C4D948}"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4903B4-E898-4422-911A-C2856D5FB3F2}" type="slidenum">
              <a:rPr lang="en-US" smtClean="0"/>
              <a:t>‹#›</a:t>
            </a:fld>
            <a:endParaRPr lang="en-US"/>
          </a:p>
        </p:txBody>
      </p:sp>
    </p:spTree>
    <p:extLst>
      <p:ext uri="{BB962C8B-B14F-4D97-AF65-F5344CB8AC3E}">
        <p14:creationId xmlns:p14="http://schemas.microsoft.com/office/powerpoint/2010/main" val="1660416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EEE8E3-4F2C-482C-9E20-EF4FC5C4D948}" type="datetimeFigureOut">
              <a:rPr lang="en-US" smtClean="0"/>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4903B4-E898-4422-911A-C2856D5FB3F2}" type="slidenum">
              <a:rPr lang="en-US" smtClean="0"/>
              <a:t>‹#›</a:t>
            </a:fld>
            <a:endParaRPr lang="en-US"/>
          </a:p>
        </p:txBody>
      </p:sp>
    </p:spTree>
    <p:extLst>
      <p:ext uri="{BB962C8B-B14F-4D97-AF65-F5344CB8AC3E}">
        <p14:creationId xmlns:p14="http://schemas.microsoft.com/office/powerpoint/2010/main" val="392508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EE8E3-4F2C-482C-9E20-EF4FC5C4D948}" type="datetimeFigureOut">
              <a:rPr lang="en-US" smtClean="0"/>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4903B4-E898-4422-911A-C2856D5FB3F2}" type="slidenum">
              <a:rPr lang="en-US" smtClean="0"/>
              <a:t>‹#›</a:t>
            </a:fld>
            <a:endParaRPr lang="en-US"/>
          </a:p>
        </p:txBody>
      </p:sp>
    </p:spTree>
    <p:extLst>
      <p:ext uri="{BB962C8B-B14F-4D97-AF65-F5344CB8AC3E}">
        <p14:creationId xmlns:p14="http://schemas.microsoft.com/office/powerpoint/2010/main" val="1601544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EEE8E3-4F2C-482C-9E20-EF4FC5C4D948}"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903B4-E898-4422-911A-C2856D5FB3F2}" type="slidenum">
              <a:rPr lang="en-US" smtClean="0"/>
              <a:t>‹#›</a:t>
            </a:fld>
            <a:endParaRPr lang="en-US"/>
          </a:p>
        </p:txBody>
      </p:sp>
    </p:spTree>
    <p:extLst>
      <p:ext uri="{BB962C8B-B14F-4D97-AF65-F5344CB8AC3E}">
        <p14:creationId xmlns:p14="http://schemas.microsoft.com/office/powerpoint/2010/main" val="197866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EEE8E3-4F2C-482C-9E20-EF4FC5C4D948}"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903B4-E898-4422-911A-C2856D5FB3F2}" type="slidenum">
              <a:rPr lang="en-US" smtClean="0"/>
              <a:t>‹#›</a:t>
            </a:fld>
            <a:endParaRPr lang="en-US"/>
          </a:p>
        </p:txBody>
      </p:sp>
    </p:spTree>
    <p:extLst>
      <p:ext uri="{BB962C8B-B14F-4D97-AF65-F5344CB8AC3E}">
        <p14:creationId xmlns:p14="http://schemas.microsoft.com/office/powerpoint/2010/main" val="259774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0EEE8E3-4F2C-482C-9E20-EF4FC5C4D948}" type="datetimeFigureOut">
              <a:rPr lang="en-US" smtClean="0"/>
              <a:t>1/6/2025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4903B4-E898-4422-911A-C2856D5FB3F2}" type="slidenum">
              <a:rPr lang="en-US" smtClean="0"/>
              <a:t>‹#›</a:t>
            </a:fld>
            <a:endParaRPr lang="en-US"/>
          </a:p>
        </p:txBody>
      </p:sp>
    </p:spTree>
    <p:extLst>
      <p:ext uri="{BB962C8B-B14F-4D97-AF65-F5344CB8AC3E}">
        <p14:creationId xmlns:p14="http://schemas.microsoft.com/office/powerpoint/2010/main" val="231567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32.m4a"/><Relationship Id="rId13" Type="http://schemas.microsoft.com/office/2007/relationships/hdphoto" Target="../media/hdphoto5.wdp"/><Relationship Id="rId3" Type="http://schemas.microsoft.com/office/2007/relationships/media" Target="../media/media30.m4a"/><Relationship Id="rId7" Type="http://schemas.microsoft.com/office/2007/relationships/media" Target="../media/media32.m4a"/><Relationship Id="rId12" Type="http://schemas.openxmlformats.org/officeDocument/2006/relationships/image" Target="../media/image33.png"/><Relationship Id="rId2" Type="http://schemas.openxmlformats.org/officeDocument/2006/relationships/audio" Target="../media/media29.m4a"/><Relationship Id="rId16" Type="http://schemas.openxmlformats.org/officeDocument/2006/relationships/image" Target="../media/image6.png"/><Relationship Id="rId1" Type="http://schemas.microsoft.com/office/2007/relationships/media" Target="../media/media29.m4a"/><Relationship Id="rId6" Type="http://schemas.openxmlformats.org/officeDocument/2006/relationships/audio" Target="../media/media31.m4a"/><Relationship Id="rId11" Type="http://schemas.microsoft.com/office/2007/relationships/hdphoto" Target="../media/hdphoto4.wdp"/><Relationship Id="rId5" Type="http://schemas.microsoft.com/office/2007/relationships/media" Target="../media/media31.m4a"/><Relationship Id="rId15" Type="http://schemas.openxmlformats.org/officeDocument/2006/relationships/image" Target="../media/image35.jpeg"/><Relationship Id="rId10" Type="http://schemas.openxmlformats.org/officeDocument/2006/relationships/image" Target="../media/image32.png"/><Relationship Id="rId4" Type="http://schemas.openxmlformats.org/officeDocument/2006/relationships/audio" Target="../media/media30.m4a"/><Relationship Id="rId9" Type="http://schemas.openxmlformats.org/officeDocument/2006/relationships/slideLayout" Target="../slideLayouts/slideLayout7.xml"/><Relationship Id="rId1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audio" Target="../media/media36.m4a"/><Relationship Id="rId13" Type="http://schemas.openxmlformats.org/officeDocument/2006/relationships/image" Target="../media/image39.jpeg"/><Relationship Id="rId3" Type="http://schemas.microsoft.com/office/2007/relationships/media" Target="../media/media34.m4a"/><Relationship Id="rId7" Type="http://schemas.microsoft.com/office/2007/relationships/media" Target="../media/media36.m4a"/><Relationship Id="rId12" Type="http://schemas.openxmlformats.org/officeDocument/2006/relationships/image" Target="../media/image38.png"/><Relationship Id="rId2" Type="http://schemas.openxmlformats.org/officeDocument/2006/relationships/audio" Target="../media/media33.m4a"/><Relationship Id="rId16" Type="http://schemas.openxmlformats.org/officeDocument/2006/relationships/image" Target="../media/image6.png"/><Relationship Id="rId1" Type="http://schemas.microsoft.com/office/2007/relationships/media" Target="../media/media33.m4a"/><Relationship Id="rId6" Type="http://schemas.openxmlformats.org/officeDocument/2006/relationships/audio" Target="../media/media35.m4a"/><Relationship Id="rId11" Type="http://schemas.openxmlformats.org/officeDocument/2006/relationships/image" Target="../media/image37.jpeg"/><Relationship Id="rId5" Type="http://schemas.microsoft.com/office/2007/relationships/media" Target="../media/media35.m4a"/><Relationship Id="rId15" Type="http://schemas.openxmlformats.org/officeDocument/2006/relationships/image" Target="../media/image41.jpeg"/><Relationship Id="rId10" Type="http://schemas.openxmlformats.org/officeDocument/2006/relationships/image" Target="../media/image36.png"/><Relationship Id="rId4" Type="http://schemas.openxmlformats.org/officeDocument/2006/relationships/audio" Target="../media/media34.m4a"/><Relationship Id="rId9" Type="http://schemas.openxmlformats.org/officeDocument/2006/relationships/slideLayout" Target="../slideLayouts/slideLayout7.xml"/><Relationship Id="rId14"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audio" Target="../media/media40.m4a"/><Relationship Id="rId13" Type="http://schemas.openxmlformats.org/officeDocument/2006/relationships/image" Target="../media/image45.jpeg"/><Relationship Id="rId3" Type="http://schemas.microsoft.com/office/2007/relationships/media" Target="../media/media38.m4a"/><Relationship Id="rId7" Type="http://schemas.microsoft.com/office/2007/relationships/media" Target="../media/media40.m4a"/><Relationship Id="rId12" Type="http://schemas.openxmlformats.org/officeDocument/2006/relationships/image" Target="../media/image44.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audio" Target="../media/media39.m4a"/><Relationship Id="rId11" Type="http://schemas.openxmlformats.org/officeDocument/2006/relationships/image" Target="../media/image43.jpeg"/><Relationship Id="rId5" Type="http://schemas.microsoft.com/office/2007/relationships/media" Target="../media/media39.m4a"/><Relationship Id="rId10" Type="http://schemas.openxmlformats.org/officeDocument/2006/relationships/image" Target="../media/image42.jpeg"/><Relationship Id="rId4" Type="http://schemas.openxmlformats.org/officeDocument/2006/relationships/audio" Target="../media/media38.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audio" Target="../media/media44.m4a"/><Relationship Id="rId13" Type="http://schemas.openxmlformats.org/officeDocument/2006/relationships/image" Target="../media/image49.png"/><Relationship Id="rId3" Type="http://schemas.microsoft.com/office/2007/relationships/media" Target="../media/media42.m4a"/><Relationship Id="rId7" Type="http://schemas.microsoft.com/office/2007/relationships/media" Target="../media/media44.m4a"/><Relationship Id="rId12" Type="http://schemas.openxmlformats.org/officeDocument/2006/relationships/image" Target="../media/image48.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audio" Target="../media/media43.m4a"/><Relationship Id="rId11" Type="http://schemas.openxmlformats.org/officeDocument/2006/relationships/image" Target="../media/image47.jpeg"/><Relationship Id="rId5" Type="http://schemas.microsoft.com/office/2007/relationships/media" Target="../media/media43.m4a"/><Relationship Id="rId10" Type="http://schemas.openxmlformats.org/officeDocument/2006/relationships/image" Target="../media/image46.png"/><Relationship Id="rId4" Type="http://schemas.openxmlformats.org/officeDocument/2006/relationships/audio" Target="../media/media42.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audio" Target="../media/media48.m4a"/><Relationship Id="rId13" Type="http://schemas.openxmlformats.org/officeDocument/2006/relationships/image" Target="../media/image52.png"/><Relationship Id="rId3" Type="http://schemas.microsoft.com/office/2007/relationships/media" Target="../media/media46.m4a"/><Relationship Id="rId7" Type="http://schemas.microsoft.com/office/2007/relationships/media" Target="../media/media48.m4a"/><Relationship Id="rId12" Type="http://schemas.openxmlformats.org/officeDocument/2006/relationships/image" Target="../media/image6.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audio" Target="../media/media47.m4a"/><Relationship Id="rId11" Type="http://schemas.openxmlformats.org/officeDocument/2006/relationships/image" Target="../media/image51.jpeg"/><Relationship Id="rId5" Type="http://schemas.microsoft.com/office/2007/relationships/media" Target="../media/media47.m4a"/><Relationship Id="rId10" Type="http://schemas.openxmlformats.org/officeDocument/2006/relationships/image" Target="../media/image50.png"/><Relationship Id="rId4" Type="http://schemas.openxmlformats.org/officeDocument/2006/relationships/audio" Target="../media/media46.m4a"/><Relationship Id="rId9" Type="http://schemas.openxmlformats.org/officeDocument/2006/relationships/slideLayout" Target="../slideLayouts/slideLayout7.xml"/><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audio" Target="../media/media52.m4a"/><Relationship Id="rId13" Type="http://schemas.openxmlformats.org/officeDocument/2006/relationships/image" Target="../media/image57.jpeg"/><Relationship Id="rId3" Type="http://schemas.microsoft.com/office/2007/relationships/media" Target="../media/media50.m4a"/><Relationship Id="rId7" Type="http://schemas.microsoft.com/office/2007/relationships/media" Target="../media/media52.m4a"/><Relationship Id="rId12" Type="http://schemas.openxmlformats.org/officeDocument/2006/relationships/image" Target="../media/image56.jpe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audio" Target="../media/media51.m4a"/><Relationship Id="rId11" Type="http://schemas.openxmlformats.org/officeDocument/2006/relationships/image" Target="../media/image55.jpeg"/><Relationship Id="rId5" Type="http://schemas.microsoft.com/office/2007/relationships/media" Target="../media/media51.m4a"/><Relationship Id="rId10" Type="http://schemas.openxmlformats.org/officeDocument/2006/relationships/image" Target="../media/image54.jpeg"/><Relationship Id="rId4" Type="http://schemas.openxmlformats.org/officeDocument/2006/relationships/audio" Target="../media/media50.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audio" Target="../media/media56.m4a"/><Relationship Id="rId13" Type="http://schemas.openxmlformats.org/officeDocument/2006/relationships/image" Target="../media/image61.png"/><Relationship Id="rId3" Type="http://schemas.microsoft.com/office/2007/relationships/media" Target="../media/media54.m4a"/><Relationship Id="rId7" Type="http://schemas.microsoft.com/office/2007/relationships/media" Target="../media/media56.m4a"/><Relationship Id="rId12" Type="http://schemas.openxmlformats.org/officeDocument/2006/relationships/image" Target="../media/image60.png"/><Relationship Id="rId2" Type="http://schemas.openxmlformats.org/officeDocument/2006/relationships/audio" Target="../media/media53.m4a"/><Relationship Id="rId16" Type="http://schemas.openxmlformats.org/officeDocument/2006/relationships/image" Target="../media/image6.png"/><Relationship Id="rId1" Type="http://schemas.microsoft.com/office/2007/relationships/media" Target="../media/media53.m4a"/><Relationship Id="rId6" Type="http://schemas.openxmlformats.org/officeDocument/2006/relationships/audio" Target="../media/media55.m4a"/><Relationship Id="rId11" Type="http://schemas.openxmlformats.org/officeDocument/2006/relationships/image" Target="../media/image59.jpeg"/><Relationship Id="rId5" Type="http://schemas.microsoft.com/office/2007/relationships/media" Target="../media/media55.m4a"/><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audio" Target="../media/media54.m4a"/><Relationship Id="rId9" Type="http://schemas.openxmlformats.org/officeDocument/2006/relationships/slideLayout" Target="../slideLayouts/slideLayout7.xml"/><Relationship Id="rId14" Type="http://schemas.openxmlformats.org/officeDocument/2006/relationships/image" Target="../media/image62.svg"/></Relationships>
</file>

<file path=ppt/slides/_rels/slide17.xml.rels><?xml version="1.0" encoding="UTF-8" standalone="yes"?>
<Relationships xmlns="http://schemas.openxmlformats.org/package/2006/relationships"><Relationship Id="rId8" Type="http://schemas.openxmlformats.org/officeDocument/2006/relationships/audio" Target="../media/media60.m4a"/><Relationship Id="rId13" Type="http://schemas.openxmlformats.org/officeDocument/2006/relationships/image" Target="../media/image67.jpeg"/><Relationship Id="rId3" Type="http://schemas.microsoft.com/office/2007/relationships/media" Target="../media/media58.m4a"/><Relationship Id="rId7" Type="http://schemas.microsoft.com/office/2007/relationships/media" Target="../media/media60.m4a"/><Relationship Id="rId12" Type="http://schemas.openxmlformats.org/officeDocument/2006/relationships/image" Target="../media/image66.jpe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audio" Target="../media/media59.m4a"/><Relationship Id="rId11" Type="http://schemas.openxmlformats.org/officeDocument/2006/relationships/image" Target="../media/image65.jpeg"/><Relationship Id="rId5" Type="http://schemas.microsoft.com/office/2007/relationships/media" Target="../media/media59.m4a"/><Relationship Id="rId10" Type="http://schemas.openxmlformats.org/officeDocument/2006/relationships/image" Target="../media/image64.jpeg"/><Relationship Id="rId4" Type="http://schemas.openxmlformats.org/officeDocument/2006/relationships/audio" Target="../media/media58.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audio" Target="../media/media64.m4a"/><Relationship Id="rId13" Type="http://schemas.openxmlformats.org/officeDocument/2006/relationships/image" Target="../media/image70.jpeg"/><Relationship Id="rId3" Type="http://schemas.microsoft.com/office/2007/relationships/media" Target="../media/media62.m4a"/><Relationship Id="rId7" Type="http://schemas.microsoft.com/office/2007/relationships/media" Target="../media/media64.m4a"/><Relationship Id="rId12" Type="http://schemas.openxmlformats.org/officeDocument/2006/relationships/image" Target="../media/image69.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audio" Target="../media/media63.m4a"/><Relationship Id="rId11" Type="http://schemas.openxmlformats.org/officeDocument/2006/relationships/image" Target="../media/image68.png"/><Relationship Id="rId5" Type="http://schemas.microsoft.com/office/2007/relationships/media" Target="../media/media63.m4a"/><Relationship Id="rId15" Type="http://schemas.openxmlformats.org/officeDocument/2006/relationships/image" Target="../media/image71.jpeg"/><Relationship Id="rId10" Type="http://schemas.openxmlformats.org/officeDocument/2006/relationships/notesSlide" Target="../notesSlides/notesSlide5.xml"/><Relationship Id="rId4" Type="http://schemas.openxmlformats.org/officeDocument/2006/relationships/audio" Target="../media/media62.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audio" Target="../media/media68.m4a"/><Relationship Id="rId13" Type="http://schemas.openxmlformats.org/officeDocument/2006/relationships/image" Target="../media/image74.avif"/><Relationship Id="rId3" Type="http://schemas.microsoft.com/office/2007/relationships/media" Target="../media/media66.m4a"/><Relationship Id="rId7" Type="http://schemas.microsoft.com/office/2007/relationships/media" Target="../media/media68.m4a"/><Relationship Id="rId12" Type="http://schemas.openxmlformats.org/officeDocument/2006/relationships/image" Target="../media/image73.png"/><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audio" Target="../media/media67.m4a"/><Relationship Id="rId11" Type="http://schemas.openxmlformats.org/officeDocument/2006/relationships/image" Target="../media/image72.png"/><Relationship Id="rId5" Type="http://schemas.microsoft.com/office/2007/relationships/media" Target="../media/media67.m4a"/><Relationship Id="rId15" Type="http://schemas.openxmlformats.org/officeDocument/2006/relationships/image" Target="../media/image6.png"/><Relationship Id="rId10" Type="http://schemas.openxmlformats.org/officeDocument/2006/relationships/notesSlide" Target="../notesSlides/notesSlide6.xml"/><Relationship Id="rId4" Type="http://schemas.openxmlformats.org/officeDocument/2006/relationships/audio" Target="../media/media66.m4a"/><Relationship Id="rId9" Type="http://schemas.openxmlformats.org/officeDocument/2006/relationships/slideLayout" Target="../slideLayouts/slideLayout7.xml"/><Relationship Id="rId14" Type="http://schemas.openxmlformats.org/officeDocument/2006/relationships/image" Target="../media/image75.av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audio" Target="../media/media72.m4a"/><Relationship Id="rId13" Type="http://schemas.openxmlformats.org/officeDocument/2006/relationships/image" Target="../media/image78.jpeg"/><Relationship Id="rId3" Type="http://schemas.microsoft.com/office/2007/relationships/media" Target="../media/media70.m4a"/><Relationship Id="rId7" Type="http://schemas.microsoft.com/office/2007/relationships/media" Target="../media/media72.m4a"/><Relationship Id="rId12" Type="http://schemas.openxmlformats.org/officeDocument/2006/relationships/image" Target="../media/image77.jpeg"/><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audio" Target="../media/media71.m4a"/><Relationship Id="rId11" Type="http://schemas.openxmlformats.org/officeDocument/2006/relationships/image" Target="../media/image76.jpeg"/><Relationship Id="rId5" Type="http://schemas.microsoft.com/office/2007/relationships/media" Target="../media/media71.m4a"/><Relationship Id="rId15" Type="http://schemas.openxmlformats.org/officeDocument/2006/relationships/image" Target="../media/image6.png"/><Relationship Id="rId10" Type="http://schemas.openxmlformats.org/officeDocument/2006/relationships/notesSlide" Target="../notesSlides/notesSlide7.xml"/><Relationship Id="rId4" Type="http://schemas.openxmlformats.org/officeDocument/2006/relationships/audio" Target="../media/media70.m4a"/><Relationship Id="rId9" Type="http://schemas.openxmlformats.org/officeDocument/2006/relationships/slideLayout" Target="../slideLayouts/slideLayout7.xml"/><Relationship Id="rId14" Type="http://schemas.openxmlformats.org/officeDocument/2006/relationships/image" Target="../media/image7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hyperlink" Target="https://www.freepik.com/free-vector/building-exterior-with-open-windows-people_9174341.htm#page=1&amp;query=apartment&amp;position=9&amp;from_view=search" TargetMode="External"/><Relationship Id="rId18" Type="http://schemas.microsoft.com/office/2007/relationships/hdphoto" Target="../media/hdphoto1.wdp"/><Relationship Id="rId3" Type="http://schemas.microsoft.com/office/2007/relationships/media" Target="../media/media2.m4a"/><Relationship Id="rId7" Type="http://schemas.microsoft.com/office/2007/relationships/media" Target="../media/media4.m4a"/><Relationship Id="rId12" Type="http://schemas.openxmlformats.org/officeDocument/2006/relationships/image" Target="../media/image2.jpg"/><Relationship Id="rId17" Type="http://schemas.openxmlformats.org/officeDocument/2006/relationships/image" Target="../media/image5.png"/><Relationship Id="rId2" Type="http://schemas.openxmlformats.org/officeDocument/2006/relationships/audio" Target="../media/media1.m4a"/><Relationship Id="rId16" Type="http://schemas.openxmlformats.org/officeDocument/2006/relationships/hyperlink" Target="https://www.freepik.com/free-vector/flat-illustration-people-with-pets_15292679.htm?query=pet" TargetMode="External"/><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hyperlink" Target="https://www.freepik.com/free-vector/sports-elements-collection_1060670.htm#page=1&amp;query=sports&amp;position=3&amp;from_view=search" TargetMode="External"/><Relationship Id="rId5" Type="http://schemas.microsoft.com/office/2007/relationships/media" Target="../media/media3.m4a"/><Relationship Id="rId15" Type="http://schemas.openxmlformats.org/officeDocument/2006/relationships/image" Target="../media/image4.jpeg"/><Relationship Id="rId10" Type="http://schemas.openxmlformats.org/officeDocument/2006/relationships/notesSlide" Target="../notesSlides/notesSlide3.xml"/><Relationship Id="rId19" Type="http://schemas.openxmlformats.org/officeDocument/2006/relationships/image" Target="../media/image6.png"/><Relationship Id="rId4" Type="http://schemas.openxmlformats.org/officeDocument/2006/relationships/audio" Target="../media/media2.m4a"/><Relationship Id="rId9" Type="http://schemas.openxmlformats.org/officeDocument/2006/relationships/slideLayout" Target="../slideLayouts/slideLayout7.xml"/><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audio" Target="../media/media8.m4a"/><Relationship Id="rId13" Type="http://schemas.openxmlformats.org/officeDocument/2006/relationships/image" Target="../media/image9.png"/><Relationship Id="rId3" Type="http://schemas.microsoft.com/office/2007/relationships/media" Target="../media/media6.m4a"/><Relationship Id="rId7" Type="http://schemas.microsoft.com/office/2007/relationships/media" Target="../media/media8.m4a"/><Relationship Id="rId12" Type="http://schemas.openxmlformats.org/officeDocument/2006/relationships/hyperlink" Target="https://www.freepik.com/free-vector/onboarding-concept-illustration_7769817.htm#page=1&amp;query=to%20introduce&amp;position=7&amp;from_view=search" TargetMode="External"/><Relationship Id="rId2" Type="http://schemas.openxmlformats.org/officeDocument/2006/relationships/audio" Target="../media/media5.m4a"/><Relationship Id="rId16" Type="http://schemas.openxmlformats.org/officeDocument/2006/relationships/image" Target="../media/image6.png"/><Relationship Id="rId1" Type="http://schemas.microsoft.com/office/2007/relationships/media" Target="../media/media5.m4a"/><Relationship Id="rId6" Type="http://schemas.openxmlformats.org/officeDocument/2006/relationships/audio" Target="../media/media7.m4a"/><Relationship Id="rId11" Type="http://schemas.openxmlformats.org/officeDocument/2006/relationships/image" Target="../media/image8.jpeg"/><Relationship Id="rId5" Type="http://schemas.microsoft.com/office/2007/relationships/media" Target="../media/media7.m4a"/><Relationship Id="rId15" Type="http://schemas.openxmlformats.org/officeDocument/2006/relationships/image" Target="../media/image10.png"/><Relationship Id="rId10" Type="http://schemas.openxmlformats.org/officeDocument/2006/relationships/image" Target="../media/image7.jpeg"/><Relationship Id="rId4" Type="http://schemas.openxmlformats.org/officeDocument/2006/relationships/audio" Target="../media/media6.m4a"/><Relationship Id="rId9" Type="http://schemas.openxmlformats.org/officeDocument/2006/relationships/slideLayout" Target="../slideLayouts/slideLayout7.xml"/><Relationship Id="rId14" Type="http://schemas.openxmlformats.org/officeDocument/2006/relationships/hyperlink" Target="https://www.freepik.com/free-vector/group-therapy-illustration_8271022.htm#page=1&amp;query=to%20discuss&amp;position=2&amp;from_view=search"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media12.m4a"/><Relationship Id="rId13" Type="http://schemas.openxmlformats.org/officeDocument/2006/relationships/image" Target="../media/image13.png"/><Relationship Id="rId3" Type="http://schemas.microsoft.com/office/2007/relationships/media" Target="../media/media10.m4a"/><Relationship Id="rId7" Type="http://schemas.microsoft.com/office/2007/relationships/media" Target="../media/media12.m4a"/><Relationship Id="rId12" Type="http://schemas.openxmlformats.org/officeDocument/2006/relationships/image" Target="../media/image12.jpeg"/><Relationship Id="rId2" Type="http://schemas.openxmlformats.org/officeDocument/2006/relationships/audio" Target="../media/media9.m4a"/><Relationship Id="rId16" Type="http://schemas.openxmlformats.org/officeDocument/2006/relationships/image" Target="../media/image6.png"/><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image" Target="../media/image11.png"/><Relationship Id="rId5" Type="http://schemas.microsoft.com/office/2007/relationships/media" Target="../media/media11.m4a"/><Relationship Id="rId15" Type="http://schemas.openxmlformats.org/officeDocument/2006/relationships/image" Target="../media/image14.jpeg"/><Relationship Id="rId10" Type="http://schemas.openxmlformats.org/officeDocument/2006/relationships/hyperlink" Target="https://www.freepik.com/free-vector/alone-concept-illustration_9000506.htm#page=1&amp;query=alone&amp;position=2&amp;from_view=search" TargetMode="External"/><Relationship Id="rId4" Type="http://schemas.openxmlformats.org/officeDocument/2006/relationships/audio" Target="../media/media10.m4a"/><Relationship Id="rId9" Type="http://schemas.openxmlformats.org/officeDocument/2006/relationships/slideLayout" Target="../slideLayouts/slideLayout7.xml"/><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audio" Target="../media/media16.m4a"/><Relationship Id="rId13" Type="http://schemas.openxmlformats.org/officeDocument/2006/relationships/image" Target="../media/image16.jpeg"/><Relationship Id="rId18" Type="http://schemas.openxmlformats.org/officeDocument/2006/relationships/image" Target="../media/image19.jpeg"/><Relationship Id="rId3" Type="http://schemas.microsoft.com/office/2007/relationships/media" Target="../media/media14.m4a"/><Relationship Id="rId7" Type="http://schemas.microsoft.com/office/2007/relationships/media" Target="../media/media16.m4a"/><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audio" Target="../media/media13.m4a"/><Relationship Id="rId16" Type="http://schemas.openxmlformats.org/officeDocument/2006/relationships/hyperlink" Target="https://www.freepik.com/free-vector/illustration-key_2606494.htm#page=1&amp;query=key&amp;position=0&amp;from_view=search" TargetMode="External"/><Relationship Id="rId1" Type="http://schemas.microsoft.com/office/2007/relationships/media" Target="../media/media13.m4a"/><Relationship Id="rId6" Type="http://schemas.openxmlformats.org/officeDocument/2006/relationships/audio" Target="../media/media15.m4a"/><Relationship Id="rId11" Type="http://schemas.openxmlformats.org/officeDocument/2006/relationships/hyperlink" Target="https://www.freepik.com/free-vector/collection-flat-design-fabric-bags_15740071.htm#page=1&amp;query=bag&amp;position=38&amp;from_view=search" TargetMode="External"/><Relationship Id="rId5" Type="http://schemas.microsoft.com/office/2007/relationships/media" Target="../media/media15.m4a"/><Relationship Id="rId15" Type="http://schemas.openxmlformats.org/officeDocument/2006/relationships/image" Target="../media/image17.png"/><Relationship Id="rId10" Type="http://schemas.openxmlformats.org/officeDocument/2006/relationships/notesSlide" Target="../notesSlides/notesSlide4.xml"/><Relationship Id="rId19" Type="http://schemas.openxmlformats.org/officeDocument/2006/relationships/image" Target="../media/image6.png"/><Relationship Id="rId4" Type="http://schemas.openxmlformats.org/officeDocument/2006/relationships/audio" Target="../media/media14.m4a"/><Relationship Id="rId9" Type="http://schemas.openxmlformats.org/officeDocument/2006/relationships/slideLayout" Target="../slideLayouts/slideLayout7.xml"/><Relationship Id="rId14" Type="http://schemas.openxmlformats.org/officeDocument/2006/relationships/hyperlink" Target="https://www.freepik.com/premium-vector/drivers-id-card-woman-man-driving-licences-with-photo-flat-plastic-identity-document-icon-personal-driver-badges-vector-template-set-id-document-drive-automobile-woman-man-illustration_17571591.htm#page=1&amp;query=ID%20card&amp;position=14&amp;from_view=search" TargetMode="External"/></Relationships>
</file>

<file path=ppt/slides/_rels/slide7.xml.rels><?xml version="1.0" encoding="UTF-8" standalone="yes"?>
<Relationships xmlns="http://schemas.openxmlformats.org/package/2006/relationships"><Relationship Id="rId8" Type="http://schemas.openxmlformats.org/officeDocument/2006/relationships/audio" Target="../media/media20.m4a"/><Relationship Id="rId13" Type="http://schemas.openxmlformats.org/officeDocument/2006/relationships/image" Target="../media/image22.jpeg"/><Relationship Id="rId3" Type="http://schemas.microsoft.com/office/2007/relationships/media" Target="../media/media18.m4a"/><Relationship Id="rId7" Type="http://schemas.microsoft.com/office/2007/relationships/media" Target="../media/media20.m4a"/><Relationship Id="rId12" Type="http://schemas.openxmlformats.org/officeDocument/2006/relationships/image" Target="../media/image21.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audio" Target="../media/media19.m4a"/><Relationship Id="rId11" Type="http://schemas.openxmlformats.org/officeDocument/2006/relationships/image" Target="../media/image20.png"/><Relationship Id="rId5" Type="http://schemas.microsoft.com/office/2007/relationships/media" Target="../media/media19.m4a"/><Relationship Id="rId15" Type="http://schemas.openxmlformats.org/officeDocument/2006/relationships/image" Target="../media/image6.png"/><Relationship Id="rId10" Type="http://schemas.openxmlformats.org/officeDocument/2006/relationships/hyperlink" Target="https://www.freepik.com/premium-vector/medical-mask-illustration_7344033.htm#page=1&amp;query=mask&amp;position=27&amp;from_view=search" TargetMode="External"/><Relationship Id="rId4" Type="http://schemas.openxmlformats.org/officeDocument/2006/relationships/audio" Target="../media/media18.m4a"/><Relationship Id="rId9" Type="http://schemas.openxmlformats.org/officeDocument/2006/relationships/slideLayout" Target="../slideLayouts/slideLayout7.xml"/><Relationship Id="rId1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audio" Target="../media/media24.m4a"/><Relationship Id="rId13" Type="http://schemas.openxmlformats.org/officeDocument/2006/relationships/image" Target="../media/image27.jpeg"/><Relationship Id="rId3" Type="http://schemas.microsoft.com/office/2007/relationships/media" Target="../media/media22.m4a"/><Relationship Id="rId7" Type="http://schemas.microsoft.com/office/2007/relationships/media" Target="../media/media24.m4a"/><Relationship Id="rId12" Type="http://schemas.openxmlformats.org/officeDocument/2006/relationships/image" Target="../media/image26.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audio" Target="../media/media23.m4a"/><Relationship Id="rId11" Type="http://schemas.openxmlformats.org/officeDocument/2006/relationships/image" Target="../media/image25.jpeg"/><Relationship Id="rId5" Type="http://schemas.microsoft.com/office/2007/relationships/media" Target="../media/media23.m4a"/><Relationship Id="rId10" Type="http://schemas.openxmlformats.org/officeDocument/2006/relationships/image" Target="../media/image24.jpeg"/><Relationship Id="rId4" Type="http://schemas.openxmlformats.org/officeDocument/2006/relationships/audio" Target="../media/media22.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audio" Target="../media/media28.m4a"/><Relationship Id="rId13" Type="http://schemas.openxmlformats.org/officeDocument/2006/relationships/image" Target="../media/image30.png"/><Relationship Id="rId3" Type="http://schemas.microsoft.com/office/2007/relationships/media" Target="../media/media26.m4a"/><Relationship Id="rId7" Type="http://schemas.microsoft.com/office/2007/relationships/media" Target="../media/media28.m4a"/><Relationship Id="rId12" Type="http://schemas.openxmlformats.org/officeDocument/2006/relationships/image" Target="../media/image2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audio" Target="../media/media27.m4a"/><Relationship Id="rId11" Type="http://schemas.microsoft.com/office/2007/relationships/hdphoto" Target="../media/hdphoto3.wdp"/><Relationship Id="rId5" Type="http://schemas.microsoft.com/office/2007/relationships/media" Target="../media/media27.m4a"/><Relationship Id="rId15" Type="http://schemas.openxmlformats.org/officeDocument/2006/relationships/image" Target="../media/image6.png"/><Relationship Id="rId10" Type="http://schemas.openxmlformats.org/officeDocument/2006/relationships/image" Target="../media/image28.png"/><Relationship Id="rId4" Type="http://schemas.openxmlformats.org/officeDocument/2006/relationships/audio" Target="../media/media26.m4a"/><Relationship Id="rId9" Type="http://schemas.openxmlformats.org/officeDocument/2006/relationships/slideLayout" Target="../slideLayouts/slideLayout7.xml"/><Relationship Id="rId1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
          <p:cNvPicPr preferRelativeResize="0">
            <a:picLocks noGrp="1"/>
          </p:cNvPicPr>
          <p:nvPr>
            <p:ph idx="1"/>
          </p:nvPr>
        </p:nvPicPr>
        <p:blipFill rotWithShape="1">
          <a:blip r:embed="rId3" cstate="print">
            <a:alphaModFix/>
            <a:extLst>
              <a:ext uri="{28A0092B-C50C-407E-A947-70E740481C1C}">
                <a14:useLocalDpi xmlns:a14="http://schemas.microsoft.com/office/drawing/2010/main"/>
              </a:ext>
            </a:extLst>
          </a:blip>
          <a:srcRect l="291" t="257" r="410" b="204"/>
          <a:stretch/>
        </p:blipFill>
        <p:spPr>
          <a:xfrm>
            <a:off x="1" y="-19765"/>
            <a:ext cx="9159716" cy="5183029"/>
          </a:xfrm>
          <a:prstGeom prst="rect">
            <a:avLst/>
          </a:prstGeom>
          <a:noFill/>
          <a:ln>
            <a:noFill/>
          </a:ln>
        </p:spPr>
      </p:pic>
      <p:sp>
        <p:nvSpPr>
          <p:cNvPr id="84" name="Google Shape;84;p1"/>
          <p:cNvSpPr txBox="1"/>
          <p:nvPr/>
        </p:nvSpPr>
        <p:spPr>
          <a:xfrm>
            <a:off x="59532" y="4737739"/>
            <a:ext cx="9025414" cy="294799"/>
          </a:xfrm>
          <a:prstGeom prst="rect">
            <a:avLst/>
          </a:prstGeom>
          <a:noFill/>
          <a:ln>
            <a:noFill/>
          </a:ln>
        </p:spPr>
        <p:txBody>
          <a:bodyPr spcFirstLastPara="1" wrap="square" lIns="68569" tIns="34275" rIns="68569" bIns="34275" anchor="t" anchorCtr="0">
            <a:noAutofit/>
          </a:bodyPr>
          <a:lstStyle/>
          <a:p>
            <a:pPr algn="ctr">
              <a:lnSpc>
                <a:spcPct val="80000"/>
              </a:lnSpc>
              <a:buClr>
                <a:schemeClr val="dk1"/>
              </a:buClr>
              <a:buSzPts val="2312"/>
            </a:pPr>
            <a:endParaRPr sz="1050" i="1" dirty="0">
              <a:solidFill>
                <a:schemeClr val="dk1"/>
              </a:solidFill>
              <a:latin typeface="Verdana"/>
              <a:ea typeface="Verdana"/>
              <a:cs typeface="Verdana"/>
              <a:sym typeface="Verdana"/>
            </a:endParaRPr>
          </a:p>
        </p:txBody>
      </p:sp>
      <p:grpSp>
        <p:nvGrpSpPr>
          <p:cNvPr id="85" name="Google Shape;85;p1"/>
          <p:cNvGrpSpPr/>
          <p:nvPr/>
        </p:nvGrpSpPr>
        <p:grpSpPr>
          <a:xfrm>
            <a:off x="309969" y="-5"/>
            <a:ext cx="8624806" cy="534202"/>
            <a:chOff x="8033" y="9125"/>
            <a:chExt cx="3143" cy="482"/>
          </a:xfrm>
        </p:grpSpPr>
        <p:sp>
          <p:nvSpPr>
            <p:cNvPr id="86" name="Google Shape;86;p1"/>
            <p:cNvSpPr/>
            <p:nvPr/>
          </p:nvSpPr>
          <p:spPr>
            <a:xfrm>
              <a:off x="8033" y="9135"/>
              <a:ext cx="3123" cy="472"/>
            </a:xfrm>
            <a:prstGeom prst="plaque">
              <a:avLst>
                <a:gd name="adj" fmla="val 16667"/>
              </a:avLst>
            </a:prstGeom>
            <a:solidFill>
              <a:schemeClr val="accent1">
                <a:lumMod val="20000"/>
                <a:lumOff val="80000"/>
              </a:schemeClr>
            </a:solidFill>
            <a:ln w="5715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dirty="0">
                <a:solidFill>
                  <a:schemeClr val="dk1"/>
                </a:solidFill>
                <a:latin typeface="Verdana"/>
                <a:ea typeface="Verdana"/>
                <a:cs typeface="Verdana"/>
                <a:sym typeface="Verdana"/>
              </a:endParaRPr>
            </a:p>
          </p:txBody>
        </p:sp>
        <p:sp>
          <p:nvSpPr>
            <p:cNvPr id="87" name="Google Shape;87;p1"/>
            <p:cNvSpPr txBox="1"/>
            <p:nvPr/>
          </p:nvSpPr>
          <p:spPr>
            <a:xfrm>
              <a:off x="8141" y="9125"/>
              <a:ext cx="3035" cy="451"/>
            </a:xfrm>
            <a:prstGeom prst="rect">
              <a:avLst/>
            </a:prstGeom>
            <a:noFill/>
            <a:ln>
              <a:noFill/>
            </a:ln>
          </p:spPr>
          <p:txBody>
            <a:bodyPr spcFirstLastPara="1" wrap="square" lIns="68569" tIns="34275" rIns="68569" bIns="34275" anchor="t" anchorCtr="0">
              <a:spAutoFit/>
            </a:bodyPr>
            <a:lstStyle/>
            <a:p>
              <a:pPr>
                <a:buSzPts val="2000"/>
              </a:pPr>
              <a:r>
                <a:rPr lang="en-US" sz="2800" dirty="0">
                  <a:solidFill>
                    <a:schemeClr val="dk1"/>
                  </a:solidFill>
                  <a:latin typeface="Verdana"/>
                  <a:ea typeface="Verdana"/>
                  <a:cs typeface="Verdana"/>
                  <a:sym typeface="Verdana"/>
                </a:rPr>
                <a:t>Vocabulary Flashcards Units A2-01 to A</a:t>
              </a:r>
              <a:r>
                <a:rPr lang="en-US" sz="2800" dirty="0">
                  <a:solidFill>
                    <a:schemeClr val="dk1"/>
                  </a:solidFill>
                  <a:highlight>
                    <a:srgbClr val="FFFF00"/>
                  </a:highlight>
                  <a:latin typeface="Verdana"/>
                  <a:ea typeface="Verdana"/>
                  <a:cs typeface="Verdana"/>
                  <a:sym typeface="Verdana"/>
                </a:rPr>
                <a:t>2</a:t>
              </a:r>
              <a:r>
                <a:rPr lang="en-US" sz="2800" dirty="0">
                  <a:solidFill>
                    <a:schemeClr val="dk1"/>
                  </a:solidFill>
                  <a:latin typeface="Verdana"/>
                  <a:ea typeface="Verdana"/>
                  <a:cs typeface="Verdana"/>
                  <a:sym typeface="Verdana"/>
                </a:rPr>
                <a:t>-07</a:t>
              </a:r>
              <a:endParaRPr sz="2800" dirty="0"/>
            </a:p>
          </p:txBody>
        </p:sp>
      </p:grpSp>
      <p:sp>
        <p:nvSpPr>
          <p:cNvPr id="2" name="Google Shape;577;p48">
            <a:extLst>
              <a:ext uri="{FF2B5EF4-FFF2-40B4-BE49-F238E27FC236}">
                <a16:creationId xmlns:a16="http://schemas.microsoft.com/office/drawing/2014/main" id="{66945527-76EC-24F0-6ADB-62DF8D678C8D}"/>
              </a:ext>
            </a:extLst>
          </p:cNvPr>
          <p:cNvSpPr txBox="1">
            <a:spLocks/>
          </p:cNvSpPr>
          <p:nvPr/>
        </p:nvSpPr>
        <p:spPr>
          <a:xfrm>
            <a:off x="3028949" y="4550214"/>
            <a:ext cx="2947307" cy="365125"/>
          </a:xfrm>
          <a:prstGeom prst="rect">
            <a:avLst/>
          </a:prstGeom>
          <a:noFill/>
          <a:ln>
            <a:noFill/>
          </a:ln>
        </p:spPr>
        <p:txBody>
          <a:bodyPr spcFirstLastPara="1" vert="horz" wrap="square" lIns="91440" tIns="45720" rIns="91440" bIns="45720" rtlCol="0" anchor="ctr" anchorCtr="0">
            <a:noAutofit/>
          </a:bodyPr>
          <a:lstStyle>
            <a:defPPr marR="0" lvl="0" algn="l" rtl="0">
              <a:lnSpc>
                <a:spcPct val="100000"/>
              </a:lnSpc>
              <a:spcBef>
                <a:spcPts val="0"/>
              </a:spcBef>
              <a:spcAft>
                <a:spcPts val="0"/>
              </a:spcAft>
              <a:defRPr lang="en-US"/>
            </a:defPPr>
            <a:lvl1pPr marL="0" marR="0" lvl="0" algn="ctr" defTabSz="9144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Verdana" panose="020B0604030504040204" pitchFamily="34" charset="0"/>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buSzPts val="1400"/>
              <a:defRPr/>
            </a:pPr>
            <a:r>
              <a:rPr lang="en-US" sz="1000" dirty="0">
                <a:highlight>
                  <a:srgbClr val="FFFF00"/>
                </a:highlight>
              </a:rPr>
              <a:t>©️ 2020-2025 Light of the World Learning</a:t>
            </a:r>
            <a:endParaRPr lang="en-US" sz="1000" kern="0" dirty="0">
              <a:solidFill>
                <a:srgbClr val="000000">
                  <a:tint val="75000"/>
                </a:srgbClr>
              </a:solidFill>
              <a:highlight>
                <a:srgbClr val="FFFF00"/>
              </a:highlight>
              <a:latin typeface="Arial"/>
              <a:ea typeface="Verdana" panose="020B0604030504040204" pitchFamily="34" charset="0"/>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A7C669AB-90B3-0970-73A7-4410CEF0B4D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rcRect r="-2272"/>
          <a:stretch/>
        </p:blipFill>
        <p:spPr>
          <a:xfrm>
            <a:off x="371708" y="598862"/>
            <a:ext cx="1720136" cy="1715598"/>
          </a:xfrm>
          <a:prstGeom prst="rect">
            <a:avLst/>
          </a:prstGeom>
        </p:spPr>
      </p:pic>
      <p:pic>
        <p:nvPicPr>
          <p:cNvPr id="4" name="Picture 3">
            <a:extLst>
              <a:ext uri="{FF2B5EF4-FFF2-40B4-BE49-F238E27FC236}">
                <a16:creationId xmlns:a16="http://schemas.microsoft.com/office/drawing/2014/main" id="{F9C84477-4ECB-F18B-AC76-DFCCB48B4E07}"/>
              </a:ext>
            </a:extLst>
          </p:cNvPr>
          <p:cNvPicPr>
            <a:picLocks noChangeAspect="1"/>
          </p:cNvPicPr>
          <p:nvPr/>
        </p:nvPicPr>
        <p:blipFill rotWithShape="1">
          <a:blip r:embed="rId12" cstate="print">
            <a:duotone>
              <a:schemeClr val="accent1">
                <a:shade val="45000"/>
                <a:satMod val="135000"/>
              </a:schemeClr>
              <a:prstClr val="white"/>
            </a:duotone>
            <a:extLst>
              <a:ext uri="{BEBA8EAE-BF5A-486C-A8C5-ECC9F3942E4B}">
                <a14:imgProps xmlns:a14="http://schemas.microsoft.com/office/drawing/2010/main">
                  <a14:imgLayer r:embed="rId1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t="-11893"/>
          <a:stretch/>
        </p:blipFill>
        <p:spPr>
          <a:xfrm>
            <a:off x="2524878" y="516081"/>
            <a:ext cx="1780136" cy="1602286"/>
          </a:xfrm>
          <a:prstGeom prst="rect">
            <a:avLst/>
          </a:prstGeom>
        </p:spPr>
      </p:pic>
      <p:pic>
        <p:nvPicPr>
          <p:cNvPr id="5" name="Picture 4">
            <a:extLst>
              <a:ext uri="{FF2B5EF4-FFF2-40B4-BE49-F238E27FC236}">
                <a16:creationId xmlns:a16="http://schemas.microsoft.com/office/drawing/2014/main" id="{2A23EA35-3555-3F6B-DB81-0968B8CE6B7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229104" y="333235"/>
            <a:ext cx="1543188" cy="1967978"/>
          </a:xfrm>
          <a:prstGeom prst="rect">
            <a:avLst/>
          </a:prstGeom>
        </p:spPr>
      </p:pic>
      <p:pic>
        <p:nvPicPr>
          <p:cNvPr id="6" name="Picture 5">
            <a:extLst>
              <a:ext uri="{FF2B5EF4-FFF2-40B4-BE49-F238E27FC236}">
                <a16:creationId xmlns:a16="http://schemas.microsoft.com/office/drawing/2014/main" id="{2B7E9C92-C634-6C12-0226-21FA11464F84}"/>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174631" y="346482"/>
            <a:ext cx="1294976" cy="1967978"/>
          </a:xfrm>
          <a:prstGeom prst="rect">
            <a:avLst/>
          </a:prstGeom>
        </p:spPr>
      </p:pic>
      <p:sp>
        <p:nvSpPr>
          <p:cNvPr id="7" name="TextBox 6">
            <a:extLst>
              <a:ext uri="{FF2B5EF4-FFF2-40B4-BE49-F238E27FC236}">
                <a16:creationId xmlns:a16="http://schemas.microsoft.com/office/drawing/2014/main" id="{85B1F238-A15F-5286-8876-4C4EED1DB01D}"/>
              </a:ext>
            </a:extLst>
          </p:cNvPr>
          <p:cNvSpPr txBox="1"/>
          <p:nvPr/>
        </p:nvSpPr>
        <p:spPr>
          <a:xfrm>
            <a:off x="7273077" y="3560718"/>
            <a:ext cx="139755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scarf</a:t>
            </a:r>
          </a:p>
        </p:txBody>
      </p:sp>
      <p:sp>
        <p:nvSpPr>
          <p:cNvPr id="8" name="TextBox 7">
            <a:extLst>
              <a:ext uri="{FF2B5EF4-FFF2-40B4-BE49-F238E27FC236}">
                <a16:creationId xmlns:a16="http://schemas.microsoft.com/office/drawing/2014/main" id="{50CC3834-6C83-43E8-3518-FD9F3EF14880}"/>
              </a:ext>
            </a:extLst>
          </p:cNvPr>
          <p:cNvSpPr txBox="1"/>
          <p:nvPr/>
        </p:nvSpPr>
        <p:spPr>
          <a:xfrm>
            <a:off x="473365" y="3560718"/>
            <a:ext cx="132851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boot</a:t>
            </a:r>
          </a:p>
        </p:txBody>
      </p:sp>
      <p:sp>
        <p:nvSpPr>
          <p:cNvPr id="9" name="TextBox 8">
            <a:extLst>
              <a:ext uri="{FF2B5EF4-FFF2-40B4-BE49-F238E27FC236}">
                <a16:creationId xmlns:a16="http://schemas.microsoft.com/office/drawing/2014/main" id="{59D3331C-42B8-1351-4848-D56164ABE0FE}"/>
              </a:ext>
            </a:extLst>
          </p:cNvPr>
          <p:cNvSpPr txBox="1"/>
          <p:nvPr/>
        </p:nvSpPr>
        <p:spPr>
          <a:xfrm>
            <a:off x="2746595" y="3560718"/>
            <a:ext cx="132851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hat</a:t>
            </a:r>
          </a:p>
        </p:txBody>
      </p:sp>
      <p:sp>
        <p:nvSpPr>
          <p:cNvPr id="10" name="TextBox 9">
            <a:extLst>
              <a:ext uri="{FF2B5EF4-FFF2-40B4-BE49-F238E27FC236}">
                <a16:creationId xmlns:a16="http://schemas.microsoft.com/office/drawing/2014/main" id="{47F1AA1D-1E7A-7407-9473-07CD3F45FAEA}"/>
              </a:ext>
            </a:extLst>
          </p:cNvPr>
          <p:cNvSpPr txBox="1"/>
          <p:nvPr/>
        </p:nvSpPr>
        <p:spPr>
          <a:xfrm>
            <a:off x="4999847" y="3560718"/>
            <a:ext cx="155706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glove</a:t>
            </a:r>
          </a:p>
        </p:txBody>
      </p:sp>
      <p:pic>
        <p:nvPicPr>
          <p:cNvPr id="11" name="a boot ">
            <a:hlinkClick r:id="" action="ppaction://media"/>
            <a:extLst>
              <a:ext uri="{FF2B5EF4-FFF2-40B4-BE49-F238E27FC236}">
                <a16:creationId xmlns:a16="http://schemas.microsoft.com/office/drawing/2014/main" id="{80DEC59B-758A-0162-5C82-D80C9DDF489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88094" y="2829041"/>
            <a:ext cx="487363" cy="487363"/>
          </a:xfrm>
          <a:prstGeom prst="rect">
            <a:avLst/>
          </a:prstGeom>
        </p:spPr>
      </p:pic>
      <p:pic>
        <p:nvPicPr>
          <p:cNvPr id="12" name="a hat ">
            <a:hlinkClick r:id="" action="ppaction://media"/>
            <a:extLst>
              <a:ext uri="{FF2B5EF4-FFF2-40B4-BE49-F238E27FC236}">
                <a16:creationId xmlns:a16="http://schemas.microsoft.com/office/drawing/2014/main" id="{83E4900D-D235-0C6C-3D7C-654EC64D067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167168" y="2829041"/>
            <a:ext cx="487363" cy="487363"/>
          </a:xfrm>
          <a:prstGeom prst="rect">
            <a:avLst/>
          </a:prstGeom>
        </p:spPr>
      </p:pic>
      <p:pic>
        <p:nvPicPr>
          <p:cNvPr id="13" name="a glove ">
            <a:hlinkClick r:id="" action="ppaction://media"/>
            <a:extLst>
              <a:ext uri="{FF2B5EF4-FFF2-40B4-BE49-F238E27FC236}">
                <a16:creationId xmlns:a16="http://schemas.microsoft.com/office/drawing/2014/main" id="{1CABE761-2D42-D800-8C48-A14293A47308}"/>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489471" y="2829040"/>
            <a:ext cx="487363" cy="487363"/>
          </a:xfrm>
          <a:prstGeom prst="rect">
            <a:avLst/>
          </a:prstGeom>
        </p:spPr>
      </p:pic>
      <p:pic>
        <p:nvPicPr>
          <p:cNvPr id="18" name="Recorded Sound">
            <a:hlinkClick r:id="" action="ppaction://media"/>
            <a:extLst>
              <a:ext uri="{FF2B5EF4-FFF2-40B4-BE49-F238E27FC236}">
                <a16:creationId xmlns:a16="http://schemas.microsoft.com/office/drawing/2014/main" id="{764F252D-42A9-1BC3-E336-1A591F7FFF25}"/>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7754626" y="2812227"/>
            <a:ext cx="487363" cy="487363"/>
          </a:xfrm>
          <a:prstGeom prst="rect">
            <a:avLst/>
          </a:prstGeom>
        </p:spPr>
      </p:pic>
    </p:spTree>
    <p:extLst>
      <p:ext uri="{BB962C8B-B14F-4D97-AF65-F5344CB8AC3E}">
        <p14:creationId xmlns:p14="http://schemas.microsoft.com/office/powerpoint/2010/main" val="158360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635"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21"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21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1"/>
                </p:tgtEl>
              </p:cMediaNode>
            </p:audio>
            <p:audio>
              <p:cMediaNode vol="100000">
                <p:cTn id="40" fill="hold" display="0">
                  <p:stCondLst>
                    <p:cond delay="indefinite"/>
                  </p:stCondLst>
                  <p:endCondLst>
                    <p:cond evt="onStopAudio" delay="0">
                      <p:tgtEl>
                        <p:sldTgt/>
                      </p:tgtEl>
                    </p:cond>
                  </p:endCondLst>
                </p:cTn>
                <p:tgtEl>
                  <p:spTgt spid="12"/>
                </p:tgtEl>
              </p:cMediaNode>
            </p:audio>
            <p:audio>
              <p:cMediaNode vol="100000">
                <p:cTn id="41" fill="hold" display="0">
                  <p:stCondLst>
                    <p:cond delay="indefinite"/>
                  </p:stCondLst>
                  <p:endCondLst>
                    <p:cond evt="onStopAudio" delay="0">
                      <p:tgtEl>
                        <p:sldTgt/>
                      </p:tgtEl>
                    </p:cond>
                  </p:endCondLst>
                </p:cTn>
                <p:tgtEl>
                  <p:spTgt spid="13"/>
                </p:tgtEl>
              </p:cMediaNode>
            </p:audio>
            <p:audio>
              <p:cMediaNode vol="100000">
                <p:cTn id="42" fill="hold" display="0">
                  <p:stCondLst>
                    <p:cond delay="indefinite"/>
                  </p:stCondLst>
                  <p:endCondLst>
                    <p:cond evt="onStopAudio" delay="0">
                      <p:tgtEl>
                        <p:sldTgt/>
                      </p:tgtEl>
                    </p:cond>
                  </p:endCondLst>
                </p:cTn>
                <p:tgtEl>
                  <p:spTgt spid="18"/>
                </p:tgtEl>
              </p:cMediaNode>
            </p:audio>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extLst>
              <p:ext uri="{D42A27DB-BD31-4B8C-83A1-F6EECF244321}">
                <p14:modId xmlns:p14="http://schemas.microsoft.com/office/powerpoint/2010/main" val="2683758548"/>
              </p:ext>
            </p:extLst>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3" name="Group 2">
            <a:extLst>
              <a:ext uri="{FF2B5EF4-FFF2-40B4-BE49-F238E27FC236}">
                <a16:creationId xmlns:a16="http://schemas.microsoft.com/office/drawing/2014/main" id="{DFCD2B3F-C014-47EA-A324-CD012DBAF3C7}"/>
              </a:ext>
            </a:extLst>
          </p:cNvPr>
          <p:cNvGrpSpPr/>
          <p:nvPr/>
        </p:nvGrpSpPr>
        <p:grpSpPr>
          <a:xfrm>
            <a:off x="5033885" y="171318"/>
            <a:ext cx="1507826" cy="2271376"/>
            <a:chOff x="6484470" y="1052021"/>
            <a:chExt cx="2104009" cy="3169459"/>
          </a:xfrm>
        </p:grpSpPr>
        <p:pic>
          <p:nvPicPr>
            <p:cNvPr id="4" name="Picture 3" descr="Text, logo&#10;&#10;Description automatically generated">
              <a:extLst>
                <a:ext uri="{FF2B5EF4-FFF2-40B4-BE49-F238E27FC236}">
                  <a16:creationId xmlns:a16="http://schemas.microsoft.com/office/drawing/2014/main" id="{318DD6C0-5C7A-0B7A-6A82-263C122DB68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484470" y="2103120"/>
              <a:ext cx="1166010" cy="2118360"/>
            </a:xfrm>
            <a:prstGeom prst="rect">
              <a:avLst/>
            </a:prstGeom>
          </p:spPr>
        </p:pic>
        <p:pic>
          <p:nvPicPr>
            <p:cNvPr id="5" name="Picture 4" descr="Variety of suns icons Free Vector">
              <a:extLst>
                <a:ext uri="{FF2B5EF4-FFF2-40B4-BE49-F238E27FC236}">
                  <a16:creationId xmlns:a16="http://schemas.microsoft.com/office/drawing/2014/main" id="{840EBE8F-F355-1CC4-8FBC-7511688C366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422469" y="1052021"/>
              <a:ext cx="1166010" cy="11882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21BB0AD0-BB8F-038D-BA6D-E97DA5F8B5D8}"/>
              </a:ext>
            </a:extLst>
          </p:cNvPr>
          <p:cNvGrpSpPr/>
          <p:nvPr/>
        </p:nvGrpSpPr>
        <p:grpSpPr>
          <a:xfrm>
            <a:off x="7167855" y="102911"/>
            <a:ext cx="1650566" cy="2337984"/>
            <a:chOff x="8966648" y="903777"/>
            <a:chExt cx="2342227" cy="3317703"/>
          </a:xfrm>
        </p:grpSpPr>
        <p:pic>
          <p:nvPicPr>
            <p:cNvPr id="7" name="Picture 6" descr="Text, logo&#10;&#10;Description automatically generated">
              <a:extLst>
                <a:ext uri="{FF2B5EF4-FFF2-40B4-BE49-F238E27FC236}">
                  <a16:creationId xmlns:a16="http://schemas.microsoft.com/office/drawing/2014/main" id="{E6A1633C-8646-870E-F617-28E1CBD444F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966648" y="2103120"/>
              <a:ext cx="1375450" cy="2118360"/>
            </a:xfrm>
            <a:prstGeom prst="rect">
              <a:avLst/>
            </a:prstGeom>
          </p:spPr>
        </p:pic>
        <p:pic>
          <p:nvPicPr>
            <p:cNvPr id="8" name="Picture 6" descr="Wind color flat icons Free Vector">
              <a:extLst>
                <a:ext uri="{FF2B5EF4-FFF2-40B4-BE49-F238E27FC236}">
                  <a16:creationId xmlns:a16="http://schemas.microsoft.com/office/drawing/2014/main" id="{55768A1E-0939-D091-A71A-5182EB8396CE}"/>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0142865" y="903777"/>
              <a:ext cx="1166010" cy="1421263"/>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08B42DA9-4036-18B3-52D0-F6BBF2737AC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08156" y="633054"/>
            <a:ext cx="1814190" cy="1535228"/>
          </a:xfrm>
          <a:prstGeom prst="rect">
            <a:avLst/>
          </a:prstGeom>
        </p:spPr>
      </p:pic>
      <p:grpSp>
        <p:nvGrpSpPr>
          <p:cNvPr id="10" name="Group 9">
            <a:extLst>
              <a:ext uri="{FF2B5EF4-FFF2-40B4-BE49-F238E27FC236}">
                <a16:creationId xmlns:a16="http://schemas.microsoft.com/office/drawing/2014/main" id="{B323D16F-A69D-1474-79DF-2B995BCC05BC}"/>
              </a:ext>
            </a:extLst>
          </p:cNvPr>
          <p:cNvGrpSpPr/>
          <p:nvPr/>
        </p:nvGrpSpPr>
        <p:grpSpPr>
          <a:xfrm>
            <a:off x="2890586" y="102911"/>
            <a:ext cx="1501216" cy="2270352"/>
            <a:chOff x="3738586" y="778631"/>
            <a:chExt cx="1890889" cy="3575697"/>
          </a:xfrm>
        </p:grpSpPr>
        <p:pic>
          <p:nvPicPr>
            <p:cNvPr id="11" name="Picture 10" descr="Thermometers in three degree celcius Free Vector">
              <a:extLst>
                <a:ext uri="{FF2B5EF4-FFF2-40B4-BE49-F238E27FC236}">
                  <a16:creationId xmlns:a16="http://schemas.microsoft.com/office/drawing/2014/main" id="{946C3100-BA8B-EC1F-09C4-5B9487A43915}"/>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3738586" y="1117533"/>
              <a:ext cx="759397" cy="323679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34817F4-AA96-639B-F174-418C49427E59}"/>
                </a:ext>
              </a:extLst>
            </p:cNvPr>
            <p:cNvGrpSpPr/>
            <p:nvPr/>
          </p:nvGrpSpPr>
          <p:grpSpPr>
            <a:xfrm>
              <a:off x="4310171" y="778631"/>
              <a:ext cx="1319304" cy="2931478"/>
              <a:chOff x="4310171" y="778631"/>
              <a:chExt cx="1319304" cy="2931478"/>
            </a:xfrm>
          </p:grpSpPr>
          <p:sp>
            <p:nvSpPr>
              <p:cNvPr id="13" name="TextBox 12">
                <a:extLst>
                  <a:ext uri="{FF2B5EF4-FFF2-40B4-BE49-F238E27FC236}">
                    <a16:creationId xmlns:a16="http://schemas.microsoft.com/office/drawing/2014/main" id="{79FE5C0F-8705-6293-B056-2FC95E761352}"/>
                  </a:ext>
                </a:extLst>
              </p:cNvPr>
              <p:cNvSpPr txBox="1"/>
              <p:nvPr/>
            </p:nvSpPr>
            <p:spPr>
              <a:xfrm>
                <a:off x="4610048" y="1316334"/>
                <a:ext cx="1019427" cy="2393775"/>
              </a:xfrm>
              <a:prstGeom prst="rect">
                <a:avLst/>
              </a:prstGeom>
              <a:noFill/>
            </p:spPr>
            <p:txBody>
              <a:bodyPr wrap="square" rtlCol="0">
                <a:spAutoFit/>
              </a:bodyPr>
              <a:lstStyle/>
              <a:p>
                <a:pPr>
                  <a:lnSpc>
                    <a:spcPct val="150000"/>
                  </a:lnSpc>
                </a:pPr>
                <a:r>
                  <a:rPr lang="en-US" sz="1600" dirty="0">
                    <a:latin typeface="Verdana" panose="020B0604030504040204" pitchFamily="34" charset="0"/>
                    <a:ea typeface="Verdana" panose="020B0604030504040204" pitchFamily="34" charset="0"/>
                    <a:cs typeface="Verdana" panose="020B0604030504040204" pitchFamily="34" charset="0"/>
                  </a:rPr>
                  <a:t>Hot</a:t>
                </a:r>
              </a:p>
              <a:p>
                <a:pPr>
                  <a:lnSpc>
                    <a:spcPct val="150000"/>
                  </a:lnSpc>
                </a:pPr>
                <a:r>
                  <a:rPr lang="en-US" sz="1600" dirty="0">
                    <a:latin typeface="Verdana" panose="020B0604030504040204" pitchFamily="34" charset="0"/>
                    <a:ea typeface="Verdana" panose="020B0604030504040204" pitchFamily="34" charset="0"/>
                    <a:cs typeface="Verdana" panose="020B0604030504040204" pitchFamily="34" charset="0"/>
                  </a:rPr>
                  <a:t>Warm</a:t>
                </a:r>
              </a:p>
              <a:p>
                <a:pPr>
                  <a:lnSpc>
                    <a:spcPct val="150000"/>
                  </a:lnSpc>
                </a:pPr>
                <a:r>
                  <a:rPr lang="en-US" sz="1600" dirty="0">
                    <a:latin typeface="Verdana" panose="020B0604030504040204" pitchFamily="34" charset="0"/>
                    <a:ea typeface="Verdana" panose="020B0604030504040204" pitchFamily="34" charset="0"/>
                    <a:cs typeface="Verdana" panose="020B0604030504040204" pitchFamily="34" charset="0"/>
                  </a:rPr>
                  <a:t>Cool</a:t>
                </a:r>
              </a:p>
              <a:p>
                <a:pPr>
                  <a:lnSpc>
                    <a:spcPct val="150000"/>
                  </a:lnSpc>
                </a:pPr>
                <a:r>
                  <a:rPr lang="en-US" sz="1600" dirty="0">
                    <a:latin typeface="Verdana" panose="020B0604030504040204" pitchFamily="34" charset="0"/>
                    <a:ea typeface="Verdana" panose="020B0604030504040204" pitchFamily="34" charset="0"/>
                    <a:cs typeface="Verdana" panose="020B0604030504040204" pitchFamily="34" charset="0"/>
                  </a:rPr>
                  <a:t>Cold</a:t>
                </a:r>
              </a:p>
            </p:txBody>
          </p:sp>
          <p:sp>
            <p:nvSpPr>
              <p:cNvPr id="14" name="TextBox 13">
                <a:extLst>
                  <a:ext uri="{FF2B5EF4-FFF2-40B4-BE49-F238E27FC236}">
                    <a16:creationId xmlns:a16="http://schemas.microsoft.com/office/drawing/2014/main" id="{2DD6D963-7858-C049-DA40-A180BA7AADBC}"/>
                  </a:ext>
                </a:extLst>
              </p:cNvPr>
              <p:cNvSpPr txBox="1"/>
              <p:nvPr/>
            </p:nvSpPr>
            <p:spPr>
              <a:xfrm>
                <a:off x="4310171" y="778631"/>
                <a:ext cx="299877" cy="436260"/>
              </a:xfrm>
              <a:prstGeom prst="rect">
                <a:avLst/>
              </a:prstGeom>
              <a:solidFill>
                <a:schemeClr val="bg1"/>
              </a:solidFill>
            </p:spPr>
            <p:txBody>
              <a:bodyPr wrap="square" rtlCol="0">
                <a:spAutoFit/>
              </a:bodyPr>
              <a:lstStyle/>
              <a:p>
                <a:r>
                  <a:rPr lang="en-US" sz="1200" b="1" dirty="0">
                    <a:latin typeface="Verdana" panose="020B0604030504040204" pitchFamily="34" charset="0"/>
                    <a:ea typeface="Verdana" panose="020B0604030504040204" pitchFamily="34" charset="0"/>
                    <a:cs typeface="Verdana" panose="020B0604030504040204" pitchFamily="34" charset="0"/>
                  </a:rPr>
                  <a:t>F</a:t>
                </a:r>
              </a:p>
            </p:txBody>
          </p:sp>
        </p:grpSp>
      </p:grpSp>
      <p:sp>
        <p:nvSpPr>
          <p:cNvPr id="15" name="TextBox 14">
            <a:extLst>
              <a:ext uri="{FF2B5EF4-FFF2-40B4-BE49-F238E27FC236}">
                <a16:creationId xmlns:a16="http://schemas.microsoft.com/office/drawing/2014/main" id="{3366A9B1-873F-B5BB-5704-973BFD17100C}"/>
              </a:ext>
            </a:extLst>
          </p:cNvPr>
          <p:cNvSpPr txBox="1"/>
          <p:nvPr/>
        </p:nvSpPr>
        <p:spPr>
          <a:xfrm>
            <a:off x="2228685" y="3560718"/>
            <a:ext cx="242353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temperature</a:t>
            </a:r>
          </a:p>
        </p:txBody>
      </p:sp>
      <p:sp>
        <p:nvSpPr>
          <p:cNvPr id="16" name="TextBox 15">
            <a:extLst>
              <a:ext uri="{FF2B5EF4-FFF2-40B4-BE49-F238E27FC236}">
                <a16:creationId xmlns:a16="http://schemas.microsoft.com/office/drawing/2014/main" id="{C42787ED-68E4-A53D-B392-51D2A4E1AE25}"/>
              </a:ext>
            </a:extLst>
          </p:cNvPr>
          <p:cNvSpPr txBox="1"/>
          <p:nvPr/>
        </p:nvSpPr>
        <p:spPr>
          <a:xfrm>
            <a:off x="232649" y="3554461"/>
            <a:ext cx="181419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a:t>
            </a:r>
            <a:r>
              <a:rPr lang="en-US" sz="2800" dirty="0">
                <a:highlight>
                  <a:srgbClr val="FFFF00"/>
                </a:highlight>
                <a:latin typeface="Verdana" panose="020B0604030504040204" pitchFamily="34" charset="0"/>
                <a:ea typeface="Verdana" panose="020B0604030504040204" pitchFamily="34" charset="0"/>
              </a:rPr>
              <a:t>jumper</a:t>
            </a:r>
          </a:p>
        </p:txBody>
      </p:sp>
      <p:sp>
        <p:nvSpPr>
          <p:cNvPr id="17" name="TextBox 16">
            <a:extLst>
              <a:ext uri="{FF2B5EF4-FFF2-40B4-BE49-F238E27FC236}">
                <a16:creationId xmlns:a16="http://schemas.microsoft.com/office/drawing/2014/main" id="{6D084FB2-7057-17D9-6489-66B10AE38F66}"/>
              </a:ext>
            </a:extLst>
          </p:cNvPr>
          <p:cNvSpPr txBox="1"/>
          <p:nvPr/>
        </p:nvSpPr>
        <p:spPr>
          <a:xfrm>
            <a:off x="7512094" y="3554461"/>
            <a:ext cx="96927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cool</a:t>
            </a:r>
          </a:p>
        </p:txBody>
      </p:sp>
      <p:sp>
        <p:nvSpPr>
          <p:cNvPr id="18" name="TextBox 17">
            <a:extLst>
              <a:ext uri="{FF2B5EF4-FFF2-40B4-BE49-F238E27FC236}">
                <a16:creationId xmlns:a16="http://schemas.microsoft.com/office/drawing/2014/main" id="{5DDCDBA4-0B70-CA46-9EEB-F8D3D37883CA}"/>
              </a:ext>
            </a:extLst>
          </p:cNvPr>
          <p:cNvSpPr txBox="1"/>
          <p:nvPr/>
        </p:nvSpPr>
        <p:spPr>
          <a:xfrm>
            <a:off x="5126955" y="3554461"/>
            <a:ext cx="148508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warm</a:t>
            </a:r>
          </a:p>
        </p:txBody>
      </p:sp>
      <p:pic>
        <p:nvPicPr>
          <p:cNvPr id="23" name="Recorded Sound">
            <a:hlinkClick r:id="" action="ppaction://media"/>
            <a:extLst>
              <a:ext uri="{FF2B5EF4-FFF2-40B4-BE49-F238E27FC236}">
                <a16:creationId xmlns:a16="http://schemas.microsoft.com/office/drawing/2014/main" id="{34608AA2-91AD-C959-5B75-548DEA39817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0668" y="2739701"/>
            <a:ext cx="487363" cy="487363"/>
          </a:xfrm>
          <a:prstGeom prst="rect">
            <a:avLst/>
          </a:prstGeom>
        </p:spPr>
      </p:pic>
      <p:pic>
        <p:nvPicPr>
          <p:cNvPr id="26" name="Recorded Sound">
            <a:hlinkClick r:id="" action="ppaction://media"/>
            <a:extLst>
              <a:ext uri="{FF2B5EF4-FFF2-40B4-BE49-F238E27FC236}">
                <a16:creationId xmlns:a16="http://schemas.microsoft.com/office/drawing/2014/main" id="{F2BED04D-1C51-9609-CE9B-3CD7584A96FE}"/>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119588" y="2753909"/>
            <a:ext cx="487363" cy="487363"/>
          </a:xfrm>
          <a:prstGeom prst="rect">
            <a:avLst/>
          </a:prstGeom>
        </p:spPr>
      </p:pic>
      <p:pic>
        <p:nvPicPr>
          <p:cNvPr id="29" name="Recorded Sound">
            <a:hlinkClick r:id="" action="ppaction://media"/>
            <a:extLst>
              <a:ext uri="{FF2B5EF4-FFF2-40B4-BE49-F238E27FC236}">
                <a16:creationId xmlns:a16="http://schemas.microsoft.com/office/drawing/2014/main" id="{DF137C91-8DD5-4DB4-7370-70CA6156E2BF}"/>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451692" y="2753909"/>
            <a:ext cx="487363" cy="487363"/>
          </a:xfrm>
          <a:prstGeom prst="rect">
            <a:avLst/>
          </a:prstGeom>
        </p:spPr>
      </p:pic>
      <p:pic>
        <p:nvPicPr>
          <p:cNvPr id="33" name="Recorded Sound">
            <a:hlinkClick r:id="" action="ppaction://media"/>
            <a:extLst>
              <a:ext uri="{FF2B5EF4-FFF2-40B4-BE49-F238E27FC236}">
                <a16:creationId xmlns:a16="http://schemas.microsoft.com/office/drawing/2014/main" id="{43115D04-80D5-755A-BB30-C353BFE555E1}"/>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7649771" y="2753822"/>
            <a:ext cx="487363" cy="487363"/>
          </a:xfrm>
          <a:prstGeom prst="rect">
            <a:avLst/>
          </a:prstGeom>
        </p:spPr>
      </p:pic>
    </p:spTree>
    <p:extLst>
      <p:ext uri="{BB962C8B-B14F-4D97-AF65-F5344CB8AC3E}">
        <p14:creationId xmlns:p14="http://schemas.microsoft.com/office/powerpoint/2010/main" val="131915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166" fill="hold"/>
                                        <p:tgtEl>
                                          <p:spTgt spid="23"/>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446" fill="hold"/>
                                        <p:tgtEl>
                                          <p:spTgt spid="2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169" fill="hold"/>
                                        <p:tgtEl>
                                          <p:spTgt spid="29"/>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447"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23"/>
                </p:tgtEl>
              </p:cMediaNode>
            </p:audio>
            <p:audio>
              <p:cMediaNode vol="100000">
                <p:cTn id="40" fill="hold" display="0">
                  <p:stCondLst>
                    <p:cond delay="indefinite"/>
                  </p:stCondLst>
                  <p:endCondLst>
                    <p:cond evt="onStopAudio" delay="0">
                      <p:tgtEl>
                        <p:sldTgt/>
                      </p:tgtEl>
                    </p:cond>
                  </p:endCondLst>
                </p:cTn>
                <p:tgtEl>
                  <p:spTgt spid="26"/>
                </p:tgtEl>
              </p:cMediaNode>
            </p:audio>
            <p:audio>
              <p:cMediaNode vol="100000">
                <p:cTn id="41" fill="hold" display="0">
                  <p:stCondLst>
                    <p:cond delay="indefinite"/>
                  </p:stCondLst>
                  <p:endCondLst>
                    <p:cond evt="onStopAudio" delay="0">
                      <p:tgtEl>
                        <p:sldTgt/>
                      </p:tgtEl>
                    </p:cond>
                  </p:endCondLst>
                </p:cTn>
                <p:tgtEl>
                  <p:spTgt spid="29"/>
                </p:tgtEl>
              </p:cMediaNode>
            </p:audio>
            <p:audio>
              <p:cMediaNode vol="100000">
                <p:cTn id="42" fill="hold" display="0">
                  <p:stCondLst>
                    <p:cond delay="indefinite"/>
                  </p:stCondLst>
                  <p:endCondLst>
                    <p:cond evt="onStopAudio" delay="0">
                      <p:tgtEl>
                        <p:sldTgt/>
                      </p:tgtEl>
                    </p:cond>
                  </p:endCondLst>
                </p:cTn>
                <p:tgtEl>
                  <p:spTgt spid="33"/>
                </p:tgtEl>
              </p:cMediaNode>
            </p:audio>
          </p:childTnLst>
        </p:cTn>
      </p:par>
    </p:tnLst>
    <p:bldLst>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Google Shape;149;p5">
            <a:extLst>
              <a:ext uri="{FF2B5EF4-FFF2-40B4-BE49-F238E27FC236}">
                <a16:creationId xmlns:a16="http://schemas.microsoft.com/office/drawing/2014/main" id="{5C2768C3-C916-51C6-14BC-111612ABDD0B}"/>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438271" y="873802"/>
            <a:ext cx="1938824" cy="1181756"/>
          </a:xfrm>
          <a:prstGeom prst="rect">
            <a:avLst/>
          </a:prstGeom>
          <a:noFill/>
          <a:ln>
            <a:noFill/>
          </a:ln>
        </p:spPr>
      </p:pic>
      <p:pic>
        <p:nvPicPr>
          <p:cNvPr id="4" name="Google Shape;150;p5">
            <a:extLst>
              <a:ext uri="{FF2B5EF4-FFF2-40B4-BE49-F238E27FC236}">
                <a16:creationId xmlns:a16="http://schemas.microsoft.com/office/drawing/2014/main" id="{C8EA7ECF-ECA7-5032-7C29-1CA673B904DD}"/>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4766907" y="676342"/>
            <a:ext cx="1938824" cy="1447768"/>
          </a:xfrm>
          <a:prstGeom prst="rect">
            <a:avLst/>
          </a:prstGeom>
          <a:noFill/>
          <a:ln>
            <a:noFill/>
          </a:ln>
        </p:spPr>
      </p:pic>
      <p:pic>
        <p:nvPicPr>
          <p:cNvPr id="5" name="Google Shape;151;p5">
            <a:extLst>
              <a:ext uri="{FF2B5EF4-FFF2-40B4-BE49-F238E27FC236}">
                <a16:creationId xmlns:a16="http://schemas.microsoft.com/office/drawing/2014/main" id="{FA9DB056-5199-C919-B7B9-A9538CC793A0}"/>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7215531" y="744894"/>
            <a:ext cx="1534460" cy="1332416"/>
          </a:xfrm>
          <a:prstGeom prst="rect">
            <a:avLst/>
          </a:prstGeom>
          <a:noFill/>
          <a:ln>
            <a:noFill/>
          </a:ln>
        </p:spPr>
      </p:pic>
      <p:pic>
        <p:nvPicPr>
          <p:cNvPr id="6" name="Picture 5">
            <a:extLst>
              <a:ext uri="{FF2B5EF4-FFF2-40B4-BE49-F238E27FC236}">
                <a16:creationId xmlns:a16="http://schemas.microsoft.com/office/drawing/2014/main" id="{30F5B439-4B84-D75C-5C57-2CEA81F5F6B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94009" y="744894"/>
            <a:ext cx="1631788" cy="1310664"/>
          </a:xfrm>
          <a:prstGeom prst="rect">
            <a:avLst/>
          </a:prstGeom>
        </p:spPr>
      </p:pic>
      <p:sp>
        <p:nvSpPr>
          <p:cNvPr id="7" name="TextBox 6">
            <a:extLst>
              <a:ext uri="{FF2B5EF4-FFF2-40B4-BE49-F238E27FC236}">
                <a16:creationId xmlns:a16="http://schemas.microsoft.com/office/drawing/2014/main" id="{9F0E991E-2F50-72A8-D7D2-B0B589EF0409}"/>
              </a:ext>
            </a:extLst>
          </p:cNvPr>
          <p:cNvSpPr txBox="1"/>
          <p:nvPr/>
        </p:nvSpPr>
        <p:spPr>
          <a:xfrm>
            <a:off x="501200" y="3554461"/>
            <a:ext cx="1256409" cy="523220"/>
          </a:xfrm>
          <a:prstGeom prst="rect">
            <a:avLst/>
          </a:prstGeom>
          <a:noFill/>
        </p:spPr>
        <p:txBody>
          <a:bodyPr wrap="square" rtlCol="0">
            <a:spAutoFit/>
          </a:bodyPr>
          <a:lstStyle/>
          <a:p>
            <a:r>
              <a:rPr lang="en-US" sz="2800" dirty="0">
                <a:highlight>
                  <a:srgbClr val="FFFF00"/>
                </a:highlight>
                <a:latin typeface="Verdana" panose="020B0604030504040204" pitchFamily="34" charset="0"/>
                <a:ea typeface="Verdana" panose="020B0604030504040204" pitchFamily="34" charset="0"/>
              </a:rPr>
              <a:t>petrol</a:t>
            </a:r>
          </a:p>
        </p:txBody>
      </p:sp>
      <p:sp>
        <p:nvSpPr>
          <p:cNvPr id="8" name="TextBox 7">
            <a:extLst>
              <a:ext uri="{FF2B5EF4-FFF2-40B4-BE49-F238E27FC236}">
                <a16:creationId xmlns:a16="http://schemas.microsoft.com/office/drawing/2014/main" id="{E476853A-E91B-DA7C-5CD9-0FEDC1D698D1}"/>
              </a:ext>
            </a:extLst>
          </p:cNvPr>
          <p:cNvSpPr txBox="1"/>
          <p:nvPr/>
        </p:nvSpPr>
        <p:spPr>
          <a:xfrm>
            <a:off x="7309293" y="3554461"/>
            <a:ext cx="125414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van</a:t>
            </a:r>
          </a:p>
        </p:txBody>
      </p:sp>
      <p:sp>
        <p:nvSpPr>
          <p:cNvPr id="9" name="TextBox 8">
            <a:extLst>
              <a:ext uri="{FF2B5EF4-FFF2-40B4-BE49-F238E27FC236}">
                <a16:creationId xmlns:a16="http://schemas.microsoft.com/office/drawing/2014/main" id="{66BC1FF4-CC3C-8D5F-4041-671E86743E97}"/>
              </a:ext>
            </a:extLst>
          </p:cNvPr>
          <p:cNvSpPr txBox="1"/>
          <p:nvPr/>
        </p:nvSpPr>
        <p:spPr>
          <a:xfrm>
            <a:off x="4883974" y="3554461"/>
            <a:ext cx="176175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a:t>
            </a:r>
            <a:r>
              <a:rPr lang="en-US" sz="2800" dirty="0">
                <a:highlight>
                  <a:srgbClr val="FFFF00"/>
                </a:highlight>
                <a:latin typeface="Verdana" panose="020B0604030504040204" pitchFamily="34" charset="0"/>
                <a:ea typeface="Verdana" panose="020B0604030504040204" pitchFamily="34" charset="0"/>
              </a:rPr>
              <a:t>moped</a:t>
            </a:r>
          </a:p>
        </p:txBody>
      </p:sp>
      <p:sp>
        <p:nvSpPr>
          <p:cNvPr id="10" name="TextBox 9">
            <a:extLst>
              <a:ext uri="{FF2B5EF4-FFF2-40B4-BE49-F238E27FC236}">
                <a16:creationId xmlns:a16="http://schemas.microsoft.com/office/drawing/2014/main" id="{CDBBEBC6-0E63-FAD4-C079-92D2BD572979}"/>
              </a:ext>
            </a:extLst>
          </p:cNvPr>
          <p:cNvSpPr txBox="1"/>
          <p:nvPr/>
        </p:nvSpPr>
        <p:spPr>
          <a:xfrm>
            <a:off x="2779478" y="3558230"/>
            <a:ext cx="125640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ship</a:t>
            </a:r>
          </a:p>
        </p:txBody>
      </p:sp>
      <p:pic>
        <p:nvPicPr>
          <p:cNvPr id="12" name="a ship ">
            <a:hlinkClick r:id="" action="ppaction://media"/>
            <a:extLst>
              <a:ext uri="{FF2B5EF4-FFF2-40B4-BE49-F238E27FC236}">
                <a16:creationId xmlns:a16="http://schemas.microsoft.com/office/drawing/2014/main" id="{315F90B3-85E8-00E5-CB5A-D3B9649D7FB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164000" y="2800452"/>
            <a:ext cx="487363" cy="487363"/>
          </a:xfrm>
          <a:prstGeom prst="rect">
            <a:avLst/>
          </a:prstGeom>
        </p:spPr>
      </p:pic>
      <p:pic>
        <p:nvPicPr>
          <p:cNvPr id="15" name="Recorded Sound">
            <a:hlinkClick r:id="" action="ppaction://media"/>
            <a:extLst>
              <a:ext uri="{FF2B5EF4-FFF2-40B4-BE49-F238E27FC236}">
                <a16:creationId xmlns:a16="http://schemas.microsoft.com/office/drawing/2014/main" id="{583B36E8-2AFB-4C8F-92BB-BBA10AF7DFA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33889" y="2800450"/>
            <a:ext cx="487363" cy="487363"/>
          </a:xfrm>
          <a:prstGeom prst="rect">
            <a:avLst/>
          </a:prstGeom>
        </p:spPr>
      </p:pic>
      <p:pic>
        <p:nvPicPr>
          <p:cNvPr id="24" name="Recorded Sound">
            <a:hlinkClick r:id="" action="ppaction://media"/>
            <a:extLst>
              <a:ext uri="{FF2B5EF4-FFF2-40B4-BE49-F238E27FC236}">
                <a16:creationId xmlns:a16="http://schemas.microsoft.com/office/drawing/2014/main" id="{71A0672F-7DDD-587A-CFE7-F1CCE2E1065D}"/>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92637" y="2758835"/>
            <a:ext cx="487363" cy="487363"/>
          </a:xfrm>
          <a:prstGeom prst="rect">
            <a:avLst/>
          </a:prstGeom>
        </p:spPr>
      </p:pic>
      <p:pic>
        <p:nvPicPr>
          <p:cNvPr id="28" name="Recorded Sound">
            <a:hlinkClick r:id="" action="ppaction://media"/>
            <a:extLst>
              <a:ext uri="{FF2B5EF4-FFF2-40B4-BE49-F238E27FC236}">
                <a16:creationId xmlns:a16="http://schemas.microsoft.com/office/drawing/2014/main" id="{315F5ABB-80E3-B932-C731-B048A15BD279}"/>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692684" y="2734342"/>
            <a:ext cx="487363" cy="487363"/>
          </a:xfrm>
          <a:prstGeom prst="rect">
            <a:avLst/>
          </a:prstGeom>
        </p:spPr>
      </p:pic>
    </p:spTree>
    <p:extLst>
      <p:ext uri="{BB962C8B-B14F-4D97-AF65-F5344CB8AC3E}">
        <p14:creationId xmlns:p14="http://schemas.microsoft.com/office/powerpoint/2010/main" val="273353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42" fill="hold"/>
                                        <p:tgtEl>
                                          <p:spTgt spid="1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214" fill="hold"/>
                                        <p:tgtEl>
                                          <p:spTgt spid="15"/>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521" fill="hold"/>
                                        <p:tgtEl>
                                          <p:spTgt spid="2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977"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2"/>
                </p:tgtEl>
              </p:cMediaNode>
            </p:audio>
            <p:audio>
              <p:cMediaNode vol="100000">
                <p:cTn id="40" fill="hold" display="0">
                  <p:stCondLst>
                    <p:cond delay="indefinite"/>
                  </p:stCondLst>
                  <p:endCondLst>
                    <p:cond evt="onStopAudio" delay="0">
                      <p:tgtEl>
                        <p:sldTgt/>
                      </p:tgtEl>
                    </p:cond>
                  </p:endCondLst>
                </p:cTn>
                <p:tgtEl>
                  <p:spTgt spid="15"/>
                </p:tgtEl>
              </p:cMediaNode>
            </p:audio>
            <p:audio>
              <p:cMediaNode vol="100000">
                <p:cTn id="41" fill="hold" display="0">
                  <p:stCondLst>
                    <p:cond delay="indefinite"/>
                  </p:stCondLst>
                  <p:endCondLst>
                    <p:cond evt="onStopAudio" delay="0">
                      <p:tgtEl>
                        <p:sldTgt/>
                      </p:tgtEl>
                    </p:cond>
                  </p:endCondLst>
                </p:cTn>
                <p:tgtEl>
                  <p:spTgt spid="24"/>
                </p:tgtEl>
              </p:cMediaNode>
            </p:audio>
            <p:audio>
              <p:cMediaNode vol="100000">
                <p:cTn id="42" fill="hold" display="0">
                  <p:stCondLst>
                    <p:cond delay="indefinite"/>
                  </p:stCondLst>
                  <p:endCondLst>
                    <p:cond evt="onStopAudio" delay="0">
                      <p:tgtEl>
                        <p:sldTgt/>
                      </p:tgtEl>
                    </p:cond>
                  </p:endCondLst>
                </p:cTn>
                <p:tgtEl>
                  <p:spTgt spid="28"/>
                </p:tgtEl>
              </p:cMediaNode>
            </p:audio>
          </p:childTnLst>
        </p:cTn>
      </p:par>
    </p:tnLst>
    <p:bldLst>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Google Shape;163;p6">
            <a:extLst>
              <a:ext uri="{FF2B5EF4-FFF2-40B4-BE49-F238E27FC236}">
                <a16:creationId xmlns:a16="http://schemas.microsoft.com/office/drawing/2014/main" id="{1C280CA0-C0BC-001C-06CE-A4D53B4E3289}"/>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08157" y="662829"/>
            <a:ext cx="1939778" cy="1493116"/>
          </a:xfrm>
          <a:prstGeom prst="rect">
            <a:avLst/>
          </a:prstGeom>
          <a:noFill/>
          <a:ln>
            <a:noFill/>
          </a:ln>
        </p:spPr>
      </p:pic>
      <p:pic>
        <p:nvPicPr>
          <p:cNvPr id="4" name="Google Shape;164;p6">
            <a:extLst>
              <a:ext uri="{FF2B5EF4-FFF2-40B4-BE49-F238E27FC236}">
                <a16:creationId xmlns:a16="http://schemas.microsoft.com/office/drawing/2014/main" id="{99B2D097-9BD4-0E6F-7CB4-BAF9CF975554}"/>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2591814" y="662829"/>
            <a:ext cx="1715260" cy="1543722"/>
          </a:xfrm>
          <a:prstGeom prst="rect">
            <a:avLst/>
          </a:prstGeom>
          <a:noFill/>
          <a:ln>
            <a:noFill/>
          </a:ln>
        </p:spPr>
      </p:pic>
      <p:pic>
        <p:nvPicPr>
          <p:cNvPr id="5" name="Google Shape;165;p6">
            <a:extLst>
              <a:ext uri="{FF2B5EF4-FFF2-40B4-BE49-F238E27FC236}">
                <a16:creationId xmlns:a16="http://schemas.microsoft.com/office/drawing/2014/main" id="{0B3DEFF0-4F22-7E64-9665-CBF4D359CD60}"/>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7222469" y="163551"/>
            <a:ext cx="1514174" cy="2244492"/>
          </a:xfrm>
          <a:prstGeom prst="rect">
            <a:avLst/>
          </a:prstGeom>
          <a:noFill/>
          <a:ln>
            <a:noFill/>
          </a:ln>
        </p:spPr>
      </p:pic>
      <p:pic>
        <p:nvPicPr>
          <p:cNvPr id="6" name="Google Shape;166;p6">
            <a:extLst>
              <a:ext uri="{FF2B5EF4-FFF2-40B4-BE49-F238E27FC236}">
                <a16:creationId xmlns:a16="http://schemas.microsoft.com/office/drawing/2014/main" id="{F828A3E8-E152-ECF6-BE17-2F1E4F0733F2}"/>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836928" y="624448"/>
            <a:ext cx="1661408" cy="1620044"/>
          </a:xfrm>
          <a:prstGeom prst="rect">
            <a:avLst/>
          </a:prstGeom>
          <a:noFill/>
          <a:ln>
            <a:noFill/>
          </a:ln>
        </p:spPr>
      </p:pic>
      <p:sp>
        <p:nvSpPr>
          <p:cNvPr id="7" name="TextBox 6">
            <a:extLst>
              <a:ext uri="{FF2B5EF4-FFF2-40B4-BE49-F238E27FC236}">
                <a16:creationId xmlns:a16="http://schemas.microsoft.com/office/drawing/2014/main" id="{B473FDD0-63D3-6A92-EF5D-65C7328CB7FA}"/>
              </a:ext>
            </a:extLst>
          </p:cNvPr>
          <p:cNvSpPr txBox="1"/>
          <p:nvPr/>
        </p:nvSpPr>
        <p:spPr>
          <a:xfrm>
            <a:off x="-73478" y="3538138"/>
            <a:ext cx="2370652"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 </a:t>
            </a:r>
            <a:r>
              <a:rPr lang="en-US" sz="2800" dirty="0">
                <a:highlight>
                  <a:srgbClr val="FFFF00"/>
                </a:highlight>
                <a:latin typeface="Verdana" panose="020B0604030504040204" pitchFamily="34" charset="0"/>
                <a:ea typeface="Verdana" panose="020B0604030504040204" pitchFamily="34" charset="0"/>
              </a:rPr>
              <a:t>motorway</a:t>
            </a:r>
          </a:p>
        </p:txBody>
      </p:sp>
      <p:sp>
        <p:nvSpPr>
          <p:cNvPr id="8" name="TextBox 7">
            <a:extLst>
              <a:ext uri="{FF2B5EF4-FFF2-40B4-BE49-F238E27FC236}">
                <a16:creationId xmlns:a16="http://schemas.microsoft.com/office/drawing/2014/main" id="{7CD9FCC1-460B-F671-165D-4A17F939E972}"/>
              </a:ext>
            </a:extLst>
          </p:cNvPr>
          <p:cNvSpPr txBox="1"/>
          <p:nvPr/>
        </p:nvSpPr>
        <p:spPr>
          <a:xfrm>
            <a:off x="7091176" y="3616016"/>
            <a:ext cx="1776755" cy="461665"/>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a </a:t>
            </a:r>
            <a:r>
              <a:rPr lang="en-US" sz="2400" dirty="0">
                <a:highlight>
                  <a:srgbClr val="FFFF00"/>
                </a:highlight>
                <a:latin typeface="Verdana" panose="020B0604030504040204" pitchFamily="34" charset="0"/>
                <a:ea typeface="Verdana" panose="020B0604030504040204" pitchFamily="34" charset="0"/>
              </a:rPr>
              <a:t>car park</a:t>
            </a:r>
          </a:p>
        </p:txBody>
      </p:sp>
      <p:sp>
        <p:nvSpPr>
          <p:cNvPr id="9" name="TextBox 8">
            <a:extLst>
              <a:ext uri="{FF2B5EF4-FFF2-40B4-BE49-F238E27FC236}">
                <a16:creationId xmlns:a16="http://schemas.microsoft.com/office/drawing/2014/main" id="{ADC03E92-70F7-CA90-1205-F41F9A73C4C2}"/>
              </a:ext>
            </a:extLst>
          </p:cNvPr>
          <p:cNvSpPr txBox="1"/>
          <p:nvPr/>
        </p:nvSpPr>
        <p:spPr>
          <a:xfrm>
            <a:off x="4861484" y="3554461"/>
            <a:ext cx="1718180" cy="523220"/>
          </a:xfrm>
          <a:prstGeom prst="rect">
            <a:avLst/>
          </a:prstGeom>
          <a:noFill/>
        </p:spPr>
        <p:txBody>
          <a:bodyPr wrap="square" rtlCol="0">
            <a:spAutoFit/>
          </a:bodyPr>
          <a:lstStyle/>
          <a:p>
            <a:r>
              <a:rPr lang="en-US" sz="2800" dirty="0">
                <a:highlight>
                  <a:srgbClr val="FFFF00"/>
                </a:highlight>
                <a:latin typeface="Verdana" panose="020B0604030504040204" pitchFamily="34" charset="0"/>
                <a:ea typeface="Verdana" panose="020B0604030504040204" pitchFamily="34" charset="0"/>
              </a:rPr>
              <a:t>the tube</a:t>
            </a:r>
          </a:p>
        </p:txBody>
      </p:sp>
      <p:sp>
        <p:nvSpPr>
          <p:cNvPr id="10" name="TextBox 9">
            <a:extLst>
              <a:ext uri="{FF2B5EF4-FFF2-40B4-BE49-F238E27FC236}">
                <a16:creationId xmlns:a16="http://schemas.microsoft.com/office/drawing/2014/main" id="{75EEBD35-452B-B61C-D1E9-3D84C5231D67}"/>
              </a:ext>
            </a:extLst>
          </p:cNvPr>
          <p:cNvSpPr txBox="1"/>
          <p:nvPr/>
        </p:nvSpPr>
        <p:spPr>
          <a:xfrm>
            <a:off x="2670713" y="3554461"/>
            <a:ext cx="141806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road</a:t>
            </a:r>
          </a:p>
        </p:txBody>
      </p:sp>
      <p:pic>
        <p:nvPicPr>
          <p:cNvPr id="12" name="a road ">
            <a:hlinkClick r:id="" action="ppaction://media"/>
            <a:extLst>
              <a:ext uri="{FF2B5EF4-FFF2-40B4-BE49-F238E27FC236}">
                <a16:creationId xmlns:a16="http://schemas.microsoft.com/office/drawing/2014/main" id="{2C12F101-4B72-F92D-C4F3-5DF7B0999E3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205762" y="2743874"/>
            <a:ext cx="487363" cy="487363"/>
          </a:xfrm>
          <a:prstGeom prst="rect">
            <a:avLst/>
          </a:prstGeom>
        </p:spPr>
      </p:pic>
      <p:pic>
        <p:nvPicPr>
          <p:cNvPr id="18" name="Recorded Sound">
            <a:hlinkClick r:id="" action="ppaction://media"/>
            <a:extLst>
              <a:ext uri="{FF2B5EF4-FFF2-40B4-BE49-F238E27FC236}">
                <a16:creationId xmlns:a16="http://schemas.microsoft.com/office/drawing/2014/main" id="{43FCC522-3DE9-CA94-09F5-EB85F5DE9DF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85118" y="2751243"/>
            <a:ext cx="487363" cy="487363"/>
          </a:xfrm>
          <a:prstGeom prst="rect">
            <a:avLst/>
          </a:prstGeom>
        </p:spPr>
      </p:pic>
      <p:pic>
        <p:nvPicPr>
          <p:cNvPr id="21" name="Recorded Sound">
            <a:hlinkClick r:id="" action="ppaction://media"/>
            <a:extLst>
              <a:ext uri="{FF2B5EF4-FFF2-40B4-BE49-F238E27FC236}">
                <a16:creationId xmlns:a16="http://schemas.microsoft.com/office/drawing/2014/main" id="{9985D275-9520-333F-5DB1-00A76B97E51E}"/>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339896" y="2743873"/>
            <a:ext cx="487363" cy="487363"/>
          </a:xfrm>
          <a:prstGeom prst="rect">
            <a:avLst/>
          </a:prstGeom>
        </p:spPr>
      </p:pic>
      <p:pic>
        <p:nvPicPr>
          <p:cNvPr id="24" name="Recorded Sound">
            <a:hlinkClick r:id="" action="ppaction://media"/>
            <a:extLst>
              <a:ext uri="{FF2B5EF4-FFF2-40B4-BE49-F238E27FC236}">
                <a16:creationId xmlns:a16="http://schemas.microsoft.com/office/drawing/2014/main" id="{FA3B8B59-B767-2E68-CF2A-823319C314F4}"/>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71519" y="2743872"/>
            <a:ext cx="487363" cy="487363"/>
          </a:xfrm>
          <a:prstGeom prst="rect">
            <a:avLst/>
          </a:prstGeom>
        </p:spPr>
      </p:pic>
    </p:spTree>
    <p:extLst>
      <p:ext uri="{BB962C8B-B14F-4D97-AF65-F5344CB8AC3E}">
        <p14:creationId xmlns:p14="http://schemas.microsoft.com/office/powerpoint/2010/main" val="176370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90" fill="hold"/>
                                        <p:tgtEl>
                                          <p:spTgt spid="1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215"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957" fill="hold"/>
                                        <p:tgtEl>
                                          <p:spTgt spid="21"/>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35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2"/>
                </p:tgtEl>
              </p:cMediaNode>
            </p:audio>
            <p:audio>
              <p:cMediaNode vol="100000">
                <p:cTn id="40" fill="hold" display="0">
                  <p:stCondLst>
                    <p:cond delay="indefinite"/>
                  </p:stCondLst>
                  <p:endCondLst>
                    <p:cond evt="onStopAudio" delay="0">
                      <p:tgtEl>
                        <p:sldTgt/>
                      </p:tgtEl>
                    </p:cond>
                  </p:endCondLst>
                </p:cTn>
                <p:tgtEl>
                  <p:spTgt spid="18"/>
                </p:tgtEl>
              </p:cMediaNode>
            </p:audio>
            <p:audio>
              <p:cMediaNode vol="100000">
                <p:cTn id="41" fill="hold" display="0">
                  <p:stCondLst>
                    <p:cond delay="indefinite"/>
                  </p:stCondLst>
                  <p:endCondLst>
                    <p:cond evt="onStopAudio" delay="0">
                      <p:tgtEl>
                        <p:sldTgt/>
                      </p:tgtEl>
                    </p:cond>
                  </p:endCondLst>
                </p:cTn>
                <p:tgtEl>
                  <p:spTgt spid="21"/>
                </p:tgtEl>
              </p:cMediaNode>
            </p:audio>
            <p:audio>
              <p:cMediaNode vol="100000">
                <p:cTn id="42" fill="hold" display="0">
                  <p:stCondLst>
                    <p:cond delay="indefinite"/>
                  </p:stCondLst>
                  <p:endCondLst>
                    <p:cond evt="onStopAudio" delay="0">
                      <p:tgtEl>
                        <p:sldTgt/>
                      </p:tgtEl>
                    </p:cond>
                  </p:endCondLst>
                </p:cTn>
                <p:tgtEl>
                  <p:spTgt spid="24"/>
                </p:tgtEl>
              </p:cMediaNode>
            </p:audio>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extLst>
              <p:ext uri="{D42A27DB-BD31-4B8C-83A1-F6EECF244321}">
                <p14:modId xmlns:p14="http://schemas.microsoft.com/office/powerpoint/2010/main" val="1850438284"/>
              </p:ext>
            </p:extLst>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marR="0" lvl="0" indent="0" algn="l" defTabSz="685800" rtl="0" eaLnBrk="1" fontAlgn="auto" latinLnBrk="0" hangingPunct="1">
                        <a:lnSpc>
                          <a:spcPct val="100000"/>
                        </a:lnSpc>
                        <a:spcBef>
                          <a:spcPts val="0"/>
                        </a:spcBef>
                        <a:spcAft>
                          <a:spcPts val="0"/>
                        </a:spcAft>
                        <a:buClr>
                          <a:schemeClr val="dk1"/>
                        </a:buClr>
                        <a:buSzPts val="7200"/>
                        <a:buFont typeface="Arial"/>
                        <a:buNone/>
                        <a:tabLst/>
                        <a:defRPr/>
                      </a:pPr>
                      <a:endParaRPr lang="en-GB" sz="6000" dirty="0"/>
                    </a:p>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 name="Google Shape;178;p7">
            <a:extLst>
              <a:ext uri="{FF2B5EF4-FFF2-40B4-BE49-F238E27FC236}">
                <a16:creationId xmlns:a16="http://schemas.microsoft.com/office/drawing/2014/main" id="{4A9CEBAE-63B0-D6AB-5D8A-C741C7E92E94}"/>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702180" y="627339"/>
            <a:ext cx="1536082" cy="1490496"/>
          </a:xfrm>
          <a:prstGeom prst="rect">
            <a:avLst/>
          </a:prstGeom>
          <a:noFill/>
          <a:ln>
            <a:noFill/>
          </a:ln>
        </p:spPr>
      </p:pic>
      <p:pic>
        <p:nvPicPr>
          <p:cNvPr id="5" name="Google Shape;179;p7">
            <a:extLst>
              <a:ext uri="{FF2B5EF4-FFF2-40B4-BE49-F238E27FC236}">
                <a16:creationId xmlns:a16="http://schemas.microsoft.com/office/drawing/2014/main" id="{F88B6356-AFE4-FB86-CBE7-03C6123B5A3A}"/>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037012" y="563169"/>
            <a:ext cx="1458088" cy="1618836"/>
          </a:xfrm>
          <a:prstGeom prst="rect">
            <a:avLst/>
          </a:prstGeom>
          <a:noFill/>
          <a:ln>
            <a:noFill/>
          </a:ln>
        </p:spPr>
      </p:pic>
      <p:sp>
        <p:nvSpPr>
          <p:cNvPr id="7" name="TextBox 6">
            <a:extLst>
              <a:ext uri="{FF2B5EF4-FFF2-40B4-BE49-F238E27FC236}">
                <a16:creationId xmlns:a16="http://schemas.microsoft.com/office/drawing/2014/main" id="{4263DB7E-B08D-2370-5182-E015800EEFED}"/>
              </a:ext>
            </a:extLst>
          </p:cNvPr>
          <p:cNvSpPr txBox="1"/>
          <p:nvPr/>
        </p:nvSpPr>
        <p:spPr>
          <a:xfrm>
            <a:off x="118947" y="3621573"/>
            <a:ext cx="202898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taxi/cab</a:t>
            </a:r>
          </a:p>
        </p:txBody>
      </p:sp>
      <p:sp>
        <p:nvSpPr>
          <p:cNvPr id="8" name="TextBox 7">
            <a:extLst>
              <a:ext uri="{FF2B5EF4-FFF2-40B4-BE49-F238E27FC236}">
                <a16:creationId xmlns:a16="http://schemas.microsoft.com/office/drawing/2014/main" id="{BE8FCEB8-EFC7-0027-5B0D-4CE6AB5BDE8F}"/>
              </a:ext>
            </a:extLst>
          </p:cNvPr>
          <p:cNvSpPr txBox="1"/>
          <p:nvPr/>
        </p:nvSpPr>
        <p:spPr>
          <a:xfrm>
            <a:off x="7075565" y="3584194"/>
            <a:ext cx="1921101"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to board</a:t>
            </a:r>
          </a:p>
        </p:txBody>
      </p:sp>
      <p:sp>
        <p:nvSpPr>
          <p:cNvPr id="9" name="TextBox 8">
            <a:extLst>
              <a:ext uri="{FF2B5EF4-FFF2-40B4-BE49-F238E27FC236}">
                <a16:creationId xmlns:a16="http://schemas.microsoft.com/office/drawing/2014/main" id="{A214DE2B-B7AB-9C0A-B202-FA0D292CF415}"/>
              </a:ext>
            </a:extLst>
          </p:cNvPr>
          <p:cNvSpPr txBox="1"/>
          <p:nvPr/>
        </p:nvSpPr>
        <p:spPr>
          <a:xfrm>
            <a:off x="4541797" y="3597651"/>
            <a:ext cx="236565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passenger</a:t>
            </a:r>
          </a:p>
        </p:txBody>
      </p:sp>
      <p:sp>
        <p:nvSpPr>
          <p:cNvPr id="10" name="TextBox 9">
            <a:extLst>
              <a:ext uri="{FF2B5EF4-FFF2-40B4-BE49-F238E27FC236}">
                <a16:creationId xmlns:a16="http://schemas.microsoft.com/office/drawing/2014/main" id="{2A4480B6-6756-708A-4329-1BDD45D7DB31}"/>
              </a:ext>
            </a:extLst>
          </p:cNvPr>
          <p:cNvSpPr txBox="1"/>
          <p:nvPr/>
        </p:nvSpPr>
        <p:spPr>
          <a:xfrm>
            <a:off x="2393862" y="3597651"/>
            <a:ext cx="215271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bus stop</a:t>
            </a:r>
          </a:p>
        </p:txBody>
      </p:sp>
      <p:pic>
        <p:nvPicPr>
          <p:cNvPr id="12" name="a bus stop ">
            <a:hlinkClick r:id="" action="ppaction://media"/>
            <a:extLst>
              <a:ext uri="{FF2B5EF4-FFF2-40B4-BE49-F238E27FC236}">
                <a16:creationId xmlns:a16="http://schemas.microsoft.com/office/drawing/2014/main" id="{F3B0D7C4-55A1-F40E-C6AF-EF288DC67D4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226539" y="2797724"/>
            <a:ext cx="487363" cy="487363"/>
          </a:xfrm>
          <a:prstGeom prst="rect">
            <a:avLst/>
          </a:prstGeom>
        </p:spPr>
      </p:pic>
      <p:pic>
        <p:nvPicPr>
          <p:cNvPr id="13" name="a passenger">
            <a:hlinkClick r:id="" action="ppaction://media"/>
            <a:extLst>
              <a:ext uri="{FF2B5EF4-FFF2-40B4-BE49-F238E27FC236}">
                <a16:creationId xmlns:a16="http://schemas.microsoft.com/office/drawing/2014/main" id="{4DE2FE1A-E2BE-FD0D-0323-46DD5C30091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470569" y="2797723"/>
            <a:ext cx="487363" cy="487363"/>
          </a:xfrm>
          <a:prstGeom prst="rect">
            <a:avLst/>
          </a:prstGeom>
        </p:spPr>
      </p:pic>
      <p:pic>
        <p:nvPicPr>
          <p:cNvPr id="15" name="a taxi/cab">
            <a:hlinkClick r:id="" action="ppaction://media"/>
            <a:extLst>
              <a:ext uri="{FF2B5EF4-FFF2-40B4-BE49-F238E27FC236}">
                <a16:creationId xmlns:a16="http://schemas.microsoft.com/office/drawing/2014/main" id="{76F6C76E-CC40-129C-A9F5-A78B6095462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93052" y="2797723"/>
            <a:ext cx="487363" cy="487363"/>
          </a:xfrm>
          <a:prstGeom prst="rect">
            <a:avLst/>
          </a:prstGeom>
        </p:spPr>
      </p:pic>
      <p:pic>
        <p:nvPicPr>
          <p:cNvPr id="16" name="Picture 15">
            <a:extLst>
              <a:ext uri="{FF2B5EF4-FFF2-40B4-BE49-F238E27FC236}">
                <a16:creationId xmlns:a16="http://schemas.microsoft.com/office/drawing/2014/main" id="{B91CAE11-7C67-D126-FB43-3107848E45BE}"/>
              </a:ext>
            </a:extLst>
          </p:cNvPr>
          <p:cNvPicPr>
            <a:picLocks noChangeAspect="1"/>
          </p:cNvPicPr>
          <p:nvPr/>
        </p:nvPicPr>
        <p:blipFill>
          <a:blip r:embed="rId13"/>
          <a:stretch>
            <a:fillRect/>
          </a:stretch>
        </p:blipFill>
        <p:spPr>
          <a:xfrm>
            <a:off x="394233" y="1065005"/>
            <a:ext cx="1558792" cy="1044812"/>
          </a:xfrm>
          <a:prstGeom prst="rect">
            <a:avLst/>
          </a:prstGeom>
        </p:spPr>
      </p:pic>
      <p:pic>
        <p:nvPicPr>
          <p:cNvPr id="11" name="Picture 10">
            <a:extLst>
              <a:ext uri="{FF2B5EF4-FFF2-40B4-BE49-F238E27FC236}">
                <a16:creationId xmlns:a16="http://schemas.microsoft.com/office/drawing/2014/main" id="{E45F7F43-FE9B-105E-8F33-7A5AAFD83C70}"/>
              </a:ext>
            </a:extLst>
          </p:cNvPr>
          <p:cNvPicPr>
            <a:picLocks noChangeAspect="1"/>
          </p:cNvPicPr>
          <p:nvPr/>
        </p:nvPicPr>
        <p:blipFill>
          <a:blip r:embed="rId14"/>
          <a:stretch>
            <a:fillRect/>
          </a:stretch>
        </p:blipFill>
        <p:spPr>
          <a:xfrm flipH="1">
            <a:off x="6990037" y="773806"/>
            <a:ext cx="1853967" cy="1018291"/>
          </a:xfrm>
          <a:prstGeom prst="rect">
            <a:avLst/>
          </a:prstGeom>
        </p:spPr>
      </p:pic>
      <p:pic>
        <p:nvPicPr>
          <p:cNvPr id="17" name="Recorded Sound">
            <a:hlinkClick r:id="" action="ppaction://media"/>
            <a:extLst>
              <a:ext uri="{FF2B5EF4-FFF2-40B4-BE49-F238E27FC236}">
                <a16:creationId xmlns:a16="http://schemas.microsoft.com/office/drawing/2014/main" id="{050541B1-7E72-27CA-63CF-C2109E1DB67F}"/>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7714599" y="2736754"/>
            <a:ext cx="487363" cy="487363"/>
          </a:xfrm>
          <a:prstGeom prst="rect">
            <a:avLst/>
          </a:prstGeom>
        </p:spPr>
      </p:pic>
    </p:spTree>
    <p:extLst>
      <p:ext uri="{BB962C8B-B14F-4D97-AF65-F5344CB8AC3E}">
        <p14:creationId xmlns:p14="http://schemas.microsoft.com/office/powerpoint/2010/main" val="26942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Google Shape;134;p5">
            <a:extLst>
              <a:ext uri="{FF2B5EF4-FFF2-40B4-BE49-F238E27FC236}">
                <a16:creationId xmlns:a16="http://schemas.microsoft.com/office/drawing/2014/main" id="{DFA63A14-A7B7-830C-C7CE-971424F6C94B}"/>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98845" y="300569"/>
            <a:ext cx="1669192" cy="1978298"/>
          </a:xfrm>
          <a:prstGeom prst="rect">
            <a:avLst/>
          </a:prstGeom>
          <a:noFill/>
          <a:ln>
            <a:noFill/>
          </a:ln>
        </p:spPr>
      </p:pic>
      <p:pic>
        <p:nvPicPr>
          <p:cNvPr id="4" name="Google Shape;135;p5">
            <a:extLst>
              <a:ext uri="{FF2B5EF4-FFF2-40B4-BE49-F238E27FC236}">
                <a16:creationId xmlns:a16="http://schemas.microsoft.com/office/drawing/2014/main" id="{CCD68496-9682-6C3A-59A7-D064BC8308DB}"/>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2575031" y="300561"/>
            <a:ext cx="1669192" cy="1978314"/>
          </a:xfrm>
          <a:prstGeom prst="rect">
            <a:avLst/>
          </a:prstGeom>
          <a:noFill/>
          <a:ln>
            <a:noFill/>
          </a:ln>
        </p:spPr>
      </p:pic>
      <p:pic>
        <p:nvPicPr>
          <p:cNvPr id="5" name="Google Shape;136;p5">
            <a:extLst>
              <a:ext uri="{FF2B5EF4-FFF2-40B4-BE49-F238E27FC236}">
                <a16:creationId xmlns:a16="http://schemas.microsoft.com/office/drawing/2014/main" id="{49FCF59F-D1F3-C589-E44D-6CBE5DED255B}"/>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874999" y="300569"/>
            <a:ext cx="1669192" cy="1978298"/>
          </a:xfrm>
          <a:prstGeom prst="rect">
            <a:avLst/>
          </a:prstGeom>
          <a:noFill/>
          <a:ln>
            <a:noFill/>
          </a:ln>
        </p:spPr>
      </p:pic>
      <p:pic>
        <p:nvPicPr>
          <p:cNvPr id="6" name="Google Shape;137;p5">
            <a:extLst>
              <a:ext uri="{FF2B5EF4-FFF2-40B4-BE49-F238E27FC236}">
                <a16:creationId xmlns:a16="http://schemas.microsoft.com/office/drawing/2014/main" id="{7ED3218D-AFC8-1227-1E1A-A9F6E0CD6491}"/>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7199745" y="300565"/>
            <a:ext cx="1669192" cy="1978306"/>
          </a:xfrm>
          <a:prstGeom prst="rect">
            <a:avLst/>
          </a:prstGeom>
          <a:noFill/>
          <a:ln>
            <a:noFill/>
          </a:ln>
        </p:spPr>
      </p:pic>
      <p:sp>
        <p:nvSpPr>
          <p:cNvPr id="7" name="TextBox 6">
            <a:extLst>
              <a:ext uri="{FF2B5EF4-FFF2-40B4-BE49-F238E27FC236}">
                <a16:creationId xmlns:a16="http://schemas.microsoft.com/office/drawing/2014/main" id="{58B739F6-9814-ECF0-9B3E-566C0DB7CC37}"/>
              </a:ext>
            </a:extLst>
          </p:cNvPr>
          <p:cNvSpPr txBox="1"/>
          <p:nvPr/>
        </p:nvSpPr>
        <p:spPr>
          <a:xfrm>
            <a:off x="522081" y="3554461"/>
            <a:ext cx="133071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spring</a:t>
            </a:r>
          </a:p>
        </p:txBody>
      </p:sp>
      <p:sp>
        <p:nvSpPr>
          <p:cNvPr id="8" name="TextBox 7">
            <a:extLst>
              <a:ext uri="{FF2B5EF4-FFF2-40B4-BE49-F238E27FC236}">
                <a16:creationId xmlns:a16="http://schemas.microsoft.com/office/drawing/2014/main" id="{7EA5CDF8-1700-BD48-A85F-16247B8CD5BF}"/>
              </a:ext>
            </a:extLst>
          </p:cNvPr>
          <p:cNvSpPr txBox="1"/>
          <p:nvPr/>
        </p:nvSpPr>
        <p:spPr>
          <a:xfrm>
            <a:off x="7343995" y="3554461"/>
            <a:ext cx="133036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winter</a:t>
            </a:r>
          </a:p>
        </p:txBody>
      </p:sp>
      <p:sp>
        <p:nvSpPr>
          <p:cNvPr id="9" name="TextBox 8">
            <a:extLst>
              <a:ext uri="{FF2B5EF4-FFF2-40B4-BE49-F238E27FC236}">
                <a16:creationId xmlns:a16="http://schemas.microsoft.com/office/drawing/2014/main" id="{A548B08C-D51D-3F46-F812-B9FC5BE40A4A}"/>
              </a:ext>
            </a:extLst>
          </p:cNvPr>
          <p:cNvSpPr txBox="1"/>
          <p:nvPr/>
        </p:nvSpPr>
        <p:spPr>
          <a:xfrm>
            <a:off x="4964289" y="3554461"/>
            <a:ext cx="157990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autum</a:t>
            </a:r>
            <a:r>
              <a:rPr lang="en-US" sz="2800" dirty="0">
                <a:highlight>
                  <a:srgbClr val="FFFF00"/>
                </a:highlight>
                <a:latin typeface="Verdana" panose="020B0604030504040204" pitchFamily="34" charset="0"/>
                <a:ea typeface="Verdana" panose="020B0604030504040204" pitchFamily="34" charset="0"/>
              </a:rPr>
              <a:t>n</a:t>
            </a:r>
          </a:p>
        </p:txBody>
      </p:sp>
      <p:sp>
        <p:nvSpPr>
          <p:cNvPr id="10" name="TextBox 9">
            <a:extLst>
              <a:ext uri="{FF2B5EF4-FFF2-40B4-BE49-F238E27FC236}">
                <a16:creationId xmlns:a16="http://schemas.microsoft.com/office/drawing/2014/main" id="{0447F31A-3BCC-3F8F-5344-50DE588A5D94}"/>
              </a:ext>
            </a:extLst>
          </p:cNvPr>
          <p:cNvSpPr txBox="1"/>
          <p:nvPr/>
        </p:nvSpPr>
        <p:spPr>
          <a:xfrm>
            <a:off x="2587803" y="3554461"/>
            <a:ext cx="202898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summer</a:t>
            </a:r>
          </a:p>
        </p:txBody>
      </p:sp>
      <p:pic>
        <p:nvPicPr>
          <p:cNvPr id="11" name="spring">
            <a:hlinkClick r:id="" action="ppaction://media"/>
            <a:extLst>
              <a:ext uri="{FF2B5EF4-FFF2-40B4-BE49-F238E27FC236}">
                <a16:creationId xmlns:a16="http://schemas.microsoft.com/office/drawing/2014/main" id="{803F07D9-0F8D-DAF0-0EC5-5D30B1855A2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3755" y="2765890"/>
            <a:ext cx="487363" cy="487363"/>
          </a:xfrm>
          <a:prstGeom prst="rect">
            <a:avLst/>
          </a:prstGeom>
        </p:spPr>
      </p:pic>
      <p:pic>
        <p:nvPicPr>
          <p:cNvPr id="12" name="summer">
            <a:hlinkClick r:id="" action="ppaction://media"/>
            <a:extLst>
              <a:ext uri="{FF2B5EF4-FFF2-40B4-BE49-F238E27FC236}">
                <a16:creationId xmlns:a16="http://schemas.microsoft.com/office/drawing/2014/main" id="{4A716C3B-93E6-7117-BFB9-755967EAA1F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65945" y="2765890"/>
            <a:ext cx="487363" cy="487363"/>
          </a:xfrm>
          <a:prstGeom prst="rect">
            <a:avLst/>
          </a:prstGeom>
        </p:spPr>
      </p:pic>
      <p:pic>
        <p:nvPicPr>
          <p:cNvPr id="14" name="winter">
            <a:hlinkClick r:id="" action="ppaction://media"/>
            <a:extLst>
              <a:ext uri="{FF2B5EF4-FFF2-40B4-BE49-F238E27FC236}">
                <a16:creationId xmlns:a16="http://schemas.microsoft.com/office/drawing/2014/main" id="{E6408A77-EE6A-1AE9-A69B-4F56C53459E7}"/>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765494" y="2765888"/>
            <a:ext cx="487363" cy="487363"/>
          </a:xfrm>
          <a:prstGeom prst="rect">
            <a:avLst/>
          </a:prstGeom>
        </p:spPr>
      </p:pic>
      <p:pic>
        <p:nvPicPr>
          <p:cNvPr id="17" name="Recorded Sound">
            <a:hlinkClick r:id="" action="ppaction://media"/>
            <a:extLst>
              <a:ext uri="{FF2B5EF4-FFF2-40B4-BE49-F238E27FC236}">
                <a16:creationId xmlns:a16="http://schemas.microsoft.com/office/drawing/2014/main" id="{057A3746-5314-432D-AC87-D932A7AE94DB}"/>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445196" y="2765887"/>
            <a:ext cx="487363" cy="487363"/>
          </a:xfrm>
          <a:prstGeom prst="rect">
            <a:avLst/>
          </a:prstGeom>
        </p:spPr>
      </p:pic>
    </p:spTree>
    <p:extLst>
      <p:ext uri="{BB962C8B-B14F-4D97-AF65-F5344CB8AC3E}">
        <p14:creationId xmlns:p14="http://schemas.microsoft.com/office/powerpoint/2010/main" val="98468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72"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844" fill="hold"/>
                                        <p:tgtEl>
                                          <p:spTgt spid="14"/>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07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4"/>
                </p:tgtEl>
              </p:cMediaNode>
            </p:audio>
            <p:audio>
              <p:cMediaNode vol="80000">
                <p:cTn id="42" fill="hold" display="0">
                  <p:stCondLst>
                    <p:cond delay="indefinite"/>
                  </p:stCondLst>
                  <p:endCondLst>
                    <p:cond evt="onStopAudio" delay="0">
                      <p:tgtEl>
                        <p:sldTgt/>
                      </p:tgtEl>
                    </p:cond>
                  </p:endCondLst>
                </p:cTn>
                <p:tgtEl>
                  <p:spTgt spid="17"/>
                </p:tgtEl>
              </p:cMediaNode>
            </p:audio>
          </p:childTnLst>
        </p:cTn>
      </p:par>
    </p:tnLst>
    <p:bldLst>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Google Shape;148;p6">
            <a:extLst>
              <a:ext uri="{FF2B5EF4-FFF2-40B4-BE49-F238E27FC236}">
                <a16:creationId xmlns:a16="http://schemas.microsoft.com/office/drawing/2014/main" id="{C046A0A4-3A77-74EA-AE57-4674F51AC36E}"/>
              </a:ext>
            </a:extLst>
          </p:cNvPr>
          <p:cNvPicPr preferRelativeResize="0"/>
          <p:nvPr/>
        </p:nvPicPr>
        <p:blipFill rotWithShape="1">
          <a:blip r:embed="rId10">
            <a:alphaModFix/>
          </a:blip>
          <a:srcRect/>
          <a:stretch/>
        </p:blipFill>
        <p:spPr>
          <a:xfrm>
            <a:off x="7171408" y="511320"/>
            <a:ext cx="1692500" cy="1692500"/>
          </a:xfrm>
          <a:prstGeom prst="rect">
            <a:avLst/>
          </a:prstGeom>
          <a:noFill/>
          <a:ln>
            <a:noFill/>
          </a:ln>
        </p:spPr>
      </p:pic>
      <p:grpSp>
        <p:nvGrpSpPr>
          <p:cNvPr id="4" name="Group 3">
            <a:extLst>
              <a:ext uri="{FF2B5EF4-FFF2-40B4-BE49-F238E27FC236}">
                <a16:creationId xmlns:a16="http://schemas.microsoft.com/office/drawing/2014/main" id="{A3B31FA1-FCB8-4117-9948-3669DB71743C}"/>
              </a:ext>
            </a:extLst>
          </p:cNvPr>
          <p:cNvGrpSpPr/>
          <p:nvPr/>
        </p:nvGrpSpPr>
        <p:grpSpPr>
          <a:xfrm>
            <a:off x="4821806" y="511320"/>
            <a:ext cx="1817700" cy="1755408"/>
            <a:chOff x="6231180" y="1530569"/>
            <a:chExt cx="2832339" cy="2735275"/>
          </a:xfrm>
        </p:grpSpPr>
        <p:pic>
          <p:nvPicPr>
            <p:cNvPr id="5" name="Picture 4">
              <a:extLst>
                <a:ext uri="{FF2B5EF4-FFF2-40B4-BE49-F238E27FC236}">
                  <a16:creationId xmlns:a16="http://schemas.microsoft.com/office/drawing/2014/main" id="{29FF0150-6914-B448-88E5-B70BA6463B5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231180" y="1530569"/>
              <a:ext cx="2832339" cy="2735275"/>
            </a:xfrm>
            <a:prstGeom prst="rect">
              <a:avLst/>
            </a:prstGeom>
          </p:spPr>
        </p:pic>
        <p:sp>
          <p:nvSpPr>
            <p:cNvPr id="6" name="TextBox 5">
              <a:extLst>
                <a:ext uri="{FF2B5EF4-FFF2-40B4-BE49-F238E27FC236}">
                  <a16:creationId xmlns:a16="http://schemas.microsoft.com/office/drawing/2014/main" id="{DB4DD94B-8756-F02A-0B86-66977912015F}"/>
                </a:ext>
              </a:extLst>
            </p:cNvPr>
            <p:cNvSpPr txBox="1"/>
            <p:nvPr/>
          </p:nvSpPr>
          <p:spPr>
            <a:xfrm>
              <a:off x="7133075" y="2784527"/>
              <a:ext cx="1422401" cy="1007112"/>
            </a:xfrm>
            <a:prstGeom prst="rect">
              <a:avLst/>
            </a:prstGeom>
            <a:noFill/>
          </p:spPr>
          <p:txBody>
            <a:bodyPr wrap="square" rtlCol="0">
              <a:spAutoFit/>
            </a:bodyPr>
            <a:lstStyle/>
            <a:p>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rPr>
                <a:t>6:00 -12:00 PM</a:t>
              </a:r>
            </a:p>
          </p:txBody>
        </p:sp>
      </p:grpSp>
      <p:grpSp>
        <p:nvGrpSpPr>
          <p:cNvPr id="7" name="Group 6">
            <a:extLst>
              <a:ext uri="{FF2B5EF4-FFF2-40B4-BE49-F238E27FC236}">
                <a16:creationId xmlns:a16="http://schemas.microsoft.com/office/drawing/2014/main" id="{15C5C220-0409-1495-E035-225EE7700A70}"/>
              </a:ext>
            </a:extLst>
          </p:cNvPr>
          <p:cNvGrpSpPr/>
          <p:nvPr/>
        </p:nvGrpSpPr>
        <p:grpSpPr>
          <a:xfrm>
            <a:off x="462737" y="282497"/>
            <a:ext cx="1453296" cy="2019866"/>
            <a:chOff x="9274629" y="1412450"/>
            <a:chExt cx="2264522" cy="3147350"/>
          </a:xfrm>
        </p:grpSpPr>
        <p:pic>
          <p:nvPicPr>
            <p:cNvPr id="8" name="Google Shape;162;p7">
              <a:extLst>
                <a:ext uri="{FF2B5EF4-FFF2-40B4-BE49-F238E27FC236}">
                  <a16:creationId xmlns:a16="http://schemas.microsoft.com/office/drawing/2014/main" id="{F81C900D-8DB5-79A6-1904-3EEF4056198A}"/>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9274629" y="1412450"/>
              <a:ext cx="2264522" cy="3147350"/>
            </a:xfrm>
            <a:prstGeom prst="rect">
              <a:avLst/>
            </a:prstGeom>
            <a:noFill/>
            <a:ln>
              <a:noFill/>
            </a:ln>
          </p:spPr>
        </p:pic>
        <p:pic>
          <p:nvPicPr>
            <p:cNvPr id="9" name="Graphic 8">
              <a:extLst>
                <a:ext uri="{FF2B5EF4-FFF2-40B4-BE49-F238E27FC236}">
                  <a16:creationId xmlns:a16="http://schemas.microsoft.com/office/drawing/2014/main" id="{B6C8D0A8-A78F-D928-9048-D316329E420F}"/>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flipH="1">
              <a:off x="9628102" y="3843588"/>
              <a:ext cx="708196" cy="716212"/>
            </a:xfrm>
            <a:prstGeom prst="rect">
              <a:avLst/>
            </a:prstGeom>
          </p:spPr>
        </p:pic>
      </p:grpSp>
      <p:pic>
        <p:nvPicPr>
          <p:cNvPr id="10" name="Google Shape;165;p7">
            <a:extLst>
              <a:ext uri="{FF2B5EF4-FFF2-40B4-BE49-F238E27FC236}">
                <a16:creationId xmlns:a16="http://schemas.microsoft.com/office/drawing/2014/main" id="{E4167FDA-8D6D-E435-5986-41CE61E75E02}"/>
              </a:ext>
            </a:extLst>
          </p:cNvPr>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2419718" y="850300"/>
            <a:ext cx="2073524" cy="1353520"/>
          </a:xfrm>
          <a:prstGeom prst="rect">
            <a:avLst/>
          </a:prstGeom>
          <a:noFill/>
          <a:ln>
            <a:noFill/>
          </a:ln>
        </p:spPr>
      </p:pic>
      <p:sp>
        <p:nvSpPr>
          <p:cNvPr id="11" name="TextBox 10">
            <a:extLst>
              <a:ext uri="{FF2B5EF4-FFF2-40B4-BE49-F238E27FC236}">
                <a16:creationId xmlns:a16="http://schemas.microsoft.com/office/drawing/2014/main" id="{A5E89956-24FD-E394-A350-63E4BF8A8BDA}"/>
              </a:ext>
            </a:extLst>
          </p:cNvPr>
          <p:cNvSpPr txBox="1"/>
          <p:nvPr/>
        </p:nvSpPr>
        <p:spPr>
          <a:xfrm>
            <a:off x="460986" y="3554461"/>
            <a:ext cx="145329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hotel</a:t>
            </a:r>
          </a:p>
        </p:txBody>
      </p:sp>
      <p:sp>
        <p:nvSpPr>
          <p:cNvPr id="12" name="TextBox 11">
            <a:extLst>
              <a:ext uri="{FF2B5EF4-FFF2-40B4-BE49-F238E27FC236}">
                <a16:creationId xmlns:a16="http://schemas.microsoft.com/office/drawing/2014/main" id="{829CAD61-43A6-D2FB-53D6-142F59AFBE81}"/>
              </a:ext>
            </a:extLst>
          </p:cNvPr>
          <p:cNvSpPr txBox="1"/>
          <p:nvPr/>
        </p:nvSpPr>
        <p:spPr>
          <a:xfrm>
            <a:off x="7123809" y="3512635"/>
            <a:ext cx="1809382" cy="523220"/>
          </a:xfrm>
          <a:prstGeom prst="rect">
            <a:avLst/>
          </a:prstGeom>
          <a:noFill/>
        </p:spPr>
        <p:txBody>
          <a:bodyPr wrap="square" rtlCol="0">
            <a:spAutoFit/>
          </a:bodyPr>
          <a:lstStyle/>
          <a:p>
            <a:pPr algn="ctr"/>
            <a:r>
              <a:rPr lang="en-US" sz="2800" dirty="0">
                <a:highlight>
                  <a:srgbClr val="FFFF00"/>
                </a:highlight>
                <a:latin typeface="Verdana" panose="020B0604030504040204" pitchFamily="34" charset="0"/>
                <a:ea typeface="Verdana" panose="020B0604030504040204" pitchFamily="34" charset="0"/>
              </a:rPr>
              <a:t>a festival</a:t>
            </a:r>
          </a:p>
        </p:txBody>
      </p:sp>
      <p:sp>
        <p:nvSpPr>
          <p:cNvPr id="13" name="TextBox 12">
            <a:extLst>
              <a:ext uri="{FF2B5EF4-FFF2-40B4-BE49-F238E27FC236}">
                <a16:creationId xmlns:a16="http://schemas.microsoft.com/office/drawing/2014/main" id="{E9B21E1E-EF71-1A70-56A5-68EEC9ADEAFE}"/>
              </a:ext>
            </a:extLst>
          </p:cNvPr>
          <p:cNvSpPr txBox="1"/>
          <p:nvPr/>
        </p:nvSpPr>
        <p:spPr>
          <a:xfrm>
            <a:off x="5065300" y="3554461"/>
            <a:ext cx="133071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today</a:t>
            </a:r>
          </a:p>
        </p:txBody>
      </p:sp>
      <p:sp>
        <p:nvSpPr>
          <p:cNvPr id="14" name="TextBox 13">
            <a:extLst>
              <a:ext uri="{FF2B5EF4-FFF2-40B4-BE49-F238E27FC236}">
                <a16:creationId xmlns:a16="http://schemas.microsoft.com/office/drawing/2014/main" id="{7DA6FABA-E530-ADE0-1F1E-EAFF72E0FB9E}"/>
              </a:ext>
            </a:extLst>
          </p:cNvPr>
          <p:cNvSpPr txBox="1"/>
          <p:nvPr/>
        </p:nvSpPr>
        <p:spPr>
          <a:xfrm>
            <a:off x="2585100" y="3554461"/>
            <a:ext cx="180938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a:t>
            </a:r>
            <a:r>
              <a:rPr lang="en-US" sz="2800" dirty="0">
                <a:highlight>
                  <a:srgbClr val="FFFF00"/>
                </a:highlight>
                <a:latin typeface="Verdana" panose="020B0604030504040204" pitchFamily="34" charset="0"/>
                <a:ea typeface="Verdana" panose="020B0604030504040204" pitchFamily="34" charset="0"/>
              </a:rPr>
              <a:t>holiday</a:t>
            </a:r>
          </a:p>
        </p:txBody>
      </p:sp>
      <p:pic>
        <p:nvPicPr>
          <p:cNvPr id="15" name="a hotel ">
            <a:hlinkClick r:id="" action="ppaction://media"/>
            <a:extLst>
              <a:ext uri="{FF2B5EF4-FFF2-40B4-BE49-F238E27FC236}">
                <a16:creationId xmlns:a16="http://schemas.microsoft.com/office/drawing/2014/main" id="{020BB8AA-2E1A-AC37-2254-1A1D8F594A7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00399" y="2747899"/>
            <a:ext cx="487363" cy="487363"/>
          </a:xfrm>
          <a:prstGeom prst="rect">
            <a:avLst/>
          </a:prstGeom>
        </p:spPr>
      </p:pic>
      <p:pic>
        <p:nvPicPr>
          <p:cNvPr id="22" name="Recorded Sound">
            <a:hlinkClick r:id="" action="ppaction://media"/>
            <a:extLst>
              <a:ext uri="{FF2B5EF4-FFF2-40B4-BE49-F238E27FC236}">
                <a16:creationId xmlns:a16="http://schemas.microsoft.com/office/drawing/2014/main" id="{76EAE025-62FD-B214-A676-5A0A94D8107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131055" y="2715140"/>
            <a:ext cx="487363" cy="487363"/>
          </a:xfrm>
          <a:prstGeom prst="rect">
            <a:avLst/>
          </a:prstGeom>
        </p:spPr>
      </p:pic>
      <p:pic>
        <p:nvPicPr>
          <p:cNvPr id="25" name="Recorded Sound">
            <a:hlinkClick r:id="" action="ppaction://media"/>
            <a:extLst>
              <a:ext uri="{FF2B5EF4-FFF2-40B4-BE49-F238E27FC236}">
                <a16:creationId xmlns:a16="http://schemas.microsoft.com/office/drawing/2014/main" id="{AE4DCF73-0DD3-A4EC-88C0-118C8E990D91}"/>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361711" y="2738839"/>
            <a:ext cx="487363" cy="487363"/>
          </a:xfrm>
          <a:prstGeom prst="rect">
            <a:avLst/>
          </a:prstGeom>
        </p:spPr>
      </p:pic>
      <p:pic>
        <p:nvPicPr>
          <p:cNvPr id="26" name="Recorded Sound">
            <a:hlinkClick r:id="" action="ppaction://media"/>
            <a:extLst>
              <a:ext uri="{FF2B5EF4-FFF2-40B4-BE49-F238E27FC236}">
                <a16:creationId xmlns:a16="http://schemas.microsoft.com/office/drawing/2014/main" id="{5EBE6888-94EC-7966-498A-7343F2A65D9C}"/>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7756238" y="2715140"/>
            <a:ext cx="487363" cy="487363"/>
          </a:xfrm>
          <a:prstGeom prst="rect">
            <a:avLst/>
          </a:prstGeom>
        </p:spPr>
      </p:pic>
    </p:spTree>
    <p:extLst>
      <p:ext uri="{BB962C8B-B14F-4D97-AF65-F5344CB8AC3E}">
        <p14:creationId xmlns:p14="http://schemas.microsoft.com/office/powerpoint/2010/main" val="56423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632" fill="hold"/>
                                        <p:tgtEl>
                                          <p:spTgt spid="2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401" fill="hold"/>
                                        <p:tgtEl>
                                          <p:spTgt spid="25"/>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79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5"/>
                </p:tgtEl>
              </p:cMediaNode>
            </p:audio>
            <p:audio>
              <p:cMediaNode vol="100000">
                <p:cTn id="40" fill="hold" display="0">
                  <p:stCondLst>
                    <p:cond delay="indefinite"/>
                  </p:stCondLst>
                  <p:endCondLst>
                    <p:cond evt="onStopAudio" delay="0">
                      <p:tgtEl>
                        <p:sldTgt/>
                      </p:tgtEl>
                    </p:cond>
                  </p:endCondLst>
                </p:cTn>
                <p:tgtEl>
                  <p:spTgt spid="22"/>
                </p:tgtEl>
              </p:cMediaNode>
            </p:audio>
            <p:audio>
              <p:cMediaNode vol="100000">
                <p:cTn id="41" fill="hold" display="0">
                  <p:stCondLst>
                    <p:cond delay="indefinite"/>
                  </p:stCondLst>
                  <p:endCondLst>
                    <p:cond evt="onStopAudio" delay="0">
                      <p:tgtEl>
                        <p:sldTgt/>
                      </p:tgtEl>
                    </p:cond>
                  </p:endCondLst>
                </p:cTn>
                <p:tgtEl>
                  <p:spTgt spid="25"/>
                </p:tgtEl>
              </p:cMediaNode>
            </p:audio>
            <p:audio>
              <p:cMediaNode vol="100000">
                <p:cTn id="42" fill="hold" display="0">
                  <p:stCondLst>
                    <p:cond delay="indefinite"/>
                  </p:stCondLst>
                  <p:endCondLst>
                    <p:cond evt="onStopAudio" delay="0">
                      <p:tgtEl>
                        <p:sldTgt/>
                      </p:tgtEl>
                    </p:cond>
                  </p:endCondLst>
                </p:cTn>
                <p:tgtEl>
                  <p:spTgt spid="26"/>
                </p:tgtEl>
              </p:cMediaNode>
            </p:audio>
          </p:childTnLst>
        </p:cTn>
      </p:par>
    </p:tnLst>
    <p:bldLst>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B97AD213-4A79-4E52-6AF0-8AD7361BD90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791032" y="568038"/>
            <a:ext cx="1798468" cy="1723062"/>
          </a:xfrm>
          <a:prstGeom prst="rect">
            <a:avLst/>
          </a:prstGeom>
        </p:spPr>
      </p:pic>
      <p:pic>
        <p:nvPicPr>
          <p:cNvPr id="4" name="Picture 3">
            <a:extLst>
              <a:ext uri="{FF2B5EF4-FFF2-40B4-BE49-F238E27FC236}">
                <a16:creationId xmlns:a16="http://schemas.microsoft.com/office/drawing/2014/main" id="{C27C0965-3DBB-1DA0-5365-DACD86FFDC4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106073" y="568038"/>
            <a:ext cx="1776226" cy="1723062"/>
          </a:xfrm>
          <a:prstGeom prst="rect">
            <a:avLst/>
          </a:prstGeom>
        </p:spPr>
      </p:pic>
      <p:pic>
        <p:nvPicPr>
          <p:cNvPr id="5" name="Picture 4">
            <a:extLst>
              <a:ext uri="{FF2B5EF4-FFF2-40B4-BE49-F238E27FC236}">
                <a16:creationId xmlns:a16="http://schemas.microsoft.com/office/drawing/2014/main" id="{5BB17076-BB56-27FC-F0C0-A716C130BC0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27104" y="415252"/>
            <a:ext cx="1651526" cy="1875848"/>
          </a:xfrm>
          <a:prstGeom prst="rect">
            <a:avLst/>
          </a:prstGeom>
        </p:spPr>
      </p:pic>
      <p:pic>
        <p:nvPicPr>
          <p:cNvPr id="6" name="Picture 5">
            <a:extLst>
              <a:ext uri="{FF2B5EF4-FFF2-40B4-BE49-F238E27FC236}">
                <a16:creationId xmlns:a16="http://schemas.microsoft.com/office/drawing/2014/main" id="{2AE64038-D32B-9A20-F428-2393B4D832B8}"/>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622933" y="415252"/>
            <a:ext cx="1651526" cy="1875848"/>
          </a:xfrm>
          <a:prstGeom prst="rect">
            <a:avLst/>
          </a:prstGeom>
        </p:spPr>
      </p:pic>
      <p:sp>
        <p:nvSpPr>
          <p:cNvPr id="7" name="TextBox 6">
            <a:extLst>
              <a:ext uri="{FF2B5EF4-FFF2-40B4-BE49-F238E27FC236}">
                <a16:creationId xmlns:a16="http://schemas.microsoft.com/office/drawing/2014/main" id="{E4AF1122-C4FC-8EF6-F018-A29737EEC2E8}"/>
              </a:ext>
            </a:extLst>
          </p:cNvPr>
          <p:cNvSpPr txBox="1"/>
          <p:nvPr/>
        </p:nvSpPr>
        <p:spPr>
          <a:xfrm>
            <a:off x="423911" y="3558163"/>
            <a:ext cx="1527443" cy="954107"/>
          </a:xfrm>
          <a:prstGeom prst="rect">
            <a:avLst/>
          </a:prstGeom>
          <a:noFill/>
        </p:spPr>
        <p:txBody>
          <a:bodyPr wrap="square" rtlCol="0">
            <a:spAutoFit/>
          </a:bodyPr>
          <a:lstStyle/>
          <a:p>
            <a:r>
              <a:rPr lang="en-US" sz="2800" dirty="0">
                <a:highlight>
                  <a:srgbClr val="FFFF00"/>
                </a:highlight>
                <a:latin typeface="Verdana" panose="020B0604030504040204" pitchFamily="34" charset="0"/>
                <a:ea typeface="Verdana" panose="020B0604030504040204" pitchFamily="34" charset="0"/>
              </a:rPr>
              <a:t>midday</a:t>
            </a:r>
            <a:r>
              <a:rPr lang="en-US" sz="2800" dirty="0">
                <a:latin typeface="Verdana" panose="020B0604030504040204" pitchFamily="34" charset="0"/>
                <a:ea typeface="Verdana" panose="020B0604030504040204" pitchFamily="34" charset="0"/>
              </a:rPr>
              <a:t>/noon</a:t>
            </a:r>
          </a:p>
        </p:txBody>
      </p:sp>
      <p:sp>
        <p:nvSpPr>
          <p:cNvPr id="8" name="TextBox 7">
            <a:extLst>
              <a:ext uri="{FF2B5EF4-FFF2-40B4-BE49-F238E27FC236}">
                <a16:creationId xmlns:a16="http://schemas.microsoft.com/office/drawing/2014/main" id="{A3C10E3A-CC48-2A5B-DF72-EEAF185163EE}"/>
              </a:ext>
            </a:extLst>
          </p:cNvPr>
          <p:cNvSpPr txBox="1"/>
          <p:nvPr/>
        </p:nvSpPr>
        <p:spPr>
          <a:xfrm>
            <a:off x="7557760" y="3554461"/>
            <a:ext cx="87285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late</a:t>
            </a:r>
          </a:p>
        </p:txBody>
      </p:sp>
      <p:sp>
        <p:nvSpPr>
          <p:cNvPr id="9" name="TextBox 8">
            <a:extLst>
              <a:ext uri="{FF2B5EF4-FFF2-40B4-BE49-F238E27FC236}">
                <a16:creationId xmlns:a16="http://schemas.microsoft.com/office/drawing/2014/main" id="{DD9B6D22-325B-564F-76F4-3331214433B4}"/>
              </a:ext>
            </a:extLst>
          </p:cNvPr>
          <p:cNvSpPr txBox="1"/>
          <p:nvPr/>
        </p:nvSpPr>
        <p:spPr>
          <a:xfrm>
            <a:off x="5141740" y="3554461"/>
            <a:ext cx="110264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early</a:t>
            </a:r>
          </a:p>
        </p:txBody>
      </p:sp>
      <p:sp>
        <p:nvSpPr>
          <p:cNvPr id="10" name="TextBox 9">
            <a:extLst>
              <a:ext uri="{FF2B5EF4-FFF2-40B4-BE49-F238E27FC236}">
                <a16:creationId xmlns:a16="http://schemas.microsoft.com/office/drawing/2014/main" id="{5814B998-9C41-EE2A-A0BC-C7399ABC5DF4}"/>
              </a:ext>
            </a:extLst>
          </p:cNvPr>
          <p:cNvSpPr txBox="1"/>
          <p:nvPr/>
        </p:nvSpPr>
        <p:spPr>
          <a:xfrm>
            <a:off x="2567089" y="3554461"/>
            <a:ext cx="176321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midnight</a:t>
            </a:r>
          </a:p>
        </p:txBody>
      </p:sp>
      <p:pic>
        <p:nvPicPr>
          <p:cNvPr id="15" name="Recorded Sound">
            <a:hlinkClick r:id="" action="ppaction://media"/>
            <a:extLst>
              <a:ext uri="{FF2B5EF4-FFF2-40B4-BE49-F238E27FC236}">
                <a16:creationId xmlns:a16="http://schemas.microsoft.com/office/drawing/2014/main" id="{BC377325-B135-C935-88DE-C497657874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3950" y="2731769"/>
            <a:ext cx="487363" cy="487363"/>
          </a:xfrm>
          <a:prstGeom prst="rect">
            <a:avLst/>
          </a:prstGeom>
        </p:spPr>
      </p:pic>
      <p:pic>
        <p:nvPicPr>
          <p:cNvPr id="16" name="Recorded Sound">
            <a:hlinkClick r:id="" action="ppaction://media"/>
            <a:extLst>
              <a:ext uri="{FF2B5EF4-FFF2-40B4-BE49-F238E27FC236}">
                <a16:creationId xmlns:a16="http://schemas.microsoft.com/office/drawing/2014/main" id="{F0913D7C-2A33-1436-1B74-AB59D505E34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242828" y="2780756"/>
            <a:ext cx="487363" cy="487363"/>
          </a:xfrm>
          <a:prstGeom prst="rect">
            <a:avLst/>
          </a:prstGeom>
        </p:spPr>
      </p:pic>
      <p:pic>
        <p:nvPicPr>
          <p:cNvPr id="17" name="Recorded Sound">
            <a:hlinkClick r:id="" action="ppaction://media"/>
            <a:extLst>
              <a:ext uri="{FF2B5EF4-FFF2-40B4-BE49-F238E27FC236}">
                <a16:creationId xmlns:a16="http://schemas.microsoft.com/office/drawing/2014/main" id="{EB41B771-337A-A6AC-AED6-F96C827DBF41}"/>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96666" y="2780756"/>
            <a:ext cx="487363" cy="487363"/>
          </a:xfrm>
          <a:prstGeom prst="rect">
            <a:avLst/>
          </a:prstGeom>
        </p:spPr>
      </p:pic>
      <p:pic>
        <p:nvPicPr>
          <p:cNvPr id="18" name="Recorded Sound">
            <a:hlinkClick r:id="" action="ppaction://media"/>
            <a:extLst>
              <a:ext uri="{FF2B5EF4-FFF2-40B4-BE49-F238E27FC236}">
                <a16:creationId xmlns:a16="http://schemas.microsoft.com/office/drawing/2014/main" id="{39C04149-60A1-5A7B-4C59-21E4D1B0BA9E}"/>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50504" y="2825687"/>
            <a:ext cx="487363" cy="487363"/>
          </a:xfrm>
          <a:prstGeom prst="rect">
            <a:avLst/>
          </a:prstGeom>
        </p:spPr>
      </p:pic>
    </p:spTree>
    <p:extLst>
      <p:ext uri="{BB962C8B-B14F-4D97-AF65-F5344CB8AC3E}">
        <p14:creationId xmlns:p14="http://schemas.microsoft.com/office/powerpoint/2010/main" val="392338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001" fill="hold"/>
                                        <p:tgtEl>
                                          <p:spTgt spid="1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72"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394"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41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5"/>
                </p:tgtEl>
              </p:cMediaNode>
            </p:audio>
            <p:audio>
              <p:cMediaNode vol="100000">
                <p:cTn id="40" fill="hold" display="0">
                  <p:stCondLst>
                    <p:cond delay="indefinite"/>
                  </p:stCondLst>
                  <p:endCondLst>
                    <p:cond evt="onStopAudio" delay="0">
                      <p:tgtEl>
                        <p:sldTgt/>
                      </p:tgtEl>
                    </p:cond>
                  </p:endCondLst>
                </p:cTn>
                <p:tgtEl>
                  <p:spTgt spid="16"/>
                </p:tgtEl>
              </p:cMediaNode>
            </p:audio>
            <p:audio>
              <p:cMediaNode vol="100000">
                <p:cTn id="41" fill="hold" display="0">
                  <p:stCondLst>
                    <p:cond delay="indefinite"/>
                  </p:stCondLst>
                  <p:endCondLst>
                    <p:cond evt="onStopAudio" delay="0">
                      <p:tgtEl>
                        <p:sldTgt/>
                      </p:tgtEl>
                    </p:cond>
                  </p:endCondLst>
                </p:cTn>
                <p:tgtEl>
                  <p:spTgt spid="17"/>
                </p:tgtEl>
              </p:cMediaNode>
            </p:audio>
            <p:audio>
              <p:cMediaNode vol="100000">
                <p:cTn id="42" fill="hold" display="0">
                  <p:stCondLst>
                    <p:cond delay="indefinite"/>
                  </p:stCondLst>
                  <p:endCondLst>
                    <p:cond evt="onStopAudio" delay="0">
                      <p:tgtEl>
                        <p:sldTgt/>
                      </p:tgtEl>
                    </p:cond>
                  </p:endCondLst>
                </p:cTn>
                <p:tgtEl>
                  <p:spTgt spid="18"/>
                </p:tgtEl>
              </p:cMediaNode>
            </p:audio>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Google Shape;138;p5">
            <a:extLst>
              <a:ext uri="{FF2B5EF4-FFF2-40B4-BE49-F238E27FC236}">
                <a16:creationId xmlns:a16="http://schemas.microsoft.com/office/drawing/2014/main" id="{2AB74C4E-298F-C56F-3DD8-4D660241BC80}"/>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11513" y="291460"/>
            <a:ext cx="2040028" cy="2040028"/>
          </a:xfrm>
          <a:prstGeom prst="rect">
            <a:avLst/>
          </a:prstGeom>
          <a:noFill/>
          <a:ln>
            <a:noFill/>
          </a:ln>
        </p:spPr>
      </p:pic>
      <p:pic>
        <p:nvPicPr>
          <p:cNvPr id="4" name="Google Shape;142;p5">
            <a:extLst>
              <a:ext uri="{FF2B5EF4-FFF2-40B4-BE49-F238E27FC236}">
                <a16:creationId xmlns:a16="http://schemas.microsoft.com/office/drawing/2014/main" id="{B18BF789-B119-51DA-9586-159DD233BDF7}"/>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5031744" y="145527"/>
            <a:ext cx="1232028" cy="2174156"/>
          </a:xfrm>
          <a:prstGeom prst="rect">
            <a:avLst/>
          </a:prstGeom>
          <a:noFill/>
          <a:ln>
            <a:noFill/>
          </a:ln>
        </p:spPr>
      </p:pic>
      <p:pic>
        <p:nvPicPr>
          <p:cNvPr id="8" name="Picture 7">
            <a:extLst>
              <a:ext uri="{FF2B5EF4-FFF2-40B4-BE49-F238E27FC236}">
                <a16:creationId xmlns:a16="http://schemas.microsoft.com/office/drawing/2014/main" id="{0351AF39-4EAD-1D18-8096-19379B285F8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481373" y="907917"/>
            <a:ext cx="1942154" cy="987848"/>
          </a:xfrm>
          <a:prstGeom prst="rect">
            <a:avLst/>
          </a:prstGeom>
        </p:spPr>
      </p:pic>
      <p:sp>
        <p:nvSpPr>
          <p:cNvPr id="9" name="TextBox 8">
            <a:extLst>
              <a:ext uri="{FF2B5EF4-FFF2-40B4-BE49-F238E27FC236}">
                <a16:creationId xmlns:a16="http://schemas.microsoft.com/office/drawing/2014/main" id="{295436B8-E000-40E2-3A0B-569A8F4262DE}"/>
              </a:ext>
            </a:extLst>
          </p:cNvPr>
          <p:cNvSpPr txBox="1"/>
          <p:nvPr/>
        </p:nvSpPr>
        <p:spPr>
          <a:xfrm>
            <a:off x="68776" y="3383225"/>
            <a:ext cx="2125500" cy="1384995"/>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 </a:t>
            </a:r>
            <a:r>
              <a:rPr lang="en-US" sz="2800" dirty="0">
                <a:highlight>
                  <a:srgbClr val="FFFF00"/>
                </a:highlight>
                <a:latin typeface="Verdana" panose="020B0604030504040204" pitchFamily="34" charset="0"/>
                <a:ea typeface="Verdana" panose="020B0604030504040204" pitchFamily="34" charset="0"/>
              </a:rPr>
              <a:t>shopping trolley</a:t>
            </a:r>
          </a:p>
        </p:txBody>
      </p:sp>
      <p:sp>
        <p:nvSpPr>
          <p:cNvPr id="10" name="TextBox 9">
            <a:extLst>
              <a:ext uri="{FF2B5EF4-FFF2-40B4-BE49-F238E27FC236}">
                <a16:creationId xmlns:a16="http://schemas.microsoft.com/office/drawing/2014/main" id="{C757C26F-1AD3-A243-8A97-E2DF66E214A3}"/>
              </a:ext>
            </a:extLst>
          </p:cNvPr>
          <p:cNvSpPr txBox="1"/>
          <p:nvPr/>
        </p:nvSpPr>
        <p:spPr>
          <a:xfrm>
            <a:off x="7346924" y="3552503"/>
            <a:ext cx="145329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sale</a:t>
            </a:r>
          </a:p>
        </p:txBody>
      </p:sp>
      <p:sp>
        <p:nvSpPr>
          <p:cNvPr id="11" name="TextBox 10">
            <a:extLst>
              <a:ext uri="{FF2B5EF4-FFF2-40B4-BE49-F238E27FC236}">
                <a16:creationId xmlns:a16="http://schemas.microsoft.com/office/drawing/2014/main" id="{2D8660E6-7EFA-3BE8-2902-B0169220371B}"/>
              </a:ext>
            </a:extLst>
          </p:cNvPr>
          <p:cNvSpPr txBox="1"/>
          <p:nvPr/>
        </p:nvSpPr>
        <p:spPr>
          <a:xfrm>
            <a:off x="4899150" y="3552503"/>
            <a:ext cx="1820781" cy="954107"/>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 </a:t>
            </a:r>
            <a:r>
              <a:rPr lang="en-US" sz="2800" dirty="0">
                <a:highlight>
                  <a:srgbClr val="FFFF00"/>
                </a:highlight>
                <a:latin typeface="Verdana" panose="020B0604030504040204" pitchFamily="34" charset="0"/>
                <a:ea typeface="Verdana" panose="020B0604030504040204" pitchFamily="34" charset="0"/>
              </a:rPr>
              <a:t>shop assistant</a:t>
            </a:r>
          </a:p>
        </p:txBody>
      </p:sp>
      <p:sp>
        <p:nvSpPr>
          <p:cNvPr id="12" name="TextBox 11">
            <a:extLst>
              <a:ext uri="{FF2B5EF4-FFF2-40B4-BE49-F238E27FC236}">
                <a16:creationId xmlns:a16="http://schemas.microsoft.com/office/drawing/2014/main" id="{1CDE7B4A-FF37-23C7-28CE-681E1CAA942F}"/>
              </a:ext>
            </a:extLst>
          </p:cNvPr>
          <p:cNvSpPr txBox="1"/>
          <p:nvPr/>
        </p:nvSpPr>
        <p:spPr>
          <a:xfrm>
            <a:off x="2404133" y="3552503"/>
            <a:ext cx="212549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ba</a:t>
            </a:r>
            <a:r>
              <a:rPr lang="en-US" sz="2800" dirty="0">
                <a:highlight>
                  <a:srgbClr val="FFFF00"/>
                </a:highlight>
                <a:latin typeface="Verdana" panose="020B0604030504040204" pitchFamily="34" charset="0"/>
                <a:ea typeface="Verdana" panose="020B0604030504040204" pitchFamily="34" charset="0"/>
              </a:rPr>
              <a:t>r </a:t>
            </a:r>
            <a:r>
              <a:rPr lang="en-US" sz="2800" dirty="0">
                <a:latin typeface="Verdana" panose="020B0604030504040204" pitchFamily="34" charset="0"/>
                <a:ea typeface="Verdana" panose="020B0604030504040204" pitchFamily="34" charset="0"/>
              </a:rPr>
              <a:t>code</a:t>
            </a:r>
          </a:p>
        </p:txBody>
      </p:sp>
      <p:pic>
        <p:nvPicPr>
          <p:cNvPr id="13" name="a cart ">
            <a:hlinkClick r:id="" action="ppaction://media"/>
            <a:extLst>
              <a:ext uri="{FF2B5EF4-FFF2-40B4-BE49-F238E27FC236}">
                <a16:creationId xmlns:a16="http://schemas.microsoft.com/office/drawing/2014/main" id="{908F9EA8-F36D-B815-BFE8-D551FFF026A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87845" y="2812013"/>
            <a:ext cx="487363" cy="487363"/>
          </a:xfrm>
          <a:prstGeom prst="rect">
            <a:avLst/>
          </a:prstGeom>
        </p:spPr>
      </p:pic>
      <p:pic>
        <p:nvPicPr>
          <p:cNvPr id="14" name="a barcode ">
            <a:hlinkClick r:id="" action="ppaction://media"/>
            <a:extLst>
              <a:ext uri="{FF2B5EF4-FFF2-40B4-BE49-F238E27FC236}">
                <a16:creationId xmlns:a16="http://schemas.microsoft.com/office/drawing/2014/main" id="{434A4C53-84E3-CBDF-A9F8-D0924E4984F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208768" y="2812012"/>
            <a:ext cx="487363" cy="487363"/>
          </a:xfrm>
          <a:prstGeom prst="rect">
            <a:avLst/>
          </a:prstGeom>
        </p:spPr>
      </p:pic>
      <p:pic>
        <p:nvPicPr>
          <p:cNvPr id="15" name="a cashier ">
            <a:hlinkClick r:id="" action="ppaction://media"/>
            <a:extLst>
              <a:ext uri="{FF2B5EF4-FFF2-40B4-BE49-F238E27FC236}">
                <a16:creationId xmlns:a16="http://schemas.microsoft.com/office/drawing/2014/main" id="{54CF78C3-C496-F1F7-8A53-3CA021F769D1}"/>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99160" y="2806397"/>
            <a:ext cx="487363" cy="487363"/>
          </a:xfrm>
          <a:prstGeom prst="rect">
            <a:avLst/>
          </a:prstGeom>
        </p:spPr>
      </p:pic>
      <p:pic>
        <p:nvPicPr>
          <p:cNvPr id="16" name="a sale ">
            <a:hlinkClick r:id="" action="ppaction://media"/>
            <a:extLst>
              <a:ext uri="{FF2B5EF4-FFF2-40B4-BE49-F238E27FC236}">
                <a16:creationId xmlns:a16="http://schemas.microsoft.com/office/drawing/2014/main" id="{6E4B9572-C620-60E0-7727-3BDAA765CD5A}"/>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829890" y="2806397"/>
            <a:ext cx="487363" cy="487363"/>
          </a:xfrm>
          <a:prstGeom prst="rect">
            <a:avLst/>
          </a:prstGeom>
        </p:spPr>
      </p:pic>
      <p:grpSp>
        <p:nvGrpSpPr>
          <p:cNvPr id="24" name="Group 23">
            <a:extLst>
              <a:ext uri="{FF2B5EF4-FFF2-40B4-BE49-F238E27FC236}">
                <a16:creationId xmlns:a16="http://schemas.microsoft.com/office/drawing/2014/main" id="{14DA179E-72B8-6D51-3575-CA781C1CDDB2}"/>
              </a:ext>
            </a:extLst>
          </p:cNvPr>
          <p:cNvGrpSpPr/>
          <p:nvPr/>
        </p:nvGrpSpPr>
        <p:grpSpPr>
          <a:xfrm>
            <a:off x="7303730" y="917428"/>
            <a:ext cx="1420584" cy="906236"/>
            <a:chOff x="7075941" y="907917"/>
            <a:chExt cx="1849868" cy="864542"/>
          </a:xfrm>
        </p:grpSpPr>
        <p:pic>
          <p:nvPicPr>
            <p:cNvPr id="25" name="Picture 24">
              <a:extLst>
                <a:ext uri="{FF2B5EF4-FFF2-40B4-BE49-F238E27FC236}">
                  <a16:creationId xmlns:a16="http://schemas.microsoft.com/office/drawing/2014/main" id="{6E16119A-DA13-1FB0-5F43-0BF15E4F201A}"/>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075941" y="907917"/>
              <a:ext cx="1849868" cy="864542"/>
            </a:xfrm>
            <a:prstGeom prst="rect">
              <a:avLst/>
            </a:prstGeom>
          </p:spPr>
        </p:pic>
        <p:sp>
          <p:nvSpPr>
            <p:cNvPr id="26" name="TextBox 25">
              <a:extLst>
                <a:ext uri="{FF2B5EF4-FFF2-40B4-BE49-F238E27FC236}">
                  <a16:creationId xmlns:a16="http://schemas.microsoft.com/office/drawing/2014/main" id="{35CF4442-794C-F889-3659-9AC548469F2F}"/>
                </a:ext>
              </a:extLst>
            </p:cNvPr>
            <p:cNvSpPr txBox="1"/>
            <p:nvPr/>
          </p:nvSpPr>
          <p:spPr>
            <a:xfrm>
              <a:off x="7103969" y="1157585"/>
              <a:ext cx="725921" cy="93172"/>
            </a:xfrm>
            <a:prstGeom prst="rect">
              <a:avLst/>
            </a:prstGeom>
            <a:noFill/>
          </p:spPr>
          <p:txBody>
            <a:bodyPr wrap="square" rtlCol="0">
              <a:spAutoFit/>
            </a:bodyPr>
            <a:lstStyle/>
            <a:p>
              <a:endParaRPr lang="en-US" sz="1400" strike="sngStrike"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27" name="TextBox 26">
            <a:extLst>
              <a:ext uri="{FF2B5EF4-FFF2-40B4-BE49-F238E27FC236}">
                <a16:creationId xmlns:a16="http://schemas.microsoft.com/office/drawing/2014/main" id="{64B08219-868F-EEC2-FC3E-83B3DDF9CEE2}"/>
              </a:ext>
            </a:extLst>
          </p:cNvPr>
          <p:cNvSpPr txBox="1"/>
          <p:nvPr/>
        </p:nvSpPr>
        <p:spPr>
          <a:xfrm flipH="1">
            <a:off x="7325253" y="1419428"/>
            <a:ext cx="145069" cy="261610"/>
          </a:xfrm>
          <a:prstGeom prst="rect">
            <a:avLst/>
          </a:prstGeom>
          <a:solidFill>
            <a:schemeClr val="bg1"/>
          </a:solidFill>
        </p:spPr>
        <p:txBody>
          <a:bodyPr wrap="square" rtlCol="0">
            <a:spAutoFit/>
          </a:bodyPr>
          <a:lstStyle/>
          <a:p>
            <a:r>
              <a:rPr lang="en-GB" sz="1100" b="1" dirty="0"/>
              <a:t>£</a:t>
            </a:r>
          </a:p>
        </p:txBody>
      </p:sp>
      <p:sp>
        <p:nvSpPr>
          <p:cNvPr id="29" name="TextBox 28">
            <a:extLst>
              <a:ext uri="{FF2B5EF4-FFF2-40B4-BE49-F238E27FC236}">
                <a16:creationId xmlns:a16="http://schemas.microsoft.com/office/drawing/2014/main" id="{61DDF41D-475C-994D-862D-ED9046B55916}"/>
              </a:ext>
            </a:extLst>
          </p:cNvPr>
          <p:cNvSpPr txBox="1"/>
          <p:nvPr/>
        </p:nvSpPr>
        <p:spPr>
          <a:xfrm flipH="1">
            <a:off x="7325253" y="1217310"/>
            <a:ext cx="579665" cy="261610"/>
          </a:xfrm>
          <a:prstGeom prst="rect">
            <a:avLst/>
          </a:prstGeom>
          <a:solidFill>
            <a:schemeClr val="bg1"/>
          </a:solidFill>
        </p:spPr>
        <p:txBody>
          <a:bodyPr wrap="square" rtlCol="0">
            <a:spAutoFit/>
          </a:bodyPr>
          <a:lstStyle/>
          <a:p>
            <a:r>
              <a:rPr lang="en-GB" sz="1100" b="1" strike="sngStrike" dirty="0">
                <a:solidFill>
                  <a:srgbClr val="FF0000"/>
                </a:solidFill>
              </a:rPr>
              <a:t>£39.99</a:t>
            </a:r>
          </a:p>
        </p:txBody>
      </p:sp>
    </p:spTree>
    <p:extLst>
      <p:ext uri="{BB962C8B-B14F-4D97-AF65-F5344CB8AC3E}">
        <p14:creationId xmlns:p14="http://schemas.microsoft.com/office/powerpoint/2010/main" val="27185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9"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076" fill="hold"/>
                                        <p:tgtEl>
                                          <p:spTgt spid="14"/>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21" fill="hold"/>
                                        <p:tgtEl>
                                          <p:spTgt spid="15"/>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960"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audio>
              <p:cMediaNode vol="80000">
                <p:cTn id="40" fill="hold" display="0">
                  <p:stCondLst>
                    <p:cond delay="indefinite"/>
                  </p:stCondLst>
                  <p:endCondLst>
                    <p:cond evt="onStopAudio" delay="0">
                      <p:tgtEl>
                        <p:sldTgt/>
                      </p:tgtEl>
                    </p:cond>
                  </p:endCondLst>
                </p:cTn>
                <p:tgtEl>
                  <p:spTgt spid="14"/>
                </p:tgtEl>
              </p:cMediaNode>
            </p:audio>
            <p:audio>
              <p:cMediaNode vol="80000">
                <p:cTn id="41" fill="hold" display="0">
                  <p:stCondLst>
                    <p:cond delay="indefinite"/>
                  </p:stCondLst>
                  <p:endCondLst>
                    <p:cond evt="onStopAudio" delay="0">
                      <p:tgtEl>
                        <p:sldTgt/>
                      </p:tgtEl>
                    </p:cond>
                  </p:endCondLst>
                </p:cTn>
                <p:tgtEl>
                  <p:spTgt spid="15"/>
                </p:tgtEl>
              </p:cMediaNode>
            </p:audio>
            <p:audio>
              <p:cMediaNode vol="80000">
                <p:cTn id="42" fill="hold" display="0">
                  <p:stCondLst>
                    <p:cond delay="indefinite"/>
                  </p:stCondLst>
                  <p:endCondLst>
                    <p:cond evt="onStopAudio" delay="0">
                      <p:tgtEl>
                        <p:sldTgt/>
                      </p:tgtEl>
                    </p:cond>
                  </p:endCondLst>
                </p:cTn>
                <p:tgtEl>
                  <p:spTgt spid="16"/>
                </p:tgtEl>
              </p:cMediaNode>
            </p:audio>
          </p:childTnLst>
        </p:cTn>
      </p:par>
    </p:tnLst>
    <p:bldLst>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Google Shape;153;p6">
            <a:extLst>
              <a:ext uri="{FF2B5EF4-FFF2-40B4-BE49-F238E27FC236}">
                <a16:creationId xmlns:a16="http://schemas.microsoft.com/office/drawing/2014/main" id="{53017F11-BF36-0FE3-6522-48A2B9BDC99B}"/>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394011" y="473529"/>
            <a:ext cx="1469872" cy="1865566"/>
          </a:xfrm>
          <a:prstGeom prst="rect">
            <a:avLst/>
          </a:prstGeom>
          <a:noFill/>
          <a:ln>
            <a:noFill/>
          </a:ln>
        </p:spPr>
      </p:pic>
      <p:pic>
        <p:nvPicPr>
          <p:cNvPr id="6" name="Google Shape;156;p6">
            <a:extLst>
              <a:ext uri="{FF2B5EF4-FFF2-40B4-BE49-F238E27FC236}">
                <a16:creationId xmlns:a16="http://schemas.microsoft.com/office/drawing/2014/main" id="{6822DA33-318F-79BB-9C6D-2F194B1F1FC3}"/>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693250" y="370805"/>
            <a:ext cx="1498582" cy="1968290"/>
          </a:xfrm>
          <a:prstGeom prst="rect">
            <a:avLst/>
          </a:prstGeom>
          <a:noFill/>
          <a:ln>
            <a:noFill/>
          </a:ln>
        </p:spPr>
      </p:pic>
      <p:sp>
        <p:nvSpPr>
          <p:cNvPr id="7" name="TextBox 6">
            <a:extLst>
              <a:ext uri="{FF2B5EF4-FFF2-40B4-BE49-F238E27FC236}">
                <a16:creationId xmlns:a16="http://schemas.microsoft.com/office/drawing/2014/main" id="{DEF8D82A-FBF1-693D-A12B-B6DABE54DDCE}"/>
              </a:ext>
            </a:extLst>
          </p:cNvPr>
          <p:cNvSpPr txBox="1"/>
          <p:nvPr/>
        </p:nvSpPr>
        <p:spPr>
          <a:xfrm>
            <a:off x="405300" y="3552503"/>
            <a:ext cx="1570458" cy="954107"/>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 credit card</a:t>
            </a:r>
          </a:p>
        </p:txBody>
      </p:sp>
      <p:sp>
        <p:nvSpPr>
          <p:cNvPr id="8" name="TextBox 7">
            <a:extLst>
              <a:ext uri="{FF2B5EF4-FFF2-40B4-BE49-F238E27FC236}">
                <a16:creationId xmlns:a16="http://schemas.microsoft.com/office/drawing/2014/main" id="{B754B270-FCA7-DFCF-7816-EDEDD816C25F}"/>
              </a:ext>
            </a:extLst>
          </p:cNvPr>
          <p:cNvSpPr txBox="1"/>
          <p:nvPr/>
        </p:nvSpPr>
        <p:spPr>
          <a:xfrm>
            <a:off x="7461584" y="3554314"/>
            <a:ext cx="145329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cash</a:t>
            </a:r>
          </a:p>
        </p:txBody>
      </p:sp>
      <p:sp>
        <p:nvSpPr>
          <p:cNvPr id="9" name="TextBox 8">
            <a:extLst>
              <a:ext uri="{FF2B5EF4-FFF2-40B4-BE49-F238E27FC236}">
                <a16:creationId xmlns:a16="http://schemas.microsoft.com/office/drawing/2014/main" id="{2E6A9CF7-7C02-3E3A-9483-124FC2ED331A}"/>
              </a:ext>
            </a:extLst>
          </p:cNvPr>
          <p:cNvSpPr txBox="1"/>
          <p:nvPr/>
        </p:nvSpPr>
        <p:spPr>
          <a:xfrm>
            <a:off x="4847745" y="3554314"/>
            <a:ext cx="176689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receipt</a:t>
            </a:r>
          </a:p>
        </p:txBody>
      </p:sp>
      <p:sp>
        <p:nvSpPr>
          <p:cNvPr id="10" name="TextBox 9">
            <a:extLst>
              <a:ext uri="{FF2B5EF4-FFF2-40B4-BE49-F238E27FC236}">
                <a16:creationId xmlns:a16="http://schemas.microsoft.com/office/drawing/2014/main" id="{67AD2C27-07BB-2181-9DB4-51EFD9DD8BF2}"/>
              </a:ext>
            </a:extLst>
          </p:cNvPr>
          <p:cNvSpPr txBox="1"/>
          <p:nvPr/>
        </p:nvSpPr>
        <p:spPr>
          <a:xfrm>
            <a:off x="2601884" y="3552503"/>
            <a:ext cx="188090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market</a:t>
            </a:r>
          </a:p>
        </p:txBody>
      </p:sp>
      <p:pic>
        <p:nvPicPr>
          <p:cNvPr id="15" name="Picture 14">
            <a:extLst>
              <a:ext uri="{FF2B5EF4-FFF2-40B4-BE49-F238E27FC236}">
                <a16:creationId xmlns:a16="http://schemas.microsoft.com/office/drawing/2014/main" id="{751A6EE4-C185-50E8-F607-A02E850482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92276" y="633388"/>
            <a:ext cx="1631571" cy="1631571"/>
          </a:xfrm>
          <a:prstGeom prst="rect">
            <a:avLst/>
          </a:prstGeom>
        </p:spPr>
      </p:pic>
      <p:pic>
        <p:nvPicPr>
          <p:cNvPr id="16" name="Picture 15">
            <a:extLst>
              <a:ext uri="{FF2B5EF4-FFF2-40B4-BE49-F238E27FC236}">
                <a16:creationId xmlns:a16="http://schemas.microsoft.com/office/drawing/2014/main" id="{2253490E-307E-0FD5-43F7-C743747B46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0639" y="633388"/>
            <a:ext cx="1301175" cy="1521214"/>
          </a:xfrm>
          <a:prstGeom prst="rect">
            <a:avLst/>
          </a:prstGeom>
        </p:spPr>
      </p:pic>
      <p:pic>
        <p:nvPicPr>
          <p:cNvPr id="4" name="Recorded Sound">
            <a:hlinkClick r:id="" action="ppaction://media"/>
            <a:extLst>
              <a:ext uri="{FF2B5EF4-FFF2-40B4-BE49-F238E27FC236}">
                <a16:creationId xmlns:a16="http://schemas.microsoft.com/office/drawing/2014/main" id="{BEA5E967-9037-0A6C-2AAC-2E1ED5D8050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55490" y="2804403"/>
            <a:ext cx="487363" cy="487363"/>
          </a:xfrm>
          <a:prstGeom prst="rect">
            <a:avLst/>
          </a:prstGeom>
        </p:spPr>
      </p:pic>
      <p:pic>
        <p:nvPicPr>
          <p:cNvPr id="5" name="Recorded Sound">
            <a:hlinkClick r:id="" action="ppaction://media"/>
            <a:extLst>
              <a:ext uri="{FF2B5EF4-FFF2-40B4-BE49-F238E27FC236}">
                <a16:creationId xmlns:a16="http://schemas.microsoft.com/office/drawing/2014/main" id="{13C8BB9C-5C75-9171-7C8E-38DC9B9DCB6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3169128" y="2804402"/>
            <a:ext cx="487363" cy="487363"/>
          </a:xfrm>
          <a:prstGeom prst="rect">
            <a:avLst/>
          </a:prstGeom>
        </p:spPr>
      </p:pic>
      <p:pic>
        <p:nvPicPr>
          <p:cNvPr id="17" name="Recorded Sound">
            <a:hlinkClick r:id="" action="ppaction://media"/>
            <a:extLst>
              <a:ext uri="{FF2B5EF4-FFF2-40B4-BE49-F238E27FC236}">
                <a16:creationId xmlns:a16="http://schemas.microsoft.com/office/drawing/2014/main" id="{E1BCEA28-E290-AF9E-8EC2-7763C15636CE}"/>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432345" y="2811689"/>
            <a:ext cx="487363" cy="487363"/>
          </a:xfrm>
          <a:prstGeom prst="rect">
            <a:avLst/>
          </a:prstGeom>
        </p:spPr>
      </p:pic>
      <p:pic>
        <p:nvPicPr>
          <p:cNvPr id="18" name="Recorded Sound">
            <a:hlinkClick r:id="" action="ppaction://media"/>
            <a:extLst>
              <a:ext uri="{FF2B5EF4-FFF2-40B4-BE49-F238E27FC236}">
                <a16:creationId xmlns:a16="http://schemas.microsoft.com/office/drawing/2014/main" id="{988304AA-EE02-5B83-18F4-A035DC9D21EB}"/>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700869" y="2787279"/>
            <a:ext cx="487363" cy="487363"/>
          </a:xfrm>
          <a:prstGeom prst="rect">
            <a:avLst/>
          </a:prstGeom>
        </p:spPr>
      </p:pic>
    </p:spTree>
    <p:extLst>
      <p:ext uri="{BB962C8B-B14F-4D97-AF65-F5344CB8AC3E}">
        <p14:creationId xmlns:p14="http://schemas.microsoft.com/office/powerpoint/2010/main" val="235475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582" fill="hold"/>
                                        <p:tgtEl>
                                          <p:spTgt spid="4"/>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558" fill="hold"/>
                                        <p:tgtEl>
                                          <p:spTgt spid="5"/>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116"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69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4"/>
                </p:tgtEl>
              </p:cMediaNode>
            </p:audio>
            <p:audio>
              <p:cMediaNode vol="100000">
                <p:cTn id="40" fill="hold" display="0">
                  <p:stCondLst>
                    <p:cond delay="indefinite"/>
                  </p:stCondLst>
                  <p:endCondLst>
                    <p:cond evt="onStopAudio" delay="0">
                      <p:tgtEl>
                        <p:sldTgt/>
                      </p:tgtEl>
                    </p:cond>
                  </p:endCondLst>
                </p:cTn>
                <p:tgtEl>
                  <p:spTgt spid="5"/>
                </p:tgtEl>
              </p:cMediaNode>
            </p:audio>
            <p:audio>
              <p:cMediaNode vol="100000">
                <p:cTn id="41" fill="hold" display="0">
                  <p:stCondLst>
                    <p:cond delay="indefinite"/>
                  </p:stCondLst>
                  <p:endCondLst>
                    <p:cond evt="onStopAudio" delay="0">
                      <p:tgtEl>
                        <p:sldTgt/>
                      </p:tgtEl>
                    </p:cond>
                  </p:endCondLst>
                </p:cTn>
                <p:tgtEl>
                  <p:spTgt spid="17"/>
                </p:tgtEl>
              </p:cMediaNode>
            </p:audio>
            <p:audio>
              <p:cMediaNode vol="100000">
                <p:cTn id="42" fill="hold" display="0">
                  <p:stCondLst>
                    <p:cond delay="indefinite"/>
                  </p:stCondLst>
                  <p:endCondLst>
                    <p:cond evt="onStopAudio" delay="0">
                      <p:tgtEl>
                        <p:sldTgt/>
                      </p:tgtEl>
                    </p:cond>
                  </p:endCondLst>
                </p:cTn>
                <p:tgtEl>
                  <p:spTgt spid="18"/>
                </p:tgtEl>
              </p:cMediaNode>
            </p:audio>
          </p:childTnLst>
        </p:cTn>
      </p:par>
    </p:tnLst>
    <p:bldLst>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964843" y="-41581"/>
            <a:ext cx="7027993" cy="695810"/>
          </a:xfrm>
          <a:prstGeom prst="rect">
            <a:avLst/>
          </a:prstGeom>
        </p:spPr>
        <p:txBody>
          <a:bodyPr spcFirstLastPara="1" vert="horz" wrap="square" lIns="91425" tIns="91425" rIns="91425" bIns="91425" rtlCol="0" anchor="t" anchorCtr="0">
            <a:normAutofit fontScale="90000"/>
          </a:bodyPr>
          <a:lstStyle/>
          <a:p>
            <a:pPr algn="l">
              <a:spcBef>
                <a:spcPts val="0"/>
              </a:spcBef>
            </a:pPr>
            <a:r>
              <a:rPr lang="en-US" sz="4400" dirty="0">
                <a:latin typeface="Verdana"/>
                <a:ea typeface="Verdana"/>
                <a:cs typeface="Verdana"/>
                <a:sym typeface="Verdana"/>
              </a:rPr>
              <a:t>How to Use the </a:t>
            </a:r>
            <a:r>
              <a:rPr lang="en" sz="4400" dirty="0">
                <a:latin typeface="Verdana"/>
                <a:ea typeface="Verdana"/>
                <a:cs typeface="Verdana"/>
                <a:sym typeface="Verdana"/>
              </a:rPr>
              <a:t>Flashcards </a:t>
            </a:r>
            <a:endParaRPr sz="4400" dirty="0">
              <a:latin typeface="Verdana"/>
              <a:ea typeface="Verdana"/>
              <a:cs typeface="Verdana"/>
              <a:sym typeface="Verdana"/>
            </a:endParaRPr>
          </a:p>
        </p:txBody>
      </p:sp>
      <p:sp>
        <p:nvSpPr>
          <p:cNvPr id="55" name="Google Shape;55;p13"/>
          <p:cNvSpPr txBox="1">
            <a:spLocks noGrp="1"/>
          </p:cNvSpPr>
          <p:nvPr>
            <p:ph type="subTitle" idx="1"/>
          </p:nvPr>
        </p:nvSpPr>
        <p:spPr>
          <a:xfrm>
            <a:off x="462010" y="722376"/>
            <a:ext cx="8219979" cy="4114800"/>
          </a:xfrm>
          <a:prstGeom prst="rect">
            <a:avLst/>
          </a:prstGeom>
        </p:spPr>
        <p:txBody>
          <a:bodyPr spcFirstLastPara="1" vert="horz" wrap="square" lIns="91425" tIns="91425" rIns="91425" bIns="91425" rtlCol="0" anchor="t" anchorCtr="0">
            <a:noAutofit/>
          </a:bodyPr>
          <a:lstStyle/>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Download file in PowerPoint.</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Play in Slide Show mode.</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Click once to hear the audio.</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Click again to see the word.</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Try to say the words without listening.</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Try to spell the words without reading.</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You may also print, cut, and fold to make paper flashcards. </a:t>
            </a:r>
            <a:r>
              <a:rPr lang="en-US" sz="2400" dirty="0">
                <a:latin typeface="Verdana" panose="020B0604030504040204" pitchFamily="34" charset="0"/>
                <a:ea typeface="Verdana" panose="020B0604030504040204" pitchFamily="34" charset="0"/>
                <a:cs typeface="Verdana" panose="020B0604030504040204" pitchFamily="34" charset="0"/>
              </a:rPr>
              <a:t>(Print 1 slide per page, landscape).</a:t>
            </a:r>
          </a:p>
          <a:p>
            <a:pPr marL="514325" indent="-514325" algn="l">
              <a:lnSpc>
                <a:spcPts val="2260"/>
              </a:lnSpc>
              <a:spcBef>
                <a:spcPts val="0"/>
              </a:spcBef>
              <a:buAutoNum type="arabicPeriod"/>
            </a:pPr>
            <a:endParaRPr lang="en-US" sz="2800"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sz="2800" dirty="0">
                <a:latin typeface="Verdana" panose="020B0604030504040204" pitchFamily="34" charset="0"/>
                <a:ea typeface="Verdana" panose="020B0604030504040204" pitchFamily="34" charset="0"/>
                <a:cs typeface="Verdana" panose="020B0604030504040204" pitchFamily="34" charset="0"/>
              </a:rPr>
              <a:t>Have fun, and may the Lord bless you!</a:t>
            </a:r>
            <a:endParaRPr sz="2800" dirty="0">
              <a:latin typeface="Verdana" panose="020B0604030504040204" pitchFamily="34" charset="0"/>
              <a:ea typeface="Verdana" panose="020B0604030504040204" pitchFamily="34" charset="0"/>
              <a:cs typeface="Verdana" panose="020B0604030504040204" pitchFamily="34" charset="0"/>
            </a:endParaRPr>
          </a:p>
        </p:txBody>
      </p:sp>
      <p:sp>
        <p:nvSpPr>
          <p:cNvPr id="4" name="Google Shape;97;p2">
            <a:extLst>
              <a:ext uri="{FF2B5EF4-FFF2-40B4-BE49-F238E27FC236}">
                <a16:creationId xmlns:a16="http://schemas.microsoft.com/office/drawing/2014/main" id="{7ACECF31-FE71-D1D2-7069-F9662CD59E86}"/>
              </a:ext>
            </a:extLst>
          </p:cNvPr>
          <p:cNvSpPr txBox="1">
            <a:spLocks/>
          </p:cNvSpPr>
          <p:nvPr/>
        </p:nvSpPr>
        <p:spPr>
          <a:xfrm>
            <a:off x="603068" y="6393299"/>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dirty="0"/>
              <a:t>©2020-2022 Literacy International</a:t>
            </a:r>
          </a:p>
        </p:txBody>
      </p:sp>
      <p:sp>
        <p:nvSpPr>
          <p:cNvPr id="2" name="Google Shape;577;p48">
            <a:extLst>
              <a:ext uri="{FF2B5EF4-FFF2-40B4-BE49-F238E27FC236}">
                <a16:creationId xmlns:a16="http://schemas.microsoft.com/office/drawing/2014/main" id="{7FDFAFE4-9F30-BFB8-C6EC-EC670B6CBEA5}"/>
              </a:ext>
            </a:extLst>
          </p:cNvPr>
          <p:cNvSpPr txBox="1">
            <a:spLocks/>
          </p:cNvSpPr>
          <p:nvPr/>
        </p:nvSpPr>
        <p:spPr>
          <a:xfrm>
            <a:off x="0" y="4837176"/>
            <a:ext cx="2947307" cy="365125"/>
          </a:xfrm>
          <a:prstGeom prst="rect">
            <a:avLst/>
          </a:prstGeom>
          <a:noFill/>
          <a:ln>
            <a:noFill/>
          </a:ln>
        </p:spPr>
        <p:txBody>
          <a:bodyPr spcFirstLastPara="1" vert="horz" wrap="square" lIns="91440" tIns="45720" rIns="91440" bIns="45720" rtlCol="0" anchor="ctr" anchorCtr="0">
            <a:noAutofit/>
          </a:bodyPr>
          <a:lstStyle>
            <a:defPPr marR="0" lvl="0" algn="l" rtl="0">
              <a:lnSpc>
                <a:spcPct val="100000"/>
              </a:lnSpc>
              <a:spcBef>
                <a:spcPts val="0"/>
              </a:spcBef>
              <a:spcAft>
                <a:spcPts val="0"/>
              </a:spcAft>
              <a:defRPr lang="en-US"/>
            </a:defPPr>
            <a:lvl1pPr marL="0" marR="0" lvl="0" algn="ctr" defTabSz="9144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Verdana" panose="020B0604030504040204" pitchFamily="34" charset="0"/>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buSzPts val="1400"/>
              <a:defRPr/>
            </a:pPr>
            <a:r>
              <a:rPr lang="en-US" sz="1000" dirty="0">
                <a:highlight>
                  <a:srgbClr val="FFFF00"/>
                </a:highlight>
              </a:rPr>
              <a:t>©️ 2020-2024 Light of the World Learning</a:t>
            </a:r>
            <a:endParaRPr lang="en-US" sz="1000" kern="0" dirty="0">
              <a:solidFill>
                <a:srgbClr val="000000">
                  <a:tint val="75000"/>
                </a:srgbClr>
              </a:solidFill>
              <a:highlight>
                <a:srgbClr val="FFFF00"/>
              </a:highlight>
              <a:latin typeface="Arial"/>
              <a:ea typeface="Verdana" panose="020B0604030504040204" pitchFamily="34" charset="0"/>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Google Shape;168;p7">
            <a:extLst>
              <a:ext uri="{FF2B5EF4-FFF2-40B4-BE49-F238E27FC236}">
                <a16:creationId xmlns:a16="http://schemas.microsoft.com/office/drawing/2014/main" id="{0819E1FE-680A-4B56-A4F4-1AF6999AB101}"/>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4943150" y="142827"/>
            <a:ext cx="1914260" cy="2218446"/>
          </a:xfrm>
          <a:prstGeom prst="rect">
            <a:avLst/>
          </a:prstGeom>
          <a:noFill/>
          <a:ln>
            <a:noFill/>
          </a:ln>
        </p:spPr>
      </p:pic>
      <p:pic>
        <p:nvPicPr>
          <p:cNvPr id="4" name="Google Shape;170;p7">
            <a:extLst>
              <a:ext uri="{FF2B5EF4-FFF2-40B4-BE49-F238E27FC236}">
                <a16:creationId xmlns:a16="http://schemas.microsoft.com/office/drawing/2014/main" id="{83ABABCA-1917-1AA6-C0B0-6619EFC681D8}"/>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7220403" y="538310"/>
            <a:ext cx="1673280" cy="1552618"/>
          </a:xfrm>
          <a:prstGeom prst="rect">
            <a:avLst/>
          </a:prstGeom>
          <a:noFill/>
          <a:ln>
            <a:noFill/>
          </a:ln>
        </p:spPr>
      </p:pic>
      <p:pic>
        <p:nvPicPr>
          <p:cNvPr id="5" name="Google Shape;167;p7">
            <a:extLst>
              <a:ext uri="{FF2B5EF4-FFF2-40B4-BE49-F238E27FC236}">
                <a16:creationId xmlns:a16="http://schemas.microsoft.com/office/drawing/2014/main" id="{0D369FC8-6AC3-9096-A9C6-9FA57C0857DD}"/>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474770" y="267969"/>
            <a:ext cx="1914260" cy="2093300"/>
          </a:xfrm>
          <a:prstGeom prst="rect">
            <a:avLst/>
          </a:prstGeom>
          <a:noFill/>
          <a:ln>
            <a:noFill/>
          </a:ln>
        </p:spPr>
      </p:pic>
      <p:pic>
        <p:nvPicPr>
          <p:cNvPr id="6" name="Google Shape;169;p7">
            <a:extLst>
              <a:ext uri="{FF2B5EF4-FFF2-40B4-BE49-F238E27FC236}">
                <a16:creationId xmlns:a16="http://schemas.microsoft.com/office/drawing/2014/main" id="{B3456F2C-A313-B85A-4D22-73800E38F8FD}"/>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401444" y="357555"/>
            <a:ext cx="1519206" cy="1952630"/>
          </a:xfrm>
          <a:prstGeom prst="rect">
            <a:avLst/>
          </a:prstGeom>
          <a:noFill/>
          <a:ln>
            <a:noFill/>
          </a:ln>
        </p:spPr>
      </p:pic>
      <p:sp>
        <p:nvSpPr>
          <p:cNvPr id="7" name="TextBox 6">
            <a:extLst>
              <a:ext uri="{FF2B5EF4-FFF2-40B4-BE49-F238E27FC236}">
                <a16:creationId xmlns:a16="http://schemas.microsoft.com/office/drawing/2014/main" id="{71534F38-457A-5C66-0A19-20F195774F07}"/>
              </a:ext>
            </a:extLst>
          </p:cNvPr>
          <p:cNvSpPr txBox="1"/>
          <p:nvPr/>
        </p:nvSpPr>
        <p:spPr>
          <a:xfrm>
            <a:off x="2615574" y="3552503"/>
            <a:ext cx="159889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open</a:t>
            </a:r>
          </a:p>
        </p:txBody>
      </p:sp>
      <p:sp>
        <p:nvSpPr>
          <p:cNvPr id="8" name="TextBox 7">
            <a:extLst>
              <a:ext uri="{FF2B5EF4-FFF2-40B4-BE49-F238E27FC236}">
                <a16:creationId xmlns:a16="http://schemas.microsoft.com/office/drawing/2014/main" id="{BA323D31-1013-4ABC-93AB-2CB30F84192C}"/>
              </a:ext>
            </a:extLst>
          </p:cNvPr>
          <p:cNvSpPr txBox="1"/>
          <p:nvPr/>
        </p:nvSpPr>
        <p:spPr>
          <a:xfrm>
            <a:off x="7166518" y="3552503"/>
            <a:ext cx="174013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try on</a:t>
            </a:r>
          </a:p>
        </p:txBody>
      </p:sp>
      <p:sp>
        <p:nvSpPr>
          <p:cNvPr id="9" name="TextBox 8">
            <a:extLst>
              <a:ext uri="{FF2B5EF4-FFF2-40B4-BE49-F238E27FC236}">
                <a16:creationId xmlns:a16="http://schemas.microsoft.com/office/drawing/2014/main" id="{C5F76E15-9A93-8313-BAB9-1131537AD1F5}"/>
              </a:ext>
            </a:extLst>
          </p:cNvPr>
          <p:cNvSpPr txBox="1"/>
          <p:nvPr/>
        </p:nvSpPr>
        <p:spPr>
          <a:xfrm>
            <a:off x="4943150" y="3552503"/>
            <a:ext cx="159889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close</a:t>
            </a:r>
          </a:p>
        </p:txBody>
      </p:sp>
      <p:sp>
        <p:nvSpPr>
          <p:cNvPr id="10" name="TextBox 9">
            <a:extLst>
              <a:ext uri="{FF2B5EF4-FFF2-40B4-BE49-F238E27FC236}">
                <a16:creationId xmlns:a16="http://schemas.microsoft.com/office/drawing/2014/main" id="{86DD0D71-699D-FA89-907F-96AF83AD782E}"/>
              </a:ext>
            </a:extLst>
          </p:cNvPr>
          <p:cNvSpPr txBox="1"/>
          <p:nvPr/>
        </p:nvSpPr>
        <p:spPr>
          <a:xfrm>
            <a:off x="157942" y="3552503"/>
            <a:ext cx="183316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return </a:t>
            </a:r>
          </a:p>
        </p:txBody>
      </p:sp>
      <p:pic>
        <p:nvPicPr>
          <p:cNvPr id="15" name="Recorded Sound">
            <a:hlinkClick r:id="" action="ppaction://media"/>
            <a:extLst>
              <a:ext uri="{FF2B5EF4-FFF2-40B4-BE49-F238E27FC236}">
                <a16:creationId xmlns:a16="http://schemas.microsoft.com/office/drawing/2014/main" id="{28B40F17-263E-7908-DF12-2233BB6AE67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87558" y="2687662"/>
            <a:ext cx="487363" cy="487363"/>
          </a:xfrm>
          <a:prstGeom prst="rect">
            <a:avLst/>
          </a:prstGeom>
        </p:spPr>
      </p:pic>
      <p:pic>
        <p:nvPicPr>
          <p:cNvPr id="16" name="Recorded Sound">
            <a:hlinkClick r:id="" action="ppaction://media"/>
            <a:extLst>
              <a:ext uri="{FF2B5EF4-FFF2-40B4-BE49-F238E27FC236}">
                <a16:creationId xmlns:a16="http://schemas.microsoft.com/office/drawing/2014/main" id="{5A9F1DD4-4885-F977-FD31-5E9A4C6B5A0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3202002" y="2725004"/>
            <a:ext cx="487363" cy="487363"/>
          </a:xfrm>
          <a:prstGeom prst="rect">
            <a:avLst/>
          </a:prstGeom>
        </p:spPr>
      </p:pic>
      <p:pic>
        <p:nvPicPr>
          <p:cNvPr id="17" name="Recorded Sound">
            <a:hlinkClick r:id="" action="ppaction://media"/>
            <a:extLst>
              <a:ext uri="{FF2B5EF4-FFF2-40B4-BE49-F238E27FC236}">
                <a16:creationId xmlns:a16="http://schemas.microsoft.com/office/drawing/2014/main" id="{46B3CA9D-13B8-4227-F0B3-2CD6BD74EFE0}"/>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402296" y="2727689"/>
            <a:ext cx="487363" cy="487363"/>
          </a:xfrm>
          <a:prstGeom prst="rect">
            <a:avLst/>
          </a:prstGeom>
        </p:spPr>
      </p:pic>
      <p:pic>
        <p:nvPicPr>
          <p:cNvPr id="18" name="Recorded Sound">
            <a:hlinkClick r:id="" action="ppaction://media"/>
            <a:extLst>
              <a:ext uri="{FF2B5EF4-FFF2-40B4-BE49-F238E27FC236}">
                <a16:creationId xmlns:a16="http://schemas.microsoft.com/office/drawing/2014/main" id="{DDA68826-60FD-8314-E2B9-ECEA5EDFA4F7}"/>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769079" y="2725004"/>
            <a:ext cx="487363" cy="487363"/>
          </a:xfrm>
          <a:prstGeom prst="rect">
            <a:avLst/>
          </a:prstGeom>
        </p:spPr>
      </p:pic>
    </p:spTree>
    <p:extLst>
      <p:ext uri="{BB962C8B-B14F-4D97-AF65-F5344CB8AC3E}">
        <p14:creationId xmlns:p14="http://schemas.microsoft.com/office/powerpoint/2010/main" val="347650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582" fill="hold"/>
                                        <p:tgtEl>
                                          <p:spTgt spid="1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696"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935"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74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audio>
              <p:cMediaNode vol="80000">
                <p:cTn id="40" fill="hold" display="0">
                  <p:stCondLst>
                    <p:cond delay="indefinite"/>
                  </p:stCondLst>
                  <p:endCondLst>
                    <p:cond evt="onStopAudio" delay="0">
                      <p:tgtEl>
                        <p:sldTgt/>
                      </p:tgtEl>
                    </p:cond>
                  </p:endCondLst>
                </p:cTn>
                <p:tgtEl>
                  <p:spTgt spid="16"/>
                </p:tgtEl>
              </p:cMediaNode>
            </p:audio>
            <p:audio>
              <p:cMediaNode vol="80000">
                <p:cTn id="41" fill="hold" display="0">
                  <p:stCondLst>
                    <p:cond delay="indefinite"/>
                  </p:stCondLst>
                  <p:endCondLst>
                    <p:cond evt="onStopAudio" delay="0">
                      <p:tgtEl>
                        <p:sldTgt/>
                      </p:tgtEl>
                    </p:cond>
                  </p:endCondLst>
                </p:cTn>
                <p:tgtEl>
                  <p:spTgt spid="17"/>
                </p:tgtEl>
              </p:cMediaNode>
            </p:audio>
            <p:audio>
              <p:cMediaNode vol="80000">
                <p:cTn id="42" fill="hold" display="0">
                  <p:stCondLst>
                    <p:cond delay="indefinite"/>
                  </p:stCondLst>
                  <p:endCondLst>
                    <p:cond evt="onStopAudio" delay="0">
                      <p:tgtEl>
                        <p:sldTgt/>
                      </p:tgtEl>
                    </p:cond>
                  </p:endCondLst>
                </p:cTn>
                <p:tgtEl>
                  <p:spTgt spid="18"/>
                </p:tgtEl>
              </p:cMediaNode>
            </p:audio>
          </p:childTnLst>
        </p:cTn>
      </p:par>
    </p:tnLst>
    <p:bldLst>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9"/>
          <p:cNvSpPr txBox="1">
            <a:spLocks noGrp="1"/>
          </p:cNvSpPr>
          <p:nvPr>
            <p:ph type="title"/>
          </p:nvPr>
        </p:nvSpPr>
        <p:spPr>
          <a:xfrm>
            <a:off x="756005" y="-167091"/>
            <a:ext cx="7882593" cy="764900"/>
          </a:xfrm>
          <a:prstGeom prst="rect">
            <a:avLst/>
          </a:prstGeom>
          <a:noFill/>
          <a:ln>
            <a:noFill/>
          </a:ln>
        </p:spPr>
        <p:txBody>
          <a:bodyPr spcFirstLastPara="1" vert="horz" wrap="square" lIns="68533" tIns="34257" rIns="68533" bIns="34257" rtlCol="0" anchor="b" anchorCtr="0">
            <a:noAutofit/>
          </a:bodyPr>
          <a:lstStyle/>
          <a:p>
            <a:pPr algn="ctr">
              <a:buSzPts val="4400"/>
            </a:pPr>
            <a:r>
              <a:rPr lang="en-US" sz="3300" dirty="0">
                <a:latin typeface="Verdana" panose="020B0604030504040204" pitchFamily="34" charset="0"/>
                <a:ea typeface="Verdana" panose="020B0604030504040204" pitchFamily="34" charset="0"/>
                <a:cs typeface="Verdana" panose="020B0604030504040204" pitchFamily="34" charset="0"/>
              </a:rPr>
              <a:t>Acknowledgements</a:t>
            </a:r>
            <a:endParaRPr sz="3300" dirty="0">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3">
            <a:extLst>
              <a:ext uri="{FF2B5EF4-FFF2-40B4-BE49-F238E27FC236}">
                <a16:creationId xmlns:a16="http://schemas.microsoft.com/office/drawing/2014/main" id="{D5A4094B-A7F8-AF91-00AA-0C2119F21D87}"/>
              </a:ext>
            </a:extLst>
          </p:cNvPr>
          <p:cNvSpPr>
            <a:spLocks noGrp="1"/>
          </p:cNvSpPr>
          <p:nvPr>
            <p:ph type="sldNum" sz="quarter" idx="12"/>
          </p:nvPr>
        </p:nvSpPr>
        <p:spPr/>
        <p:txBody>
          <a:bodyPr/>
          <a:lstStyle/>
          <a:p>
            <a:fld id="{00000000-1234-1234-1234-123412341234}" type="slidenum">
              <a:rPr lang="en-US" smtClean="0"/>
              <a:pPr/>
              <a:t>21</a:t>
            </a:fld>
            <a:endParaRPr lang="en-US" dirty="0"/>
          </a:p>
        </p:txBody>
      </p:sp>
      <p:sp>
        <p:nvSpPr>
          <p:cNvPr id="536" name="Google Shape;536;p49"/>
          <p:cNvSpPr txBox="1"/>
          <p:nvPr/>
        </p:nvSpPr>
        <p:spPr>
          <a:xfrm>
            <a:off x="525535" y="618414"/>
            <a:ext cx="7961678" cy="1107419"/>
          </a:xfrm>
          <a:prstGeom prst="rect">
            <a:avLst/>
          </a:prstGeom>
          <a:noFill/>
          <a:ln>
            <a:noFill/>
          </a:ln>
        </p:spPr>
        <p:txBody>
          <a:bodyPr spcFirstLastPara="1" wrap="square" lIns="68533" tIns="34257" rIns="68533" bIns="34257" anchor="t" anchorCtr="0">
            <a:noAutofit/>
          </a:bodyPr>
          <a:lstStyle/>
          <a:p>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sz="1200" dirty="0">
              <a:latin typeface="Verdana" panose="020B0604030504040204" pitchFamily="34" charset="0"/>
              <a:ea typeface="Verdana" panose="020B0604030504040204" pitchFamily="34" charset="0"/>
              <a:cs typeface="Verdana" panose="020B0604030504040204" pitchFamily="34" charset="0"/>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7" name="Google Shape;537;p49"/>
          <p:cNvSpPr txBox="1"/>
          <p:nvPr/>
        </p:nvSpPr>
        <p:spPr>
          <a:xfrm>
            <a:off x="538275" y="1492836"/>
            <a:ext cx="1836168" cy="2625668"/>
          </a:xfrm>
          <a:prstGeom prst="rect">
            <a:avLst/>
          </a:prstGeom>
          <a:noFill/>
          <a:ln>
            <a:noFill/>
          </a:ln>
        </p:spPr>
        <p:txBody>
          <a:bodyPr spcFirstLastPara="1" wrap="square" lIns="68533" tIns="34257" rIns="68533" bIns="34257" anchor="t" anchorCtr="0">
            <a:noAutofit/>
          </a:bodyPr>
          <a:lstStyle/>
          <a:p>
            <a:pPr fontAlgn="ctr"/>
            <a:r>
              <a:rPr lang="en-US" sz="1050" dirty="0">
                <a:latin typeface="Verdana" panose="020B0604030504040204" pitchFamily="34" charset="0"/>
                <a:ea typeface="Verdana" panose="020B0604030504040204" pitchFamily="34" charset="0"/>
                <a:cs typeface="Verdana" panose="020B0604030504040204" pitchFamily="34" charset="0"/>
              </a:rPr>
              <a:t>Anonymous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Jean </a:t>
            </a:r>
            <a:r>
              <a:rPr lang="en-US" sz="1050" dirty="0" err="1">
                <a:latin typeface="Verdana" panose="020B0604030504040204" pitchFamily="34" charset="0"/>
                <a:ea typeface="Verdana" panose="020B0604030504040204" pitchFamily="34" charset="0"/>
                <a:cs typeface="Verdana" panose="020B0604030504040204" pitchFamily="34" charset="0"/>
              </a:rPr>
              <a:t>Ato</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Bradley </a:t>
            </a:r>
            <a:r>
              <a:rPr lang="en-US" sz="1050" dirty="0" err="1">
                <a:latin typeface="Verdana" panose="020B0604030504040204" pitchFamily="34" charset="0"/>
                <a:ea typeface="Verdana" panose="020B0604030504040204" pitchFamily="34" charset="0"/>
                <a:cs typeface="Verdana" panose="020B0604030504040204" pitchFamily="34" charset="0"/>
              </a:rPr>
              <a:t>Baurain</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Joshua Blake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Rachael Braggs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Larry Buell</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Cindy Campbell</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Christian Cha</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Olivia Cheney</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Hannah Clark</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Nancy Cobb</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Emily Cox</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Marilyn </a:t>
            </a:r>
            <a:r>
              <a:rPr lang="en-US" sz="1050" dirty="0" err="1">
                <a:latin typeface="Verdana" panose="020B0604030504040204" pitchFamily="34" charset="0"/>
                <a:ea typeface="Verdana" panose="020B0604030504040204" pitchFamily="34" charset="0"/>
                <a:cs typeface="Verdana" panose="020B0604030504040204" pitchFamily="34" charset="0"/>
              </a:rPr>
              <a:t>Dano</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Susanna Diallo</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Alyssa </a:t>
            </a:r>
            <a:r>
              <a:rPr lang="en-US" sz="1050" dirty="0" err="1">
                <a:latin typeface="Verdana" panose="020B0604030504040204" pitchFamily="34" charset="0"/>
                <a:ea typeface="Verdana" panose="020B0604030504040204" pitchFamily="34" charset="0"/>
                <a:cs typeface="Verdana" panose="020B0604030504040204" pitchFamily="34" charset="0"/>
              </a:rPr>
              <a:t>Dokolas</a:t>
            </a:r>
            <a:endParaRPr lang="en-US" sz="1050" dirty="0">
              <a:latin typeface="Verdana" panose="020B0604030504040204" pitchFamily="34" charset="0"/>
              <a:ea typeface="Verdana" panose="020B0604030504040204" pitchFamily="34" charset="0"/>
              <a:cs typeface="Verdana" panose="020B0604030504040204" pitchFamily="34" charset="0"/>
            </a:endParaRPr>
          </a:p>
          <a:p>
            <a:endParaRPr lang="en-US" sz="1200" dirty="0">
              <a:latin typeface="Verdana" panose="020B0604030504040204" pitchFamily="34" charset="0"/>
              <a:ea typeface="Verdana" panose="020B0604030504040204" pitchFamily="34" charset="0"/>
              <a:cs typeface="Verdana" panose="020B0604030504040204" pitchFamily="34" charset="0"/>
            </a:endParaRPr>
          </a:p>
          <a:p>
            <a:endParaRPr sz="1349" dirty="0">
              <a:latin typeface="Verdana" panose="020B0604030504040204" pitchFamily="34" charset="0"/>
              <a:ea typeface="Verdana" panose="020B0604030504040204" pitchFamily="34" charset="0"/>
              <a:cs typeface="Verdana" panose="020B0604030504040204" pitchFamily="34" charset="0"/>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8" name="Google Shape;538;p49"/>
          <p:cNvSpPr txBox="1"/>
          <p:nvPr/>
        </p:nvSpPr>
        <p:spPr>
          <a:xfrm>
            <a:off x="2273689" y="1492836"/>
            <a:ext cx="1836168" cy="2625667"/>
          </a:xfrm>
          <a:prstGeom prst="rect">
            <a:avLst/>
          </a:prstGeom>
          <a:noFill/>
          <a:ln>
            <a:noFill/>
          </a:ln>
        </p:spPr>
        <p:txBody>
          <a:bodyPr spcFirstLastPara="1" wrap="square" lIns="68533" tIns="34257" rIns="68533" bIns="34257" anchor="t" anchorCtr="0">
            <a:noAutofit/>
          </a:bodyPr>
          <a:lstStyle/>
          <a:p>
            <a:pPr fontAlgn="ctr"/>
            <a:r>
              <a:rPr lang="en-US" sz="1050" dirty="0" err="1">
                <a:latin typeface="Verdana" panose="020B0604030504040204" pitchFamily="34" charset="0"/>
                <a:ea typeface="Verdana" panose="020B0604030504040204" pitchFamily="34" charset="0"/>
                <a:cs typeface="Verdana" panose="020B0604030504040204" pitchFamily="34" charset="0"/>
              </a:rPr>
              <a:t>EasyReadEnglish.com</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rPr>
              <a:t>Don </a:t>
            </a:r>
            <a:r>
              <a:rPr lang="en-US" sz="1050" dirty="0" err="1">
                <a:latin typeface="Verdana" panose="020B0604030504040204" pitchFamily="34" charset="0"/>
              </a:rPr>
              <a:t>Edic</a:t>
            </a:r>
            <a:endParaRPr lang="en-US" sz="1050" dirty="0">
              <a:latin typeface="Verdana" panose="020B0604030504040204" pitchFamily="34" charset="0"/>
            </a:endParaRPr>
          </a:p>
          <a:p>
            <a:pPr fontAlgn="ctr"/>
            <a:r>
              <a:rPr lang="en-US" sz="1050" dirty="0">
                <a:latin typeface="Verdana" panose="020B0604030504040204" pitchFamily="34" charset="0"/>
              </a:rPr>
              <a:t>Peggy Fergus</a:t>
            </a:r>
          </a:p>
          <a:p>
            <a:pPr fontAlgn="ctr"/>
            <a:r>
              <a:rPr lang="en-US" sz="1050" dirty="0">
                <a:latin typeface="Verdana" panose="020B0604030504040204" pitchFamily="34" charset="0"/>
              </a:rPr>
              <a:t>MaryBeth Gahan</a:t>
            </a:r>
          </a:p>
          <a:p>
            <a:pPr fontAlgn="ctr"/>
            <a:r>
              <a:rPr lang="en-US" sz="1050" dirty="0">
                <a:latin typeface="Verdana" panose="020B0604030504040204" pitchFamily="34" charset="0"/>
              </a:rPr>
              <a:t>Melina Gallo</a:t>
            </a:r>
          </a:p>
          <a:p>
            <a:pPr fontAlgn="ctr"/>
            <a:r>
              <a:rPr lang="en-US" sz="1050" dirty="0">
                <a:latin typeface="Verdana" panose="020B0604030504040204" pitchFamily="34" charset="0"/>
              </a:rPr>
              <a:t>Alicia Gentile</a:t>
            </a:r>
          </a:p>
          <a:p>
            <a:pPr fontAlgn="ctr"/>
            <a:r>
              <a:rPr lang="en-US" sz="1050" dirty="0">
                <a:latin typeface="Verdana" panose="020B0604030504040204" pitchFamily="34" charset="0"/>
              </a:rPr>
              <a:t>Prakash Chandra </a:t>
            </a:r>
            <a:r>
              <a:rPr lang="en-US" sz="1050" dirty="0" err="1">
                <a:latin typeface="Verdana" panose="020B0604030504040204" pitchFamily="34" charset="0"/>
              </a:rPr>
              <a:t>Giri</a:t>
            </a:r>
            <a:endParaRPr lang="en-US" sz="1050" dirty="0">
              <a:latin typeface="Verdana" panose="020B0604030504040204" pitchFamily="34" charset="0"/>
            </a:endParaRPr>
          </a:p>
          <a:p>
            <a:pPr fontAlgn="ctr"/>
            <a:r>
              <a:rPr lang="en-US" sz="1050" dirty="0" err="1">
                <a:latin typeface="Verdana" panose="020B0604030504040204" pitchFamily="34" charset="0"/>
              </a:rPr>
              <a:t>Ellenor</a:t>
            </a:r>
            <a:r>
              <a:rPr lang="en-US" sz="1050" dirty="0">
                <a:latin typeface="Verdana" panose="020B0604030504040204" pitchFamily="34" charset="0"/>
              </a:rPr>
              <a:t> Gopal</a:t>
            </a:r>
          </a:p>
          <a:p>
            <a:pPr fontAlgn="ctr"/>
            <a:r>
              <a:rPr lang="en-US" sz="1050" dirty="0">
                <a:latin typeface="Verdana" panose="020B0604030504040204" pitchFamily="34" charset="0"/>
              </a:rPr>
              <a:t>Jill </a:t>
            </a:r>
            <a:r>
              <a:rPr lang="en-US" sz="1050" dirty="0" err="1">
                <a:latin typeface="Verdana" panose="020B0604030504040204" pitchFamily="34" charset="0"/>
              </a:rPr>
              <a:t>Gramzow</a:t>
            </a:r>
            <a:endParaRPr lang="en-US" sz="1050" dirty="0">
              <a:latin typeface="Verdana" panose="020B0604030504040204" pitchFamily="34" charset="0"/>
            </a:endParaRPr>
          </a:p>
          <a:p>
            <a:pPr fontAlgn="ctr"/>
            <a:r>
              <a:rPr lang="en-US" sz="1050" dirty="0">
                <a:latin typeface="Verdana" panose="020B0604030504040204" pitchFamily="34" charset="0"/>
              </a:rPr>
              <a:t>Rachel </a:t>
            </a:r>
            <a:r>
              <a:rPr lang="en-US" sz="1050" dirty="0" err="1">
                <a:latin typeface="Verdana" panose="020B0604030504040204" pitchFamily="34" charset="0"/>
              </a:rPr>
              <a:t>Grijincu</a:t>
            </a:r>
            <a:endParaRPr lang="en-US" sz="1050" dirty="0">
              <a:latin typeface="Verdana" panose="020B0604030504040204" pitchFamily="34" charset="0"/>
            </a:endParaRPr>
          </a:p>
          <a:p>
            <a:pPr fontAlgn="ctr"/>
            <a:r>
              <a:rPr lang="en-US" sz="1050" dirty="0">
                <a:latin typeface="Verdana" panose="020B0604030504040204" pitchFamily="34" charset="0"/>
              </a:rPr>
              <a:t>Carol Hale</a:t>
            </a:r>
          </a:p>
          <a:p>
            <a:pPr fontAlgn="ctr"/>
            <a:r>
              <a:rPr lang="en-US" sz="1050" dirty="0">
                <a:latin typeface="Verdana" panose="020B0604030504040204" pitchFamily="34" charset="0"/>
              </a:rPr>
              <a:t>Emily Hamilton</a:t>
            </a:r>
          </a:p>
          <a:p>
            <a:pPr fontAlgn="ctr"/>
            <a:r>
              <a:rPr lang="en-US" sz="1050" dirty="0">
                <a:latin typeface="Verdana" panose="020B0604030504040204" pitchFamily="34" charset="0"/>
              </a:rPr>
              <a:t>Patty Hickman</a:t>
            </a:r>
            <a:br>
              <a:rPr lang="en-US" sz="1050" dirty="0">
                <a:latin typeface="Verdana" panose="020B0604030504040204" pitchFamily="34" charset="0"/>
              </a:rPr>
            </a:br>
            <a:r>
              <a:rPr lang="en-US" sz="1050" dirty="0">
                <a:latin typeface="Verdana" panose="020B0604030504040204" pitchFamily="34" charset="0"/>
              </a:rPr>
              <a:t>Lyudmila </a:t>
            </a:r>
            <a:r>
              <a:rPr lang="en-US" sz="1050" dirty="0" err="1">
                <a:latin typeface="Verdana" panose="020B0604030504040204" pitchFamily="34" charset="0"/>
              </a:rPr>
              <a:t>Ivanyuk</a:t>
            </a:r>
            <a:endParaRPr lang="en-US" sz="1050" dirty="0">
              <a:latin typeface="Verdana" panose="020B0604030504040204" pitchFamily="34" charset="0"/>
            </a:endParaRPr>
          </a:p>
          <a:p>
            <a:pPr fontAlgn="ctr"/>
            <a:r>
              <a:rPr lang="en-US" sz="1050" dirty="0">
                <a:latin typeface="Verdana" panose="020B0604030504040204" pitchFamily="34" charset="0"/>
              </a:rPr>
              <a:t>Debbie Johnson</a:t>
            </a:r>
          </a:p>
          <a:p>
            <a:endParaRPr sz="1349" dirty="0">
              <a:latin typeface="Verdana" panose="020B0604030504040204" pitchFamily="34" charset="0"/>
              <a:ea typeface="Verdana" panose="020B0604030504040204" pitchFamily="34" charset="0"/>
              <a:cs typeface="Verdana" panose="020B0604030504040204" pitchFamily="34" charset="0"/>
            </a:endParaRPr>
          </a:p>
          <a:p>
            <a:endParaRPr sz="1349" dirty="0">
              <a:latin typeface="Verdana" panose="020B0604030504040204" pitchFamily="34" charset="0"/>
              <a:ea typeface="Verdana" panose="020B0604030504040204" pitchFamily="34" charset="0"/>
              <a:cs typeface="Verdana" panose="020B0604030504040204" pitchFamily="34" charset="0"/>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sz="1349" dirty="0">
              <a:latin typeface="Verdana" panose="020B0604030504040204" pitchFamily="34" charset="0"/>
              <a:ea typeface="Verdana" panose="020B0604030504040204" pitchFamily="34" charset="0"/>
              <a:cs typeface="Verdana" panose="020B0604030504040204" pitchFamily="34" charset="0"/>
            </a:endParaRPr>
          </a:p>
          <a:p>
            <a:endParaRPr sz="1349" dirty="0">
              <a:latin typeface="Verdana" panose="020B0604030504040204" pitchFamily="34" charset="0"/>
              <a:ea typeface="Verdana" panose="020B0604030504040204" pitchFamily="34" charset="0"/>
              <a:cs typeface="Verdana" panose="020B0604030504040204" pitchFamily="34" charset="0"/>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9" name="Google Shape;539;p49"/>
          <p:cNvSpPr txBox="1"/>
          <p:nvPr/>
        </p:nvSpPr>
        <p:spPr>
          <a:xfrm>
            <a:off x="5744518" y="1492836"/>
            <a:ext cx="1461080" cy="2353175"/>
          </a:xfrm>
          <a:prstGeom prst="rect">
            <a:avLst/>
          </a:prstGeom>
          <a:noFill/>
          <a:ln>
            <a:noFill/>
          </a:ln>
        </p:spPr>
        <p:txBody>
          <a:bodyPr spcFirstLastPara="1" wrap="square" lIns="68533" tIns="34257" rIns="68533" bIns="34257" anchor="t" anchorCtr="0">
            <a:noAutofit/>
          </a:bodyPr>
          <a:lstStyle/>
          <a:p>
            <a:pPr fontAlgn="ctr"/>
            <a:r>
              <a:rPr lang="en-US" sz="1050" dirty="0">
                <a:latin typeface="Verdana" panose="020B0604030504040204" pitchFamily="34" charset="0"/>
                <a:ea typeface="Verdana" panose="020B0604030504040204" pitchFamily="34" charset="0"/>
                <a:cs typeface="Verdana" panose="020B0604030504040204" pitchFamily="34" charset="0"/>
              </a:rPr>
              <a:t>Gail MacMillan</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Ivan </a:t>
            </a:r>
            <a:r>
              <a:rPr lang="en-US" sz="1050" dirty="0" err="1">
                <a:latin typeface="Verdana" panose="020B0604030504040204" pitchFamily="34" charset="0"/>
                <a:ea typeface="Verdana" panose="020B0604030504040204" pitchFamily="34" charset="0"/>
                <a:cs typeface="Verdana" panose="020B0604030504040204" pitchFamily="34" charset="0"/>
              </a:rPr>
              <a:t>Mader</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Amy Martin </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Diana Martz</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Christy McPherson</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Tracy </a:t>
            </a:r>
            <a:r>
              <a:rPr lang="en-US" sz="1050" dirty="0" err="1">
                <a:latin typeface="Verdana" panose="020B0604030504040204" pitchFamily="34" charset="0"/>
                <a:ea typeface="Verdana" panose="020B0604030504040204" pitchFamily="34" charset="0"/>
                <a:cs typeface="Verdana" panose="020B0604030504040204" pitchFamily="34" charset="0"/>
              </a:rPr>
              <a:t>Meddaugh</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Barbara Newsome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Brenda Nielsen</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Danielle </a:t>
            </a:r>
            <a:r>
              <a:rPr lang="en-US" sz="1050" dirty="0" err="1">
                <a:latin typeface="Verdana" panose="020B0604030504040204" pitchFamily="34" charset="0"/>
                <a:ea typeface="Verdana" panose="020B0604030504040204" pitchFamily="34" charset="0"/>
                <a:cs typeface="Verdana" panose="020B0604030504040204" pitchFamily="34" charset="0"/>
              </a:rPr>
              <a:t>Nowe</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Deborah O’Donnell</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Georg Ort</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Martha Ort</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Deb Payne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Linda Petrie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Joan Phelps</a:t>
            </a:r>
          </a:p>
        </p:txBody>
      </p:sp>
      <p:sp>
        <p:nvSpPr>
          <p:cNvPr id="540" name="Google Shape;540;p49"/>
          <p:cNvSpPr txBox="1"/>
          <p:nvPr/>
        </p:nvSpPr>
        <p:spPr>
          <a:xfrm>
            <a:off x="4009103" y="1492836"/>
            <a:ext cx="1836168" cy="2353175"/>
          </a:xfrm>
          <a:prstGeom prst="rect">
            <a:avLst/>
          </a:prstGeom>
          <a:noFill/>
          <a:ln>
            <a:noFill/>
          </a:ln>
        </p:spPr>
        <p:txBody>
          <a:bodyPr spcFirstLastPara="1" wrap="square" lIns="68533" tIns="34257" rIns="68533" bIns="34257" anchor="t" anchorCtr="0">
            <a:noAutofit/>
          </a:bodyPr>
          <a:lstStyle/>
          <a:p>
            <a:pPr fontAlgn="ctr"/>
            <a:r>
              <a:rPr lang="en-US" sz="1050" dirty="0">
                <a:latin typeface="Verdana" panose="020B0604030504040204" pitchFamily="34" charset="0"/>
              </a:rPr>
              <a:t>Carey Jo Johnston</a:t>
            </a:r>
          </a:p>
          <a:p>
            <a:pPr fontAlgn="ctr"/>
            <a:r>
              <a:rPr lang="en-US" sz="1050" dirty="0">
                <a:latin typeface="Verdana" panose="020B0604030504040204" pitchFamily="34" charset="0"/>
              </a:rPr>
              <a:t>Nancy </a:t>
            </a:r>
            <a:r>
              <a:rPr lang="en-US" sz="1050" dirty="0" err="1">
                <a:latin typeface="Verdana" panose="020B0604030504040204" pitchFamily="34" charset="0"/>
              </a:rPr>
              <a:t>Kingdon</a:t>
            </a:r>
            <a:endParaRPr lang="en-US" sz="1050" dirty="0">
              <a:latin typeface="Verdana" panose="020B0604030504040204" pitchFamily="34" charset="0"/>
            </a:endParaRPr>
          </a:p>
          <a:p>
            <a:pPr fontAlgn="ctr"/>
            <a:r>
              <a:rPr lang="en-US" sz="1050" dirty="0">
                <a:latin typeface="Verdana" panose="020B0604030504040204" pitchFamily="34" charset="0"/>
              </a:rPr>
              <a:t>Dorothy Konadu</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Macy Lake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Martha Lane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Audrey Larsen</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Tai Young Lee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Aden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Bruce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Elena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James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Micah Beth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Tim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Ward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Johnny Lukashevich</a:t>
            </a:r>
          </a:p>
          <a:p>
            <a:pPr lvl="0"/>
            <a:endParaRPr lang="en-US" sz="105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lang="en-US" sz="105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sz="1050" dirty="0">
              <a:latin typeface="Verdana" panose="020B0604030504040204" pitchFamily="34" charset="0"/>
              <a:ea typeface="Verdana" panose="020B0604030504040204" pitchFamily="34" charset="0"/>
              <a:cs typeface="Verdana" panose="020B0604030504040204" pitchFamily="34" charset="0"/>
            </a:endParaRPr>
          </a:p>
          <a:p>
            <a:endParaRPr sz="1050" dirty="0">
              <a:latin typeface="Verdana" panose="020B0604030504040204" pitchFamily="34" charset="0"/>
              <a:ea typeface="Verdana" panose="020B0604030504040204" pitchFamily="34" charset="0"/>
              <a:cs typeface="Verdana" panose="020B0604030504040204" pitchFamily="34" charset="0"/>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 name="TextBox 1">
            <a:extLst>
              <a:ext uri="{FF2B5EF4-FFF2-40B4-BE49-F238E27FC236}">
                <a16:creationId xmlns:a16="http://schemas.microsoft.com/office/drawing/2014/main" id="{F6723F40-F566-BE4F-89A5-E2757CA5D422}"/>
              </a:ext>
            </a:extLst>
          </p:cNvPr>
          <p:cNvSpPr txBox="1"/>
          <p:nvPr/>
        </p:nvSpPr>
        <p:spPr>
          <a:xfrm>
            <a:off x="525535" y="4302806"/>
            <a:ext cx="7248057" cy="561692"/>
          </a:xfrm>
          <a:prstGeom prst="rect">
            <a:avLst/>
          </a:prstGeom>
          <a:noFill/>
        </p:spPr>
        <p:txBody>
          <a:bodyPr wrap="square" rtlCol="0">
            <a:spAutoFit/>
          </a:bodyPr>
          <a:lstStyle/>
          <a:p>
            <a:pPr algn="ctr"/>
            <a:r>
              <a:rPr lang="en-US" sz="2000"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rPr>
              <a:t>For more information, visit </a:t>
            </a:r>
            <a:r>
              <a:rPr lang="en-US" sz="2000" dirty="0">
                <a:solidFill>
                  <a:srgbClr val="0070C0"/>
                </a:solidFill>
                <a:highlight>
                  <a:srgbClr val="FFFF00"/>
                </a:highlight>
                <a:latin typeface="Verdana" panose="020B0604030504040204" pitchFamily="34" charset="0"/>
                <a:ea typeface="Verdana" panose="020B0604030504040204" pitchFamily="34" charset="0"/>
                <a:cs typeface="Verdana" panose="020B0604030504040204" pitchFamily="34" charset="0"/>
                <a:sym typeface="Verdana"/>
              </a:rPr>
              <a:t>LiteracyInternational.net</a:t>
            </a:r>
          </a:p>
          <a:p>
            <a:pPr algn="ctr"/>
            <a:endParaRPr lang="en-US" sz="1050" dirty="0">
              <a:latin typeface="Verdana" panose="020B0604030504040204" pitchFamily="34" charset="0"/>
              <a:ea typeface="Verdana" panose="020B0604030504040204" pitchFamily="34" charset="0"/>
              <a:cs typeface="Verdana" panose="020B0604030504040204" pitchFamily="34" charset="0"/>
            </a:endParaRPr>
          </a:p>
        </p:txBody>
      </p:sp>
      <p:sp>
        <p:nvSpPr>
          <p:cNvPr id="15" name="Google Shape;539;p49">
            <a:extLst>
              <a:ext uri="{FF2B5EF4-FFF2-40B4-BE49-F238E27FC236}">
                <a16:creationId xmlns:a16="http://schemas.microsoft.com/office/drawing/2014/main" id="{1BDC7308-985B-A1DF-8ED7-9AEAA87F7534}"/>
              </a:ext>
            </a:extLst>
          </p:cNvPr>
          <p:cNvSpPr txBox="1"/>
          <p:nvPr/>
        </p:nvSpPr>
        <p:spPr>
          <a:xfrm>
            <a:off x="7379179" y="1323666"/>
            <a:ext cx="1461080" cy="2353175"/>
          </a:xfrm>
          <a:prstGeom prst="rect">
            <a:avLst/>
          </a:prstGeom>
          <a:noFill/>
          <a:ln>
            <a:noFill/>
          </a:ln>
        </p:spPr>
        <p:txBody>
          <a:bodyPr spcFirstLastPara="1" wrap="square" lIns="68533" tIns="34257" rIns="68533" bIns="34257" anchor="t" anchorCtr="0">
            <a:noAutofit/>
          </a:bodyPr>
          <a:lstStyle/>
          <a:p>
            <a:pPr fontAlgn="ct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Sara Scazzero</a:t>
            </a:r>
            <a:endParaRPr lang="en-US" sz="105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Hannah </a:t>
            </a:r>
            <a:r>
              <a:rPr lang="en-US" sz="1050" dirty="0" err="1">
                <a:latin typeface="Verdana" panose="020B0604030504040204" pitchFamily="34" charset="0"/>
                <a:ea typeface="Verdana" panose="020B0604030504040204" pitchFamily="34" charset="0"/>
                <a:cs typeface="Verdana" panose="020B0604030504040204" pitchFamily="34" charset="0"/>
              </a:rPr>
              <a:t>Schmokel</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Ashlyn </a:t>
            </a:r>
            <a:r>
              <a:rPr lang="en-US" sz="1050" dirty="0" err="1">
                <a:latin typeface="Verdana" panose="020B0604030504040204" pitchFamily="34" charset="0"/>
                <a:ea typeface="Verdana" panose="020B0604030504040204" pitchFamily="34" charset="0"/>
                <a:cs typeface="Verdana" panose="020B0604030504040204" pitchFamily="34" charset="0"/>
              </a:rPr>
              <a:t>Shrimplin</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Macie </a:t>
            </a:r>
            <a:r>
              <a:rPr lang="en-US" sz="1050" dirty="0" err="1">
                <a:latin typeface="Verdana" panose="020B0604030504040204" pitchFamily="34" charset="0"/>
                <a:ea typeface="Verdana" panose="020B0604030504040204" pitchFamily="34" charset="0"/>
                <a:cs typeface="Verdana" panose="020B0604030504040204" pitchFamily="34" charset="0"/>
              </a:rPr>
              <a:t>Stuckman</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Leah Sprague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Ellie </a:t>
            </a:r>
            <a:r>
              <a:rPr lang="en-US" sz="1050" dirty="0" err="1">
                <a:latin typeface="Verdana" panose="020B0604030504040204" pitchFamily="34" charset="0"/>
                <a:ea typeface="Verdana" panose="020B0604030504040204" pitchFamily="34" charset="0"/>
                <a:cs typeface="Verdana" panose="020B0604030504040204" pitchFamily="34" charset="0"/>
              </a:rPr>
              <a:t>Talalight</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Peter </a:t>
            </a:r>
            <a:r>
              <a:rPr lang="en-US" sz="1050" dirty="0" err="1">
                <a:latin typeface="Verdana" panose="020B0604030504040204" pitchFamily="34" charset="0"/>
                <a:ea typeface="Verdana" panose="020B0604030504040204" pitchFamily="34" charset="0"/>
                <a:cs typeface="Verdana" panose="020B0604030504040204" pitchFamily="34" charset="0"/>
              </a:rPr>
              <a:t>Talalight</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Weston </a:t>
            </a:r>
            <a:r>
              <a:rPr lang="en-US" sz="1050" dirty="0" err="1">
                <a:latin typeface="Verdana" panose="020B0604030504040204" pitchFamily="34" charset="0"/>
                <a:ea typeface="Verdana" panose="020B0604030504040204" pitchFamily="34" charset="0"/>
                <a:cs typeface="Verdana" panose="020B0604030504040204" pitchFamily="34" charset="0"/>
              </a:rPr>
              <a:t>Talalight</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Rachel Tamang</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Darrell Turner</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Graham Whitmore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Cheri Wilke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Mackenzie Williams</a:t>
            </a:r>
          </a:p>
          <a:p>
            <a:pPr fontAlgn="ctr"/>
            <a:r>
              <a:rPr lang="en-US" sz="1050" dirty="0" err="1">
                <a:latin typeface="Verdana" panose="020B0604030504040204" pitchFamily="34" charset="0"/>
                <a:ea typeface="Verdana" panose="020B0604030504040204" pitchFamily="34" charset="0"/>
                <a:cs typeface="Verdana" panose="020B0604030504040204" pitchFamily="34" charset="0"/>
              </a:rPr>
              <a:t>Muchun</a:t>
            </a:r>
            <a:r>
              <a:rPr lang="en-US" sz="1050" dirty="0">
                <a:latin typeface="Verdana" panose="020B0604030504040204" pitchFamily="34" charset="0"/>
                <a:ea typeface="Verdana" panose="020B0604030504040204" pitchFamily="34" charset="0"/>
                <a:cs typeface="Verdana" panose="020B0604030504040204" pitchFamily="34" charset="0"/>
              </a:rPr>
              <a:t> Yin</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Ted York</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Anita </a:t>
            </a:r>
            <a:r>
              <a:rPr lang="en-US" sz="1050" dirty="0" err="1">
                <a:latin typeface="Verdana" panose="020B0604030504040204" pitchFamily="34" charset="0"/>
                <a:ea typeface="Verdana" panose="020B0604030504040204" pitchFamily="34" charset="0"/>
                <a:cs typeface="Verdana" panose="020B0604030504040204" pitchFamily="34" charset="0"/>
              </a:rPr>
              <a:t>Zeifert</a:t>
            </a:r>
            <a:endParaRPr lang="en-US" sz="1050" dirty="0">
              <a:latin typeface="Verdana" panose="020B0604030504040204" pitchFamily="34" charset="0"/>
              <a:ea typeface="Verdana" panose="020B0604030504040204" pitchFamily="34" charset="0"/>
              <a:cs typeface="Verdana" panose="020B0604030504040204" pitchFamily="34" charset="0"/>
            </a:endParaRPr>
          </a:p>
          <a:p>
            <a:endParaRPr sz="105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 name="Google Shape;577;p48">
            <a:extLst>
              <a:ext uri="{FF2B5EF4-FFF2-40B4-BE49-F238E27FC236}">
                <a16:creationId xmlns:a16="http://schemas.microsoft.com/office/drawing/2014/main" id="{C0E349AD-0B59-0347-3EF2-3848CAC80332}"/>
              </a:ext>
            </a:extLst>
          </p:cNvPr>
          <p:cNvSpPr txBox="1">
            <a:spLocks/>
          </p:cNvSpPr>
          <p:nvPr/>
        </p:nvSpPr>
        <p:spPr>
          <a:xfrm>
            <a:off x="0" y="4810362"/>
            <a:ext cx="2947307" cy="365125"/>
          </a:xfrm>
          <a:prstGeom prst="rect">
            <a:avLst/>
          </a:prstGeom>
          <a:noFill/>
          <a:ln>
            <a:noFill/>
          </a:ln>
        </p:spPr>
        <p:txBody>
          <a:bodyPr spcFirstLastPara="1" vert="horz" wrap="square" lIns="91440" tIns="45720" rIns="91440" bIns="45720" rtlCol="0" anchor="ctr" anchorCtr="0">
            <a:noAutofit/>
          </a:bodyPr>
          <a:lstStyle>
            <a:defPPr marR="0" lvl="0" algn="l" rtl="0">
              <a:lnSpc>
                <a:spcPct val="100000"/>
              </a:lnSpc>
              <a:spcBef>
                <a:spcPts val="0"/>
              </a:spcBef>
              <a:spcAft>
                <a:spcPts val="0"/>
              </a:spcAft>
              <a:defRPr lang="en-US"/>
            </a:defPPr>
            <a:lvl1pPr marL="0" marR="0" lvl="0" algn="ctr" defTabSz="9144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Verdana" panose="020B0604030504040204" pitchFamily="34" charset="0"/>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buSzPts val="1400"/>
              <a:defRPr/>
            </a:pPr>
            <a:r>
              <a:rPr lang="en-US" sz="1000" dirty="0">
                <a:highlight>
                  <a:srgbClr val="FFFF00"/>
                </a:highlight>
              </a:rPr>
              <a:t>©️ 2020-2025 Light of the World Learning</a:t>
            </a:r>
            <a:endParaRPr lang="en-US" sz="1000" kern="0" dirty="0">
              <a:solidFill>
                <a:srgbClr val="000000">
                  <a:tint val="75000"/>
                </a:srgbClr>
              </a:solidFill>
              <a:highlight>
                <a:srgbClr val="FFFF00"/>
              </a:highlight>
              <a:latin typeface="Arial"/>
              <a:ea typeface="Verdana" panose="020B0604030504040204" pitchFamily="34" charset="0"/>
              <a:cs typeface="Arial"/>
            </a:endParaRPr>
          </a:p>
        </p:txBody>
      </p:sp>
    </p:spTree>
    <p:extLst>
      <p:ext uri="{BB962C8B-B14F-4D97-AF65-F5344CB8AC3E}">
        <p14:creationId xmlns:p14="http://schemas.microsoft.com/office/powerpoint/2010/main" val="228075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Google Shape;107;p17" descr="Sports elements collection Free Vector">
            <a:hlinkClick r:id="rId11"/>
            <a:extLst>
              <a:ext uri="{FF2B5EF4-FFF2-40B4-BE49-F238E27FC236}">
                <a16:creationId xmlns:a16="http://schemas.microsoft.com/office/drawing/2014/main" id="{F5922017-77BB-D2FD-20E5-B84AEA1CF334}"/>
              </a:ext>
            </a:extLst>
          </p:cNvPr>
          <p:cNvPicPr preferRelativeResize="0"/>
          <p:nvPr/>
        </p:nvPicPr>
        <p:blipFill>
          <a:blip r:embed="rId12" cstate="print">
            <a:alphaModFix/>
            <a:extLst>
              <a:ext uri="{28A0092B-C50C-407E-A947-70E740481C1C}">
                <a14:useLocalDpi xmlns:a14="http://schemas.microsoft.com/office/drawing/2010/main"/>
              </a:ext>
            </a:extLst>
          </a:blip>
          <a:stretch>
            <a:fillRect/>
          </a:stretch>
        </p:blipFill>
        <p:spPr>
          <a:xfrm>
            <a:off x="4752082" y="386576"/>
            <a:ext cx="1893488" cy="1893488"/>
          </a:xfrm>
          <a:prstGeom prst="rect">
            <a:avLst/>
          </a:prstGeom>
          <a:noFill/>
          <a:ln>
            <a:noFill/>
          </a:ln>
        </p:spPr>
      </p:pic>
      <p:pic>
        <p:nvPicPr>
          <p:cNvPr id="4" name="Google Shape;109;p17">
            <a:hlinkClick r:id="rId13"/>
            <a:extLst>
              <a:ext uri="{FF2B5EF4-FFF2-40B4-BE49-F238E27FC236}">
                <a16:creationId xmlns:a16="http://schemas.microsoft.com/office/drawing/2014/main" id="{BDE6BB38-8265-0E74-882D-6D71DEB2A7FB}"/>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345242" y="386576"/>
            <a:ext cx="1756788" cy="1893488"/>
          </a:xfrm>
          <a:prstGeom prst="rect">
            <a:avLst/>
          </a:prstGeom>
          <a:noFill/>
          <a:ln>
            <a:noFill/>
          </a:ln>
        </p:spPr>
      </p:pic>
      <p:pic>
        <p:nvPicPr>
          <p:cNvPr id="5" name="Picture 4">
            <a:extLst>
              <a:ext uri="{FF2B5EF4-FFF2-40B4-BE49-F238E27FC236}">
                <a16:creationId xmlns:a16="http://schemas.microsoft.com/office/drawing/2014/main" id="{1EBD173A-B43F-E457-8E06-A0DF9EEE4AB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683190" y="386576"/>
            <a:ext cx="1490436" cy="1803318"/>
          </a:xfrm>
          <a:prstGeom prst="rect">
            <a:avLst/>
          </a:prstGeom>
        </p:spPr>
      </p:pic>
      <p:pic>
        <p:nvPicPr>
          <p:cNvPr id="6" name="Google Shape;108;p17">
            <a:hlinkClick r:id="rId16"/>
            <a:extLst>
              <a:ext uri="{FF2B5EF4-FFF2-40B4-BE49-F238E27FC236}">
                <a16:creationId xmlns:a16="http://schemas.microsoft.com/office/drawing/2014/main" id="{985662C8-04C0-E742-078A-A2ABDE60B9A4}"/>
              </a:ext>
            </a:extLst>
          </p:cNvPr>
          <p:cNvPicPr preferRelativeResize="0"/>
          <p:nvPr/>
        </p:nvPicPr>
        <p:blipFill rotWithShape="1">
          <a:blip r:embed="rId17" cstate="print">
            <a:alphaModFix/>
            <a:extLst>
              <a:ext uri="{BEBA8EAE-BF5A-486C-A8C5-ECC9F3942E4B}">
                <a14:imgProps xmlns:a14="http://schemas.microsoft.com/office/drawing/2010/main">
                  <a14:imgLayer r:embed="rId18">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7224026" y="363882"/>
            <a:ext cx="1444436" cy="1916182"/>
          </a:xfrm>
          <a:prstGeom prst="rect">
            <a:avLst/>
          </a:prstGeom>
          <a:noFill/>
          <a:ln>
            <a:noFill/>
          </a:ln>
        </p:spPr>
      </p:pic>
      <p:sp>
        <p:nvSpPr>
          <p:cNvPr id="7" name="TextBox 6">
            <a:extLst>
              <a:ext uri="{FF2B5EF4-FFF2-40B4-BE49-F238E27FC236}">
                <a16:creationId xmlns:a16="http://schemas.microsoft.com/office/drawing/2014/main" id="{3517D615-DE2A-9B00-0CCA-264DCE5B28AB}"/>
              </a:ext>
            </a:extLst>
          </p:cNvPr>
          <p:cNvSpPr txBox="1"/>
          <p:nvPr/>
        </p:nvSpPr>
        <p:spPr>
          <a:xfrm>
            <a:off x="627653" y="3467590"/>
            <a:ext cx="1145788"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 </a:t>
            </a:r>
            <a:r>
              <a:rPr lang="en-US" sz="2800" dirty="0">
                <a:highlight>
                  <a:srgbClr val="FFFF00"/>
                </a:highlight>
                <a:latin typeface="Verdana" panose="020B0604030504040204" pitchFamily="34" charset="0"/>
                <a:ea typeface="Verdana" panose="020B0604030504040204" pitchFamily="34" charset="0"/>
              </a:rPr>
              <a:t>flat</a:t>
            </a:r>
          </a:p>
        </p:txBody>
      </p:sp>
      <p:sp>
        <p:nvSpPr>
          <p:cNvPr id="8" name="TextBox 7">
            <a:extLst>
              <a:ext uri="{FF2B5EF4-FFF2-40B4-BE49-F238E27FC236}">
                <a16:creationId xmlns:a16="http://schemas.microsoft.com/office/drawing/2014/main" id="{A9B454F7-7C75-F8C1-FFED-0AB1595942C5}"/>
              </a:ext>
            </a:extLst>
          </p:cNvPr>
          <p:cNvSpPr txBox="1"/>
          <p:nvPr/>
        </p:nvSpPr>
        <p:spPr>
          <a:xfrm>
            <a:off x="7389037" y="3479078"/>
            <a:ext cx="111441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pet</a:t>
            </a:r>
          </a:p>
        </p:txBody>
      </p:sp>
      <p:sp>
        <p:nvSpPr>
          <p:cNvPr id="9" name="TextBox 8">
            <a:extLst>
              <a:ext uri="{FF2B5EF4-FFF2-40B4-BE49-F238E27FC236}">
                <a16:creationId xmlns:a16="http://schemas.microsoft.com/office/drawing/2014/main" id="{66699792-B464-52F3-1473-A3B322FD06C0}"/>
              </a:ext>
            </a:extLst>
          </p:cNvPr>
          <p:cNvSpPr txBox="1"/>
          <p:nvPr/>
        </p:nvSpPr>
        <p:spPr>
          <a:xfrm>
            <a:off x="4956282" y="3479078"/>
            <a:ext cx="148508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sport </a:t>
            </a:r>
          </a:p>
        </p:txBody>
      </p:sp>
      <p:sp>
        <p:nvSpPr>
          <p:cNvPr id="10" name="TextBox 9">
            <a:extLst>
              <a:ext uri="{FF2B5EF4-FFF2-40B4-BE49-F238E27FC236}">
                <a16:creationId xmlns:a16="http://schemas.microsoft.com/office/drawing/2014/main" id="{6CC53617-DA23-56F2-61A5-8A41B8E23159}"/>
              </a:ext>
            </a:extLst>
          </p:cNvPr>
          <p:cNvSpPr txBox="1"/>
          <p:nvPr/>
        </p:nvSpPr>
        <p:spPr>
          <a:xfrm>
            <a:off x="2746692" y="3421925"/>
            <a:ext cx="1485089" cy="954107"/>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 roo</a:t>
            </a:r>
            <a:r>
              <a:rPr lang="en-US" sz="2800" dirty="0">
                <a:highlight>
                  <a:srgbClr val="FFFF00"/>
                </a:highlight>
                <a:latin typeface="Verdana" panose="020B0604030504040204" pitchFamily="34" charset="0"/>
                <a:ea typeface="Verdana" panose="020B0604030504040204" pitchFamily="34" charset="0"/>
              </a:rPr>
              <a:t>m </a:t>
            </a:r>
            <a:r>
              <a:rPr lang="en-US" sz="2800" dirty="0">
                <a:latin typeface="Verdana" panose="020B0604030504040204" pitchFamily="34" charset="0"/>
                <a:ea typeface="Verdana" panose="020B0604030504040204" pitchFamily="34" charset="0"/>
              </a:rPr>
              <a:t>mate</a:t>
            </a:r>
          </a:p>
        </p:txBody>
      </p:sp>
      <p:pic>
        <p:nvPicPr>
          <p:cNvPr id="16" name="Recorded Sound">
            <a:hlinkClick r:id="" action="ppaction://media"/>
            <a:extLst>
              <a:ext uri="{FF2B5EF4-FFF2-40B4-BE49-F238E27FC236}">
                <a16:creationId xmlns:a16="http://schemas.microsoft.com/office/drawing/2014/main" id="{EDF6563D-5A5E-95DF-66BE-A69561C3CCB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79954" y="2688361"/>
            <a:ext cx="487363" cy="487363"/>
          </a:xfrm>
          <a:prstGeom prst="rect">
            <a:avLst/>
          </a:prstGeom>
        </p:spPr>
      </p:pic>
      <p:pic>
        <p:nvPicPr>
          <p:cNvPr id="22" name="Recorded Sound">
            <a:hlinkClick r:id="" action="ppaction://media"/>
            <a:extLst>
              <a:ext uri="{FF2B5EF4-FFF2-40B4-BE49-F238E27FC236}">
                <a16:creationId xmlns:a16="http://schemas.microsoft.com/office/drawing/2014/main" id="{966572C1-704D-24A1-46EE-6819FEDD131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3319030" y="2709925"/>
            <a:ext cx="487363" cy="487363"/>
          </a:xfrm>
          <a:prstGeom prst="rect">
            <a:avLst/>
          </a:prstGeom>
        </p:spPr>
      </p:pic>
      <p:pic>
        <p:nvPicPr>
          <p:cNvPr id="24" name="Recorded Sound">
            <a:hlinkClick r:id="" action="ppaction://media"/>
            <a:extLst>
              <a:ext uri="{FF2B5EF4-FFF2-40B4-BE49-F238E27FC236}">
                <a16:creationId xmlns:a16="http://schemas.microsoft.com/office/drawing/2014/main" id="{BC048E11-86C8-D242-8AB4-D166506C41D4}"/>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5455144" y="2709925"/>
            <a:ext cx="487363" cy="487363"/>
          </a:xfrm>
          <a:prstGeom prst="rect">
            <a:avLst/>
          </a:prstGeom>
        </p:spPr>
      </p:pic>
      <p:pic>
        <p:nvPicPr>
          <p:cNvPr id="25" name="Recorded Sound">
            <a:hlinkClick r:id="" action="ppaction://media"/>
            <a:extLst>
              <a:ext uri="{FF2B5EF4-FFF2-40B4-BE49-F238E27FC236}">
                <a16:creationId xmlns:a16="http://schemas.microsoft.com/office/drawing/2014/main" id="{FBA1EEC7-18B6-F1B1-F60E-6F02458797DB}"/>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7702562" y="2717532"/>
            <a:ext cx="487363" cy="487363"/>
          </a:xfrm>
          <a:prstGeom prst="rect">
            <a:avLst/>
          </a:prstGeom>
        </p:spPr>
      </p:pic>
    </p:spTree>
    <p:extLst>
      <p:ext uri="{BB962C8B-B14F-4D97-AF65-F5344CB8AC3E}">
        <p14:creationId xmlns:p14="http://schemas.microsoft.com/office/powerpoint/2010/main" val="411989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442" fill="hold"/>
                                        <p:tgtEl>
                                          <p:spTgt spid="16"/>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000" fill="hold"/>
                                        <p:tgtEl>
                                          <p:spTgt spid="2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835" fill="hold"/>
                                        <p:tgtEl>
                                          <p:spTgt spid="2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60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6"/>
                </p:tgtEl>
              </p:cMediaNode>
            </p:audio>
            <p:audio>
              <p:cMediaNode vol="100000">
                <p:cTn id="40" fill="hold" display="0">
                  <p:stCondLst>
                    <p:cond delay="indefinite"/>
                  </p:stCondLst>
                  <p:endCondLst>
                    <p:cond evt="onStopAudio" delay="0">
                      <p:tgtEl>
                        <p:sldTgt/>
                      </p:tgtEl>
                    </p:cond>
                  </p:endCondLst>
                </p:cTn>
                <p:tgtEl>
                  <p:spTgt spid="22"/>
                </p:tgtEl>
              </p:cMediaNode>
            </p:audio>
            <p:audio>
              <p:cMediaNode vol="100000">
                <p:cTn id="41" fill="hold" display="0">
                  <p:stCondLst>
                    <p:cond delay="indefinite"/>
                  </p:stCondLst>
                  <p:endCondLst>
                    <p:cond evt="onStopAudio" delay="0">
                      <p:tgtEl>
                        <p:sldTgt/>
                      </p:tgtEl>
                    </p:cond>
                  </p:endCondLst>
                </p:cTn>
                <p:tgtEl>
                  <p:spTgt spid="24"/>
                </p:tgtEl>
              </p:cMediaNode>
            </p:audio>
            <p:audio>
              <p:cMediaNode vol="100000">
                <p:cTn id="42" fill="hold" display="0">
                  <p:stCondLst>
                    <p:cond delay="indefinite"/>
                  </p:stCondLst>
                  <p:endCondLst>
                    <p:cond evt="onStopAudio" delay="0">
                      <p:tgtEl>
                        <p:sldTgt/>
                      </p:tgtEl>
                    </p:cond>
                  </p:endCondLst>
                </p:cTn>
                <p:tgtEl>
                  <p:spTgt spid="25"/>
                </p:tgtEl>
              </p:cMediaNode>
            </p:audio>
          </p:childTnLst>
        </p:cTn>
      </p:par>
    </p:tnLst>
    <p:bldLst>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Picture 2" descr="Flat earth globes set. Free Vector">
            <a:extLst>
              <a:ext uri="{FF2B5EF4-FFF2-40B4-BE49-F238E27FC236}">
                <a16:creationId xmlns:a16="http://schemas.microsoft.com/office/drawing/2014/main" id="{A083B82D-CD32-B8A6-1E6A-305664271FB7}"/>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97366" y="579373"/>
            <a:ext cx="1620222" cy="15532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88EACBF-74DC-CBE7-901D-EA25DF6F9C1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1730"/>
          <a:stretch/>
        </p:blipFill>
        <p:spPr>
          <a:xfrm>
            <a:off x="2844473" y="151915"/>
            <a:ext cx="1256476" cy="2164378"/>
          </a:xfrm>
          <a:prstGeom prst="rect">
            <a:avLst/>
          </a:prstGeom>
        </p:spPr>
      </p:pic>
      <p:grpSp>
        <p:nvGrpSpPr>
          <p:cNvPr id="5" name="Group 4">
            <a:extLst>
              <a:ext uri="{FF2B5EF4-FFF2-40B4-BE49-F238E27FC236}">
                <a16:creationId xmlns:a16="http://schemas.microsoft.com/office/drawing/2014/main" id="{C988E590-1911-0D33-22BF-00746C52F9B7}"/>
              </a:ext>
            </a:extLst>
          </p:cNvPr>
          <p:cNvGrpSpPr/>
          <p:nvPr/>
        </p:nvGrpSpPr>
        <p:grpSpPr>
          <a:xfrm>
            <a:off x="4958550" y="294843"/>
            <a:ext cx="1663912" cy="2122326"/>
            <a:chOff x="6387341" y="1240972"/>
            <a:chExt cx="2430088" cy="3099588"/>
          </a:xfrm>
        </p:grpSpPr>
        <p:pic>
          <p:nvPicPr>
            <p:cNvPr id="6" name="Google Shape;121;p18">
              <a:hlinkClick r:id="rId12"/>
              <a:extLst>
                <a:ext uri="{FF2B5EF4-FFF2-40B4-BE49-F238E27FC236}">
                  <a16:creationId xmlns:a16="http://schemas.microsoft.com/office/drawing/2014/main" id="{C7528149-18D6-9174-DF5D-5B0E9E9395F0}"/>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6387341" y="1858617"/>
              <a:ext cx="2071607" cy="2481943"/>
            </a:xfrm>
            <a:prstGeom prst="rect">
              <a:avLst/>
            </a:prstGeom>
            <a:noFill/>
            <a:ln>
              <a:noFill/>
            </a:ln>
          </p:spPr>
        </p:pic>
        <p:sp>
          <p:nvSpPr>
            <p:cNvPr id="7" name="Oval Callout 1">
              <a:extLst>
                <a:ext uri="{FF2B5EF4-FFF2-40B4-BE49-F238E27FC236}">
                  <a16:creationId xmlns:a16="http://schemas.microsoft.com/office/drawing/2014/main" id="{10A5E66A-3F40-1F53-518D-D7E11EE3926E}"/>
                </a:ext>
              </a:extLst>
            </p:cNvPr>
            <p:cNvSpPr/>
            <p:nvPr/>
          </p:nvSpPr>
          <p:spPr>
            <a:xfrm>
              <a:off x="6890657" y="1240972"/>
              <a:ext cx="1926772" cy="734786"/>
            </a:xfrm>
            <a:prstGeom prst="wedgeEllipse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a:latin typeface="Verdana" panose="020B0604030504040204" pitchFamily="34" charset="0"/>
                  <a:ea typeface="Verdana" panose="020B0604030504040204" pitchFamily="34" charset="0"/>
                  <a:cs typeface="Verdana" panose="020B0604030504040204" pitchFamily="34" charset="0"/>
                </a:rPr>
                <a:t>Sue, this is Eve.</a:t>
              </a:r>
            </a:p>
          </p:txBody>
        </p:sp>
      </p:grpSp>
      <p:pic>
        <p:nvPicPr>
          <p:cNvPr id="8" name="Google Shape;122;p18">
            <a:hlinkClick r:id="rId14"/>
            <a:extLst>
              <a:ext uri="{FF2B5EF4-FFF2-40B4-BE49-F238E27FC236}">
                <a16:creationId xmlns:a16="http://schemas.microsoft.com/office/drawing/2014/main" id="{7D4EEFFE-2770-6C69-224F-4479F05FFCE1}"/>
              </a:ext>
            </a:extLst>
          </p:cNvPr>
          <p:cNvPicPr preferRelativeResize="0"/>
          <p:nvPr/>
        </p:nvPicPr>
        <p:blipFill>
          <a:blip r:embed="rId15" cstate="print">
            <a:alphaModFix/>
            <a:extLst>
              <a:ext uri="{28A0092B-C50C-407E-A947-70E740481C1C}">
                <a14:useLocalDpi xmlns:a14="http://schemas.microsoft.com/office/drawing/2010/main"/>
              </a:ext>
            </a:extLst>
          </a:blip>
          <a:stretch>
            <a:fillRect/>
          </a:stretch>
        </p:blipFill>
        <p:spPr>
          <a:xfrm>
            <a:off x="6967089" y="763131"/>
            <a:ext cx="2028976" cy="1369508"/>
          </a:xfrm>
          <a:prstGeom prst="rect">
            <a:avLst/>
          </a:prstGeom>
          <a:noFill/>
          <a:ln>
            <a:noFill/>
          </a:ln>
        </p:spPr>
      </p:pic>
      <p:sp>
        <p:nvSpPr>
          <p:cNvPr id="11" name="TextBox 10">
            <a:extLst>
              <a:ext uri="{FF2B5EF4-FFF2-40B4-BE49-F238E27FC236}">
                <a16:creationId xmlns:a16="http://schemas.microsoft.com/office/drawing/2014/main" id="{33AC3F20-29EC-AEA0-8FA2-D3D9353B4B22}"/>
              </a:ext>
            </a:extLst>
          </p:cNvPr>
          <p:cNvSpPr txBox="1"/>
          <p:nvPr/>
        </p:nvSpPr>
        <p:spPr>
          <a:xfrm>
            <a:off x="111512" y="3560718"/>
            <a:ext cx="205763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the earth</a:t>
            </a:r>
          </a:p>
        </p:txBody>
      </p:sp>
      <p:sp>
        <p:nvSpPr>
          <p:cNvPr id="13" name="TextBox 12">
            <a:extLst>
              <a:ext uri="{FF2B5EF4-FFF2-40B4-BE49-F238E27FC236}">
                <a16:creationId xmlns:a16="http://schemas.microsoft.com/office/drawing/2014/main" id="{2CE62365-9332-92AD-EF48-7833AA40F9A8}"/>
              </a:ext>
            </a:extLst>
          </p:cNvPr>
          <p:cNvSpPr txBox="1"/>
          <p:nvPr/>
        </p:nvSpPr>
        <p:spPr>
          <a:xfrm>
            <a:off x="6952760" y="3560717"/>
            <a:ext cx="205763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discuss</a:t>
            </a:r>
          </a:p>
        </p:txBody>
      </p:sp>
      <p:sp>
        <p:nvSpPr>
          <p:cNvPr id="14" name="TextBox 13">
            <a:extLst>
              <a:ext uri="{FF2B5EF4-FFF2-40B4-BE49-F238E27FC236}">
                <a16:creationId xmlns:a16="http://schemas.microsoft.com/office/drawing/2014/main" id="{2EADD302-C4B1-07C2-CBF6-6895C32B40A3}"/>
              </a:ext>
            </a:extLst>
          </p:cNvPr>
          <p:cNvSpPr txBox="1"/>
          <p:nvPr/>
        </p:nvSpPr>
        <p:spPr>
          <a:xfrm>
            <a:off x="4571987" y="3560717"/>
            <a:ext cx="239814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introduce</a:t>
            </a:r>
          </a:p>
        </p:txBody>
      </p:sp>
      <p:sp>
        <p:nvSpPr>
          <p:cNvPr id="15" name="TextBox 14">
            <a:extLst>
              <a:ext uri="{FF2B5EF4-FFF2-40B4-BE49-F238E27FC236}">
                <a16:creationId xmlns:a16="http://schemas.microsoft.com/office/drawing/2014/main" id="{8FFC016B-8FD5-2141-8E0C-9DC37F660958}"/>
              </a:ext>
            </a:extLst>
          </p:cNvPr>
          <p:cNvSpPr txBox="1"/>
          <p:nvPr/>
        </p:nvSpPr>
        <p:spPr>
          <a:xfrm>
            <a:off x="2264554" y="3583800"/>
            <a:ext cx="2331880" cy="477054"/>
          </a:xfrm>
          <a:prstGeom prst="rect">
            <a:avLst/>
          </a:prstGeom>
          <a:noFill/>
        </p:spPr>
        <p:txBody>
          <a:bodyPr wrap="square" rtlCol="0">
            <a:spAutoFit/>
          </a:bodyPr>
          <a:lstStyle/>
          <a:p>
            <a:r>
              <a:rPr lang="en-US" sz="2500" dirty="0">
                <a:latin typeface="Verdana" panose="020B0604030504040204" pitchFamily="34" charset="0"/>
                <a:ea typeface="Verdana" panose="020B0604030504040204" pitchFamily="34" charset="0"/>
              </a:rPr>
              <a:t>a photograph</a:t>
            </a:r>
          </a:p>
        </p:txBody>
      </p:sp>
      <p:pic>
        <p:nvPicPr>
          <p:cNvPr id="9" name="Recorded Sound">
            <a:hlinkClick r:id="" action="ppaction://media"/>
            <a:extLst>
              <a:ext uri="{FF2B5EF4-FFF2-40B4-BE49-F238E27FC236}">
                <a16:creationId xmlns:a16="http://schemas.microsoft.com/office/drawing/2014/main" id="{18C749BA-B411-4BE3-0B19-03B0901EB11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84225" y="2712009"/>
            <a:ext cx="487363" cy="487363"/>
          </a:xfrm>
          <a:prstGeom prst="rect">
            <a:avLst/>
          </a:prstGeom>
        </p:spPr>
      </p:pic>
      <p:pic>
        <p:nvPicPr>
          <p:cNvPr id="21" name="Recorded Sound">
            <a:hlinkClick r:id="" action="ppaction://media"/>
            <a:extLst>
              <a:ext uri="{FF2B5EF4-FFF2-40B4-BE49-F238E27FC236}">
                <a16:creationId xmlns:a16="http://schemas.microsoft.com/office/drawing/2014/main" id="{9E65BAFD-9429-586C-378B-72B689BACC0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186812" y="2714529"/>
            <a:ext cx="487363" cy="487363"/>
          </a:xfrm>
          <a:prstGeom prst="rect">
            <a:avLst/>
          </a:prstGeom>
        </p:spPr>
      </p:pic>
      <p:pic>
        <p:nvPicPr>
          <p:cNvPr id="22" name="Recorded Sound">
            <a:hlinkClick r:id="" action="ppaction://media"/>
            <a:extLst>
              <a:ext uri="{FF2B5EF4-FFF2-40B4-BE49-F238E27FC236}">
                <a16:creationId xmlns:a16="http://schemas.microsoft.com/office/drawing/2014/main" id="{F08BC2D1-43D8-1755-E7B0-A7D9AADE7273}"/>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424096" y="2743872"/>
            <a:ext cx="487363" cy="487363"/>
          </a:xfrm>
          <a:prstGeom prst="rect">
            <a:avLst/>
          </a:prstGeom>
        </p:spPr>
      </p:pic>
      <p:pic>
        <p:nvPicPr>
          <p:cNvPr id="23" name="Recorded Sound">
            <a:hlinkClick r:id="" action="ppaction://media"/>
            <a:extLst>
              <a:ext uri="{FF2B5EF4-FFF2-40B4-BE49-F238E27FC236}">
                <a16:creationId xmlns:a16="http://schemas.microsoft.com/office/drawing/2014/main" id="{C0A53E2E-DF50-1EED-48FD-3E8FA29CB6C8}"/>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7661380" y="2730062"/>
            <a:ext cx="487363" cy="487363"/>
          </a:xfrm>
          <a:prstGeom prst="rect">
            <a:avLst/>
          </a:prstGeom>
        </p:spPr>
      </p:pic>
    </p:spTree>
    <p:extLst>
      <p:ext uri="{BB962C8B-B14F-4D97-AF65-F5344CB8AC3E}">
        <p14:creationId xmlns:p14="http://schemas.microsoft.com/office/powerpoint/2010/main" val="192358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66"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467" fill="hold"/>
                                        <p:tgtEl>
                                          <p:spTgt spid="21"/>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649" fill="hold"/>
                                        <p:tgtEl>
                                          <p:spTgt spid="22"/>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42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9"/>
                </p:tgtEl>
              </p:cMediaNode>
            </p:audio>
            <p:audio>
              <p:cMediaNode vol="100000">
                <p:cTn id="40" fill="hold" display="0">
                  <p:stCondLst>
                    <p:cond delay="indefinite"/>
                  </p:stCondLst>
                  <p:endCondLst>
                    <p:cond evt="onStopAudio" delay="0">
                      <p:tgtEl>
                        <p:sldTgt/>
                      </p:tgtEl>
                    </p:cond>
                  </p:endCondLst>
                </p:cTn>
                <p:tgtEl>
                  <p:spTgt spid="21"/>
                </p:tgtEl>
              </p:cMediaNode>
            </p:audio>
            <p:audio>
              <p:cMediaNode vol="100000">
                <p:cTn id="41" fill="hold" display="0">
                  <p:stCondLst>
                    <p:cond delay="indefinite"/>
                  </p:stCondLst>
                  <p:endCondLst>
                    <p:cond evt="onStopAudio" delay="0">
                      <p:tgtEl>
                        <p:sldTgt/>
                      </p:tgtEl>
                    </p:cond>
                  </p:endCondLst>
                </p:cTn>
                <p:tgtEl>
                  <p:spTgt spid="22"/>
                </p:tgtEl>
              </p:cMediaNode>
            </p:audio>
            <p:audio>
              <p:cMediaNode vol="100000">
                <p:cTn id="42" fill="hold" display="0">
                  <p:stCondLst>
                    <p:cond delay="indefinite"/>
                  </p:stCondLst>
                  <p:endCondLst>
                    <p:cond evt="onStopAudio" delay="0">
                      <p:tgtEl>
                        <p:sldTgt/>
                      </p:tgtEl>
                    </p:cond>
                  </p:endCondLst>
                </p:cTn>
                <p:tgtEl>
                  <p:spTgt spid="23"/>
                </p:tgtEl>
              </p:cMediaNode>
            </p:audio>
          </p:childTnLst>
        </p:cTn>
      </p:par>
    </p:tnLst>
    <p:bldLst>
      <p:bldP spid="11"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Google Shape;134;p19">
            <a:hlinkClick r:id="rId10"/>
            <a:extLst>
              <a:ext uri="{FF2B5EF4-FFF2-40B4-BE49-F238E27FC236}">
                <a16:creationId xmlns:a16="http://schemas.microsoft.com/office/drawing/2014/main" id="{374EFA55-2661-9B8F-FE28-99A37CE0AAEB}"/>
              </a:ext>
            </a:extLst>
          </p:cNvPr>
          <p:cNvPicPr preferRelativeResize="0"/>
          <p:nvPr/>
        </p:nvPicPr>
        <p:blipFill>
          <a:blip r:embed="rId11">
            <a:alphaModFix/>
          </a:blip>
          <a:stretch>
            <a:fillRect/>
          </a:stretch>
        </p:blipFill>
        <p:spPr>
          <a:xfrm>
            <a:off x="4879961" y="524287"/>
            <a:ext cx="1793340" cy="1655152"/>
          </a:xfrm>
          <a:prstGeom prst="rect">
            <a:avLst/>
          </a:prstGeom>
          <a:noFill/>
          <a:ln>
            <a:noFill/>
          </a:ln>
        </p:spPr>
      </p:pic>
      <p:pic>
        <p:nvPicPr>
          <p:cNvPr id="4" name="Picture 3">
            <a:extLst>
              <a:ext uri="{FF2B5EF4-FFF2-40B4-BE49-F238E27FC236}">
                <a16:creationId xmlns:a16="http://schemas.microsoft.com/office/drawing/2014/main" id="{25B72BEC-6FBF-8A71-6772-688F9D8A674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49406" y="541733"/>
            <a:ext cx="1611586" cy="1655152"/>
          </a:xfrm>
          <a:prstGeom prst="rect">
            <a:avLst/>
          </a:prstGeom>
        </p:spPr>
      </p:pic>
      <p:pic>
        <p:nvPicPr>
          <p:cNvPr id="5" name="Picture 4">
            <a:extLst>
              <a:ext uri="{FF2B5EF4-FFF2-40B4-BE49-F238E27FC236}">
                <a16:creationId xmlns:a16="http://schemas.microsoft.com/office/drawing/2014/main" id="{5FC254D4-C059-510C-808C-E616A3524DC7}"/>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2503611" y="792386"/>
            <a:ext cx="1675258" cy="1258054"/>
          </a:xfrm>
          <a:prstGeom prst="rect">
            <a:avLst/>
          </a:prstGeom>
        </p:spPr>
      </p:pic>
      <p:pic>
        <p:nvPicPr>
          <p:cNvPr id="6" name="Picture 5">
            <a:extLst>
              <a:ext uri="{FF2B5EF4-FFF2-40B4-BE49-F238E27FC236}">
                <a16:creationId xmlns:a16="http://schemas.microsoft.com/office/drawing/2014/main" id="{E4A73639-FFED-89D4-36AB-053CBCFBBED2}"/>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268791" y="611281"/>
            <a:ext cx="1570384" cy="1620264"/>
          </a:xfrm>
          <a:prstGeom prst="rect">
            <a:avLst/>
          </a:prstGeom>
        </p:spPr>
      </p:pic>
      <p:sp>
        <p:nvSpPr>
          <p:cNvPr id="7" name="TextBox 6">
            <a:extLst>
              <a:ext uri="{FF2B5EF4-FFF2-40B4-BE49-F238E27FC236}">
                <a16:creationId xmlns:a16="http://schemas.microsoft.com/office/drawing/2014/main" id="{5B3B6903-5025-FC36-6412-230BB8EBD95D}"/>
              </a:ext>
            </a:extLst>
          </p:cNvPr>
          <p:cNvSpPr txBox="1"/>
          <p:nvPr/>
        </p:nvSpPr>
        <p:spPr>
          <a:xfrm>
            <a:off x="5155106" y="3506104"/>
            <a:ext cx="116913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alone</a:t>
            </a:r>
          </a:p>
        </p:txBody>
      </p:sp>
      <p:sp>
        <p:nvSpPr>
          <p:cNvPr id="8" name="TextBox 7">
            <a:extLst>
              <a:ext uri="{FF2B5EF4-FFF2-40B4-BE49-F238E27FC236}">
                <a16:creationId xmlns:a16="http://schemas.microsoft.com/office/drawing/2014/main" id="{B4BFD2F7-3209-262D-B02A-378A674D1FB9}"/>
              </a:ext>
            </a:extLst>
          </p:cNvPr>
          <p:cNvSpPr txBox="1"/>
          <p:nvPr/>
        </p:nvSpPr>
        <p:spPr>
          <a:xfrm>
            <a:off x="7096972" y="3506104"/>
            <a:ext cx="174220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together</a:t>
            </a:r>
          </a:p>
        </p:txBody>
      </p:sp>
      <p:sp>
        <p:nvSpPr>
          <p:cNvPr id="9" name="TextBox 8">
            <a:extLst>
              <a:ext uri="{FF2B5EF4-FFF2-40B4-BE49-F238E27FC236}">
                <a16:creationId xmlns:a16="http://schemas.microsoft.com/office/drawing/2014/main" id="{F948A712-86CC-F95E-AC0F-4EF6F88750BE}"/>
              </a:ext>
            </a:extLst>
          </p:cNvPr>
          <p:cNvSpPr txBox="1"/>
          <p:nvPr/>
        </p:nvSpPr>
        <p:spPr>
          <a:xfrm>
            <a:off x="274935" y="3506104"/>
            <a:ext cx="168731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invite </a:t>
            </a:r>
          </a:p>
        </p:txBody>
      </p:sp>
      <p:sp>
        <p:nvSpPr>
          <p:cNvPr id="10" name="TextBox 9">
            <a:extLst>
              <a:ext uri="{FF2B5EF4-FFF2-40B4-BE49-F238E27FC236}">
                <a16:creationId xmlns:a16="http://schemas.microsoft.com/office/drawing/2014/main" id="{8260DC14-11FC-5B8B-E7A7-BD90E5946F44}"/>
              </a:ext>
            </a:extLst>
          </p:cNvPr>
          <p:cNvSpPr txBox="1"/>
          <p:nvPr/>
        </p:nvSpPr>
        <p:spPr>
          <a:xfrm>
            <a:off x="2640175" y="3506104"/>
            <a:ext cx="174220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crawl </a:t>
            </a:r>
          </a:p>
        </p:txBody>
      </p:sp>
      <p:pic>
        <p:nvPicPr>
          <p:cNvPr id="11" name="Recorded Sound">
            <a:hlinkClick r:id="" action="ppaction://media"/>
            <a:extLst>
              <a:ext uri="{FF2B5EF4-FFF2-40B4-BE49-F238E27FC236}">
                <a16:creationId xmlns:a16="http://schemas.microsoft.com/office/drawing/2014/main" id="{90616475-F65C-5A31-7E38-E6BD80CE4A1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92389" y="2702934"/>
            <a:ext cx="487363" cy="487363"/>
          </a:xfrm>
          <a:prstGeom prst="rect">
            <a:avLst/>
          </a:prstGeom>
        </p:spPr>
      </p:pic>
      <p:pic>
        <p:nvPicPr>
          <p:cNvPr id="13" name="Recorded Sound">
            <a:hlinkClick r:id="" action="ppaction://media"/>
            <a:extLst>
              <a:ext uri="{FF2B5EF4-FFF2-40B4-BE49-F238E27FC236}">
                <a16:creationId xmlns:a16="http://schemas.microsoft.com/office/drawing/2014/main" id="{D17F39F0-8C84-4EAA-AF8C-797F3A71699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267594" y="2702934"/>
            <a:ext cx="487363" cy="487363"/>
          </a:xfrm>
          <a:prstGeom prst="rect">
            <a:avLst/>
          </a:prstGeom>
        </p:spPr>
      </p:pic>
      <p:pic>
        <p:nvPicPr>
          <p:cNvPr id="16" name="Recorded Sound">
            <a:hlinkClick r:id="" action="ppaction://media"/>
            <a:extLst>
              <a:ext uri="{FF2B5EF4-FFF2-40B4-BE49-F238E27FC236}">
                <a16:creationId xmlns:a16="http://schemas.microsoft.com/office/drawing/2014/main" id="{186ADC55-AF1F-D0EE-B53D-AFF44F9EFAE8}"/>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420908" y="2702933"/>
            <a:ext cx="487363" cy="487363"/>
          </a:xfrm>
          <a:prstGeom prst="rect">
            <a:avLst/>
          </a:prstGeom>
        </p:spPr>
      </p:pic>
      <p:pic>
        <p:nvPicPr>
          <p:cNvPr id="17" name="Recorded Sound">
            <a:hlinkClick r:id="" action="ppaction://media"/>
            <a:extLst>
              <a:ext uri="{FF2B5EF4-FFF2-40B4-BE49-F238E27FC236}">
                <a16:creationId xmlns:a16="http://schemas.microsoft.com/office/drawing/2014/main" id="{147320E7-B70C-FD41-88EF-FBB9636877EF}"/>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7724391" y="2682291"/>
            <a:ext cx="487363" cy="487363"/>
          </a:xfrm>
          <a:prstGeom prst="rect">
            <a:avLst/>
          </a:prstGeom>
        </p:spPr>
      </p:pic>
    </p:spTree>
    <p:extLst>
      <p:ext uri="{BB962C8B-B14F-4D97-AF65-F5344CB8AC3E}">
        <p14:creationId xmlns:p14="http://schemas.microsoft.com/office/powerpoint/2010/main" val="194131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815"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699" fill="hold"/>
                                        <p:tgtEl>
                                          <p:spTgt spid="1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117" fill="hold"/>
                                        <p:tgtEl>
                                          <p:spTgt spid="16"/>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35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1"/>
                </p:tgtEl>
              </p:cMediaNode>
            </p:audio>
            <p:audio>
              <p:cMediaNode vol="100000">
                <p:cTn id="40" fill="hold" display="0">
                  <p:stCondLst>
                    <p:cond delay="indefinite"/>
                  </p:stCondLst>
                  <p:endCondLst>
                    <p:cond evt="onStopAudio" delay="0">
                      <p:tgtEl>
                        <p:sldTgt/>
                      </p:tgtEl>
                    </p:cond>
                  </p:endCondLst>
                </p:cTn>
                <p:tgtEl>
                  <p:spTgt spid="13"/>
                </p:tgtEl>
              </p:cMediaNode>
            </p:audio>
            <p:audio>
              <p:cMediaNode vol="100000">
                <p:cTn id="41" fill="hold" display="0">
                  <p:stCondLst>
                    <p:cond delay="indefinite"/>
                  </p:stCondLst>
                  <p:endCondLst>
                    <p:cond evt="onStopAudio" delay="0">
                      <p:tgtEl>
                        <p:sldTgt/>
                      </p:tgtEl>
                    </p:cond>
                  </p:endCondLst>
                </p:cTn>
                <p:tgtEl>
                  <p:spTgt spid="16"/>
                </p:tgtEl>
              </p:cMediaNode>
            </p:audio>
            <p:audio>
              <p:cMediaNode vol="100000">
                <p:cTn id="42" fill="hold" display="0">
                  <p:stCondLst>
                    <p:cond delay="indefinite"/>
                  </p:stCondLst>
                  <p:endCondLst>
                    <p:cond evt="onStopAudio" delay="0">
                      <p:tgtEl>
                        <p:sldTgt/>
                      </p:tgtEl>
                    </p:cond>
                  </p:endCondLst>
                </p:cTn>
                <p:tgtEl>
                  <p:spTgt spid="17"/>
                </p:tgtEl>
              </p:cMediaNode>
            </p:audio>
          </p:childTnLst>
        </p:cTn>
      </p:par>
    </p:tnLst>
    <p:bldLst>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3" name="Group 2">
            <a:extLst>
              <a:ext uri="{FF2B5EF4-FFF2-40B4-BE49-F238E27FC236}">
                <a16:creationId xmlns:a16="http://schemas.microsoft.com/office/drawing/2014/main" id="{DD7C392F-6A55-5CBC-5CEB-22756A4A26A3}"/>
              </a:ext>
            </a:extLst>
          </p:cNvPr>
          <p:cNvGrpSpPr/>
          <p:nvPr/>
        </p:nvGrpSpPr>
        <p:grpSpPr>
          <a:xfrm>
            <a:off x="438615" y="449836"/>
            <a:ext cx="1627736" cy="1821542"/>
            <a:chOff x="746760" y="1006842"/>
            <a:chExt cx="2249731" cy="2517594"/>
          </a:xfrm>
        </p:grpSpPr>
        <p:pic>
          <p:nvPicPr>
            <p:cNvPr id="4" name="Google Shape;133;p18">
              <a:hlinkClick r:id="rId11"/>
              <a:extLst>
                <a:ext uri="{FF2B5EF4-FFF2-40B4-BE49-F238E27FC236}">
                  <a16:creationId xmlns:a16="http://schemas.microsoft.com/office/drawing/2014/main" id="{99C55864-76EB-0FA3-63C7-20380C3A4C1D}"/>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746760" y="1152892"/>
              <a:ext cx="2249731" cy="2371544"/>
            </a:xfrm>
            <a:prstGeom prst="rect">
              <a:avLst/>
            </a:prstGeom>
            <a:noFill/>
            <a:ln>
              <a:noFill/>
            </a:ln>
          </p:spPr>
        </p:pic>
        <p:pic>
          <p:nvPicPr>
            <p:cNvPr id="5" name="Picture 4" descr="Empty paper shopping bags set Free Vector">
              <a:extLst>
                <a:ext uri="{FF2B5EF4-FFF2-40B4-BE49-F238E27FC236}">
                  <a16:creationId xmlns:a16="http://schemas.microsoft.com/office/drawing/2014/main" id="{FD6A538E-00DD-1EFC-7EE1-55541F8D0784}"/>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948703" y="1006842"/>
              <a:ext cx="867200" cy="1281257"/>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Google Shape;132;p18">
            <a:hlinkClick r:id="rId14"/>
            <a:extLst>
              <a:ext uri="{FF2B5EF4-FFF2-40B4-BE49-F238E27FC236}">
                <a16:creationId xmlns:a16="http://schemas.microsoft.com/office/drawing/2014/main" id="{A6C8766D-9877-1A18-D75D-78FDC1B80F7A}"/>
              </a:ext>
            </a:extLst>
          </p:cNvPr>
          <p:cNvPicPr preferRelativeResize="0"/>
          <p:nvPr/>
        </p:nvPicPr>
        <p:blipFill>
          <a:blip r:embed="rId15" cstate="print">
            <a:alphaModFix/>
            <a:extLst>
              <a:ext uri="{28A0092B-C50C-407E-A947-70E740481C1C}">
                <a14:useLocalDpi xmlns:a14="http://schemas.microsoft.com/office/drawing/2010/main"/>
              </a:ext>
            </a:extLst>
          </a:blip>
          <a:stretch>
            <a:fillRect/>
          </a:stretch>
        </p:blipFill>
        <p:spPr>
          <a:xfrm>
            <a:off x="2657299" y="365119"/>
            <a:ext cx="1739026" cy="2023475"/>
          </a:xfrm>
          <a:prstGeom prst="rect">
            <a:avLst/>
          </a:prstGeom>
          <a:noFill/>
          <a:ln>
            <a:noFill/>
          </a:ln>
        </p:spPr>
      </p:pic>
      <p:pic>
        <p:nvPicPr>
          <p:cNvPr id="7" name="Google Shape;134;p18">
            <a:hlinkClick r:id="rId16"/>
            <a:extLst>
              <a:ext uri="{FF2B5EF4-FFF2-40B4-BE49-F238E27FC236}">
                <a16:creationId xmlns:a16="http://schemas.microsoft.com/office/drawing/2014/main" id="{D0A3EDB1-76D8-817A-267E-48B14EC43741}"/>
              </a:ext>
            </a:extLst>
          </p:cNvPr>
          <p:cNvPicPr preferRelativeResize="0"/>
          <p:nvPr/>
        </p:nvPicPr>
        <p:blipFill rotWithShape="1">
          <a:blip r:embed="rId17" cstate="print">
            <a:alphaModFix/>
            <a:extLst>
              <a:ext uri="{28A0092B-C50C-407E-A947-70E740481C1C}">
                <a14:useLocalDpi xmlns:a14="http://schemas.microsoft.com/office/drawing/2010/main"/>
              </a:ext>
            </a:extLst>
          </a:blip>
          <a:srcRect l="9117" t="32893" r="11806" b="19765"/>
          <a:stretch/>
        </p:blipFill>
        <p:spPr>
          <a:xfrm rot="17522739">
            <a:off x="4805763" y="996001"/>
            <a:ext cx="1666930" cy="761712"/>
          </a:xfrm>
          <a:prstGeom prst="rect">
            <a:avLst/>
          </a:prstGeom>
          <a:noFill/>
          <a:ln>
            <a:noFill/>
          </a:ln>
        </p:spPr>
      </p:pic>
      <p:pic>
        <p:nvPicPr>
          <p:cNvPr id="8" name="Picture 2" descr="Wallet filled with money Free Vector">
            <a:extLst>
              <a:ext uri="{FF2B5EF4-FFF2-40B4-BE49-F238E27FC236}">
                <a16:creationId xmlns:a16="http://schemas.microsoft.com/office/drawing/2014/main" id="{920CCDCA-57FA-2742-D18E-F9FD6D18729C}"/>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rot="16374105">
            <a:off x="7232867" y="815399"/>
            <a:ext cx="1718670" cy="11408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9F8968-644F-23C3-C5A7-32CF0531B19B}"/>
              </a:ext>
            </a:extLst>
          </p:cNvPr>
          <p:cNvSpPr txBox="1"/>
          <p:nvPr/>
        </p:nvSpPr>
        <p:spPr>
          <a:xfrm>
            <a:off x="5083581" y="3560718"/>
            <a:ext cx="122149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key</a:t>
            </a:r>
          </a:p>
        </p:txBody>
      </p:sp>
      <p:sp>
        <p:nvSpPr>
          <p:cNvPr id="10" name="TextBox 9">
            <a:extLst>
              <a:ext uri="{FF2B5EF4-FFF2-40B4-BE49-F238E27FC236}">
                <a16:creationId xmlns:a16="http://schemas.microsoft.com/office/drawing/2014/main" id="{0C5D6E80-A15B-4639-ECE8-DA6035978B52}"/>
              </a:ext>
            </a:extLst>
          </p:cNvPr>
          <p:cNvSpPr txBox="1"/>
          <p:nvPr/>
        </p:nvSpPr>
        <p:spPr>
          <a:xfrm>
            <a:off x="565706" y="3560718"/>
            <a:ext cx="148508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bag</a:t>
            </a:r>
          </a:p>
        </p:txBody>
      </p:sp>
      <p:sp>
        <p:nvSpPr>
          <p:cNvPr id="11" name="TextBox 10">
            <a:extLst>
              <a:ext uri="{FF2B5EF4-FFF2-40B4-BE49-F238E27FC236}">
                <a16:creationId xmlns:a16="http://schemas.microsoft.com/office/drawing/2014/main" id="{491B4A49-BAC9-FBDD-810A-0D613F8527BC}"/>
              </a:ext>
            </a:extLst>
          </p:cNvPr>
          <p:cNvSpPr txBox="1"/>
          <p:nvPr/>
        </p:nvSpPr>
        <p:spPr>
          <a:xfrm>
            <a:off x="2792186" y="3560718"/>
            <a:ext cx="1268234"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an ID</a:t>
            </a:r>
          </a:p>
        </p:txBody>
      </p:sp>
      <p:sp>
        <p:nvSpPr>
          <p:cNvPr id="12" name="TextBox 11">
            <a:extLst>
              <a:ext uri="{FF2B5EF4-FFF2-40B4-BE49-F238E27FC236}">
                <a16:creationId xmlns:a16="http://schemas.microsoft.com/office/drawing/2014/main" id="{11BEBD27-E714-A03D-524B-7677AE6D7C2F}"/>
              </a:ext>
            </a:extLst>
          </p:cNvPr>
          <p:cNvSpPr txBox="1"/>
          <p:nvPr/>
        </p:nvSpPr>
        <p:spPr>
          <a:xfrm>
            <a:off x="7220296" y="3560718"/>
            <a:ext cx="160403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wallet</a:t>
            </a:r>
          </a:p>
        </p:txBody>
      </p:sp>
      <p:pic>
        <p:nvPicPr>
          <p:cNvPr id="17" name="Recorded Sound">
            <a:hlinkClick r:id="" action="ppaction://media"/>
            <a:extLst>
              <a:ext uri="{FF2B5EF4-FFF2-40B4-BE49-F238E27FC236}">
                <a16:creationId xmlns:a16="http://schemas.microsoft.com/office/drawing/2014/main" id="{FDB04402-35C4-5D40-F621-D022D85DB71A}"/>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08801" y="2742856"/>
            <a:ext cx="487363" cy="487363"/>
          </a:xfrm>
          <a:prstGeom prst="rect">
            <a:avLst/>
          </a:prstGeom>
        </p:spPr>
      </p:pic>
      <p:pic>
        <p:nvPicPr>
          <p:cNvPr id="18" name="Recorded Sound">
            <a:hlinkClick r:id="" action="ppaction://media"/>
            <a:extLst>
              <a:ext uri="{FF2B5EF4-FFF2-40B4-BE49-F238E27FC236}">
                <a16:creationId xmlns:a16="http://schemas.microsoft.com/office/drawing/2014/main" id="{2C33AA8F-C858-6C65-3797-8B8F672C2A2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3126521" y="2713851"/>
            <a:ext cx="487363" cy="487363"/>
          </a:xfrm>
          <a:prstGeom prst="rect">
            <a:avLst/>
          </a:prstGeom>
        </p:spPr>
      </p:pic>
      <p:pic>
        <p:nvPicPr>
          <p:cNvPr id="20" name="Recorded Sound">
            <a:hlinkClick r:id="" action="ppaction://media"/>
            <a:extLst>
              <a:ext uri="{FF2B5EF4-FFF2-40B4-BE49-F238E27FC236}">
                <a16:creationId xmlns:a16="http://schemas.microsoft.com/office/drawing/2014/main" id="{ED751DD9-74F7-177E-A21F-2B3A3CEBBADC}"/>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5395546" y="2729412"/>
            <a:ext cx="487363" cy="487363"/>
          </a:xfrm>
          <a:prstGeom prst="rect">
            <a:avLst/>
          </a:prstGeom>
        </p:spPr>
      </p:pic>
      <p:pic>
        <p:nvPicPr>
          <p:cNvPr id="21" name="Recorded Sound">
            <a:hlinkClick r:id="" action="ppaction://media"/>
            <a:extLst>
              <a:ext uri="{FF2B5EF4-FFF2-40B4-BE49-F238E27FC236}">
                <a16:creationId xmlns:a16="http://schemas.microsoft.com/office/drawing/2014/main" id="{EECABE64-35C3-7D8C-4767-17E2C50D60ED}"/>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7754139" y="2713164"/>
            <a:ext cx="487363" cy="487363"/>
          </a:xfrm>
          <a:prstGeom prst="rect">
            <a:avLst/>
          </a:prstGeom>
        </p:spPr>
      </p:pic>
    </p:spTree>
    <p:extLst>
      <p:ext uri="{BB962C8B-B14F-4D97-AF65-F5344CB8AC3E}">
        <p14:creationId xmlns:p14="http://schemas.microsoft.com/office/powerpoint/2010/main" val="170693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866" fill="hold"/>
                                        <p:tgtEl>
                                          <p:spTgt spid="17"/>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094"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163" fill="hold"/>
                                        <p:tgtEl>
                                          <p:spTgt spid="20"/>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45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7"/>
                </p:tgtEl>
              </p:cMediaNode>
            </p:audio>
            <p:audio>
              <p:cMediaNode vol="100000">
                <p:cTn id="40" fill="hold" display="0">
                  <p:stCondLst>
                    <p:cond delay="indefinite"/>
                  </p:stCondLst>
                  <p:endCondLst>
                    <p:cond evt="onStopAudio" delay="0">
                      <p:tgtEl>
                        <p:sldTgt/>
                      </p:tgtEl>
                    </p:cond>
                  </p:endCondLst>
                </p:cTn>
                <p:tgtEl>
                  <p:spTgt spid="18"/>
                </p:tgtEl>
              </p:cMediaNode>
            </p:audio>
            <p:audio>
              <p:cMediaNode vol="100000">
                <p:cTn id="41" fill="hold" display="0">
                  <p:stCondLst>
                    <p:cond delay="indefinite"/>
                  </p:stCondLst>
                  <p:endCondLst>
                    <p:cond evt="onStopAudio" delay="0">
                      <p:tgtEl>
                        <p:sldTgt/>
                      </p:tgtEl>
                    </p:cond>
                  </p:endCondLst>
                </p:cTn>
                <p:tgtEl>
                  <p:spTgt spid="20"/>
                </p:tgtEl>
              </p:cMediaNode>
            </p:audio>
            <p:audio>
              <p:cMediaNode vol="100000">
                <p:cTn id="42" fill="hold" display="0">
                  <p:stCondLst>
                    <p:cond delay="indefinite"/>
                  </p:stCondLst>
                  <p:endCondLst>
                    <p:cond evt="onStopAudio" delay="0">
                      <p:tgtEl>
                        <p:sldTgt/>
                      </p:tgtEl>
                    </p:cond>
                  </p:endCondLst>
                </p:cTn>
                <p:tgtEl>
                  <p:spTgt spid="21"/>
                </p:tgtEl>
              </p:cMediaNode>
            </p:audio>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Google Shape;146;p19">
            <a:hlinkClick r:id="rId10"/>
            <a:extLst>
              <a:ext uri="{FF2B5EF4-FFF2-40B4-BE49-F238E27FC236}">
                <a16:creationId xmlns:a16="http://schemas.microsoft.com/office/drawing/2014/main" id="{D2915A3E-FBF6-06A8-2FD6-56A3CFE9742C}"/>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rot="7">
            <a:off x="446049" y="1082833"/>
            <a:ext cx="1445734" cy="940288"/>
          </a:xfrm>
          <a:prstGeom prst="rect">
            <a:avLst/>
          </a:prstGeom>
          <a:noFill/>
          <a:ln>
            <a:noFill/>
          </a:ln>
        </p:spPr>
      </p:pic>
      <p:pic>
        <p:nvPicPr>
          <p:cNvPr id="4" name="Picture 3">
            <a:extLst>
              <a:ext uri="{FF2B5EF4-FFF2-40B4-BE49-F238E27FC236}">
                <a16:creationId xmlns:a16="http://schemas.microsoft.com/office/drawing/2014/main" id="{58DB1A49-148D-03B0-142D-6B1A72F0C7D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197964" y="846545"/>
            <a:ext cx="1515390" cy="1176578"/>
          </a:xfrm>
          <a:prstGeom prst="rect">
            <a:avLst/>
          </a:prstGeom>
        </p:spPr>
      </p:pic>
      <p:pic>
        <p:nvPicPr>
          <p:cNvPr id="5" name="Picture 2" descr="Collection of different sizes travel luggage retro old style in leather isolated on white background Free Vector">
            <a:extLst>
              <a:ext uri="{FF2B5EF4-FFF2-40B4-BE49-F238E27FC236}">
                <a16:creationId xmlns:a16="http://schemas.microsoft.com/office/drawing/2014/main" id="{56BFCBB8-3A04-4417-A321-CB202AD86E4A}"/>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4864713" y="639503"/>
            <a:ext cx="1752358" cy="15147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nglasses realistic set with different models of sun goggles with metal and plastic frames with shadows Free Vector">
            <a:extLst>
              <a:ext uri="{FF2B5EF4-FFF2-40B4-BE49-F238E27FC236}">
                <a16:creationId xmlns:a16="http://schemas.microsoft.com/office/drawing/2014/main" id="{200A74EB-DEE9-70D2-C6CC-61BB10A44CEC}"/>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2764829" y="378085"/>
            <a:ext cx="1445736" cy="20375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E535BF9-2A0C-AAB1-C506-2B693B1BF5D3}"/>
              </a:ext>
            </a:extLst>
          </p:cNvPr>
          <p:cNvSpPr txBox="1"/>
          <p:nvPr/>
        </p:nvSpPr>
        <p:spPr>
          <a:xfrm>
            <a:off x="458351" y="3560718"/>
            <a:ext cx="1485088" cy="954107"/>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 face mask</a:t>
            </a:r>
          </a:p>
        </p:txBody>
      </p:sp>
      <p:sp>
        <p:nvSpPr>
          <p:cNvPr id="9" name="TextBox 8">
            <a:extLst>
              <a:ext uri="{FF2B5EF4-FFF2-40B4-BE49-F238E27FC236}">
                <a16:creationId xmlns:a16="http://schemas.microsoft.com/office/drawing/2014/main" id="{00974196-7C8D-D080-3B91-B7537170E431}"/>
              </a:ext>
            </a:extLst>
          </p:cNvPr>
          <p:cNvSpPr txBox="1"/>
          <p:nvPr/>
        </p:nvSpPr>
        <p:spPr>
          <a:xfrm>
            <a:off x="7065749" y="3504096"/>
            <a:ext cx="1779815" cy="954107"/>
          </a:xfrm>
          <a:prstGeom prst="rect">
            <a:avLst/>
          </a:prstGeom>
          <a:noFill/>
        </p:spPr>
        <p:txBody>
          <a:bodyPr wrap="square" rtlCol="0">
            <a:spAutoFit/>
          </a:bodyPr>
          <a:lstStyle/>
          <a:p>
            <a:pPr algn="ctr"/>
            <a:r>
              <a:rPr lang="en-US" sz="2800" dirty="0">
                <a:highlight>
                  <a:srgbClr val="FFFF00"/>
                </a:highlight>
                <a:latin typeface="Verdana" panose="020B0604030504040204" pitchFamily="34" charset="0"/>
                <a:ea typeface="Verdana" panose="020B0604030504040204" pitchFamily="34" charset="0"/>
              </a:rPr>
              <a:t>bubble</a:t>
            </a:r>
            <a:r>
              <a:rPr lang="en-US" sz="2800" dirty="0">
                <a:latin typeface="Verdana" panose="020B0604030504040204" pitchFamily="34" charset="0"/>
                <a:ea typeface="Verdana" panose="020B0604030504040204" pitchFamily="34" charset="0"/>
              </a:rPr>
              <a:t> gum</a:t>
            </a:r>
          </a:p>
        </p:txBody>
      </p:sp>
      <p:sp>
        <p:nvSpPr>
          <p:cNvPr id="10" name="TextBox 9">
            <a:extLst>
              <a:ext uri="{FF2B5EF4-FFF2-40B4-BE49-F238E27FC236}">
                <a16:creationId xmlns:a16="http://schemas.microsoft.com/office/drawing/2014/main" id="{DEE3F210-990B-3323-9805-58023773B224}"/>
              </a:ext>
            </a:extLst>
          </p:cNvPr>
          <p:cNvSpPr txBox="1"/>
          <p:nvPr/>
        </p:nvSpPr>
        <p:spPr>
          <a:xfrm>
            <a:off x="4913651" y="3560718"/>
            <a:ext cx="170342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luggage</a:t>
            </a:r>
          </a:p>
        </p:txBody>
      </p:sp>
      <p:sp>
        <p:nvSpPr>
          <p:cNvPr id="11" name="TextBox 10">
            <a:extLst>
              <a:ext uri="{FF2B5EF4-FFF2-40B4-BE49-F238E27FC236}">
                <a16:creationId xmlns:a16="http://schemas.microsoft.com/office/drawing/2014/main" id="{38651B40-0B1E-01C1-4B9F-242EDBED697D}"/>
              </a:ext>
            </a:extLst>
          </p:cNvPr>
          <p:cNvSpPr txBox="1"/>
          <p:nvPr/>
        </p:nvSpPr>
        <p:spPr>
          <a:xfrm>
            <a:off x="2349190" y="3560718"/>
            <a:ext cx="214846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sunglasses</a:t>
            </a:r>
          </a:p>
        </p:txBody>
      </p:sp>
      <p:pic>
        <p:nvPicPr>
          <p:cNvPr id="8" name="Recorded Sound">
            <a:hlinkClick r:id="" action="ppaction://media"/>
            <a:extLst>
              <a:ext uri="{FF2B5EF4-FFF2-40B4-BE49-F238E27FC236}">
                <a16:creationId xmlns:a16="http://schemas.microsoft.com/office/drawing/2014/main" id="{A8086A8F-BEA8-6991-3D66-080234F1FAA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5234" y="2758454"/>
            <a:ext cx="487363" cy="487363"/>
          </a:xfrm>
          <a:prstGeom prst="rect">
            <a:avLst/>
          </a:prstGeom>
        </p:spPr>
      </p:pic>
      <p:pic>
        <p:nvPicPr>
          <p:cNvPr id="16" name="Recorded Sound">
            <a:hlinkClick r:id="" action="ppaction://media"/>
            <a:extLst>
              <a:ext uri="{FF2B5EF4-FFF2-40B4-BE49-F238E27FC236}">
                <a16:creationId xmlns:a16="http://schemas.microsoft.com/office/drawing/2014/main" id="{63E778B1-2606-E551-267A-F8F1DC3FF0ED}"/>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3160313" y="2744494"/>
            <a:ext cx="487363" cy="487363"/>
          </a:xfrm>
          <a:prstGeom prst="rect">
            <a:avLst/>
          </a:prstGeom>
        </p:spPr>
      </p:pic>
      <p:pic>
        <p:nvPicPr>
          <p:cNvPr id="17" name="Recorded Sound">
            <a:hlinkClick r:id="" action="ppaction://media"/>
            <a:extLst>
              <a:ext uri="{FF2B5EF4-FFF2-40B4-BE49-F238E27FC236}">
                <a16:creationId xmlns:a16="http://schemas.microsoft.com/office/drawing/2014/main" id="{0AED88B3-3BB8-4EB1-0CF3-C11DC76F9B7B}"/>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436144" y="2735536"/>
            <a:ext cx="487363" cy="487363"/>
          </a:xfrm>
          <a:prstGeom prst="rect">
            <a:avLst/>
          </a:prstGeom>
        </p:spPr>
      </p:pic>
      <p:pic>
        <p:nvPicPr>
          <p:cNvPr id="19" name="Recorded Sound">
            <a:hlinkClick r:id="" action="ppaction://media"/>
            <a:extLst>
              <a:ext uri="{FF2B5EF4-FFF2-40B4-BE49-F238E27FC236}">
                <a16:creationId xmlns:a16="http://schemas.microsoft.com/office/drawing/2014/main" id="{49E9243F-4621-2D0A-E408-E27D60EA3089}"/>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642225" y="2726578"/>
            <a:ext cx="487363" cy="487363"/>
          </a:xfrm>
          <a:prstGeom prst="rect">
            <a:avLst/>
          </a:prstGeom>
        </p:spPr>
      </p:pic>
    </p:spTree>
    <p:extLst>
      <p:ext uri="{BB962C8B-B14F-4D97-AF65-F5344CB8AC3E}">
        <p14:creationId xmlns:p14="http://schemas.microsoft.com/office/powerpoint/2010/main" val="78728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836" fill="hold"/>
                                        <p:tgtEl>
                                          <p:spTgt spid="8"/>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453"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069"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25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8"/>
                </p:tgtEl>
              </p:cMediaNode>
            </p:audio>
            <p:audio>
              <p:cMediaNode vol="100000">
                <p:cTn id="40" fill="hold" display="0">
                  <p:stCondLst>
                    <p:cond delay="indefinite"/>
                  </p:stCondLst>
                  <p:endCondLst>
                    <p:cond evt="onStopAudio" delay="0">
                      <p:tgtEl>
                        <p:sldTgt/>
                      </p:tgtEl>
                    </p:cond>
                  </p:endCondLst>
                </p:cTn>
                <p:tgtEl>
                  <p:spTgt spid="16"/>
                </p:tgtEl>
              </p:cMediaNode>
            </p:audio>
            <p:audio>
              <p:cMediaNode vol="100000">
                <p:cTn id="41" fill="hold" display="0">
                  <p:stCondLst>
                    <p:cond delay="indefinite"/>
                  </p:stCondLst>
                  <p:endCondLst>
                    <p:cond evt="onStopAudio" delay="0">
                      <p:tgtEl>
                        <p:sldTgt/>
                      </p:tgtEl>
                    </p:cond>
                  </p:endCondLst>
                </p:cTn>
                <p:tgtEl>
                  <p:spTgt spid="17"/>
                </p:tgtEl>
              </p:cMediaNode>
            </p:audio>
            <p:audio>
              <p:cMediaNode vol="100000">
                <p:cTn id="42" fill="hold" display="0">
                  <p:stCondLst>
                    <p:cond delay="indefinite"/>
                  </p:stCondLst>
                  <p:endCondLst>
                    <p:cond evt="onStopAudio" delay="0">
                      <p:tgtEl>
                        <p:sldTgt/>
                      </p:tgtEl>
                    </p:cond>
                  </p:endCondLst>
                </p:cTn>
                <p:tgtEl>
                  <p:spTgt spid="19"/>
                </p:tgtEl>
              </p:cMediaNode>
            </p:audio>
          </p:childTnLst>
        </p:cTn>
      </p:par>
    </p:tnLst>
    <p:bldLst>
      <p:bldP spid="7"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119ACD61-F5AA-30EC-B8D3-B2A42480E08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flipH="1">
            <a:off x="6950104" y="426631"/>
            <a:ext cx="1935898" cy="1814864"/>
          </a:xfrm>
          <a:prstGeom prst="rect">
            <a:avLst/>
          </a:prstGeom>
        </p:spPr>
      </p:pic>
      <p:pic>
        <p:nvPicPr>
          <p:cNvPr id="4" name="Picture 2" descr="Pouring water in glass out household filter pitcher through carbon cartridge realistic composition purification process Free Vector">
            <a:extLst>
              <a:ext uri="{FF2B5EF4-FFF2-40B4-BE49-F238E27FC236}">
                <a16:creationId xmlns:a16="http://schemas.microsoft.com/office/drawing/2014/main" id="{7062233A-963C-3D35-784D-A108391E98F3}"/>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5083865" y="426631"/>
            <a:ext cx="1433330" cy="18148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44E96B-A4B8-3937-62D2-E60F9BB0027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3737"/>
          <a:stretch/>
        </p:blipFill>
        <p:spPr>
          <a:xfrm>
            <a:off x="2864042" y="275615"/>
            <a:ext cx="1026374" cy="2116896"/>
          </a:xfrm>
          <a:prstGeom prst="rect">
            <a:avLst/>
          </a:prstGeom>
        </p:spPr>
      </p:pic>
      <p:pic>
        <p:nvPicPr>
          <p:cNvPr id="6" name="Picture 5">
            <a:extLst>
              <a:ext uri="{FF2B5EF4-FFF2-40B4-BE49-F238E27FC236}">
                <a16:creationId xmlns:a16="http://schemas.microsoft.com/office/drawing/2014/main" id="{C64BA7D5-CEF5-E1C4-A439-085568601D9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34537" y="604640"/>
            <a:ext cx="1502846" cy="1528436"/>
          </a:xfrm>
          <a:prstGeom prst="rect">
            <a:avLst/>
          </a:prstGeom>
        </p:spPr>
      </p:pic>
      <p:sp>
        <p:nvSpPr>
          <p:cNvPr id="7" name="TextBox 6">
            <a:extLst>
              <a:ext uri="{FF2B5EF4-FFF2-40B4-BE49-F238E27FC236}">
                <a16:creationId xmlns:a16="http://schemas.microsoft.com/office/drawing/2014/main" id="{D3800B30-4AD7-4774-7A47-5BB9F807C7FB}"/>
              </a:ext>
            </a:extLst>
          </p:cNvPr>
          <p:cNvSpPr txBox="1"/>
          <p:nvPr/>
        </p:nvSpPr>
        <p:spPr>
          <a:xfrm>
            <a:off x="453243" y="3514844"/>
            <a:ext cx="138414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ring </a:t>
            </a:r>
          </a:p>
        </p:txBody>
      </p:sp>
      <p:sp>
        <p:nvSpPr>
          <p:cNvPr id="8" name="TextBox 7">
            <a:extLst>
              <a:ext uri="{FF2B5EF4-FFF2-40B4-BE49-F238E27FC236}">
                <a16:creationId xmlns:a16="http://schemas.microsoft.com/office/drawing/2014/main" id="{C391E6C9-7D85-1564-6127-F9FB9FEF0CE5}"/>
              </a:ext>
            </a:extLst>
          </p:cNvPr>
          <p:cNvSpPr txBox="1"/>
          <p:nvPr/>
        </p:nvSpPr>
        <p:spPr>
          <a:xfrm>
            <a:off x="7156410" y="3514844"/>
            <a:ext cx="153434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pack</a:t>
            </a:r>
          </a:p>
        </p:txBody>
      </p:sp>
      <p:sp>
        <p:nvSpPr>
          <p:cNvPr id="9" name="TextBox 8">
            <a:extLst>
              <a:ext uri="{FF2B5EF4-FFF2-40B4-BE49-F238E27FC236}">
                <a16:creationId xmlns:a16="http://schemas.microsoft.com/office/drawing/2014/main" id="{27AC1F43-CC77-6560-7C93-BBD74D01DA53}"/>
              </a:ext>
            </a:extLst>
          </p:cNvPr>
          <p:cNvSpPr txBox="1"/>
          <p:nvPr/>
        </p:nvSpPr>
        <p:spPr>
          <a:xfrm>
            <a:off x="5171141" y="3514844"/>
            <a:ext cx="109538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fill </a:t>
            </a:r>
          </a:p>
        </p:txBody>
      </p:sp>
      <p:sp>
        <p:nvSpPr>
          <p:cNvPr id="10" name="TextBox 9">
            <a:extLst>
              <a:ext uri="{FF2B5EF4-FFF2-40B4-BE49-F238E27FC236}">
                <a16:creationId xmlns:a16="http://schemas.microsoft.com/office/drawing/2014/main" id="{4E577E4B-4F07-03E3-AB29-23BF83A8BBB5}"/>
              </a:ext>
            </a:extLst>
          </p:cNvPr>
          <p:cNvSpPr txBox="1"/>
          <p:nvPr/>
        </p:nvSpPr>
        <p:spPr>
          <a:xfrm>
            <a:off x="2725771" y="3514844"/>
            <a:ext cx="146339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hold </a:t>
            </a:r>
          </a:p>
        </p:txBody>
      </p:sp>
      <p:pic>
        <p:nvPicPr>
          <p:cNvPr id="18" name="Recorded Sound">
            <a:hlinkClick r:id="" action="ppaction://media"/>
            <a:extLst>
              <a:ext uri="{FF2B5EF4-FFF2-40B4-BE49-F238E27FC236}">
                <a16:creationId xmlns:a16="http://schemas.microsoft.com/office/drawing/2014/main" id="{DC2F69CC-145E-03BC-00DA-FDB65933E75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2423" y="2737715"/>
            <a:ext cx="487363" cy="487363"/>
          </a:xfrm>
          <a:prstGeom prst="rect">
            <a:avLst/>
          </a:prstGeom>
        </p:spPr>
      </p:pic>
      <p:pic>
        <p:nvPicPr>
          <p:cNvPr id="21" name="Recorded Sound">
            <a:hlinkClick r:id="" action="ppaction://media"/>
            <a:extLst>
              <a:ext uri="{FF2B5EF4-FFF2-40B4-BE49-F238E27FC236}">
                <a16:creationId xmlns:a16="http://schemas.microsoft.com/office/drawing/2014/main" id="{FA188351-0B81-8192-06B7-EC4208067EE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210571" y="2737714"/>
            <a:ext cx="487363" cy="487363"/>
          </a:xfrm>
          <a:prstGeom prst="rect">
            <a:avLst/>
          </a:prstGeom>
        </p:spPr>
      </p:pic>
      <p:pic>
        <p:nvPicPr>
          <p:cNvPr id="25" name="Recorded Sound">
            <a:hlinkClick r:id="" action="ppaction://media"/>
            <a:extLst>
              <a:ext uri="{FF2B5EF4-FFF2-40B4-BE49-F238E27FC236}">
                <a16:creationId xmlns:a16="http://schemas.microsoft.com/office/drawing/2014/main" id="{9852FB96-EC65-3236-BBB4-F0782ADFF712}"/>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46068" y="2737714"/>
            <a:ext cx="487363" cy="487363"/>
          </a:xfrm>
          <a:prstGeom prst="rect">
            <a:avLst/>
          </a:prstGeom>
        </p:spPr>
      </p:pic>
      <p:pic>
        <p:nvPicPr>
          <p:cNvPr id="28" name="Recorded Sound">
            <a:hlinkClick r:id="" action="ppaction://media"/>
            <a:extLst>
              <a:ext uri="{FF2B5EF4-FFF2-40B4-BE49-F238E27FC236}">
                <a16:creationId xmlns:a16="http://schemas.microsoft.com/office/drawing/2014/main" id="{4C5039F0-6CFF-F68C-45C5-E99CEB29300E}"/>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11585" y="2687934"/>
            <a:ext cx="487363" cy="487363"/>
          </a:xfrm>
          <a:prstGeom prst="rect">
            <a:avLst/>
          </a:prstGeom>
        </p:spPr>
      </p:pic>
    </p:spTree>
    <p:extLst>
      <p:ext uri="{BB962C8B-B14F-4D97-AF65-F5344CB8AC3E}">
        <p14:creationId xmlns:p14="http://schemas.microsoft.com/office/powerpoint/2010/main" val="425879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840" fill="hold"/>
                                        <p:tgtEl>
                                          <p:spTgt spid="18"/>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41" fill="hold"/>
                                        <p:tgtEl>
                                          <p:spTgt spid="21"/>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558" fill="hold"/>
                                        <p:tgtEl>
                                          <p:spTgt spid="25"/>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58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8"/>
                </p:tgtEl>
              </p:cMediaNode>
            </p:audio>
            <p:audio>
              <p:cMediaNode vol="100000">
                <p:cTn id="40" fill="hold" display="0">
                  <p:stCondLst>
                    <p:cond delay="indefinite"/>
                  </p:stCondLst>
                  <p:endCondLst>
                    <p:cond evt="onStopAudio" delay="0">
                      <p:tgtEl>
                        <p:sldTgt/>
                      </p:tgtEl>
                    </p:cond>
                  </p:endCondLst>
                </p:cTn>
                <p:tgtEl>
                  <p:spTgt spid="21"/>
                </p:tgtEl>
              </p:cMediaNode>
            </p:audio>
            <p:audio>
              <p:cMediaNode vol="100000">
                <p:cTn id="41" fill="hold" display="0">
                  <p:stCondLst>
                    <p:cond delay="indefinite"/>
                  </p:stCondLst>
                  <p:endCondLst>
                    <p:cond evt="onStopAudio" delay="0">
                      <p:tgtEl>
                        <p:sldTgt/>
                      </p:tgtEl>
                    </p:cond>
                  </p:endCondLst>
                </p:cTn>
                <p:tgtEl>
                  <p:spTgt spid="25"/>
                </p:tgtEl>
              </p:cMediaNode>
            </p:audio>
            <p:audio>
              <p:cMediaNode vol="100000">
                <p:cTn id="42" fill="hold" display="0">
                  <p:stCondLst>
                    <p:cond delay="indefinite"/>
                  </p:stCondLst>
                  <p:endCondLst>
                    <p:cond evt="onStopAudio" delay="0">
                      <p:tgtEl>
                        <p:sldTgt/>
                      </p:tgtEl>
                    </p:cond>
                  </p:endCondLst>
                </p:cTn>
                <p:tgtEl>
                  <p:spTgt spid="28"/>
                </p:tgtEl>
              </p:cMediaNode>
            </p:audio>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1;p15">
            <a:extLst>
              <a:ext uri="{FF2B5EF4-FFF2-40B4-BE49-F238E27FC236}">
                <a16:creationId xmlns:a16="http://schemas.microsoft.com/office/drawing/2014/main" id="{4AB97637-44D0-47C4-1104-CE3033E949B7}"/>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Picture 2" descr="A picture containing night sky&#10;&#10;Description automatically generated">
            <a:extLst>
              <a:ext uri="{FF2B5EF4-FFF2-40B4-BE49-F238E27FC236}">
                <a16:creationId xmlns:a16="http://schemas.microsoft.com/office/drawing/2014/main" id="{829F2546-7272-BDF6-816E-B94C929F87ED}"/>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327104" y="456517"/>
            <a:ext cx="1730892" cy="1868358"/>
          </a:xfrm>
          <a:prstGeom prst="rect">
            <a:avLst/>
          </a:prstGeom>
        </p:spPr>
      </p:pic>
      <p:pic>
        <p:nvPicPr>
          <p:cNvPr id="4" name="Picture 3" descr="Clouds in the sky&#10;&#10;Description automatically generated with medium confidence">
            <a:extLst>
              <a:ext uri="{FF2B5EF4-FFF2-40B4-BE49-F238E27FC236}">
                <a16:creationId xmlns:a16="http://schemas.microsoft.com/office/drawing/2014/main" id="{1F9D6B8E-FDCE-E313-A6AA-C3B5C19E939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887109" y="291419"/>
            <a:ext cx="1622678" cy="2033456"/>
          </a:xfrm>
          <a:prstGeom prst="rect">
            <a:avLst/>
          </a:prstGeom>
        </p:spPr>
      </p:pic>
      <p:pic>
        <p:nvPicPr>
          <p:cNvPr id="5" name="Picture 4" descr="A person wearing a garment&#10;&#10;Description automatically generated with low confidence">
            <a:extLst>
              <a:ext uri="{FF2B5EF4-FFF2-40B4-BE49-F238E27FC236}">
                <a16:creationId xmlns:a16="http://schemas.microsoft.com/office/drawing/2014/main" id="{ECE8D9FB-63CB-C17E-97A9-371B8FCC2855}"/>
              </a:ext>
            </a:extLst>
          </p:cNvPr>
          <p:cNvPicPr>
            <a:picLocks noChangeAspect="1"/>
          </p:cNvPicPr>
          <p:nvPr/>
        </p:nvPicPr>
        <p:blipFill>
          <a:blip r:embed="rId13"/>
          <a:stretch>
            <a:fillRect/>
          </a:stretch>
        </p:blipFill>
        <p:spPr>
          <a:xfrm>
            <a:off x="7140003" y="456517"/>
            <a:ext cx="1594660" cy="1852054"/>
          </a:xfrm>
          <a:prstGeom prst="rect">
            <a:avLst/>
          </a:prstGeom>
        </p:spPr>
      </p:pic>
      <p:pic>
        <p:nvPicPr>
          <p:cNvPr id="6" name="Picture 2" descr="Winter realistic background with icicles Free Vector">
            <a:extLst>
              <a:ext uri="{FF2B5EF4-FFF2-40B4-BE49-F238E27FC236}">
                <a16:creationId xmlns:a16="http://schemas.microsoft.com/office/drawing/2014/main" id="{C4A48052-DEDE-5E99-9D15-9363BD7ABA63}"/>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2662235" y="171209"/>
            <a:ext cx="1594658" cy="21536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0436BE-1DAA-F205-F4AD-B7BDE9EDA7D3}"/>
              </a:ext>
            </a:extLst>
          </p:cNvPr>
          <p:cNvSpPr txBox="1"/>
          <p:nvPr/>
        </p:nvSpPr>
        <p:spPr>
          <a:xfrm>
            <a:off x="572908" y="3560718"/>
            <a:ext cx="148508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foggy</a:t>
            </a:r>
          </a:p>
        </p:txBody>
      </p:sp>
      <p:sp>
        <p:nvSpPr>
          <p:cNvPr id="8" name="TextBox 7">
            <a:extLst>
              <a:ext uri="{FF2B5EF4-FFF2-40B4-BE49-F238E27FC236}">
                <a16:creationId xmlns:a16="http://schemas.microsoft.com/office/drawing/2014/main" id="{7CC83352-9E3A-AB35-5EF5-9A929C8B4322}"/>
              </a:ext>
            </a:extLst>
          </p:cNvPr>
          <p:cNvSpPr txBox="1"/>
          <p:nvPr/>
        </p:nvSpPr>
        <p:spPr>
          <a:xfrm>
            <a:off x="7273077" y="3560718"/>
            <a:ext cx="132851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coat</a:t>
            </a:r>
          </a:p>
        </p:txBody>
      </p:sp>
      <p:sp>
        <p:nvSpPr>
          <p:cNvPr id="9" name="TextBox 8">
            <a:extLst>
              <a:ext uri="{FF2B5EF4-FFF2-40B4-BE49-F238E27FC236}">
                <a16:creationId xmlns:a16="http://schemas.microsoft.com/office/drawing/2014/main" id="{2052D7ED-1014-C7F7-64B1-EF6598C1D846}"/>
              </a:ext>
            </a:extLst>
          </p:cNvPr>
          <p:cNvSpPr txBox="1"/>
          <p:nvPr/>
        </p:nvSpPr>
        <p:spPr>
          <a:xfrm>
            <a:off x="5034192" y="3560718"/>
            <a:ext cx="132851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snowy</a:t>
            </a:r>
          </a:p>
        </p:txBody>
      </p:sp>
      <p:sp>
        <p:nvSpPr>
          <p:cNvPr id="10" name="TextBox 9">
            <a:extLst>
              <a:ext uri="{FF2B5EF4-FFF2-40B4-BE49-F238E27FC236}">
                <a16:creationId xmlns:a16="http://schemas.microsoft.com/office/drawing/2014/main" id="{73A79505-4245-67A8-6F19-1723232F305C}"/>
              </a:ext>
            </a:extLst>
          </p:cNvPr>
          <p:cNvSpPr txBox="1"/>
          <p:nvPr/>
        </p:nvSpPr>
        <p:spPr>
          <a:xfrm>
            <a:off x="3105662" y="3560718"/>
            <a:ext cx="70780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icy</a:t>
            </a:r>
          </a:p>
        </p:txBody>
      </p:sp>
      <p:pic>
        <p:nvPicPr>
          <p:cNvPr id="19" name="Recorded Sound">
            <a:hlinkClick r:id="" action="ppaction://media"/>
            <a:extLst>
              <a:ext uri="{FF2B5EF4-FFF2-40B4-BE49-F238E27FC236}">
                <a16:creationId xmlns:a16="http://schemas.microsoft.com/office/drawing/2014/main" id="{EA4F252F-73BE-C731-01B5-9761EFED3A8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12491" y="2764427"/>
            <a:ext cx="487363" cy="487363"/>
          </a:xfrm>
          <a:prstGeom prst="rect">
            <a:avLst/>
          </a:prstGeom>
        </p:spPr>
      </p:pic>
      <p:pic>
        <p:nvPicPr>
          <p:cNvPr id="22" name="Recorded Sound">
            <a:hlinkClick r:id="" action="ppaction://media"/>
            <a:extLst>
              <a:ext uri="{FF2B5EF4-FFF2-40B4-BE49-F238E27FC236}">
                <a16:creationId xmlns:a16="http://schemas.microsoft.com/office/drawing/2014/main" id="{27B10C35-3BAE-C096-9B41-87AC02DEB62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3183628" y="2764426"/>
            <a:ext cx="487363" cy="487363"/>
          </a:xfrm>
          <a:prstGeom prst="rect">
            <a:avLst/>
          </a:prstGeom>
        </p:spPr>
      </p:pic>
      <p:pic>
        <p:nvPicPr>
          <p:cNvPr id="25" name="Recorded Sound">
            <a:hlinkClick r:id="" action="ppaction://media"/>
            <a:extLst>
              <a:ext uri="{FF2B5EF4-FFF2-40B4-BE49-F238E27FC236}">
                <a16:creationId xmlns:a16="http://schemas.microsoft.com/office/drawing/2014/main" id="{DBA5904A-0EA6-306D-4DCE-4A34B5A88BF3}"/>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454765" y="2748099"/>
            <a:ext cx="487363" cy="487363"/>
          </a:xfrm>
          <a:prstGeom prst="rect">
            <a:avLst/>
          </a:prstGeom>
        </p:spPr>
      </p:pic>
      <p:pic>
        <p:nvPicPr>
          <p:cNvPr id="35" name="Recorded Sound">
            <a:hlinkClick r:id="" action="ppaction://media"/>
            <a:extLst>
              <a:ext uri="{FF2B5EF4-FFF2-40B4-BE49-F238E27FC236}">
                <a16:creationId xmlns:a16="http://schemas.microsoft.com/office/drawing/2014/main" id="{690111FE-FFEA-501B-AD7C-9B3A506E49CF}"/>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693650" y="2730990"/>
            <a:ext cx="487363" cy="487363"/>
          </a:xfrm>
          <a:prstGeom prst="rect">
            <a:avLst/>
          </a:prstGeom>
        </p:spPr>
      </p:pic>
    </p:spTree>
    <p:extLst>
      <p:ext uri="{BB962C8B-B14F-4D97-AF65-F5344CB8AC3E}">
        <p14:creationId xmlns:p14="http://schemas.microsoft.com/office/powerpoint/2010/main" val="232877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099" fill="hold"/>
                                        <p:tgtEl>
                                          <p:spTgt spid="1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53" fill="hold"/>
                                        <p:tgtEl>
                                          <p:spTgt spid="2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121" fill="hold"/>
                                        <p:tgtEl>
                                          <p:spTgt spid="25"/>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496"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9"/>
                </p:tgtEl>
              </p:cMediaNode>
            </p:audio>
            <p:audio>
              <p:cMediaNode vol="100000">
                <p:cTn id="40" fill="hold" display="0">
                  <p:stCondLst>
                    <p:cond delay="indefinite"/>
                  </p:stCondLst>
                  <p:endCondLst>
                    <p:cond evt="onStopAudio" delay="0">
                      <p:tgtEl>
                        <p:sldTgt/>
                      </p:tgtEl>
                    </p:cond>
                  </p:endCondLst>
                </p:cTn>
                <p:tgtEl>
                  <p:spTgt spid="22"/>
                </p:tgtEl>
              </p:cMediaNode>
            </p:audio>
            <p:audio>
              <p:cMediaNode vol="100000">
                <p:cTn id="41" fill="hold" display="0">
                  <p:stCondLst>
                    <p:cond delay="indefinite"/>
                  </p:stCondLst>
                  <p:endCondLst>
                    <p:cond evt="onStopAudio" delay="0">
                      <p:tgtEl>
                        <p:sldTgt/>
                      </p:tgtEl>
                    </p:cond>
                  </p:endCondLst>
                </p:cTn>
                <p:tgtEl>
                  <p:spTgt spid="25"/>
                </p:tgtEl>
              </p:cMediaNode>
            </p:audio>
            <p:audio>
              <p:cMediaNode vol="100000">
                <p:cTn id="42" fill="hold" display="0">
                  <p:stCondLst>
                    <p:cond delay="indefinite"/>
                  </p:stCondLst>
                  <p:endCondLst>
                    <p:cond evt="onStopAudio" delay="0">
                      <p:tgtEl>
                        <p:sldTgt/>
                      </p:tgtEl>
                    </p:cond>
                  </p:endCondLst>
                </p:cTn>
                <p:tgtEl>
                  <p:spTgt spid="35"/>
                </p:tgtEl>
              </p:cMediaNode>
            </p:audio>
          </p:childTnLst>
        </p:cTn>
      </p:par>
    </p:tnLst>
    <p:bldLst>
      <p:bldP spid="7" grpId="0"/>
      <p:bldP spid="8" grpId="0"/>
      <p:bldP spid="9"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622</TotalTime>
  <Words>509</Words>
  <Application>Microsoft Office PowerPoint</Application>
  <PresentationFormat>On-screen Show (16:9)</PresentationFormat>
  <Paragraphs>191</Paragraphs>
  <Slides>21</Slides>
  <Notes>8</Notes>
  <HiddenSlides>0</HiddenSlides>
  <MMClips>72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Verdana</vt:lpstr>
      <vt:lpstr>Office Theme</vt:lpstr>
      <vt:lpstr>PowerPoint Presentation</vt:lpstr>
      <vt:lpstr>How to Use the Flashcards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jill.bultemeier@gmail.com</dc:creator>
  <cp:lastModifiedBy>Barbara Newsome</cp:lastModifiedBy>
  <cp:revision>18</cp:revision>
  <dcterms:created xsi:type="dcterms:W3CDTF">2022-12-04T21:29:34Z</dcterms:created>
  <dcterms:modified xsi:type="dcterms:W3CDTF">2025-01-06T20:47:46Z</dcterms:modified>
</cp:coreProperties>
</file>