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5" r:id="rId3"/>
    <p:sldId id="417" r:id="rId4"/>
    <p:sldId id="256" r:id="rId5"/>
    <p:sldId id="418" r:id="rId6"/>
    <p:sldId id="419" r:id="rId7"/>
    <p:sldId id="420" r:id="rId8"/>
    <p:sldId id="421" r:id="rId9"/>
    <p:sldId id="422" r:id="rId10"/>
    <p:sldId id="423" r:id="rId11"/>
    <p:sldId id="424" r:id="rId12"/>
    <p:sldId id="425" r:id="rId13"/>
    <p:sldId id="426" r:id="rId14"/>
    <p:sldId id="427" r:id="rId15"/>
    <p:sldId id="428" r:id="rId16"/>
    <p:sldId id="436" r:id="rId17"/>
    <p:sldId id="430" r:id="rId18"/>
    <p:sldId id="431" r:id="rId19"/>
    <p:sldId id="432" r:id="rId20"/>
    <p:sldId id="433" r:id="rId21"/>
    <p:sldId id="434" r:id="rId22"/>
    <p:sldId id="435"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59" autoAdjust="0"/>
    <p:restoredTop sz="90945" autoAdjust="0"/>
  </p:normalViewPr>
  <p:slideViewPr>
    <p:cSldViewPr snapToGrid="0">
      <p:cViewPr varScale="1">
        <p:scale>
          <a:sx n="98" d="100"/>
          <a:sy n="98" d="100"/>
        </p:scale>
        <p:origin x="5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F4A27-F950-4370-826D-C52DBB3AA91E}"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A2EC3-BFC8-448F-A7AA-83950135DF7F}" type="slidenum">
              <a:rPr lang="en-US" smtClean="0"/>
              <a:t>‹#›</a:t>
            </a:fld>
            <a:endParaRPr lang="en-US"/>
          </a:p>
        </p:txBody>
      </p:sp>
    </p:spTree>
    <p:extLst>
      <p:ext uri="{BB962C8B-B14F-4D97-AF65-F5344CB8AC3E}">
        <p14:creationId xmlns:p14="http://schemas.microsoft.com/office/powerpoint/2010/main" val="19989475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rPr>
              <a:t>1</a:t>
            </a:fld>
            <a:endParaRPr sz="1200" u="none" strike="noStrike" cap="none"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4A2EC3-BFC8-448F-A7AA-83950135DF7F}" type="slidenum">
              <a:rPr lang="en-US" smtClean="0"/>
              <a:t>5</a:t>
            </a:fld>
            <a:endParaRPr lang="en-US"/>
          </a:p>
        </p:txBody>
      </p:sp>
    </p:spTree>
    <p:extLst>
      <p:ext uri="{BB962C8B-B14F-4D97-AF65-F5344CB8AC3E}">
        <p14:creationId xmlns:p14="http://schemas.microsoft.com/office/powerpoint/2010/main" val="338368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A2EC3-BFC8-448F-A7AA-83950135DF7F}" type="slidenum">
              <a:rPr lang="en-US" smtClean="0"/>
              <a:t>8</a:t>
            </a:fld>
            <a:endParaRPr lang="en-US"/>
          </a:p>
        </p:txBody>
      </p:sp>
    </p:spTree>
    <p:extLst>
      <p:ext uri="{BB962C8B-B14F-4D97-AF65-F5344CB8AC3E}">
        <p14:creationId xmlns:p14="http://schemas.microsoft.com/office/powerpoint/2010/main" val="179279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4A2EC3-BFC8-448F-A7AA-83950135DF7F}" type="slidenum">
              <a:rPr lang="en-US" smtClean="0"/>
              <a:t>20</a:t>
            </a:fld>
            <a:endParaRPr lang="en-US"/>
          </a:p>
        </p:txBody>
      </p:sp>
    </p:spTree>
    <p:extLst>
      <p:ext uri="{BB962C8B-B14F-4D97-AF65-F5344CB8AC3E}">
        <p14:creationId xmlns:p14="http://schemas.microsoft.com/office/powerpoint/2010/main" val="234407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8"/>
            <a:ext cx="5852160" cy="3780474"/>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7968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BA446B-8D32-4372-A60C-7A494A1B105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342183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BA446B-8D32-4372-A60C-7A494A1B105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241879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BA446B-8D32-4372-A60C-7A494A1B105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2490762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342900" lvl="0" indent="-290513" algn="l">
              <a:lnSpc>
                <a:spcPct val="90000"/>
              </a:lnSpc>
              <a:spcBef>
                <a:spcPts val="750"/>
              </a:spcBef>
              <a:spcAft>
                <a:spcPts val="0"/>
              </a:spcAft>
              <a:buClr>
                <a:schemeClr val="dk1"/>
              </a:buClr>
              <a:buSzPts val="2500"/>
              <a:buChar char="•"/>
              <a:defRPr sz="1875">
                <a:latin typeface="Verdana"/>
                <a:ea typeface="Verdana"/>
                <a:cs typeface="Verdana"/>
                <a:sym typeface="Verdana"/>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20" name="Google Shape;20;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66281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4" name="Google Shape;24;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26" name="Google Shape;26;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9133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4"/>
          <p:cNvSpPr txBox="1">
            <a:spLocks noGrp="1"/>
          </p:cNvSpPr>
          <p:nvPr>
            <p:ph type="dt" idx="10"/>
          </p:nvPr>
        </p:nvSpPr>
        <p:spPr>
          <a:xfrm>
            <a:off x="3771900" y="4767262"/>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ftr" idx="11"/>
          </p:nvPr>
        </p:nvSpPr>
        <p:spPr>
          <a:xfrm>
            <a:off x="-257175" y="4767261"/>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31" name="Google Shape;31;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1502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35" name="Google Shape;35;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325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 name="Google Shape;39;p4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42" name="Google Shape;42;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7676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4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47"/>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47"/>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51" name="Google Shape;51;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2458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5" name="Google Shape;55;p48"/>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6" name="Google Shape;56;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58" name="Google Shape;58;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3979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9"/>
          <p:cNvSpPr>
            <a:spLocks noGrp="1"/>
          </p:cNvSpPr>
          <p:nvPr>
            <p:ph type="pic" idx="2"/>
          </p:nvPr>
        </p:nvSpPr>
        <p:spPr>
          <a:xfrm>
            <a:off x="3887391" y="740569"/>
            <a:ext cx="4629150" cy="3655219"/>
          </a:xfrm>
          <a:prstGeom prst="rect">
            <a:avLst/>
          </a:prstGeom>
          <a:noFill/>
          <a:ln>
            <a:noFill/>
          </a:ln>
        </p:spPr>
      </p:sp>
      <p:sp>
        <p:nvSpPr>
          <p:cNvPr id="62" name="Google Shape;62;p49"/>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3" name="Google Shape;63;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65" name="Google Shape;65;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803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BA446B-8D32-4372-A60C-7A494A1B105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153240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5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0"/>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71" name="Google Shape;71;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27783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©2020-2022 Literacy International</a:t>
            </a:r>
            <a:endParaRPr/>
          </a:p>
        </p:txBody>
      </p:sp>
      <p:sp>
        <p:nvSpPr>
          <p:cNvPr id="77" name="Google Shape;77;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781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BA446B-8D32-4372-A60C-7A494A1B1055}"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268608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BA446B-8D32-4372-A60C-7A494A1B105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70978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BA446B-8D32-4372-A60C-7A494A1B1055}"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265711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A446B-8D32-4372-A60C-7A494A1B1055}"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404672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A446B-8D32-4372-A60C-7A494A1B1055}"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373103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BA446B-8D32-4372-A60C-7A494A1B105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51911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BA446B-8D32-4372-A60C-7A494A1B1055}"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9460-49B4-4512-A468-1484E8585639}" type="slidenum">
              <a:rPr lang="en-US" smtClean="0"/>
              <a:t>‹#›</a:t>
            </a:fld>
            <a:endParaRPr lang="en-US"/>
          </a:p>
        </p:txBody>
      </p:sp>
    </p:spTree>
    <p:extLst>
      <p:ext uri="{BB962C8B-B14F-4D97-AF65-F5344CB8AC3E}">
        <p14:creationId xmlns:p14="http://schemas.microsoft.com/office/powerpoint/2010/main" val="1685367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BA446B-8D32-4372-A60C-7A494A1B1055}" type="datetimeFigureOut">
              <a:rPr lang="en-US" smtClean="0"/>
              <a:t>1/9/2025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B019460-49B4-4512-A468-1484E8585639}" type="slidenum">
              <a:rPr lang="en-US" smtClean="0"/>
              <a:t>‹#›</a:t>
            </a:fld>
            <a:endParaRPr lang="en-US"/>
          </a:p>
        </p:txBody>
      </p:sp>
    </p:spTree>
    <p:extLst>
      <p:ext uri="{BB962C8B-B14F-4D97-AF65-F5344CB8AC3E}">
        <p14:creationId xmlns:p14="http://schemas.microsoft.com/office/powerpoint/2010/main" val="2978233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
        <p:nvSpPr>
          <p:cNvPr id="2" name="Footer Placeholder 1">
            <a:extLst>
              <a:ext uri="{FF2B5EF4-FFF2-40B4-BE49-F238E27FC236}">
                <a16:creationId xmlns:a16="http://schemas.microsoft.com/office/drawing/2014/main" id="{B1027AE9-C13F-56BE-59F8-43959B58D4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77952967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32.m4a"/><Relationship Id="rId13" Type="http://schemas.microsoft.com/office/2007/relationships/hdphoto" Target="../media/hdphoto1.wdp"/><Relationship Id="rId3" Type="http://schemas.microsoft.com/office/2007/relationships/media" Target="../media/media30.m4a"/><Relationship Id="rId7" Type="http://schemas.microsoft.com/office/2007/relationships/media" Target="../media/media32.m4a"/><Relationship Id="rId12" Type="http://schemas.openxmlformats.org/officeDocument/2006/relationships/image" Target="../media/image3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11" Type="http://schemas.openxmlformats.org/officeDocument/2006/relationships/image" Target="../media/image32.jpeg"/><Relationship Id="rId5" Type="http://schemas.microsoft.com/office/2007/relationships/media" Target="../media/media31.m4a"/><Relationship Id="rId15" Type="http://schemas.openxmlformats.org/officeDocument/2006/relationships/image" Target="../media/image34.jpeg"/><Relationship Id="rId10" Type="http://schemas.openxmlformats.org/officeDocument/2006/relationships/image" Target="../media/image31.jpeg"/><Relationship Id="rId4" Type="http://schemas.openxmlformats.org/officeDocument/2006/relationships/audio" Target="../media/media3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image" Target="../media/image37.jpeg"/><Relationship Id="rId3" Type="http://schemas.microsoft.com/office/2007/relationships/media" Target="../media/media34.m4a"/><Relationship Id="rId7" Type="http://schemas.microsoft.com/office/2007/relationships/media" Target="../media/media36.m4a"/><Relationship Id="rId12" Type="http://schemas.openxmlformats.org/officeDocument/2006/relationships/image" Target="../media/image36.png"/><Relationship Id="rId2" Type="http://schemas.openxmlformats.org/officeDocument/2006/relationships/audio" Target="../media/media33.m4a"/><Relationship Id="rId16" Type="http://schemas.openxmlformats.org/officeDocument/2006/relationships/image" Target="../media/image6.png"/><Relationship Id="rId1" Type="http://schemas.microsoft.com/office/2007/relationships/media" Target="../media/media33.m4a"/><Relationship Id="rId6" Type="http://schemas.openxmlformats.org/officeDocument/2006/relationships/audio" Target="../media/media35.m4a"/><Relationship Id="rId11" Type="http://schemas.microsoft.com/office/2007/relationships/hdphoto" Target="../media/hdphoto2.wdp"/><Relationship Id="rId5" Type="http://schemas.microsoft.com/office/2007/relationships/media" Target="../media/media35.m4a"/><Relationship Id="rId15" Type="http://schemas.microsoft.com/office/2007/relationships/hdphoto" Target="../media/hdphoto3.wdp"/><Relationship Id="rId10" Type="http://schemas.openxmlformats.org/officeDocument/2006/relationships/image" Target="../media/image35.png"/><Relationship Id="rId4" Type="http://schemas.openxmlformats.org/officeDocument/2006/relationships/audio" Target="../media/media34.m4a"/><Relationship Id="rId9" Type="http://schemas.openxmlformats.org/officeDocument/2006/relationships/slideLayout" Target="../slideLayouts/slideLayout7.xml"/><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audio" Target="../media/media40.m4a"/><Relationship Id="rId13" Type="http://schemas.openxmlformats.org/officeDocument/2006/relationships/image" Target="../media/image42.jpeg"/><Relationship Id="rId3" Type="http://schemas.microsoft.com/office/2007/relationships/media" Target="../media/media38.m4a"/><Relationship Id="rId7" Type="http://schemas.microsoft.com/office/2007/relationships/media" Target="../media/media40.m4a"/><Relationship Id="rId12" Type="http://schemas.openxmlformats.org/officeDocument/2006/relationships/image" Target="../media/image41.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11" Type="http://schemas.openxmlformats.org/officeDocument/2006/relationships/image" Target="../media/image40.jpeg"/><Relationship Id="rId5" Type="http://schemas.microsoft.com/office/2007/relationships/media" Target="../media/media39.m4a"/><Relationship Id="rId10" Type="http://schemas.openxmlformats.org/officeDocument/2006/relationships/image" Target="../media/image39.jpeg"/><Relationship Id="rId4" Type="http://schemas.openxmlformats.org/officeDocument/2006/relationships/audio" Target="../media/media38.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audio" Target="../media/media44.m4a"/><Relationship Id="rId13" Type="http://schemas.openxmlformats.org/officeDocument/2006/relationships/image" Target="../media/image6.png"/><Relationship Id="rId3" Type="http://schemas.microsoft.com/office/2007/relationships/media" Target="../media/media42.m4a"/><Relationship Id="rId7" Type="http://schemas.microsoft.com/office/2007/relationships/media" Target="../media/media44.m4a"/><Relationship Id="rId12" Type="http://schemas.openxmlformats.org/officeDocument/2006/relationships/image" Target="../media/image45.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audio" Target="../media/media43.m4a"/><Relationship Id="rId11" Type="http://schemas.openxmlformats.org/officeDocument/2006/relationships/image" Target="../media/image44.png"/><Relationship Id="rId5" Type="http://schemas.microsoft.com/office/2007/relationships/media" Target="../media/media43.m4a"/><Relationship Id="rId10" Type="http://schemas.openxmlformats.org/officeDocument/2006/relationships/image" Target="../media/image43.jpeg"/><Relationship Id="rId4" Type="http://schemas.openxmlformats.org/officeDocument/2006/relationships/audio" Target="../media/media42.m4a"/><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audio" Target="../media/media48.m4a"/><Relationship Id="rId13" Type="http://schemas.openxmlformats.org/officeDocument/2006/relationships/image" Target="../media/image49.jpeg"/><Relationship Id="rId3" Type="http://schemas.microsoft.com/office/2007/relationships/media" Target="../media/media46.m4a"/><Relationship Id="rId7" Type="http://schemas.microsoft.com/office/2007/relationships/media" Target="../media/media48.m4a"/><Relationship Id="rId12" Type="http://schemas.openxmlformats.org/officeDocument/2006/relationships/image" Target="../media/image4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audio" Target="../media/media47.m4a"/><Relationship Id="rId11" Type="http://schemas.openxmlformats.org/officeDocument/2006/relationships/image" Target="../media/image47.png"/><Relationship Id="rId5" Type="http://schemas.microsoft.com/office/2007/relationships/media" Target="../media/media47.m4a"/><Relationship Id="rId10" Type="http://schemas.openxmlformats.org/officeDocument/2006/relationships/image" Target="../media/image46.png"/><Relationship Id="rId4" Type="http://schemas.openxmlformats.org/officeDocument/2006/relationships/audio" Target="../media/media46.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audio" Target="../media/media52.m4a"/><Relationship Id="rId13" Type="http://schemas.openxmlformats.org/officeDocument/2006/relationships/image" Target="../media/image53.png"/><Relationship Id="rId3" Type="http://schemas.microsoft.com/office/2007/relationships/media" Target="../media/media50.m4a"/><Relationship Id="rId7" Type="http://schemas.microsoft.com/office/2007/relationships/media" Target="../media/media52.m4a"/><Relationship Id="rId12" Type="http://schemas.openxmlformats.org/officeDocument/2006/relationships/image" Target="../media/image52.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audio" Target="../media/media51.m4a"/><Relationship Id="rId11" Type="http://schemas.openxmlformats.org/officeDocument/2006/relationships/image" Target="../media/image51.png"/><Relationship Id="rId5" Type="http://schemas.microsoft.com/office/2007/relationships/media" Target="../media/media51.m4a"/><Relationship Id="rId10" Type="http://schemas.openxmlformats.org/officeDocument/2006/relationships/image" Target="../media/image50.png"/><Relationship Id="rId4" Type="http://schemas.openxmlformats.org/officeDocument/2006/relationships/audio" Target="../media/media5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audio" Target="../media/media56.m4a"/><Relationship Id="rId13" Type="http://schemas.openxmlformats.org/officeDocument/2006/relationships/image" Target="../media/image57.png"/><Relationship Id="rId3" Type="http://schemas.microsoft.com/office/2007/relationships/media" Target="../media/media54.m4a"/><Relationship Id="rId7" Type="http://schemas.microsoft.com/office/2007/relationships/media" Target="../media/media56.m4a"/><Relationship Id="rId12" Type="http://schemas.openxmlformats.org/officeDocument/2006/relationships/image" Target="../media/image56.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audio" Target="../media/media55.m4a"/><Relationship Id="rId11" Type="http://schemas.openxmlformats.org/officeDocument/2006/relationships/image" Target="../media/image55.png"/><Relationship Id="rId5" Type="http://schemas.microsoft.com/office/2007/relationships/media" Target="../media/media55.m4a"/><Relationship Id="rId10" Type="http://schemas.openxmlformats.org/officeDocument/2006/relationships/image" Target="../media/image54.png"/><Relationship Id="rId4" Type="http://schemas.openxmlformats.org/officeDocument/2006/relationships/audio" Target="../media/media54.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audio" Target="../media/media60.m4a"/><Relationship Id="rId13" Type="http://schemas.openxmlformats.org/officeDocument/2006/relationships/image" Target="../media/image61.png"/><Relationship Id="rId3" Type="http://schemas.microsoft.com/office/2007/relationships/media" Target="../media/media58.m4a"/><Relationship Id="rId7" Type="http://schemas.microsoft.com/office/2007/relationships/media" Target="../media/media60.m4a"/><Relationship Id="rId12" Type="http://schemas.openxmlformats.org/officeDocument/2006/relationships/image" Target="../media/image60.jpe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audio" Target="../media/media59.m4a"/><Relationship Id="rId11" Type="http://schemas.openxmlformats.org/officeDocument/2006/relationships/image" Target="../media/image59.png"/><Relationship Id="rId5" Type="http://schemas.microsoft.com/office/2007/relationships/media" Target="../media/media59.m4a"/><Relationship Id="rId15" Type="http://schemas.openxmlformats.org/officeDocument/2006/relationships/image" Target="../media/image6.png"/><Relationship Id="rId10" Type="http://schemas.openxmlformats.org/officeDocument/2006/relationships/image" Target="../media/image58.jpeg"/><Relationship Id="rId4" Type="http://schemas.openxmlformats.org/officeDocument/2006/relationships/audio" Target="../media/media58.m4a"/><Relationship Id="rId9" Type="http://schemas.openxmlformats.org/officeDocument/2006/relationships/slideLayout" Target="../slideLayouts/slideLayout7.xml"/><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audio" Target="../media/media64.m4a"/><Relationship Id="rId13" Type="http://schemas.openxmlformats.org/officeDocument/2006/relationships/image" Target="../media/image66.png"/><Relationship Id="rId3" Type="http://schemas.microsoft.com/office/2007/relationships/media" Target="../media/media62.m4a"/><Relationship Id="rId7" Type="http://schemas.microsoft.com/office/2007/relationships/media" Target="../media/media64.m4a"/><Relationship Id="rId12" Type="http://schemas.openxmlformats.org/officeDocument/2006/relationships/image" Target="../media/image65.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audio" Target="../media/media63.m4a"/><Relationship Id="rId11" Type="http://schemas.openxmlformats.org/officeDocument/2006/relationships/image" Target="../media/image64.png"/><Relationship Id="rId5" Type="http://schemas.microsoft.com/office/2007/relationships/media" Target="../media/media63.m4a"/><Relationship Id="rId10" Type="http://schemas.openxmlformats.org/officeDocument/2006/relationships/image" Target="../media/image63.png"/><Relationship Id="rId4" Type="http://schemas.openxmlformats.org/officeDocument/2006/relationships/audio" Target="../media/media6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audio" Target="../media/media68.m4a"/><Relationship Id="rId13" Type="http://schemas.openxmlformats.org/officeDocument/2006/relationships/image" Target="../media/image6.png"/><Relationship Id="rId3" Type="http://schemas.microsoft.com/office/2007/relationships/media" Target="../media/media66.m4a"/><Relationship Id="rId7" Type="http://schemas.microsoft.com/office/2007/relationships/media" Target="../media/media68.m4a"/><Relationship Id="rId12" Type="http://schemas.openxmlformats.org/officeDocument/2006/relationships/image" Target="../media/image69.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audio" Target="../media/media67.m4a"/><Relationship Id="rId11" Type="http://schemas.openxmlformats.org/officeDocument/2006/relationships/image" Target="../media/image68.png"/><Relationship Id="rId5" Type="http://schemas.microsoft.com/office/2007/relationships/media" Target="../media/media67.m4a"/><Relationship Id="rId10" Type="http://schemas.openxmlformats.org/officeDocument/2006/relationships/image" Target="../media/image67.jpeg"/><Relationship Id="rId4" Type="http://schemas.openxmlformats.org/officeDocument/2006/relationships/audio" Target="../media/media66.m4a"/><Relationship Id="rId9" Type="http://schemas.openxmlformats.org/officeDocument/2006/relationships/slideLayout" Target="../slideLayouts/slideLayout7.xml"/><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media72.m4a"/><Relationship Id="rId13" Type="http://schemas.openxmlformats.org/officeDocument/2006/relationships/image" Target="../media/image73.jpeg"/><Relationship Id="rId3" Type="http://schemas.microsoft.com/office/2007/relationships/media" Target="../media/media70.m4a"/><Relationship Id="rId7" Type="http://schemas.microsoft.com/office/2007/relationships/media" Target="../media/media72.m4a"/><Relationship Id="rId12" Type="http://schemas.openxmlformats.org/officeDocument/2006/relationships/image" Target="../media/image72.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audio" Target="../media/media71.m4a"/><Relationship Id="rId11" Type="http://schemas.openxmlformats.org/officeDocument/2006/relationships/image" Target="../media/image71.png"/><Relationship Id="rId5" Type="http://schemas.microsoft.com/office/2007/relationships/media" Target="../media/media71.m4a"/><Relationship Id="rId15" Type="http://schemas.openxmlformats.org/officeDocument/2006/relationships/image" Target="../media/image74.jpeg"/><Relationship Id="rId10" Type="http://schemas.openxmlformats.org/officeDocument/2006/relationships/notesSlide" Target="../notesSlides/notesSlide5.xml"/><Relationship Id="rId4" Type="http://schemas.openxmlformats.org/officeDocument/2006/relationships/audio" Target="../media/media70.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5.jpeg"/><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3.jpeg"/><Relationship Id="rId5" Type="http://schemas.microsoft.com/office/2007/relationships/media" Target="../media/media3.m4a"/><Relationship Id="rId10" Type="http://schemas.openxmlformats.org/officeDocument/2006/relationships/image" Target="../media/image2.jpeg"/><Relationship Id="rId4" Type="http://schemas.openxmlformats.org/officeDocument/2006/relationships/audio" Target="../media/media2.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image" Target="../media/image10.jpeg"/><Relationship Id="rId3" Type="http://schemas.microsoft.com/office/2007/relationships/media" Target="../media/media6.m4a"/><Relationship Id="rId7" Type="http://schemas.microsoft.com/office/2007/relationships/media" Target="../media/media8.m4a"/><Relationship Id="rId12"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8.jpeg"/><Relationship Id="rId5" Type="http://schemas.microsoft.com/office/2007/relationships/media" Target="../media/media7.m4a"/><Relationship Id="rId10" Type="http://schemas.openxmlformats.org/officeDocument/2006/relationships/image" Target="../media/image7.jpeg"/><Relationship Id="rId4" Type="http://schemas.openxmlformats.org/officeDocument/2006/relationships/audio" Target="../media/media6.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13.jpeg"/><Relationship Id="rId3" Type="http://schemas.microsoft.com/office/2007/relationships/media" Target="../media/media10.m4a"/><Relationship Id="rId7" Type="http://schemas.microsoft.com/office/2007/relationships/media" Target="../media/media12.m4a"/><Relationship Id="rId12" Type="http://schemas.openxmlformats.org/officeDocument/2006/relationships/image" Target="../media/image1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11.jpeg"/><Relationship Id="rId5" Type="http://schemas.microsoft.com/office/2007/relationships/media" Target="../media/media11.m4a"/><Relationship Id="rId15" Type="http://schemas.openxmlformats.org/officeDocument/2006/relationships/image" Target="../media/image6.png"/><Relationship Id="rId10" Type="http://schemas.openxmlformats.org/officeDocument/2006/relationships/notesSlide" Target="../notesSlides/notesSlide3.xml"/><Relationship Id="rId4" Type="http://schemas.openxmlformats.org/officeDocument/2006/relationships/audio" Target="../media/media10.m4a"/><Relationship Id="rId9" Type="http://schemas.openxmlformats.org/officeDocument/2006/relationships/slideLayout" Target="../slideLayouts/slideLayout7.xml"/><Relationship Id="rId1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image" Target="../media/image18.jpeg"/><Relationship Id="rId3" Type="http://schemas.microsoft.com/office/2007/relationships/media" Target="../media/media14.m4a"/><Relationship Id="rId7" Type="http://schemas.microsoft.com/office/2007/relationships/media" Target="../media/media16.m4a"/><Relationship Id="rId12" Type="http://schemas.openxmlformats.org/officeDocument/2006/relationships/image" Target="../media/image1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image" Target="../media/image16.jpeg"/><Relationship Id="rId5" Type="http://schemas.microsoft.com/office/2007/relationships/media" Target="../media/media15.m4a"/><Relationship Id="rId10" Type="http://schemas.openxmlformats.org/officeDocument/2006/relationships/image" Target="../media/image15.jpeg"/><Relationship Id="rId4" Type="http://schemas.openxmlformats.org/officeDocument/2006/relationships/audio" Target="../media/media14.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audio" Target="../media/media20.m4a"/><Relationship Id="rId13" Type="http://schemas.openxmlformats.org/officeDocument/2006/relationships/image" Target="../media/image22.jpeg"/><Relationship Id="rId3" Type="http://schemas.microsoft.com/office/2007/relationships/media" Target="../media/media18.m4a"/><Relationship Id="rId7" Type="http://schemas.microsoft.com/office/2007/relationships/media" Target="../media/media20.m4a"/><Relationship Id="rId12" Type="http://schemas.openxmlformats.org/officeDocument/2006/relationships/image" Target="../media/image2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image" Target="../media/image20.jpeg"/><Relationship Id="rId5" Type="http://schemas.microsoft.com/office/2007/relationships/media" Target="../media/media19.m4a"/><Relationship Id="rId10" Type="http://schemas.openxmlformats.org/officeDocument/2006/relationships/image" Target="../media/image19.jpeg"/><Relationship Id="rId4" Type="http://schemas.openxmlformats.org/officeDocument/2006/relationships/audio" Target="../media/media18.m4a"/><Relationship Id="rId9" Type="http://schemas.openxmlformats.org/officeDocument/2006/relationships/slideLayout" Target="../slideLayouts/slideLayout7.xml"/><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audio" Target="../media/media24.m4a"/><Relationship Id="rId13" Type="http://schemas.openxmlformats.org/officeDocument/2006/relationships/image" Target="../media/image25.jpeg"/><Relationship Id="rId3" Type="http://schemas.microsoft.com/office/2007/relationships/media" Target="../media/media22.m4a"/><Relationship Id="rId7" Type="http://schemas.microsoft.com/office/2007/relationships/media" Target="../media/media24.m4a"/><Relationship Id="rId12" Type="http://schemas.openxmlformats.org/officeDocument/2006/relationships/image" Target="../media/image24.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11" Type="http://schemas.openxmlformats.org/officeDocument/2006/relationships/image" Target="../media/image23.jpeg"/><Relationship Id="rId5" Type="http://schemas.microsoft.com/office/2007/relationships/media" Target="../media/media23.m4a"/><Relationship Id="rId15" Type="http://schemas.openxmlformats.org/officeDocument/2006/relationships/image" Target="../media/image6.png"/><Relationship Id="rId10" Type="http://schemas.openxmlformats.org/officeDocument/2006/relationships/notesSlide" Target="../notesSlides/notesSlide4.xml"/><Relationship Id="rId4" Type="http://schemas.openxmlformats.org/officeDocument/2006/relationships/audio" Target="../media/media22.m4a"/><Relationship Id="rId9" Type="http://schemas.openxmlformats.org/officeDocument/2006/relationships/slideLayout" Target="../slideLayouts/slideLayout7.xml"/><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audio" Target="../media/media28.m4a"/><Relationship Id="rId13" Type="http://schemas.openxmlformats.org/officeDocument/2006/relationships/image" Target="../media/image30.png"/><Relationship Id="rId3" Type="http://schemas.microsoft.com/office/2007/relationships/media" Target="../media/media26.m4a"/><Relationship Id="rId7" Type="http://schemas.microsoft.com/office/2007/relationships/media" Target="../media/media28.m4a"/><Relationship Id="rId12" Type="http://schemas.openxmlformats.org/officeDocument/2006/relationships/image" Target="../media/image29.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image" Target="../media/image28.jpeg"/><Relationship Id="rId5" Type="http://schemas.microsoft.com/office/2007/relationships/media" Target="../media/media27.m4a"/><Relationship Id="rId10" Type="http://schemas.openxmlformats.org/officeDocument/2006/relationships/image" Target="../media/image27.jpeg"/><Relationship Id="rId4" Type="http://schemas.openxmlformats.org/officeDocument/2006/relationships/audio" Target="../media/media26.m4a"/><Relationship Id="rId9" Type="http://schemas.openxmlformats.org/officeDocument/2006/relationships/slideLayout" Target="../slideLayouts/slideLayout7.xml"/><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
          <p:cNvPicPr preferRelativeResize="0">
            <a:picLocks noGrp="1"/>
          </p:cNvPicPr>
          <p:nvPr>
            <p:ph idx="1"/>
          </p:nvPr>
        </p:nvPicPr>
        <p:blipFill rotWithShape="1">
          <a:blip r:embed="rId3" cstate="print">
            <a:alphaModFix/>
            <a:extLst>
              <a:ext uri="{28A0092B-C50C-407E-A947-70E740481C1C}">
                <a14:useLocalDpi xmlns:a14="http://schemas.microsoft.com/office/drawing/2010/main"/>
              </a:ext>
            </a:extLst>
          </a:blip>
          <a:srcRect l="291" t="257" r="410" b="204"/>
          <a:stretch/>
        </p:blipFill>
        <p:spPr>
          <a:xfrm>
            <a:off x="1" y="-19765"/>
            <a:ext cx="9159716" cy="5183029"/>
          </a:xfrm>
          <a:prstGeom prst="rect">
            <a:avLst/>
          </a:prstGeom>
          <a:noFill/>
          <a:ln>
            <a:noFill/>
          </a:ln>
        </p:spPr>
      </p:pic>
      <p:grpSp>
        <p:nvGrpSpPr>
          <p:cNvPr id="85" name="Google Shape;85;p1"/>
          <p:cNvGrpSpPr/>
          <p:nvPr/>
        </p:nvGrpSpPr>
        <p:grpSpPr>
          <a:xfrm>
            <a:off x="309969" y="-7"/>
            <a:ext cx="8624806" cy="534202"/>
            <a:chOff x="8033" y="9125"/>
            <a:chExt cx="3143" cy="482"/>
          </a:xfrm>
        </p:grpSpPr>
        <p:sp>
          <p:nvSpPr>
            <p:cNvPr id="86" name="Google Shape;86;p1"/>
            <p:cNvSpPr/>
            <p:nvPr/>
          </p:nvSpPr>
          <p:spPr>
            <a:xfrm>
              <a:off x="8033" y="9135"/>
              <a:ext cx="3123" cy="472"/>
            </a:xfrm>
            <a:prstGeom prst="plaque">
              <a:avLst>
                <a:gd name="adj" fmla="val 16667"/>
              </a:avLst>
            </a:prstGeom>
            <a:solidFill>
              <a:schemeClr val="accent1">
                <a:lumMod val="20000"/>
                <a:lumOff val="80000"/>
              </a:schemeClr>
            </a:solidFill>
            <a:ln w="5715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dirty="0">
                <a:solidFill>
                  <a:schemeClr val="dk1"/>
                </a:solidFill>
                <a:latin typeface="Verdana"/>
                <a:ea typeface="Verdana"/>
                <a:cs typeface="Verdana"/>
                <a:sym typeface="Verdana"/>
              </a:endParaRPr>
            </a:p>
          </p:txBody>
        </p:sp>
        <p:sp>
          <p:nvSpPr>
            <p:cNvPr id="87" name="Google Shape;87;p1"/>
            <p:cNvSpPr txBox="1"/>
            <p:nvPr/>
          </p:nvSpPr>
          <p:spPr>
            <a:xfrm>
              <a:off x="8141" y="9125"/>
              <a:ext cx="3035" cy="451"/>
            </a:xfrm>
            <a:prstGeom prst="rect">
              <a:avLst/>
            </a:prstGeom>
            <a:noFill/>
            <a:ln>
              <a:noFill/>
            </a:ln>
          </p:spPr>
          <p:txBody>
            <a:bodyPr spcFirstLastPara="1" wrap="square" lIns="68569" tIns="34275" rIns="68569" bIns="34275" anchor="t" anchorCtr="0">
              <a:spAutoFit/>
            </a:bodyPr>
            <a:lstStyle/>
            <a:p>
              <a:pPr>
                <a:buSzPts val="2000"/>
              </a:pPr>
              <a:r>
                <a:rPr lang="en-US" sz="2800" dirty="0">
                  <a:solidFill>
                    <a:schemeClr val="dk1"/>
                  </a:solidFill>
                  <a:latin typeface="Verdana"/>
                  <a:ea typeface="Verdana"/>
                  <a:cs typeface="Verdana"/>
                  <a:sym typeface="Verdana"/>
                </a:rPr>
                <a:t>Vocabulary Flashcards Units A2-08 to A2-14</a:t>
              </a:r>
              <a:endParaRPr sz="2800" dirty="0"/>
            </a:p>
          </p:txBody>
        </p:sp>
      </p:grpSp>
      <p:sp>
        <p:nvSpPr>
          <p:cNvPr id="2" name="Google Shape;577;p48">
            <a:extLst>
              <a:ext uri="{FF2B5EF4-FFF2-40B4-BE49-F238E27FC236}">
                <a16:creationId xmlns:a16="http://schemas.microsoft.com/office/drawing/2014/main" id="{C0E349AD-0B59-0347-3EF2-3848CAC80332}"/>
              </a:ext>
            </a:extLst>
          </p:cNvPr>
          <p:cNvSpPr txBox="1">
            <a:spLocks/>
          </p:cNvSpPr>
          <p:nvPr/>
        </p:nvSpPr>
        <p:spPr>
          <a:xfrm>
            <a:off x="2996746" y="4632755"/>
            <a:ext cx="2786639"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ts val="1400"/>
              <a:defRPr/>
            </a:pPr>
            <a:r>
              <a:rPr lang="en-US" sz="1200" dirty="0">
                <a:highlight>
                  <a:srgbClr val="FFFF00"/>
                </a:highlight>
              </a:rPr>
              <a:t>©️ 2020-2025 Light of the World Learning</a:t>
            </a:r>
            <a:endParaRPr lang="en-US" sz="1200" kern="0" dirty="0">
              <a:solidFill>
                <a:srgbClr val="000000">
                  <a:tint val="75000"/>
                </a:srgbClr>
              </a:solidFill>
              <a:highlight>
                <a:srgbClr val="FFFF00"/>
              </a:highlight>
              <a:latin typeface="Arial"/>
              <a:ea typeface="Verdana" panose="020B0604030504040204" pitchFamily="34"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61;p6">
            <a:extLst>
              <a:ext uri="{FF2B5EF4-FFF2-40B4-BE49-F238E27FC236}">
                <a16:creationId xmlns:a16="http://schemas.microsoft.com/office/drawing/2014/main" id="{5FDB8597-010D-E3D4-3AA8-557F987F862A}"/>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66700" y="534753"/>
            <a:ext cx="1766856" cy="1766856"/>
          </a:xfrm>
          <a:prstGeom prst="rect">
            <a:avLst/>
          </a:prstGeom>
          <a:noFill/>
          <a:ln>
            <a:noFill/>
          </a:ln>
        </p:spPr>
      </p:pic>
      <p:pic>
        <p:nvPicPr>
          <p:cNvPr id="5" name="Google Shape;163;p6">
            <a:extLst>
              <a:ext uri="{FF2B5EF4-FFF2-40B4-BE49-F238E27FC236}">
                <a16:creationId xmlns:a16="http://schemas.microsoft.com/office/drawing/2014/main" id="{54964FAF-831A-BEB6-BB02-863CEC568412}"/>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461260" y="579157"/>
            <a:ext cx="1909856" cy="1678048"/>
          </a:xfrm>
          <a:prstGeom prst="rect">
            <a:avLst/>
          </a:prstGeom>
          <a:noFill/>
          <a:ln>
            <a:noFill/>
          </a:ln>
        </p:spPr>
      </p:pic>
      <p:pic>
        <p:nvPicPr>
          <p:cNvPr id="6" name="Google Shape;164;p6">
            <a:extLst>
              <a:ext uri="{FF2B5EF4-FFF2-40B4-BE49-F238E27FC236}">
                <a16:creationId xmlns:a16="http://schemas.microsoft.com/office/drawing/2014/main" id="{324C2771-DD38-17D1-F9E8-8A1FD6D7F91B}"/>
              </a:ext>
            </a:extLst>
          </p:cNvPr>
          <p:cNvPicPr preferRelativeResize="0"/>
          <p:nvPr/>
        </p:nvPicPr>
        <p:blipFill rotWithShape="1">
          <a:blip r:embed="rId12" cstate="print">
            <a:alphaModFix/>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a:ext>
            </a:extLst>
          </a:blip>
          <a:srcRect/>
          <a:stretch/>
        </p:blipFill>
        <p:spPr>
          <a:xfrm>
            <a:off x="7110446" y="465337"/>
            <a:ext cx="1728662" cy="1762706"/>
          </a:xfrm>
          <a:prstGeom prst="rect">
            <a:avLst/>
          </a:prstGeom>
          <a:noFill/>
          <a:ln>
            <a:noFill/>
          </a:ln>
        </p:spPr>
      </p:pic>
      <p:sp>
        <p:nvSpPr>
          <p:cNvPr id="7" name="TextBox 6">
            <a:extLst>
              <a:ext uri="{FF2B5EF4-FFF2-40B4-BE49-F238E27FC236}">
                <a16:creationId xmlns:a16="http://schemas.microsoft.com/office/drawing/2014/main" id="{8347C763-8D67-A176-B68F-42E79DD82981}"/>
              </a:ext>
            </a:extLst>
          </p:cNvPr>
          <p:cNvSpPr txBox="1"/>
          <p:nvPr/>
        </p:nvSpPr>
        <p:spPr>
          <a:xfrm>
            <a:off x="230059" y="3559770"/>
            <a:ext cx="184013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confused</a:t>
            </a:r>
          </a:p>
        </p:txBody>
      </p:sp>
      <p:sp>
        <p:nvSpPr>
          <p:cNvPr id="8" name="TextBox 7">
            <a:extLst>
              <a:ext uri="{FF2B5EF4-FFF2-40B4-BE49-F238E27FC236}">
                <a16:creationId xmlns:a16="http://schemas.microsoft.com/office/drawing/2014/main" id="{4967513E-3B17-1645-3185-D91B86AAD57E}"/>
              </a:ext>
            </a:extLst>
          </p:cNvPr>
          <p:cNvSpPr txBox="1"/>
          <p:nvPr/>
        </p:nvSpPr>
        <p:spPr>
          <a:xfrm>
            <a:off x="7363750" y="3559770"/>
            <a:ext cx="122205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brave</a:t>
            </a:r>
          </a:p>
        </p:txBody>
      </p:sp>
      <p:sp>
        <p:nvSpPr>
          <p:cNvPr id="9" name="TextBox 8">
            <a:extLst>
              <a:ext uri="{FF2B5EF4-FFF2-40B4-BE49-F238E27FC236}">
                <a16:creationId xmlns:a16="http://schemas.microsoft.com/office/drawing/2014/main" id="{3B9FD2AD-85A6-F499-7111-62BE7F38FC01}"/>
              </a:ext>
            </a:extLst>
          </p:cNvPr>
          <p:cNvSpPr txBox="1"/>
          <p:nvPr/>
        </p:nvSpPr>
        <p:spPr>
          <a:xfrm>
            <a:off x="5020582" y="3559770"/>
            <a:ext cx="153730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jealous</a:t>
            </a:r>
          </a:p>
        </p:txBody>
      </p:sp>
      <p:sp>
        <p:nvSpPr>
          <p:cNvPr id="10" name="TextBox 9">
            <a:extLst>
              <a:ext uri="{FF2B5EF4-FFF2-40B4-BE49-F238E27FC236}">
                <a16:creationId xmlns:a16="http://schemas.microsoft.com/office/drawing/2014/main" id="{3F0ED2A1-30D0-49B4-E2F0-7DABEAC1A66E}"/>
              </a:ext>
            </a:extLst>
          </p:cNvPr>
          <p:cNvSpPr txBox="1"/>
          <p:nvPr/>
        </p:nvSpPr>
        <p:spPr>
          <a:xfrm>
            <a:off x="2687267" y="3559770"/>
            <a:ext cx="152744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excited</a:t>
            </a:r>
          </a:p>
        </p:txBody>
      </p:sp>
      <p:pic>
        <p:nvPicPr>
          <p:cNvPr id="14" name="brave ">
            <a:hlinkClick r:id="" action="ppaction://media"/>
            <a:extLst>
              <a:ext uri="{FF2B5EF4-FFF2-40B4-BE49-F238E27FC236}">
                <a16:creationId xmlns:a16="http://schemas.microsoft.com/office/drawing/2014/main" id="{977FC7C9-8944-6D4C-51E9-4CF2DB85510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731094" y="2731609"/>
            <a:ext cx="487363" cy="487363"/>
          </a:xfrm>
          <a:prstGeom prst="rect">
            <a:avLst/>
          </a:prstGeom>
        </p:spPr>
      </p:pic>
      <p:grpSp>
        <p:nvGrpSpPr>
          <p:cNvPr id="16" name="Group 15">
            <a:extLst>
              <a:ext uri="{FF2B5EF4-FFF2-40B4-BE49-F238E27FC236}">
                <a16:creationId xmlns:a16="http://schemas.microsoft.com/office/drawing/2014/main" id="{3101EF56-7A20-A9B3-0ADF-623CCFC0F784}"/>
              </a:ext>
            </a:extLst>
          </p:cNvPr>
          <p:cNvGrpSpPr/>
          <p:nvPr/>
        </p:nvGrpSpPr>
        <p:grpSpPr>
          <a:xfrm>
            <a:off x="4772886" y="211499"/>
            <a:ext cx="2032694" cy="2090110"/>
            <a:chOff x="4772886" y="211499"/>
            <a:chExt cx="2032694" cy="2090110"/>
          </a:xfrm>
        </p:grpSpPr>
        <p:pic>
          <p:nvPicPr>
            <p:cNvPr id="3" name="Google Shape;162;p6">
              <a:extLst>
                <a:ext uri="{FF2B5EF4-FFF2-40B4-BE49-F238E27FC236}">
                  <a16:creationId xmlns:a16="http://schemas.microsoft.com/office/drawing/2014/main" id="{6A8C2C69-649D-0398-87A6-AA27CC09971C}"/>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4772886" y="211499"/>
              <a:ext cx="2032694" cy="2090110"/>
            </a:xfrm>
            <a:prstGeom prst="rect">
              <a:avLst/>
            </a:prstGeom>
            <a:noFill/>
            <a:ln>
              <a:noFill/>
            </a:ln>
          </p:spPr>
        </p:pic>
        <p:sp>
          <p:nvSpPr>
            <p:cNvPr id="15" name="Down Arrow 14">
              <a:extLst>
                <a:ext uri="{FF2B5EF4-FFF2-40B4-BE49-F238E27FC236}">
                  <a16:creationId xmlns:a16="http://schemas.microsoft.com/office/drawing/2014/main" id="{F3739AAF-A0BC-A1F4-0866-9B74B6BF91B0}"/>
                </a:ext>
              </a:extLst>
            </p:cNvPr>
            <p:cNvSpPr/>
            <p:nvPr/>
          </p:nvSpPr>
          <p:spPr>
            <a:xfrm>
              <a:off x="6182315" y="211499"/>
              <a:ext cx="178025" cy="3676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Recorded Sound">
            <a:hlinkClick r:id="" action="ppaction://media"/>
            <a:extLst>
              <a:ext uri="{FF2B5EF4-FFF2-40B4-BE49-F238E27FC236}">
                <a16:creationId xmlns:a16="http://schemas.microsoft.com/office/drawing/2014/main" id="{47EE67F0-500F-5FAC-EDCE-4E6155B7883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93211" y="2757122"/>
            <a:ext cx="487363" cy="487363"/>
          </a:xfrm>
          <a:prstGeom prst="rect">
            <a:avLst/>
          </a:prstGeom>
        </p:spPr>
      </p:pic>
      <p:pic>
        <p:nvPicPr>
          <p:cNvPr id="18" name="Recorded Sound">
            <a:hlinkClick r:id="" action="ppaction://media"/>
            <a:extLst>
              <a:ext uri="{FF2B5EF4-FFF2-40B4-BE49-F238E27FC236}">
                <a16:creationId xmlns:a16="http://schemas.microsoft.com/office/drawing/2014/main" id="{15F023A5-3537-4577-F82F-C073C322584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172505" y="2764632"/>
            <a:ext cx="487363" cy="487363"/>
          </a:xfrm>
          <a:prstGeom prst="rect">
            <a:avLst/>
          </a:prstGeom>
        </p:spPr>
      </p:pic>
      <p:pic>
        <p:nvPicPr>
          <p:cNvPr id="19" name="Recorded Sound">
            <a:hlinkClick r:id="" action="ppaction://media"/>
            <a:extLst>
              <a:ext uri="{FF2B5EF4-FFF2-40B4-BE49-F238E27FC236}">
                <a16:creationId xmlns:a16="http://schemas.microsoft.com/office/drawing/2014/main" id="{437138FC-FF27-ADD6-5B07-B0791080EA7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443190" y="2772142"/>
            <a:ext cx="487363" cy="487363"/>
          </a:xfrm>
          <a:prstGeom prst="rect">
            <a:avLst/>
          </a:prstGeom>
        </p:spPr>
      </p:pic>
    </p:spTree>
    <p:extLst>
      <p:ext uri="{BB962C8B-B14F-4D97-AF65-F5344CB8AC3E}">
        <p14:creationId xmlns:p14="http://schemas.microsoft.com/office/powerpoint/2010/main" val="15364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751" fill="hold"/>
                                        <p:tgtEl>
                                          <p:spTgt spid="14"/>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19" fill="hold"/>
                                        <p:tgtEl>
                                          <p:spTgt spid="17"/>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838" fill="hold"/>
                                        <p:tgtEl>
                                          <p:spTgt spid="18"/>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2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4"/>
                </p:tgtEl>
              </p:cMediaNode>
            </p:audio>
            <p:audio>
              <p:cMediaNode vol="100000">
                <p:cTn id="40" fill="hold" display="0">
                  <p:stCondLst>
                    <p:cond delay="indefinite"/>
                  </p:stCondLst>
                  <p:endCondLst>
                    <p:cond evt="onStopAudio" delay="0">
                      <p:tgtEl>
                        <p:sldTgt/>
                      </p:tgtEl>
                    </p:cond>
                  </p:endCondLst>
                </p:cTn>
                <p:tgtEl>
                  <p:spTgt spid="17"/>
                </p:tgtEl>
              </p:cMediaNode>
            </p:audio>
            <p:audio>
              <p:cMediaNode vol="100000">
                <p:cTn id="41" fill="hold" display="0">
                  <p:stCondLst>
                    <p:cond delay="indefinite"/>
                  </p:stCondLst>
                  <p:endCondLst>
                    <p:cond evt="onStopAudio" delay="0">
                      <p:tgtEl>
                        <p:sldTgt/>
                      </p:tgtEl>
                    </p:cond>
                  </p:endCondLst>
                </p:cTn>
                <p:tgtEl>
                  <p:spTgt spid="18"/>
                </p:tgtEl>
              </p:cMediaNode>
            </p:audio>
            <p:audio>
              <p:cMediaNode vol="100000">
                <p:cTn id="42" fill="hold" display="0">
                  <p:stCondLst>
                    <p:cond delay="indefinite"/>
                  </p:stCondLst>
                  <p:endCondLst>
                    <p:cond evt="onStopAudio" delay="0">
                      <p:tgtEl>
                        <p:sldTgt/>
                      </p:tgtEl>
                    </p:cond>
                  </p:endCondLst>
                </p:cTn>
                <p:tgtEl>
                  <p:spTgt spid="19"/>
                </p:tgtEl>
              </p:cMediaNode>
            </p:audio>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77;p7">
            <a:extLst>
              <a:ext uri="{FF2B5EF4-FFF2-40B4-BE49-F238E27FC236}">
                <a16:creationId xmlns:a16="http://schemas.microsoft.com/office/drawing/2014/main" id="{E798962E-CD5E-4C3D-856B-52DB3D423F7D}"/>
              </a:ext>
            </a:extLst>
          </p:cNvPr>
          <p:cNvPicPr preferRelativeResize="0"/>
          <p:nvPr/>
        </p:nvPicPr>
        <p:blipFill rotWithShape="1">
          <a:blip r:embed="rId10" cstate="print">
            <a:alphaModFix/>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a:ext>
            </a:extLst>
          </a:blip>
          <a:srcRect/>
          <a:stretch/>
        </p:blipFill>
        <p:spPr>
          <a:xfrm>
            <a:off x="2618085" y="303695"/>
            <a:ext cx="1684864" cy="2104316"/>
          </a:xfrm>
          <a:prstGeom prst="rect">
            <a:avLst/>
          </a:prstGeom>
          <a:noFill/>
          <a:ln>
            <a:noFill/>
          </a:ln>
        </p:spPr>
      </p:pic>
      <p:pic>
        <p:nvPicPr>
          <p:cNvPr id="3" name="Picture 2" descr="Fleeing their homeland concept illustration Free Vector">
            <a:extLst>
              <a:ext uri="{FF2B5EF4-FFF2-40B4-BE49-F238E27FC236}">
                <a16:creationId xmlns:a16="http://schemas.microsoft.com/office/drawing/2014/main" id="{0BF5CD7C-59C5-921B-9371-3E59C014ACB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966618" y="408035"/>
            <a:ext cx="1999976" cy="1999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rprised redhead girl with exclamation and question marks above her head shocked woman Premium Vector">
            <a:extLst>
              <a:ext uri="{FF2B5EF4-FFF2-40B4-BE49-F238E27FC236}">
                <a16:creationId xmlns:a16="http://schemas.microsoft.com/office/drawing/2014/main" id="{159A531F-82AE-40A2-3817-07EDB892A204}"/>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398160" y="303695"/>
            <a:ext cx="1599630" cy="2104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oung asian woman avatar setdifferent emotions cartoon vector illustration Premium Vector">
            <a:extLst>
              <a:ext uri="{FF2B5EF4-FFF2-40B4-BE49-F238E27FC236}">
                <a16:creationId xmlns:a16="http://schemas.microsoft.com/office/drawing/2014/main" id="{A5188253-A8FA-275D-D17D-049C11231DD3}"/>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l="50000" r="25594" b="50000"/>
          <a:stretch/>
        </p:blipFill>
        <p:spPr bwMode="auto">
          <a:xfrm>
            <a:off x="4754791" y="380107"/>
            <a:ext cx="2034446" cy="20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3FEF9B-DE2A-8B6F-DEEE-A4FA5DFB5F76}"/>
              </a:ext>
            </a:extLst>
          </p:cNvPr>
          <p:cNvSpPr txBox="1"/>
          <p:nvPr/>
        </p:nvSpPr>
        <p:spPr>
          <a:xfrm>
            <a:off x="230059" y="3559770"/>
            <a:ext cx="184013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surprised</a:t>
            </a:r>
          </a:p>
        </p:txBody>
      </p:sp>
      <p:sp>
        <p:nvSpPr>
          <p:cNvPr id="8" name="TextBox 7">
            <a:extLst>
              <a:ext uri="{FF2B5EF4-FFF2-40B4-BE49-F238E27FC236}">
                <a16:creationId xmlns:a16="http://schemas.microsoft.com/office/drawing/2014/main" id="{4273FB5D-A65C-F667-85A3-9D0810D5446C}"/>
              </a:ext>
            </a:extLst>
          </p:cNvPr>
          <p:cNvSpPr txBox="1"/>
          <p:nvPr/>
        </p:nvSpPr>
        <p:spPr>
          <a:xfrm>
            <a:off x="7073804" y="3559770"/>
            <a:ext cx="189279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homesick</a:t>
            </a:r>
          </a:p>
        </p:txBody>
      </p:sp>
      <p:sp>
        <p:nvSpPr>
          <p:cNvPr id="9" name="TextBox 8">
            <a:extLst>
              <a:ext uri="{FF2B5EF4-FFF2-40B4-BE49-F238E27FC236}">
                <a16:creationId xmlns:a16="http://schemas.microsoft.com/office/drawing/2014/main" id="{8B6A1F7B-7946-1FDB-BC59-74090938D732}"/>
              </a:ext>
            </a:extLst>
          </p:cNvPr>
          <p:cNvSpPr txBox="1"/>
          <p:nvPr/>
        </p:nvSpPr>
        <p:spPr>
          <a:xfrm>
            <a:off x="5169891" y="3559770"/>
            <a:ext cx="120424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upset</a:t>
            </a:r>
          </a:p>
        </p:txBody>
      </p:sp>
      <p:sp>
        <p:nvSpPr>
          <p:cNvPr id="10" name="TextBox 9">
            <a:extLst>
              <a:ext uri="{FF2B5EF4-FFF2-40B4-BE49-F238E27FC236}">
                <a16:creationId xmlns:a16="http://schemas.microsoft.com/office/drawing/2014/main" id="{24FD5FF9-BEFB-1BD6-9755-09BAFE5D4AD2}"/>
              </a:ext>
            </a:extLst>
          </p:cNvPr>
          <p:cNvSpPr txBox="1"/>
          <p:nvPr/>
        </p:nvSpPr>
        <p:spPr>
          <a:xfrm>
            <a:off x="2751550" y="3559770"/>
            <a:ext cx="137502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thirsty</a:t>
            </a:r>
          </a:p>
        </p:txBody>
      </p:sp>
      <p:pic>
        <p:nvPicPr>
          <p:cNvPr id="15" name="Recorded Sound">
            <a:hlinkClick r:id="" action="ppaction://media"/>
            <a:extLst>
              <a:ext uri="{FF2B5EF4-FFF2-40B4-BE49-F238E27FC236}">
                <a16:creationId xmlns:a16="http://schemas.microsoft.com/office/drawing/2014/main" id="{7456F5BC-CDF1-6635-9E3B-9CDDEADC7AD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155893" y="2735489"/>
            <a:ext cx="487363" cy="487363"/>
          </a:xfrm>
          <a:prstGeom prst="rect">
            <a:avLst/>
          </a:prstGeom>
        </p:spPr>
      </p:pic>
      <p:pic>
        <p:nvPicPr>
          <p:cNvPr id="16" name="Recorded Sound">
            <a:hlinkClick r:id="" action="ppaction://media"/>
            <a:extLst>
              <a:ext uri="{FF2B5EF4-FFF2-40B4-BE49-F238E27FC236}">
                <a16:creationId xmlns:a16="http://schemas.microsoft.com/office/drawing/2014/main" id="{BBEBA378-21EE-992A-7286-79394CE48DB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83381" y="2735489"/>
            <a:ext cx="487363" cy="487363"/>
          </a:xfrm>
          <a:prstGeom prst="rect">
            <a:avLst/>
          </a:prstGeom>
        </p:spPr>
      </p:pic>
      <p:pic>
        <p:nvPicPr>
          <p:cNvPr id="17" name="Recorded Sound">
            <a:hlinkClick r:id="" action="ppaction://media"/>
            <a:extLst>
              <a:ext uri="{FF2B5EF4-FFF2-40B4-BE49-F238E27FC236}">
                <a16:creationId xmlns:a16="http://schemas.microsoft.com/office/drawing/2014/main" id="{E0618E81-8CE3-6256-7573-753187870150}"/>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346380" y="2768238"/>
            <a:ext cx="487363" cy="487363"/>
          </a:xfrm>
          <a:prstGeom prst="rect">
            <a:avLst/>
          </a:prstGeom>
        </p:spPr>
      </p:pic>
      <p:pic>
        <p:nvPicPr>
          <p:cNvPr id="18" name="Recorded Sound">
            <a:hlinkClick r:id="" action="ppaction://media"/>
            <a:extLst>
              <a:ext uri="{FF2B5EF4-FFF2-40B4-BE49-F238E27FC236}">
                <a16:creationId xmlns:a16="http://schemas.microsoft.com/office/drawing/2014/main" id="{CF769E16-5D96-4274-6913-0D5255658BDE}"/>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7722924" y="2694584"/>
            <a:ext cx="487363" cy="487363"/>
          </a:xfrm>
          <a:prstGeom prst="rect">
            <a:avLst/>
          </a:prstGeom>
        </p:spPr>
      </p:pic>
    </p:spTree>
    <p:extLst>
      <p:ext uri="{BB962C8B-B14F-4D97-AF65-F5344CB8AC3E}">
        <p14:creationId xmlns:p14="http://schemas.microsoft.com/office/powerpoint/2010/main" val="126418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57"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73"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649"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1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5"/>
                </p:tgtEl>
              </p:cMediaNode>
            </p:audio>
            <p:audio>
              <p:cMediaNode vol="100000">
                <p:cTn id="40" fill="hold" display="0">
                  <p:stCondLst>
                    <p:cond delay="indefinite"/>
                  </p:stCondLst>
                  <p:endCondLst>
                    <p:cond evt="onStopAudio" delay="0">
                      <p:tgtEl>
                        <p:sldTgt/>
                      </p:tgtEl>
                    </p:cond>
                  </p:endCondLst>
                </p:cTn>
                <p:tgtEl>
                  <p:spTgt spid="16"/>
                </p:tgtEl>
              </p:cMediaNode>
            </p:audio>
            <p:audio>
              <p:cMediaNode vol="100000">
                <p:cTn id="41" fill="hold" display="0">
                  <p:stCondLst>
                    <p:cond delay="indefinite"/>
                  </p:stCondLst>
                  <p:endCondLst>
                    <p:cond evt="onStopAudio" delay="0">
                      <p:tgtEl>
                        <p:sldTgt/>
                      </p:tgtEl>
                    </p:cond>
                  </p:endCondLst>
                </p:cTn>
                <p:tgtEl>
                  <p:spTgt spid="17"/>
                </p:tgtEl>
              </p:cMediaNode>
            </p:audio>
            <p:audio>
              <p:cMediaNode vol="10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9F41E86D-5E43-5AA2-3DDB-6E7180921E9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935"/>
          <a:stretch/>
        </p:blipFill>
        <p:spPr>
          <a:xfrm rot="18047470">
            <a:off x="6809897" y="1193697"/>
            <a:ext cx="2276996" cy="329124"/>
          </a:xfrm>
          <a:prstGeom prst="rect">
            <a:avLst/>
          </a:prstGeom>
        </p:spPr>
      </p:pic>
      <p:pic>
        <p:nvPicPr>
          <p:cNvPr id="3" name="Picture 2">
            <a:extLst>
              <a:ext uri="{FF2B5EF4-FFF2-40B4-BE49-F238E27FC236}">
                <a16:creationId xmlns:a16="http://schemas.microsoft.com/office/drawing/2014/main" id="{73778A0D-794C-C6DF-3BBE-9AE3A1739E1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557899" y="884268"/>
            <a:ext cx="1781606" cy="1409266"/>
          </a:xfrm>
          <a:prstGeom prst="rect">
            <a:avLst/>
          </a:prstGeom>
        </p:spPr>
      </p:pic>
      <p:pic>
        <p:nvPicPr>
          <p:cNvPr id="5" name="Picture 4">
            <a:extLst>
              <a:ext uri="{FF2B5EF4-FFF2-40B4-BE49-F238E27FC236}">
                <a16:creationId xmlns:a16="http://schemas.microsoft.com/office/drawing/2014/main" id="{9E2B81C3-BCFB-8B13-B050-2D1B83A2044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16727" y="472440"/>
            <a:ext cx="1830904" cy="1821094"/>
          </a:xfrm>
          <a:prstGeom prst="rect">
            <a:avLst/>
          </a:prstGeom>
        </p:spPr>
      </p:pic>
      <p:grpSp>
        <p:nvGrpSpPr>
          <p:cNvPr id="6" name="Group 5">
            <a:extLst>
              <a:ext uri="{FF2B5EF4-FFF2-40B4-BE49-F238E27FC236}">
                <a16:creationId xmlns:a16="http://schemas.microsoft.com/office/drawing/2014/main" id="{2F4DF9B6-3536-DD76-D009-58F490A3F63B}"/>
              </a:ext>
            </a:extLst>
          </p:cNvPr>
          <p:cNvGrpSpPr/>
          <p:nvPr/>
        </p:nvGrpSpPr>
        <p:grpSpPr>
          <a:xfrm>
            <a:off x="4849773" y="960756"/>
            <a:ext cx="1710476" cy="1332778"/>
            <a:chOff x="6309715" y="2245019"/>
            <a:chExt cx="2664133" cy="2075853"/>
          </a:xfrm>
        </p:grpSpPr>
        <p:pic>
          <p:nvPicPr>
            <p:cNvPr id="7" name="Picture 6">
              <a:extLst>
                <a:ext uri="{FF2B5EF4-FFF2-40B4-BE49-F238E27FC236}">
                  <a16:creationId xmlns:a16="http://schemas.microsoft.com/office/drawing/2014/main" id="{B51E30B4-AF89-3116-49C3-ABD9CBBC7A8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309715" y="2537128"/>
              <a:ext cx="2529482" cy="1783744"/>
            </a:xfrm>
            <a:prstGeom prst="rect">
              <a:avLst/>
            </a:prstGeom>
          </p:spPr>
        </p:pic>
        <p:sp>
          <p:nvSpPr>
            <p:cNvPr id="8" name="Rectangle 7">
              <a:extLst>
                <a:ext uri="{FF2B5EF4-FFF2-40B4-BE49-F238E27FC236}">
                  <a16:creationId xmlns:a16="http://schemas.microsoft.com/office/drawing/2014/main" id="{2CEC4F33-099B-F1C2-E6BF-67FA7BF8C275}"/>
                </a:ext>
              </a:extLst>
            </p:cNvPr>
            <p:cNvSpPr/>
            <p:nvPr/>
          </p:nvSpPr>
          <p:spPr>
            <a:xfrm>
              <a:off x="6309715" y="2537128"/>
              <a:ext cx="814985" cy="36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D8DBF9-FE21-3522-B84E-334D85AD3AEC}"/>
                </a:ext>
              </a:extLst>
            </p:cNvPr>
            <p:cNvSpPr/>
            <p:nvPr/>
          </p:nvSpPr>
          <p:spPr>
            <a:xfrm rot="1988079">
              <a:off x="8158863" y="2245019"/>
              <a:ext cx="814985" cy="43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BAE06B7-BFD5-B16E-5E2B-812F192B2899}"/>
              </a:ext>
            </a:extLst>
          </p:cNvPr>
          <p:cNvSpPr txBox="1"/>
          <p:nvPr/>
        </p:nvSpPr>
        <p:spPr>
          <a:xfrm>
            <a:off x="482352" y="3559770"/>
            <a:ext cx="129965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whole</a:t>
            </a:r>
          </a:p>
        </p:txBody>
      </p:sp>
      <p:sp>
        <p:nvSpPr>
          <p:cNvPr id="11" name="TextBox 10">
            <a:extLst>
              <a:ext uri="{FF2B5EF4-FFF2-40B4-BE49-F238E27FC236}">
                <a16:creationId xmlns:a16="http://schemas.microsoft.com/office/drawing/2014/main" id="{047F4B91-DF68-B03B-CA98-5F622EF4EF96}"/>
              </a:ext>
            </a:extLst>
          </p:cNvPr>
          <p:cNvSpPr txBox="1"/>
          <p:nvPr/>
        </p:nvSpPr>
        <p:spPr>
          <a:xfrm>
            <a:off x="7310882" y="3559770"/>
            <a:ext cx="13616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ruler</a:t>
            </a:r>
          </a:p>
        </p:txBody>
      </p:sp>
      <p:sp>
        <p:nvSpPr>
          <p:cNvPr id="12" name="TextBox 11">
            <a:extLst>
              <a:ext uri="{FF2B5EF4-FFF2-40B4-BE49-F238E27FC236}">
                <a16:creationId xmlns:a16="http://schemas.microsoft.com/office/drawing/2014/main" id="{9573D002-E0A3-4E5A-D882-288E4317DA7B}"/>
              </a:ext>
            </a:extLst>
          </p:cNvPr>
          <p:cNvSpPr txBox="1"/>
          <p:nvPr/>
        </p:nvSpPr>
        <p:spPr>
          <a:xfrm>
            <a:off x="4985556" y="3559770"/>
            <a:ext cx="154478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quarter</a:t>
            </a:r>
          </a:p>
        </p:txBody>
      </p:sp>
      <p:sp>
        <p:nvSpPr>
          <p:cNvPr id="13" name="TextBox 12">
            <a:extLst>
              <a:ext uri="{FF2B5EF4-FFF2-40B4-BE49-F238E27FC236}">
                <a16:creationId xmlns:a16="http://schemas.microsoft.com/office/drawing/2014/main" id="{490F45FB-6464-1958-9565-26D4B3DF8B48}"/>
              </a:ext>
            </a:extLst>
          </p:cNvPr>
          <p:cNvSpPr txBox="1"/>
          <p:nvPr/>
        </p:nvSpPr>
        <p:spPr>
          <a:xfrm>
            <a:off x="2941217" y="3559770"/>
            <a:ext cx="88512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half</a:t>
            </a:r>
          </a:p>
        </p:txBody>
      </p:sp>
      <p:pic>
        <p:nvPicPr>
          <p:cNvPr id="18" name="Recorded Sound">
            <a:hlinkClick r:id="" action="ppaction://media"/>
            <a:extLst>
              <a:ext uri="{FF2B5EF4-FFF2-40B4-BE49-F238E27FC236}">
                <a16:creationId xmlns:a16="http://schemas.microsoft.com/office/drawing/2014/main" id="{EA5FCBD9-C865-B1A0-ECCD-10224CED301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71466" y="2744204"/>
            <a:ext cx="487363" cy="487363"/>
          </a:xfrm>
          <a:prstGeom prst="rect">
            <a:avLst/>
          </a:prstGeom>
        </p:spPr>
      </p:pic>
      <p:pic>
        <p:nvPicPr>
          <p:cNvPr id="19" name="Recorded Sound">
            <a:hlinkClick r:id="" action="ppaction://media"/>
            <a:extLst>
              <a:ext uri="{FF2B5EF4-FFF2-40B4-BE49-F238E27FC236}">
                <a16:creationId xmlns:a16="http://schemas.microsoft.com/office/drawing/2014/main" id="{9E9B9EA5-3E1C-7280-798D-69E90AB845E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05020" y="2746459"/>
            <a:ext cx="487363" cy="487363"/>
          </a:xfrm>
          <a:prstGeom prst="rect">
            <a:avLst/>
          </a:prstGeom>
        </p:spPr>
      </p:pic>
      <p:pic>
        <p:nvPicPr>
          <p:cNvPr id="20" name="Recorded Sound">
            <a:hlinkClick r:id="" action="ppaction://media"/>
            <a:extLst>
              <a:ext uri="{FF2B5EF4-FFF2-40B4-BE49-F238E27FC236}">
                <a16:creationId xmlns:a16="http://schemas.microsoft.com/office/drawing/2014/main" id="{B2FC9BCC-7F5A-B8DD-74A6-92A946F4F3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516466" y="2746459"/>
            <a:ext cx="487363" cy="487363"/>
          </a:xfrm>
          <a:prstGeom prst="rect">
            <a:avLst/>
          </a:prstGeom>
        </p:spPr>
      </p:pic>
      <p:pic>
        <p:nvPicPr>
          <p:cNvPr id="21" name="Recorded Sound">
            <a:hlinkClick r:id="" action="ppaction://media"/>
            <a:extLst>
              <a:ext uri="{FF2B5EF4-FFF2-40B4-BE49-F238E27FC236}">
                <a16:creationId xmlns:a16="http://schemas.microsoft.com/office/drawing/2014/main" id="{59231387-F885-5F5B-E005-11FE7A1BD81D}"/>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04713" y="2746460"/>
            <a:ext cx="487363" cy="487363"/>
          </a:xfrm>
          <a:prstGeom prst="rect">
            <a:avLst/>
          </a:prstGeom>
        </p:spPr>
      </p:pic>
    </p:spTree>
    <p:extLst>
      <p:ext uri="{BB962C8B-B14F-4D97-AF65-F5344CB8AC3E}">
        <p14:creationId xmlns:p14="http://schemas.microsoft.com/office/powerpoint/2010/main" val="18033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697" fill="hold"/>
                                        <p:tgtEl>
                                          <p:spTgt spid="1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58"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36" fill="hold"/>
                                        <p:tgtEl>
                                          <p:spTgt spid="20"/>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3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8"/>
                </p:tgtEl>
              </p:cMediaNode>
            </p:audio>
            <p:audio>
              <p:cMediaNode vol="100000">
                <p:cTn id="40" fill="hold" display="0">
                  <p:stCondLst>
                    <p:cond delay="indefinite"/>
                  </p:stCondLst>
                  <p:endCondLst>
                    <p:cond evt="onStopAudio" delay="0">
                      <p:tgtEl>
                        <p:sldTgt/>
                      </p:tgtEl>
                    </p:cond>
                  </p:endCondLst>
                </p:cTn>
                <p:tgtEl>
                  <p:spTgt spid="19"/>
                </p:tgtEl>
              </p:cMediaNode>
            </p:audio>
            <p:audio>
              <p:cMediaNode vol="100000">
                <p:cTn id="41" fill="hold" display="0">
                  <p:stCondLst>
                    <p:cond delay="indefinite"/>
                  </p:stCondLst>
                  <p:endCondLst>
                    <p:cond evt="onStopAudio" delay="0">
                      <p:tgtEl>
                        <p:sldTgt/>
                      </p:tgtEl>
                    </p:cond>
                  </p:endCondLst>
                </p:cTn>
                <p:tgtEl>
                  <p:spTgt spid="20"/>
                </p:tgtEl>
              </p:cMediaNode>
            </p:audio>
            <p:audio>
              <p:cMediaNode vol="100000">
                <p:cTn id="42" fill="hold" display="0">
                  <p:stCondLst>
                    <p:cond delay="indefinite"/>
                  </p:stCondLst>
                  <p:endCondLst>
                    <p:cond evt="onStopAudio" delay="0">
                      <p:tgtEl>
                        <p:sldTgt/>
                      </p:tgtEl>
                    </p:cond>
                  </p:endCondLst>
                </p:cTn>
                <p:tgtEl>
                  <p:spTgt spid="21"/>
                </p:tgtEl>
              </p:cMediaNode>
            </p:audio>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240;p30">
            <a:extLst>
              <a:ext uri="{FF2B5EF4-FFF2-40B4-BE49-F238E27FC236}">
                <a16:creationId xmlns:a16="http://schemas.microsoft.com/office/drawing/2014/main" id="{1E5CDC94-AB94-B858-9273-A4AC637DEBCC}"/>
              </a:ext>
            </a:extLst>
          </p:cNvPr>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2676098" y="918005"/>
            <a:ext cx="1764354" cy="1292244"/>
          </a:xfrm>
          <a:prstGeom prst="rect">
            <a:avLst/>
          </a:prstGeom>
          <a:noFill/>
          <a:ln>
            <a:noFill/>
          </a:ln>
        </p:spPr>
      </p:pic>
      <p:pic>
        <p:nvPicPr>
          <p:cNvPr id="3" name="Picture 2">
            <a:extLst>
              <a:ext uri="{FF2B5EF4-FFF2-40B4-BE49-F238E27FC236}">
                <a16:creationId xmlns:a16="http://schemas.microsoft.com/office/drawing/2014/main" id="{C1DFDC16-1D54-F759-9D63-73411CC4B63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58140" y="660679"/>
            <a:ext cx="1703792" cy="1703792"/>
          </a:xfrm>
          <a:prstGeom prst="rect">
            <a:avLst/>
          </a:prstGeom>
        </p:spPr>
      </p:pic>
      <p:grpSp>
        <p:nvGrpSpPr>
          <p:cNvPr id="5" name="Group 4">
            <a:extLst>
              <a:ext uri="{FF2B5EF4-FFF2-40B4-BE49-F238E27FC236}">
                <a16:creationId xmlns:a16="http://schemas.microsoft.com/office/drawing/2014/main" id="{7007AE77-73EE-33BE-B03D-85600F25175C}"/>
              </a:ext>
            </a:extLst>
          </p:cNvPr>
          <p:cNvGrpSpPr/>
          <p:nvPr/>
        </p:nvGrpSpPr>
        <p:grpSpPr>
          <a:xfrm>
            <a:off x="4875332" y="964275"/>
            <a:ext cx="1640526" cy="1237074"/>
            <a:chOff x="6735514" y="1829854"/>
            <a:chExt cx="2347301" cy="1770032"/>
          </a:xfrm>
        </p:grpSpPr>
        <p:pic>
          <p:nvPicPr>
            <p:cNvPr id="6" name="Picture 5">
              <a:extLst>
                <a:ext uri="{FF2B5EF4-FFF2-40B4-BE49-F238E27FC236}">
                  <a16:creationId xmlns:a16="http://schemas.microsoft.com/office/drawing/2014/main" id="{5C973EC1-7B97-5D56-7760-627DD6039B9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735514" y="1829854"/>
              <a:ext cx="2347301" cy="1641434"/>
            </a:xfrm>
            <a:prstGeom prst="rect">
              <a:avLst/>
            </a:prstGeom>
          </p:spPr>
        </p:pic>
        <p:cxnSp>
          <p:nvCxnSpPr>
            <p:cNvPr id="7" name="Straight Arrow Connector 6">
              <a:extLst>
                <a:ext uri="{FF2B5EF4-FFF2-40B4-BE49-F238E27FC236}">
                  <a16:creationId xmlns:a16="http://schemas.microsoft.com/office/drawing/2014/main" id="{6C9709D2-0C9D-78C7-EA4F-9EA20DD23201}"/>
                </a:ext>
              </a:extLst>
            </p:cNvPr>
            <p:cNvCxnSpPr>
              <a:cxnSpLocks/>
            </p:cNvCxnSpPr>
            <p:nvPr/>
          </p:nvCxnSpPr>
          <p:spPr>
            <a:xfrm flipV="1">
              <a:off x="8523540" y="3079186"/>
              <a:ext cx="457200" cy="5207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C5844D4-AA88-2611-646F-941B3D6A782E}"/>
                </a:ext>
              </a:extLst>
            </p:cNvPr>
            <p:cNvSpPr/>
            <p:nvPr/>
          </p:nvSpPr>
          <p:spPr>
            <a:xfrm>
              <a:off x="6735514" y="2861545"/>
              <a:ext cx="241300" cy="351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50BB7B1-1ED9-BA55-C6CD-4AC5119E09A4}"/>
              </a:ext>
            </a:extLst>
          </p:cNvPr>
          <p:cNvGrpSpPr/>
          <p:nvPr/>
        </p:nvGrpSpPr>
        <p:grpSpPr>
          <a:xfrm>
            <a:off x="7120946" y="968289"/>
            <a:ext cx="1664914" cy="1241960"/>
            <a:chOff x="9369593" y="1880578"/>
            <a:chExt cx="2382194" cy="1777022"/>
          </a:xfrm>
        </p:grpSpPr>
        <p:pic>
          <p:nvPicPr>
            <p:cNvPr id="10" name="Picture 9">
              <a:extLst>
                <a:ext uri="{FF2B5EF4-FFF2-40B4-BE49-F238E27FC236}">
                  <a16:creationId xmlns:a16="http://schemas.microsoft.com/office/drawing/2014/main" id="{7F47C6D3-6E78-21B9-8150-893715E7041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21449059">
              <a:off x="9404486" y="1880578"/>
              <a:ext cx="2347301" cy="1641434"/>
            </a:xfrm>
            <a:prstGeom prst="rect">
              <a:avLst/>
            </a:prstGeom>
          </p:spPr>
        </p:pic>
        <p:cxnSp>
          <p:nvCxnSpPr>
            <p:cNvPr id="11" name="Straight Arrow Connector 10">
              <a:extLst>
                <a:ext uri="{FF2B5EF4-FFF2-40B4-BE49-F238E27FC236}">
                  <a16:creationId xmlns:a16="http://schemas.microsoft.com/office/drawing/2014/main" id="{3BED7F64-48CB-E35E-89AD-D629A076D123}"/>
                </a:ext>
              </a:extLst>
            </p:cNvPr>
            <p:cNvCxnSpPr>
              <a:cxnSpLocks/>
            </p:cNvCxnSpPr>
            <p:nvPr/>
          </p:nvCxnSpPr>
          <p:spPr>
            <a:xfrm>
              <a:off x="9690100" y="3429000"/>
              <a:ext cx="1371600" cy="2286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368AA40-206D-10A8-A9ED-E18C80DBE28C}"/>
                </a:ext>
              </a:extLst>
            </p:cNvPr>
            <p:cNvSpPr/>
            <p:nvPr/>
          </p:nvSpPr>
          <p:spPr>
            <a:xfrm>
              <a:off x="9369593" y="3037322"/>
              <a:ext cx="241300" cy="351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FC720E6D-AFE6-4EB6-9DE5-83002A13D9EC}"/>
              </a:ext>
            </a:extLst>
          </p:cNvPr>
          <p:cNvSpPr txBox="1"/>
          <p:nvPr/>
        </p:nvSpPr>
        <p:spPr>
          <a:xfrm>
            <a:off x="219834" y="3559770"/>
            <a:ext cx="1885580" cy="954107"/>
          </a:xfrm>
          <a:prstGeom prst="rect">
            <a:avLst/>
          </a:prstGeom>
          <a:noFill/>
        </p:spPr>
        <p:txBody>
          <a:bodyPr wrap="square" rtlCol="0">
            <a:spAutoFit/>
          </a:bodyPr>
          <a:lstStyle/>
          <a:p>
            <a:pPr algn="ctr"/>
            <a:r>
              <a:rPr lang="en-US" sz="2800" dirty="0">
                <a:highlight>
                  <a:srgbClr val="FFFF00"/>
                </a:highlight>
                <a:latin typeface="Verdana" panose="020B0604030504040204" pitchFamily="34" charset="0"/>
                <a:ea typeface="Verdana" panose="020B0604030504040204" pitchFamily="34" charset="0"/>
              </a:rPr>
              <a:t>weighing</a:t>
            </a:r>
            <a:r>
              <a:rPr lang="en-US" sz="2800" dirty="0">
                <a:latin typeface="Verdana" panose="020B0604030504040204" pitchFamily="34" charset="0"/>
                <a:ea typeface="Verdana" panose="020B0604030504040204" pitchFamily="34" charset="0"/>
              </a:rPr>
              <a:t> scales</a:t>
            </a:r>
          </a:p>
        </p:txBody>
      </p:sp>
      <p:sp>
        <p:nvSpPr>
          <p:cNvPr id="14" name="TextBox 13">
            <a:extLst>
              <a:ext uri="{FF2B5EF4-FFF2-40B4-BE49-F238E27FC236}">
                <a16:creationId xmlns:a16="http://schemas.microsoft.com/office/drawing/2014/main" id="{A17510A9-1BBB-0F82-DEC7-7465A13B1CEB}"/>
              </a:ext>
            </a:extLst>
          </p:cNvPr>
          <p:cNvSpPr txBox="1"/>
          <p:nvPr/>
        </p:nvSpPr>
        <p:spPr>
          <a:xfrm>
            <a:off x="6955946" y="3559770"/>
            <a:ext cx="201930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length</a:t>
            </a:r>
          </a:p>
        </p:txBody>
      </p:sp>
      <p:sp>
        <p:nvSpPr>
          <p:cNvPr id="15" name="TextBox 14">
            <a:extLst>
              <a:ext uri="{FF2B5EF4-FFF2-40B4-BE49-F238E27FC236}">
                <a16:creationId xmlns:a16="http://schemas.microsoft.com/office/drawing/2014/main" id="{6FE26CB1-7675-DE5C-378A-3530A07BAB95}"/>
              </a:ext>
            </a:extLst>
          </p:cNvPr>
          <p:cNvSpPr txBox="1"/>
          <p:nvPr/>
        </p:nvSpPr>
        <p:spPr>
          <a:xfrm>
            <a:off x="4781920" y="3559770"/>
            <a:ext cx="188558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width</a:t>
            </a:r>
          </a:p>
        </p:txBody>
      </p:sp>
      <p:sp>
        <p:nvSpPr>
          <p:cNvPr id="16" name="TextBox 15">
            <a:extLst>
              <a:ext uri="{FF2B5EF4-FFF2-40B4-BE49-F238E27FC236}">
                <a16:creationId xmlns:a16="http://schemas.microsoft.com/office/drawing/2014/main" id="{A4BCE8F7-352F-D7D2-E715-A9C51E45FDFC}"/>
              </a:ext>
            </a:extLst>
          </p:cNvPr>
          <p:cNvSpPr txBox="1"/>
          <p:nvPr/>
        </p:nvSpPr>
        <p:spPr>
          <a:xfrm>
            <a:off x="2325247" y="3559770"/>
            <a:ext cx="225430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volume</a:t>
            </a:r>
          </a:p>
        </p:txBody>
      </p:sp>
      <p:pic>
        <p:nvPicPr>
          <p:cNvPr id="21" name="Recorded Sound">
            <a:hlinkClick r:id="" action="ppaction://media"/>
            <a:extLst>
              <a:ext uri="{FF2B5EF4-FFF2-40B4-BE49-F238E27FC236}">
                <a16:creationId xmlns:a16="http://schemas.microsoft.com/office/drawing/2014/main" id="{DE2D2F1F-C9ED-91D1-C8C9-C1F1D4CA0DF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3314" y="2772045"/>
            <a:ext cx="487363" cy="487363"/>
          </a:xfrm>
          <a:prstGeom prst="rect">
            <a:avLst/>
          </a:prstGeom>
        </p:spPr>
      </p:pic>
      <p:pic>
        <p:nvPicPr>
          <p:cNvPr id="24" name="Recorded Sound">
            <a:hlinkClick r:id="" action="ppaction://media"/>
            <a:extLst>
              <a:ext uri="{FF2B5EF4-FFF2-40B4-BE49-F238E27FC236}">
                <a16:creationId xmlns:a16="http://schemas.microsoft.com/office/drawing/2014/main" id="{A2795BDF-2233-A598-076B-6E2BEAFAF2C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208716" y="2718438"/>
            <a:ext cx="487363" cy="487363"/>
          </a:xfrm>
          <a:prstGeom prst="rect">
            <a:avLst/>
          </a:prstGeom>
        </p:spPr>
      </p:pic>
      <p:pic>
        <p:nvPicPr>
          <p:cNvPr id="25" name="Recorded Sound">
            <a:hlinkClick r:id="" action="ppaction://media"/>
            <a:extLst>
              <a:ext uri="{FF2B5EF4-FFF2-40B4-BE49-F238E27FC236}">
                <a16:creationId xmlns:a16="http://schemas.microsoft.com/office/drawing/2014/main" id="{A6002D8B-2AAA-2ED1-D66A-28F18D98882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386512" y="2718437"/>
            <a:ext cx="487363" cy="487363"/>
          </a:xfrm>
          <a:prstGeom prst="rect">
            <a:avLst/>
          </a:prstGeom>
        </p:spPr>
      </p:pic>
      <p:pic>
        <p:nvPicPr>
          <p:cNvPr id="26" name="Recorded Sound">
            <a:hlinkClick r:id="" action="ppaction://media"/>
            <a:extLst>
              <a:ext uri="{FF2B5EF4-FFF2-40B4-BE49-F238E27FC236}">
                <a16:creationId xmlns:a16="http://schemas.microsoft.com/office/drawing/2014/main" id="{45F2B6FB-3E5C-620C-4355-AB0DEBD9720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658720" y="2772045"/>
            <a:ext cx="487363" cy="487363"/>
          </a:xfrm>
          <a:prstGeom prst="rect">
            <a:avLst/>
          </a:prstGeom>
        </p:spPr>
      </p:pic>
    </p:spTree>
    <p:extLst>
      <p:ext uri="{BB962C8B-B14F-4D97-AF65-F5344CB8AC3E}">
        <p14:creationId xmlns:p14="http://schemas.microsoft.com/office/powerpoint/2010/main" val="3116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953" fill="hold"/>
                                        <p:tgtEl>
                                          <p:spTgt spid="2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19" fill="hold"/>
                                        <p:tgtEl>
                                          <p:spTgt spid="24"/>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880" fill="hold"/>
                                        <p:tgtEl>
                                          <p:spTgt spid="2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9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21"/>
                </p:tgtEl>
              </p:cMediaNode>
            </p:audio>
            <p:audio>
              <p:cMediaNode vol="97561">
                <p:cTn id="40" fill="hold" display="0">
                  <p:stCondLst>
                    <p:cond delay="indefinite"/>
                  </p:stCondLst>
                  <p:endCondLst>
                    <p:cond evt="onStopAudio" delay="0">
                      <p:tgtEl>
                        <p:sldTgt/>
                      </p:tgtEl>
                    </p:cond>
                  </p:endCondLst>
                </p:cTn>
                <p:tgtEl>
                  <p:spTgt spid="24"/>
                </p:tgtEl>
              </p:cMediaNode>
            </p:audio>
            <p:audio>
              <p:cMediaNode vol="100000">
                <p:cTn id="41" fill="hold" display="0">
                  <p:stCondLst>
                    <p:cond delay="indefinite"/>
                  </p:stCondLst>
                  <p:endCondLst>
                    <p:cond evt="onStopAudio" delay="0">
                      <p:tgtEl>
                        <p:sldTgt/>
                      </p:tgtEl>
                    </p:cond>
                  </p:endCondLst>
                </p:cTn>
                <p:tgtEl>
                  <p:spTgt spid="25"/>
                </p:tgtEl>
              </p:cMediaNode>
            </p:audio>
            <p:audio>
              <p:cMediaNode vol="100000">
                <p:cTn id="42" fill="hold" display="0">
                  <p:stCondLst>
                    <p:cond delay="indefinite"/>
                  </p:stCondLst>
                  <p:endCondLst>
                    <p:cond evt="onStopAudio" delay="0">
                      <p:tgtEl>
                        <p:sldTgt/>
                      </p:tgtEl>
                    </p:cond>
                  </p:endCondLst>
                </p:cTn>
                <p:tgtEl>
                  <p:spTgt spid="26"/>
                </p:tgtEl>
              </p:cMediaNode>
            </p:audio>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0372A307-1F93-CBD7-54AE-0D2E820A7A1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110276" y="338345"/>
            <a:ext cx="1445192" cy="2061728"/>
          </a:xfrm>
          <a:prstGeom prst="rect">
            <a:avLst/>
          </a:prstGeom>
        </p:spPr>
      </p:pic>
      <p:pic>
        <p:nvPicPr>
          <p:cNvPr id="3" name="Picture 2">
            <a:extLst>
              <a:ext uri="{FF2B5EF4-FFF2-40B4-BE49-F238E27FC236}">
                <a16:creationId xmlns:a16="http://schemas.microsoft.com/office/drawing/2014/main" id="{A1B307B2-B766-4F35-A03A-4E3AA600461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22381" y="614720"/>
            <a:ext cx="1669784" cy="1702552"/>
          </a:xfrm>
          <a:prstGeom prst="rect">
            <a:avLst/>
          </a:prstGeom>
        </p:spPr>
      </p:pic>
      <p:grpSp>
        <p:nvGrpSpPr>
          <p:cNvPr id="5" name="Group 4">
            <a:extLst>
              <a:ext uri="{FF2B5EF4-FFF2-40B4-BE49-F238E27FC236}">
                <a16:creationId xmlns:a16="http://schemas.microsoft.com/office/drawing/2014/main" id="{278F43DF-E7EB-4C93-725A-50DA1FF84A02}"/>
              </a:ext>
            </a:extLst>
          </p:cNvPr>
          <p:cNvGrpSpPr/>
          <p:nvPr/>
        </p:nvGrpSpPr>
        <p:grpSpPr>
          <a:xfrm>
            <a:off x="478975" y="320040"/>
            <a:ext cx="1320226" cy="2107646"/>
            <a:chOff x="837382" y="738886"/>
            <a:chExt cx="2163830" cy="3454400"/>
          </a:xfrm>
        </p:grpSpPr>
        <p:pic>
          <p:nvPicPr>
            <p:cNvPr id="6" name="Picture 5">
              <a:extLst>
                <a:ext uri="{FF2B5EF4-FFF2-40B4-BE49-F238E27FC236}">
                  <a16:creationId xmlns:a16="http://schemas.microsoft.com/office/drawing/2014/main" id="{1CB3892C-5507-6553-C30A-F2C69DAFE0D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37382" y="738886"/>
              <a:ext cx="2163830" cy="3454400"/>
            </a:xfrm>
            <a:prstGeom prst="rect">
              <a:avLst/>
            </a:prstGeom>
          </p:spPr>
        </p:pic>
        <p:cxnSp>
          <p:nvCxnSpPr>
            <p:cNvPr id="7" name="Straight Arrow Connector 6">
              <a:extLst>
                <a:ext uri="{FF2B5EF4-FFF2-40B4-BE49-F238E27FC236}">
                  <a16:creationId xmlns:a16="http://schemas.microsoft.com/office/drawing/2014/main" id="{9E4DF9CE-70E6-4CBB-9ED3-BE28C811F5E2}"/>
                </a:ext>
              </a:extLst>
            </p:cNvPr>
            <p:cNvCxnSpPr>
              <a:cxnSpLocks/>
            </p:cNvCxnSpPr>
            <p:nvPr/>
          </p:nvCxnSpPr>
          <p:spPr>
            <a:xfrm flipV="1">
              <a:off x="3001212" y="1765300"/>
              <a:ext cx="0" cy="24279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3B3ADBF-A499-FA87-6DC8-FC00B630A7F4}"/>
              </a:ext>
            </a:extLst>
          </p:cNvPr>
          <p:cNvGrpSpPr/>
          <p:nvPr/>
        </p:nvGrpSpPr>
        <p:grpSpPr>
          <a:xfrm>
            <a:off x="3003567" y="504306"/>
            <a:ext cx="1030158" cy="1923380"/>
            <a:chOff x="3705351" y="1239838"/>
            <a:chExt cx="1581861" cy="2953448"/>
          </a:xfrm>
        </p:grpSpPr>
        <p:pic>
          <p:nvPicPr>
            <p:cNvPr id="9" name="Picture 8">
              <a:extLst>
                <a:ext uri="{FF2B5EF4-FFF2-40B4-BE49-F238E27FC236}">
                  <a16:creationId xmlns:a16="http://schemas.microsoft.com/office/drawing/2014/main" id="{F8C2D0F9-7609-01BE-1ABC-811758231D8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705351" y="1239838"/>
              <a:ext cx="1485081" cy="2953448"/>
            </a:xfrm>
            <a:prstGeom prst="rect">
              <a:avLst/>
            </a:prstGeom>
          </p:spPr>
        </p:pic>
        <p:cxnSp>
          <p:nvCxnSpPr>
            <p:cNvPr id="10" name="Straight Arrow Connector 9">
              <a:extLst>
                <a:ext uri="{FF2B5EF4-FFF2-40B4-BE49-F238E27FC236}">
                  <a16:creationId xmlns:a16="http://schemas.microsoft.com/office/drawing/2014/main" id="{D5A847BD-A483-4A45-5F12-A20AA594BF99}"/>
                </a:ext>
              </a:extLst>
            </p:cNvPr>
            <p:cNvCxnSpPr>
              <a:cxnSpLocks/>
            </p:cNvCxnSpPr>
            <p:nvPr/>
          </p:nvCxnSpPr>
          <p:spPr>
            <a:xfrm>
              <a:off x="5287212" y="2769495"/>
              <a:ext cx="0" cy="1084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519CE96-9364-BAB7-351F-67EFAF302510}"/>
              </a:ext>
            </a:extLst>
          </p:cNvPr>
          <p:cNvSpPr txBox="1"/>
          <p:nvPr/>
        </p:nvSpPr>
        <p:spPr>
          <a:xfrm>
            <a:off x="144782" y="3559770"/>
            <a:ext cx="204977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height</a:t>
            </a:r>
          </a:p>
        </p:txBody>
      </p:sp>
      <p:sp>
        <p:nvSpPr>
          <p:cNvPr id="12" name="TextBox 11">
            <a:extLst>
              <a:ext uri="{FF2B5EF4-FFF2-40B4-BE49-F238E27FC236}">
                <a16:creationId xmlns:a16="http://schemas.microsoft.com/office/drawing/2014/main" id="{A1A6366B-3F72-2135-B0EF-CAA862F1883A}"/>
              </a:ext>
            </a:extLst>
          </p:cNvPr>
          <p:cNvSpPr txBox="1"/>
          <p:nvPr/>
        </p:nvSpPr>
        <p:spPr>
          <a:xfrm>
            <a:off x="7142578" y="3559770"/>
            <a:ext cx="173967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weigh</a:t>
            </a:r>
          </a:p>
        </p:txBody>
      </p:sp>
      <p:sp>
        <p:nvSpPr>
          <p:cNvPr id="13" name="TextBox 12">
            <a:extLst>
              <a:ext uri="{FF2B5EF4-FFF2-40B4-BE49-F238E27FC236}">
                <a16:creationId xmlns:a16="http://schemas.microsoft.com/office/drawing/2014/main" id="{F9FC1E72-A8E3-1756-22E0-017B921385ED}"/>
              </a:ext>
            </a:extLst>
          </p:cNvPr>
          <p:cNvSpPr txBox="1"/>
          <p:nvPr/>
        </p:nvSpPr>
        <p:spPr>
          <a:xfrm>
            <a:off x="4625327" y="3564730"/>
            <a:ext cx="225553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measure</a:t>
            </a:r>
          </a:p>
        </p:txBody>
      </p:sp>
      <p:sp>
        <p:nvSpPr>
          <p:cNvPr id="14" name="TextBox 13">
            <a:extLst>
              <a:ext uri="{FF2B5EF4-FFF2-40B4-BE49-F238E27FC236}">
                <a16:creationId xmlns:a16="http://schemas.microsoft.com/office/drawing/2014/main" id="{42B3CF63-1DDC-D0BA-DE7D-A0FE1395EF7C}"/>
              </a:ext>
            </a:extLst>
          </p:cNvPr>
          <p:cNvSpPr txBox="1"/>
          <p:nvPr/>
        </p:nvSpPr>
        <p:spPr>
          <a:xfrm>
            <a:off x="2517070" y="3559770"/>
            <a:ext cx="194012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the depth</a:t>
            </a:r>
          </a:p>
        </p:txBody>
      </p:sp>
      <p:pic>
        <p:nvPicPr>
          <p:cNvPr id="19" name="Recorded Sound">
            <a:hlinkClick r:id="" action="ppaction://media"/>
            <a:extLst>
              <a:ext uri="{FF2B5EF4-FFF2-40B4-BE49-F238E27FC236}">
                <a16:creationId xmlns:a16="http://schemas.microsoft.com/office/drawing/2014/main" id="{C8780F23-6630-9E4A-A01E-47192301203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8483" y="2743027"/>
            <a:ext cx="487363" cy="487363"/>
          </a:xfrm>
          <a:prstGeom prst="rect">
            <a:avLst/>
          </a:prstGeom>
        </p:spPr>
      </p:pic>
      <p:pic>
        <p:nvPicPr>
          <p:cNvPr id="20" name="Recorded Sound">
            <a:hlinkClick r:id="" action="ppaction://media"/>
            <a:extLst>
              <a:ext uri="{FF2B5EF4-FFF2-40B4-BE49-F238E27FC236}">
                <a16:creationId xmlns:a16="http://schemas.microsoft.com/office/drawing/2014/main" id="{B0CB8A94-E7AD-3348-0306-5713DA6F9CB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73637" y="2750046"/>
            <a:ext cx="487363" cy="487363"/>
          </a:xfrm>
          <a:prstGeom prst="rect">
            <a:avLst/>
          </a:prstGeom>
        </p:spPr>
      </p:pic>
      <p:pic>
        <p:nvPicPr>
          <p:cNvPr id="21" name="Recorded Sound">
            <a:hlinkClick r:id="" action="ppaction://media"/>
            <a:extLst>
              <a:ext uri="{FF2B5EF4-FFF2-40B4-BE49-F238E27FC236}">
                <a16:creationId xmlns:a16="http://schemas.microsoft.com/office/drawing/2014/main" id="{1589A8E4-73AF-A663-D9B8-7E6AF1B4C1B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83002" y="2750046"/>
            <a:ext cx="487363" cy="487363"/>
          </a:xfrm>
          <a:prstGeom prst="rect">
            <a:avLst/>
          </a:prstGeom>
        </p:spPr>
      </p:pic>
      <p:pic>
        <p:nvPicPr>
          <p:cNvPr id="23" name="Recorded Sound">
            <a:hlinkClick r:id="" action="ppaction://media"/>
            <a:extLst>
              <a:ext uri="{FF2B5EF4-FFF2-40B4-BE49-F238E27FC236}">
                <a16:creationId xmlns:a16="http://schemas.microsoft.com/office/drawing/2014/main" id="{22C3A8A9-75C8-CAF8-327E-FC1D671FD8C6}"/>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13591" y="2750046"/>
            <a:ext cx="487363" cy="487363"/>
          </a:xfrm>
          <a:prstGeom prst="rect">
            <a:avLst/>
          </a:prstGeom>
        </p:spPr>
      </p:pic>
    </p:spTree>
    <p:extLst>
      <p:ext uri="{BB962C8B-B14F-4D97-AF65-F5344CB8AC3E}">
        <p14:creationId xmlns:p14="http://schemas.microsoft.com/office/powerpoint/2010/main" val="111728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81" fill="hold"/>
                                        <p:tgtEl>
                                          <p:spTgt spid="1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89" fill="hold"/>
                                        <p:tgtEl>
                                          <p:spTgt spid="20"/>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405"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4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9"/>
                </p:tgtEl>
              </p:cMediaNode>
            </p:audio>
            <p:audio>
              <p:cMediaNode vol="100000">
                <p:cTn id="40" fill="hold" display="0">
                  <p:stCondLst>
                    <p:cond delay="indefinite"/>
                  </p:stCondLst>
                  <p:endCondLst>
                    <p:cond evt="onStopAudio" delay="0">
                      <p:tgtEl>
                        <p:sldTgt/>
                      </p:tgtEl>
                    </p:cond>
                  </p:endCondLst>
                </p:cTn>
                <p:tgtEl>
                  <p:spTgt spid="20"/>
                </p:tgtEl>
              </p:cMediaNode>
            </p:audio>
            <p:audio>
              <p:cMediaNode vol="100000">
                <p:cTn id="41" fill="hold" display="0">
                  <p:stCondLst>
                    <p:cond delay="indefinite"/>
                  </p:stCondLst>
                  <p:endCondLst>
                    <p:cond evt="onStopAudio" delay="0">
                      <p:tgtEl>
                        <p:sldTgt/>
                      </p:tgtEl>
                    </p:cond>
                  </p:endCondLst>
                </p:cTn>
                <p:tgtEl>
                  <p:spTgt spid="21"/>
                </p:tgtEl>
              </p:cMediaNode>
            </p:audio>
            <p:audio>
              <p:cMediaNode vol="100000">
                <p:cTn id="4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32A062-BC76-184F-6F81-073B23B37135}"/>
              </a:ext>
            </a:extLst>
          </p:cNvPr>
          <p:cNvGrpSpPr/>
          <p:nvPr/>
        </p:nvGrpSpPr>
        <p:grpSpPr>
          <a:xfrm>
            <a:off x="25" y="0"/>
            <a:ext cx="9143975" cy="5143500"/>
            <a:chOff x="93810" y="0"/>
            <a:chExt cx="8600018" cy="4940801"/>
          </a:xfrm>
        </p:grpSpPr>
        <p:graphicFrame>
          <p:nvGraphicFramePr>
            <p:cNvPr id="3" name="Google Shape;71;p15">
              <a:extLst>
                <a:ext uri="{FF2B5EF4-FFF2-40B4-BE49-F238E27FC236}">
                  <a16:creationId xmlns:a16="http://schemas.microsoft.com/office/drawing/2014/main" id="{12E0E0F1-B463-DD02-4ADF-C477C3BD55B8}"/>
                </a:ext>
              </a:extLst>
            </p:cNvPr>
            <p:cNvGraphicFramePr/>
            <p:nvPr>
              <p:extLst>
                <p:ext uri="{D42A27DB-BD31-4B8C-83A1-F6EECF244321}">
                  <p14:modId xmlns:p14="http://schemas.microsoft.com/office/powerpoint/2010/main" val="1975226132"/>
                </p:ext>
              </p:extLst>
            </p:nvPr>
          </p:nvGraphicFramePr>
          <p:xfrm>
            <a:off x="93810" y="0"/>
            <a:ext cx="8600018" cy="4940801"/>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 name="Google Shape;156;p5">
              <a:extLst>
                <a:ext uri="{FF2B5EF4-FFF2-40B4-BE49-F238E27FC236}">
                  <a16:creationId xmlns:a16="http://schemas.microsoft.com/office/drawing/2014/main" id="{659794F7-290F-2049-5C2C-1AAACC248D04}"/>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b="75825"/>
            <a:stretch/>
          </p:blipFill>
          <p:spPr>
            <a:xfrm>
              <a:off x="7042122" y="277703"/>
              <a:ext cx="1107536" cy="568742"/>
            </a:xfrm>
            <a:prstGeom prst="rect">
              <a:avLst/>
            </a:prstGeom>
            <a:noFill/>
            <a:ln>
              <a:noFill/>
            </a:ln>
          </p:spPr>
        </p:pic>
        <p:pic>
          <p:nvPicPr>
            <p:cNvPr id="5" name="Google Shape;156;p5">
              <a:extLst>
                <a:ext uri="{FF2B5EF4-FFF2-40B4-BE49-F238E27FC236}">
                  <a16:creationId xmlns:a16="http://schemas.microsoft.com/office/drawing/2014/main" id="{AF0114D9-0F28-62CF-088C-BCC059F0BFCC}"/>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t="67002" b="5813"/>
            <a:stretch/>
          </p:blipFill>
          <p:spPr>
            <a:xfrm>
              <a:off x="7093437" y="1728692"/>
              <a:ext cx="1107536" cy="639552"/>
            </a:xfrm>
            <a:prstGeom prst="rect">
              <a:avLst/>
            </a:prstGeom>
            <a:noFill/>
            <a:ln>
              <a:noFill/>
            </a:ln>
          </p:spPr>
        </p:pic>
        <p:pic>
          <p:nvPicPr>
            <p:cNvPr id="6" name="Google Shape;156;p5">
              <a:extLst>
                <a:ext uri="{FF2B5EF4-FFF2-40B4-BE49-F238E27FC236}">
                  <a16:creationId xmlns:a16="http://schemas.microsoft.com/office/drawing/2014/main" id="{9D9C9A00-17BE-5785-5611-1EDCBAD660A4}"/>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t="32258" b="40556"/>
            <a:stretch/>
          </p:blipFill>
          <p:spPr>
            <a:xfrm>
              <a:off x="7027419" y="931621"/>
              <a:ext cx="1107536" cy="639552"/>
            </a:xfrm>
            <a:prstGeom prst="rect">
              <a:avLst/>
            </a:prstGeom>
            <a:noFill/>
            <a:ln>
              <a:noFill/>
            </a:ln>
          </p:spPr>
        </p:pic>
      </p:grpSp>
      <p:grpSp>
        <p:nvGrpSpPr>
          <p:cNvPr id="7" name="Google Shape;159;p5">
            <a:extLst>
              <a:ext uri="{FF2B5EF4-FFF2-40B4-BE49-F238E27FC236}">
                <a16:creationId xmlns:a16="http://schemas.microsoft.com/office/drawing/2014/main" id="{20C463EE-60A0-1DBB-8858-A97A339AA3B2}"/>
              </a:ext>
            </a:extLst>
          </p:cNvPr>
          <p:cNvGrpSpPr/>
          <p:nvPr/>
        </p:nvGrpSpPr>
        <p:grpSpPr>
          <a:xfrm>
            <a:off x="164085" y="495300"/>
            <a:ext cx="1975612" cy="1930500"/>
            <a:chOff x="6096000" y="1288925"/>
            <a:chExt cx="2672975" cy="2611939"/>
          </a:xfrm>
        </p:grpSpPr>
        <p:pic>
          <p:nvPicPr>
            <p:cNvPr id="8" name="Google Shape;160;p5">
              <a:extLst>
                <a:ext uri="{FF2B5EF4-FFF2-40B4-BE49-F238E27FC236}">
                  <a16:creationId xmlns:a16="http://schemas.microsoft.com/office/drawing/2014/main" id="{0F8A454F-8FAC-3B0A-0B68-E99570E24CFB}"/>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096000" y="1692863"/>
              <a:ext cx="2672975" cy="2208001"/>
            </a:xfrm>
            <a:prstGeom prst="rect">
              <a:avLst/>
            </a:prstGeom>
            <a:noFill/>
            <a:ln>
              <a:noFill/>
            </a:ln>
          </p:spPr>
        </p:pic>
        <p:sp>
          <p:nvSpPr>
            <p:cNvPr id="9" name="Google Shape;161;p5">
              <a:extLst>
                <a:ext uri="{FF2B5EF4-FFF2-40B4-BE49-F238E27FC236}">
                  <a16:creationId xmlns:a16="http://schemas.microsoft.com/office/drawing/2014/main" id="{3D1A2901-6BD7-8913-9C90-9EF3A945F82F}"/>
                </a:ext>
              </a:extLst>
            </p:cNvPr>
            <p:cNvSpPr/>
            <p:nvPr/>
          </p:nvSpPr>
          <p:spPr>
            <a:xfrm>
              <a:off x="7501150" y="1288925"/>
              <a:ext cx="972000" cy="76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grpSp>
      <p:pic>
        <p:nvPicPr>
          <p:cNvPr id="10" name="Google Shape;158;p5">
            <a:extLst>
              <a:ext uri="{FF2B5EF4-FFF2-40B4-BE49-F238E27FC236}">
                <a16:creationId xmlns:a16="http://schemas.microsoft.com/office/drawing/2014/main" id="{6E11294A-DFEE-0C56-836E-B498C8981CED}"/>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439616" y="851408"/>
            <a:ext cx="1977654" cy="1516836"/>
          </a:xfrm>
          <a:prstGeom prst="rect">
            <a:avLst/>
          </a:prstGeom>
          <a:noFill/>
          <a:ln>
            <a:noFill/>
          </a:ln>
        </p:spPr>
      </p:pic>
      <p:pic>
        <p:nvPicPr>
          <p:cNvPr id="11" name="Google Shape;173;p6">
            <a:extLst>
              <a:ext uri="{FF2B5EF4-FFF2-40B4-BE49-F238E27FC236}">
                <a16:creationId xmlns:a16="http://schemas.microsoft.com/office/drawing/2014/main" id="{86EE00EC-1AD0-D458-CF6B-943612BFB3C8}"/>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670586" y="1133619"/>
            <a:ext cx="1983620" cy="1060732"/>
          </a:xfrm>
          <a:prstGeom prst="rect">
            <a:avLst/>
          </a:prstGeom>
          <a:noFill/>
          <a:ln>
            <a:noFill/>
          </a:ln>
        </p:spPr>
      </p:pic>
      <p:sp>
        <p:nvSpPr>
          <p:cNvPr id="12" name="TextBox 11">
            <a:extLst>
              <a:ext uri="{FF2B5EF4-FFF2-40B4-BE49-F238E27FC236}">
                <a16:creationId xmlns:a16="http://schemas.microsoft.com/office/drawing/2014/main" id="{C189C39A-B31E-CFD9-9143-7D7D866F5CA3}"/>
              </a:ext>
            </a:extLst>
          </p:cNvPr>
          <p:cNvSpPr txBox="1"/>
          <p:nvPr/>
        </p:nvSpPr>
        <p:spPr>
          <a:xfrm>
            <a:off x="304800" y="3559770"/>
            <a:ext cx="183489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donkey</a:t>
            </a:r>
          </a:p>
        </p:txBody>
      </p:sp>
      <p:sp>
        <p:nvSpPr>
          <p:cNvPr id="13" name="TextBox 12">
            <a:extLst>
              <a:ext uri="{FF2B5EF4-FFF2-40B4-BE49-F238E27FC236}">
                <a16:creationId xmlns:a16="http://schemas.microsoft.com/office/drawing/2014/main" id="{14D86202-D385-C2A0-8D7C-80594BE9A11B}"/>
              </a:ext>
            </a:extLst>
          </p:cNvPr>
          <p:cNvSpPr txBox="1"/>
          <p:nvPr/>
        </p:nvSpPr>
        <p:spPr>
          <a:xfrm>
            <a:off x="2515208" y="3559770"/>
            <a:ext cx="182647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tomato</a:t>
            </a:r>
          </a:p>
        </p:txBody>
      </p:sp>
      <p:sp>
        <p:nvSpPr>
          <p:cNvPr id="14" name="TextBox 13">
            <a:extLst>
              <a:ext uri="{FF2B5EF4-FFF2-40B4-BE49-F238E27FC236}">
                <a16:creationId xmlns:a16="http://schemas.microsoft.com/office/drawing/2014/main" id="{113836DF-1DEC-08A7-28F7-B9D1A6D0521A}"/>
              </a:ext>
            </a:extLst>
          </p:cNvPr>
          <p:cNvSpPr txBox="1"/>
          <p:nvPr/>
        </p:nvSpPr>
        <p:spPr>
          <a:xfrm>
            <a:off x="5112487" y="3559770"/>
            <a:ext cx="109981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pig</a:t>
            </a:r>
          </a:p>
        </p:txBody>
      </p:sp>
      <p:sp>
        <p:nvSpPr>
          <p:cNvPr id="15" name="TextBox 14">
            <a:extLst>
              <a:ext uri="{FF2B5EF4-FFF2-40B4-BE49-F238E27FC236}">
                <a16:creationId xmlns:a16="http://schemas.microsoft.com/office/drawing/2014/main" id="{4C76FE84-C07B-D93B-EC5A-870657A8C3C6}"/>
              </a:ext>
            </a:extLst>
          </p:cNvPr>
          <p:cNvSpPr txBox="1"/>
          <p:nvPr/>
        </p:nvSpPr>
        <p:spPr>
          <a:xfrm>
            <a:off x="7310140" y="3559770"/>
            <a:ext cx="142386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seed</a:t>
            </a:r>
          </a:p>
        </p:txBody>
      </p:sp>
      <p:pic>
        <p:nvPicPr>
          <p:cNvPr id="17" name="Recorded Sound">
            <a:hlinkClick r:id="" action="ppaction://media"/>
            <a:extLst>
              <a:ext uri="{FF2B5EF4-FFF2-40B4-BE49-F238E27FC236}">
                <a16:creationId xmlns:a16="http://schemas.microsoft.com/office/drawing/2014/main" id="{F7B56A02-698A-2425-A977-C7AD50FCF01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8209" y="2751448"/>
            <a:ext cx="487363" cy="487363"/>
          </a:xfrm>
          <a:prstGeom prst="rect">
            <a:avLst/>
          </a:prstGeom>
        </p:spPr>
      </p:pic>
      <p:pic>
        <p:nvPicPr>
          <p:cNvPr id="18" name="Recorded Sound">
            <a:hlinkClick r:id="" action="ppaction://media"/>
            <a:extLst>
              <a:ext uri="{FF2B5EF4-FFF2-40B4-BE49-F238E27FC236}">
                <a16:creationId xmlns:a16="http://schemas.microsoft.com/office/drawing/2014/main" id="{169CD4FE-D94A-CE6A-60D8-176A42E0645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84761" y="2732289"/>
            <a:ext cx="487363" cy="487363"/>
          </a:xfrm>
          <a:prstGeom prst="rect">
            <a:avLst/>
          </a:prstGeom>
        </p:spPr>
      </p:pic>
      <p:pic>
        <p:nvPicPr>
          <p:cNvPr id="19" name="Recorded Sound">
            <a:hlinkClick r:id="" action="ppaction://media"/>
            <a:extLst>
              <a:ext uri="{FF2B5EF4-FFF2-40B4-BE49-F238E27FC236}">
                <a16:creationId xmlns:a16="http://schemas.microsoft.com/office/drawing/2014/main" id="{9303F2F8-75D2-13A9-AB83-C107944BCEA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18713" y="2751447"/>
            <a:ext cx="487363" cy="487363"/>
          </a:xfrm>
          <a:prstGeom prst="rect">
            <a:avLst/>
          </a:prstGeom>
        </p:spPr>
      </p:pic>
      <p:pic>
        <p:nvPicPr>
          <p:cNvPr id="20" name="Recorded Sound">
            <a:hlinkClick r:id="" action="ppaction://media"/>
            <a:extLst>
              <a:ext uri="{FF2B5EF4-FFF2-40B4-BE49-F238E27FC236}">
                <a16:creationId xmlns:a16="http://schemas.microsoft.com/office/drawing/2014/main" id="{E06B3458-D5C3-67D3-4C3D-5A90EA31E418}"/>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669535" y="2767076"/>
            <a:ext cx="487363" cy="487363"/>
          </a:xfrm>
          <a:prstGeom prst="rect">
            <a:avLst/>
          </a:prstGeom>
        </p:spPr>
      </p:pic>
    </p:spTree>
    <p:extLst>
      <p:ext uri="{BB962C8B-B14F-4D97-AF65-F5344CB8AC3E}">
        <p14:creationId xmlns:p14="http://schemas.microsoft.com/office/powerpoint/2010/main" val="7517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882"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071"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307" fill="hold"/>
                                        <p:tgtEl>
                                          <p:spTgt spid="19"/>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35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7"/>
                </p:tgtEl>
              </p:cMediaNode>
            </p:audio>
            <p:audio>
              <p:cMediaNode vol="98780">
                <p:cTn id="40" fill="hold" display="0">
                  <p:stCondLst>
                    <p:cond delay="indefinite"/>
                  </p:stCondLst>
                  <p:endCondLst>
                    <p:cond evt="onStopAudio" delay="0">
                      <p:tgtEl>
                        <p:sldTgt/>
                      </p:tgtEl>
                    </p:cond>
                  </p:endCondLst>
                </p:cTn>
                <p:tgtEl>
                  <p:spTgt spid="18"/>
                </p:tgtEl>
              </p:cMediaNode>
            </p:audio>
            <p:audio>
              <p:cMediaNode vol="100000">
                <p:cTn id="41" fill="hold" display="0">
                  <p:stCondLst>
                    <p:cond delay="indefinite"/>
                  </p:stCondLst>
                  <p:endCondLst>
                    <p:cond evt="onStopAudio" delay="0">
                      <p:tgtEl>
                        <p:sldTgt/>
                      </p:tgtEl>
                    </p:cond>
                  </p:endCondLst>
                </p:cTn>
                <p:tgtEl>
                  <p:spTgt spid="19"/>
                </p:tgtEl>
              </p:cMediaNode>
            </p:audio>
            <p:audio>
              <p:cMediaNode vol="100000">
                <p:cTn id="42" fill="hold" display="0">
                  <p:stCondLst>
                    <p:cond delay="indefinite"/>
                  </p:stCondLst>
                  <p:endCondLst>
                    <p:cond evt="onStopAudio" delay="0">
                      <p:tgtEl>
                        <p:sldTgt/>
                      </p:tgtEl>
                    </p:cond>
                  </p:endCondLst>
                </p:cTn>
                <p:tgtEl>
                  <p:spTgt spid="20"/>
                </p:tgtEl>
              </p:cMediaNode>
            </p:audio>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72;p6">
            <a:extLst>
              <a:ext uri="{FF2B5EF4-FFF2-40B4-BE49-F238E27FC236}">
                <a16:creationId xmlns:a16="http://schemas.microsoft.com/office/drawing/2014/main" id="{88357847-6330-2D93-02F5-E39BF46F12B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912575" y="822988"/>
            <a:ext cx="2100876" cy="1123434"/>
          </a:xfrm>
          <a:prstGeom prst="rect">
            <a:avLst/>
          </a:prstGeom>
          <a:noFill/>
          <a:ln>
            <a:noFill/>
          </a:ln>
        </p:spPr>
      </p:pic>
      <p:pic>
        <p:nvPicPr>
          <p:cNvPr id="3" name="Google Shape;174;p6">
            <a:extLst>
              <a:ext uri="{FF2B5EF4-FFF2-40B4-BE49-F238E27FC236}">
                <a16:creationId xmlns:a16="http://schemas.microsoft.com/office/drawing/2014/main" id="{43DE6F70-7AE8-1AF7-198B-37F9EA5616BF}"/>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819400" y="206018"/>
            <a:ext cx="1161504" cy="2227814"/>
          </a:xfrm>
          <a:prstGeom prst="rect">
            <a:avLst/>
          </a:prstGeom>
          <a:noFill/>
          <a:ln>
            <a:noFill/>
          </a:ln>
        </p:spPr>
      </p:pic>
      <p:pic>
        <p:nvPicPr>
          <p:cNvPr id="5" name="Google Shape;175;p6">
            <a:extLst>
              <a:ext uri="{FF2B5EF4-FFF2-40B4-BE49-F238E27FC236}">
                <a16:creationId xmlns:a16="http://schemas.microsoft.com/office/drawing/2014/main" id="{1725EF3D-F618-66B9-54EF-7B70189710DD}"/>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68580" y="983008"/>
            <a:ext cx="2122314" cy="1283704"/>
          </a:xfrm>
          <a:prstGeom prst="rect">
            <a:avLst/>
          </a:prstGeom>
          <a:noFill/>
          <a:ln>
            <a:noFill/>
          </a:ln>
        </p:spPr>
      </p:pic>
      <p:pic>
        <p:nvPicPr>
          <p:cNvPr id="6" name="Google Shape;157;p5">
            <a:extLst>
              <a:ext uri="{FF2B5EF4-FFF2-40B4-BE49-F238E27FC236}">
                <a16:creationId xmlns:a16="http://schemas.microsoft.com/office/drawing/2014/main" id="{C7635320-AACA-21F2-F7EE-B8D93A866B7D}"/>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821829" y="380088"/>
            <a:ext cx="1852026" cy="1886624"/>
          </a:xfrm>
          <a:prstGeom prst="rect">
            <a:avLst/>
          </a:prstGeom>
          <a:noFill/>
          <a:ln>
            <a:noFill/>
          </a:ln>
        </p:spPr>
      </p:pic>
      <p:sp>
        <p:nvSpPr>
          <p:cNvPr id="7" name="TextBox 6">
            <a:extLst>
              <a:ext uri="{FF2B5EF4-FFF2-40B4-BE49-F238E27FC236}">
                <a16:creationId xmlns:a16="http://schemas.microsoft.com/office/drawing/2014/main" id="{F016FDE8-5D4D-31C2-5B71-63AC4C1D4174}"/>
              </a:ext>
            </a:extLst>
          </p:cNvPr>
          <p:cNvSpPr txBox="1"/>
          <p:nvPr/>
        </p:nvSpPr>
        <p:spPr>
          <a:xfrm>
            <a:off x="342218" y="3558440"/>
            <a:ext cx="183489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horse</a:t>
            </a:r>
          </a:p>
        </p:txBody>
      </p:sp>
      <p:sp>
        <p:nvSpPr>
          <p:cNvPr id="8" name="TextBox 7">
            <a:extLst>
              <a:ext uri="{FF2B5EF4-FFF2-40B4-BE49-F238E27FC236}">
                <a16:creationId xmlns:a16="http://schemas.microsoft.com/office/drawing/2014/main" id="{032044C2-6120-130F-3AC1-009EE86E00A4}"/>
              </a:ext>
            </a:extLst>
          </p:cNvPr>
          <p:cNvSpPr txBox="1"/>
          <p:nvPr/>
        </p:nvSpPr>
        <p:spPr>
          <a:xfrm>
            <a:off x="7313845" y="3558440"/>
            <a:ext cx="129833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honey</a:t>
            </a:r>
          </a:p>
        </p:txBody>
      </p:sp>
      <p:sp>
        <p:nvSpPr>
          <p:cNvPr id="9" name="TextBox 8">
            <a:extLst>
              <a:ext uri="{FF2B5EF4-FFF2-40B4-BE49-F238E27FC236}">
                <a16:creationId xmlns:a16="http://schemas.microsoft.com/office/drawing/2014/main" id="{6170B734-8786-1AF0-3F1B-DB4B10BE75DB}"/>
              </a:ext>
            </a:extLst>
          </p:cNvPr>
          <p:cNvSpPr txBox="1"/>
          <p:nvPr/>
        </p:nvSpPr>
        <p:spPr>
          <a:xfrm>
            <a:off x="5074907" y="3558440"/>
            <a:ext cx="117349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bee</a:t>
            </a:r>
          </a:p>
        </p:txBody>
      </p:sp>
      <p:sp>
        <p:nvSpPr>
          <p:cNvPr id="10" name="TextBox 9">
            <a:extLst>
              <a:ext uri="{FF2B5EF4-FFF2-40B4-BE49-F238E27FC236}">
                <a16:creationId xmlns:a16="http://schemas.microsoft.com/office/drawing/2014/main" id="{68B4E702-781E-06D7-2DFC-D277767400E8}"/>
              </a:ext>
            </a:extLst>
          </p:cNvPr>
          <p:cNvSpPr txBox="1"/>
          <p:nvPr/>
        </p:nvSpPr>
        <p:spPr>
          <a:xfrm>
            <a:off x="2519333" y="3558440"/>
            <a:ext cx="176163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potato</a:t>
            </a:r>
          </a:p>
        </p:txBody>
      </p:sp>
      <p:pic>
        <p:nvPicPr>
          <p:cNvPr id="15" name="Recorded Sound">
            <a:hlinkClick r:id="" action="ppaction://media"/>
            <a:extLst>
              <a:ext uri="{FF2B5EF4-FFF2-40B4-BE49-F238E27FC236}">
                <a16:creationId xmlns:a16="http://schemas.microsoft.com/office/drawing/2014/main" id="{1ED0D522-289F-2576-5527-842DB62AE92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7190" y="2762356"/>
            <a:ext cx="487363" cy="487363"/>
          </a:xfrm>
          <a:prstGeom prst="rect">
            <a:avLst/>
          </a:prstGeom>
        </p:spPr>
      </p:pic>
      <p:pic>
        <p:nvPicPr>
          <p:cNvPr id="16" name="Recorded Sound">
            <a:hlinkClick r:id="" action="ppaction://media"/>
            <a:extLst>
              <a:ext uri="{FF2B5EF4-FFF2-40B4-BE49-F238E27FC236}">
                <a16:creationId xmlns:a16="http://schemas.microsoft.com/office/drawing/2014/main" id="{3611E417-2F04-998F-9878-F9A611EE5E2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73680" y="2762356"/>
            <a:ext cx="487363" cy="487363"/>
          </a:xfrm>
          <a:prstGeom prst="rect">
            <a:avLst/>
          </a:prstGeom>
        </p:spPr>
      </p:pic>
      <p:pic>
        <p:nvPicPr>
          <p:cNvPr id="17" name="Recorded Sound">
            <a:hlinkClick r:id="" action="ppaction://media"/>
            <a:extLst>
              <a:ext uri="{FF2B5EF4-FFF2-40B4-BE49-F238E27FC236}">
                <a16:creationId xmlns:a16="http://schemas.microsoft.com/office/drawing/2014/main" id="{6C4D747B-759D-F25C-5A95-A778E68DD79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46505" y="2762356"/>
            <a:ext cx="487363" cy="487363"/>
          </a:xfrm>
          <a:prstGeom prst="rect">
            <a:avLst/>
          </a:prstGeom>
        </p:spPr>
      </p:pic>
      <p:pic>
        <p:nvPicPr>
          <p:cNvPr id="18" name="Recorded Sound">
            <a:hlinkClick r:id="" action="ppaction://media"/>
            <a:extLst>
              <a:ext uri="{FF2B5EF4-FFF2-40B4-BE49-F238E27FC236}">
                <a16:creationId xmlns:a16="http://schemas.microsoft.com/office/drawing/2014/main" id="{C5253360-C2B7-52F6-0420-9FE75EE7511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19330" y="2762356"/>
            <a:ext cx="487363" cy="487363"/>
          </a:xfrm>
          <a:prstGeom prst="rect">
            <a:avLst/>
          </a:prstGeom>
        </p:spPr>
      </p:pic>
    </p:spTree>
    <p:extLst>
      <p:ext uri="{BB962C8B-B14F-4D97-AF65-F5344CB8AC3E}">
        <p14:creationId xmlns:p14="http://schemas.microsoft.com/office/powerpoint/2010/main" val="333553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09"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18"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33"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44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6829">
                <p:cTn id="39" fill="hold" display="0">
                  <p:stCondLst>
                    <p:cond delay="indefinite"/>
                  </p:stCondLst>
                  <p:endCondLst>
                    <p:cond evt="onStopAudio" delay="0">
                      <p:tgtEl>
                        <p:sldTgt/>
                      </p:tgtEl>
                    </p:cond>
                  </p:endCondLst>
                </p:cTn>
                <p:tgtEl>
                  <p:spTgt spid="15"/>
                </p:tgtEl>
              </p:cMediaNode>
            </p:audio>
            <p:audio>
              <p:cMediaNode vol="100000">
                <p:cTn id="40" fill="hold" display="0">
                  <p:stCondLst>
                    <p:cond delay="indefinite"/>
                  </p:stCondLst>
                  <p:endCondLst>
                    <p:cond evt="onStopAudio" delay="0">
                      <p:tgtEl>
                        <p:sldTgt/>
                      </p:tgtEl>
                    </p:cond>
                  </p:endCondLst>
                </p:cTn>
                <p:tgtEl>
                  <p:spTgt spid="16"/>
                </p:tgtEl>
              </p:cMediaNode>
            </p:audio>
            <p:audio>
              <p:cMediaNode vol="100000">
                <p:cTn id="41" fill="hold" display="0">
                  <p:stCondLst>
                    <p:cond delay="indefinite"/>
                  </p:stCondLst>
                  <p:endCondLst>
                    <p:cond evt="onStopAudio" delay="0">
                      <p:tgtEl>
                        <p:sldTgt/>
                      </p:tgtEl>
                    </p:cond>
                  </p:endCondLst>
                </p:cTn>
                <p:tgtEl>
                  <p:spTgt spid="17"/>
                </p:tgtEl>
              </p:cMediaNode>
            </p:audio>
            <p:audio>
              <p:cMediaNode vol="10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86;p7">
            <a:extLst>
              <a:ext uri="{FF2B5EF4-FFF2-40B4-BE49-F238E27FC236}">
                <a16:creationId xmlns:a16="http://schemas.microsoft.com/office/drawing/2014/main" id="{01FD4E16-44F5-91AC-348E-4B8203C7EDDC}"/>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785883" y="248304"/>
            <a:ext cx="1342112" cy="2170014"/>
          </a:xfrm>
          <a:prstGeom prst="rect">
            <a:avLst/>
          </a:prstGeom>
          <a:noFill/>
          <a:ln>
            <a:noFill/>
          </a:ln>
        </p:spPr>
      </p:pic>
      <p:grpSp>
        <p:nvGrpSpPr>
          <p:cNvPr id="3" name="Google Shape;187;p7">
            <a:extLst>
              <a:ext uri="{FF2B5EF4-FFF2-40B4-BE49-F238E27FC236}">
                <a16:creationId xmlns:a16="http://schemas.microsoft.com/office/drawing/2014/main" id="{C57C7676-E7A2-F5E0-DD38-FB15F6E7FE24}"/>
              </a:ext>
            </a:extLst>
          </p:cNvPr>
          <p:cNvGrpSpPr/>
          <p:nvPr/>
        </p:nvGrpSpPr>
        <p:grpSpPr>
          <a:xfrm>
            <a:off x="304800" y="508805"/>
            <a:ext cx="1635424" cy="1780934"/>
            <a:chOff x="802951" y="1494595"/>
            <a:chExt cx="2391722" cy="2604525"/>
          </a:xfrm>
        </p:grpSpPr>
        <p:pic>
          <p:nvPicPr>
            <p:cNvPr id="5" name="Google Shape;188;p7">
              <a:extLst>
                <a:ext uri="{FF2B5EF4-FFF2-40B4-BE49-F238E27FC236}">
                  <a16:creationId xmlns:a16="http://schemas.microsoft.com/office/drawing/2014/main" id="{A1BD67B2-7EA9-1BC8-2B6A-6C4EBF1457B6}"/>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802951" y="1494595"/>
              <a:ext cx="2391722" cy="2604525"/>
            </a:xfrm>
            <a:prstGeom prst="rect">
              <a:avLst/>
            </a:prstGeom>
            <a:noFill/>
            <a:ln>
              <a:noFill/>
            </a:ln>
          </p:spPr>
        </p:pic>
        <p:pic>
          <p:nvPicPr>
            <p:cNvPr id="6" name="Google Shape;189;p7">
              <a:extLst>
                <a:ext uri="{FF2B5EF4-FFF2-40B4-BE49-F238E27FC236}">
                  <a16:creationId xmlns:a16="http://schemas.microsoft.com/office/drawing/2014/main" id="{17EA6DC5-EB40-0C92-3EEE-714A0988ECE9}"/>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775224" y="3441701"/>
              <a:ext cx="1419448" cy="522135"/>
            </a:xfrm>
            <a:prstGeom prst="rect">
              <a:avLst/>
            </a:prstGeom>
            <a:noFill/>
            <a:ln>
              <a:noFill/>
            </a:ln>
          </p:spPr>
        </p:pic>
      </p:grpSp>
      <p:pic>
        <p:nvPicPr>
          <p:cNvPr id="7" name="Google Shape;190;p7">
            <a:extLst>
              <a:ext uri="{FF2B5EF4-FFF2-40B4-BE49-F238E27FC236}">
                <a16:creationId xmlns:a16="http://schemas.microsoft.com/office/drawing/2014/main" id="{970D8739-3F15-DBBA-6877-EBD0828C0ADC}"/>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7121490" y="406530"/>
            <a:ext cx="1827414" cy="1790704"/>
          </a:xfrm>
          <a:prstGeom prst="rect">
            <a:avLst/>
          </a:prstGeom>
          <a:noFill/>
          <a:ln>
            <a:noFill/>
          </a:ln>
        </p:spPr>
      </p:pic>
      <p:pic>
        <p:nvPicPr>
          <p:cNvPr id="8" name="Google Shape;191;p7">
            <a:extLst>
              <a:ext uri="{FF2B5EF4-FFF2-40B4-BE49-F238E27FC236}">
                <a16:creationId xmlns:a16="http://schemas.microsoft.com/office/drawing/2014/main" id="{8175024E-36E5-5E85-EF5F-98C3B9981D01}"/>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5134820" y="214059"/>
            <a:ext cx="1342112" cy="2116740"/>
          </a:xfrm>
          <a:prstGeom prst="rect">
            <a:avLst/>
          </a:prstGeom>
          <a:noFill/>
          <a:ln>
            <a:noFill/>
          </a:ln>
        </p:spPr>
      </p:pic>
      <p:sp>
        <p:nvSpPr>
          <p:cNvPr id="9" name="TextBox 8">
            <a:extLst>
              <a:ext uri="{FF2B5EF4-FFF2-40B4-BE49-F238E27FC236}">
                <a16:creationId xmlns:a16="http://schemas.microsoft.com/office/drawing/2014/main" id="{1265E844-323F-0784-178A-77521B869864}"/>
              </a:ext>
            </a:extLst>
          </p:cNvPr>
          <p:cNvSpPr txBox="1"/>
          <p:nvPr/>
        </p:nvSpPr>
        <p:spPr>
          <a:xfrm>
            <a:off x="560718" y="3572368"/>
            <a:ext cx="121226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sugar</a:t>
            </a:r>
          </a:p>
        </p:txBody>
      </p:sp>
      <p:sp>
        <p:nvSpPr>
          <p:cNvPr id="10" name="TextBox 9">
            <a:extLst>
              <a:ext uri="{FF2B5EF4-FFF2-40B4-BE49-F238E27FC236}">
                <a16:creationId xmlns:a16="http://schemas.microsoft.com/office/drawing/2014/main" id="{C53713E7-9DBE-05B8-9032-3E5D1D684120}"/>
              </a:ext>
            </a:extLst>
          </p:cNvPr>
          <p:cNvSpPr txBox="1"/>
          <p:nvPr/>
        </p:nvSpPr>
        <p:spPr>
          <a:xfrm>
            <a:off x="7201870" y="3558440"/>
            <a:ext cx="158850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grow </a:t>
            </a:r>
          </a:p>
        </p:txBody>
      </p:sp>
      <p:sp>
        <p:nvSpPr>
          <p:cNvPr id="11" name="TextBox 10">
            <a:extLst>
              <a:ext uri="{FF2B5EF4-FFF2-40B4-BE49-F238E27FC236}">
                <a16:creationId xmlns:a16="http://schemas.microsoft.com/office/drawing/2014/main" id="{40426E7D-4614-317E-8ED0-688C97044D49}"/>
              </a:ext>
            </a:extLst>
          </p:cNvPr>
          <p:cNvSpPr txBox="1"/>
          <p:nvPr/>
        </p:nvSpPr>
        <p:spPr>
          <a:xfrm>
            <a:off x="5022119" y="3558440"/>
            <a:ext cx="140031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pick</a:t>
            </a:r>
          </a:p>
        </p:txBody>
      </p:sp>
      <p:sp>
        <p:nvSpPr>
          <p:cNvPr id="12" name="TextBox 11">
            <a:extLst>
              <a:ext uri="{FF2B5EF4-FFF2-40B4-BE49-F238E27FC236}">
                <a16:creationId xmlns:a16="http://schemas.microsoft.com/office/drawing/2014/main" id="{B6C8475E-63CE-2430-7F37-63BAA0474F90}"/>
              </a:ext>
            </a:extLst>
          </p:cNvPr>
          <p:cNvSpPr txBox="1"/>
          <p:nvPr/>
        </p:nvSpPr>
        <p:spPr>
          <a:xfrm>
            <a:off x="2423649" y="3558440"/>
            <a:ext cx="200406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orange</a:t>
            </a:r>
          </a:p>
        </p:txBody>
      </p:sp>
      <p:pic>
        <p:nvPicPr>
          <p:cNvPr id="17" name="Recorded Sound">
            <a:hlinkClick r:id="" action="ppaction://media"/>
            <a:extLst>
              <a:ext uri="{FF2B5EF4-FFF2-40B4-BE49-F238E27FC236}">
                <a16:creationId xmlns:a16="http://schemas.microsoft.com/office/drawing/2014/main" id="{E7E477C6-B5F9-7C5D-0BE5-FD39B0A143D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128" y="2818177"/>
            <a:ext cx="487363" cy="487363"/>
          </a:xfrm>
          <a:prstGeom prst="rect">
            <a:avLst/>
          </a:prstGeom>
        </p:spPr>
      </p:pic>
      <p:pic>
        <p:nvPicPr>
          <p:cNvPr id="18" name="Recorded Sound">
            <a:hlinkClick r:id="" action="ppaction://media"/>
            <a:extLst>
              <a:ext uri="{FF2B5EF4-FFF2-40B4-BE49-F238E27FC236}">
                <a16:creationId xmlns:a16="http://schemas.microsoft.com/office/drawing/2014/main" id="{1FECB792-F4E6-AD52-DED8-B1413B0ABBB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3195236" y="2779585"/>
            <a:ext cx="487363" cy="487363"/>
          </a:xfrm>
          <a:prstGeom prst="rect">
            <a:avLst/>
          </a:prstGeom>
        </p:spPr>
      </p:pic>
      <p:pic>
        <p:nvPicPr>
          <p:cNvPr id="20" name="Recorded Sound">
            <a:hlinkClick r:id="" action="ppaction://media"/>
            <a:extLst>
              <a:ext uri="{FF2B5EF4-FFF2-40B4-BE49-F238E27FC236}">
                <a16:creationId xmlns:a16="http://schemas.microsoft.com/office/drawing/2014/main" id="{05A8BEF2-32BF-CE15-8DB2-4B8F0CE3DEF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382283" y="2781928"/>
            <a:ext cx="487363" cy="487363"/>
          </a:xfrm>
          <a:prstGeom prst="rect">
            <a:avLst/>
          </a:prstGeom>
        </p:spPr>
      </p:pic>
      <p:pic>
        <p:nvPicPr>
          <p:cNvPr id="21" name="Recorded Sound">
            <a:hlinkClick r:id="" action="ppaction://media"/>
            <a:extLst>
              <a:ext uri="{FF2B5EF4-FFF2-40B4-BE49-F238E27FC236}">
                <a16:creationId xmlns:a16="http://schemas.microsoft.com/office/drawing/2014/main" id="{48506099-FFE2-1B71-9F16-3634351C5811}"/>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91515" y="2818176"/>
            <a:ext cx="487363" cy="487363"/>
          </a:xfrm>
          <a:prstGeom prst="rect">
            <a:avLst/>
          </a:prstGeom>
        </p:spPr>
      </p:pic>
    </p:spTree>
    <p:extLst>
      <p:ext uri="{BB962C8B-B14F-4D97-AF65-F5344CB8AC3E}">
        <p14:creationId xmlns:p14="http://schemas.microsoft.com/office/powerpoint/2010/main" val="205759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608"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12"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042" fill="hold"/>
                                        <p:tgtEl>
                                          <p:spTgt spid="20"/>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55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7"/>
                </p:tgtEl>
              </p:cMediaNode>
            </p:audio>
            <p:audio>
              <p:cMediaNode vol="100000">
                <p:cTn id="40" fill="hold" display="0">
                  <p:stCondLst>
                    <p:cond delay="indefinite"/>
                  </p:stCondLst>
                  <p:endCondLst>
                    <p:cond evt="onStopAudio" delay="0">
                      <p:tgtEl>
                        <p:sldTgt/>
                      </p:tgtEl>
                    </p:cond>
                  </p:endCondLst>
                </p:cTn>
                <p:tgtEl>
                  <p:spTgt spid="18"/>
                </p:tgtEl>
              </p:cMediaNode>
            </p:audio>
            <p:audio>
              <p:cMediaNode vol="100000">
                <p:cTn id="41" fill="hold" display="0">
                  <p:stCondLst>
                    <p:cond delay="indefinite"/>
                  </p:stCondLst>
                  <p:endCondLst>
                    <p:cond evt="onStopAudio" delay="0">
                      <p:tgtEl>
                        <p:sldTgt/>
                      </p:tgtEl>
                    </p:cond>
                  </p:endCondLst>
                </p:cTn>
                <p:tgtEl>
                  <p:spTgt spid="20"/>
                </p:tgtEl>
              </p:cMediaNode>
            </p:audio>
            <p:audio>
              <p:cMediaNode vol="100000">
                <p:cTn id="42" fill="hold" display="0">
                  <p:stCondLst>
                    <p:cond delay="indefinite"/>
                  </p:stCondLst>
                  <p:endCondLst>
                    <p:cond evt="onStopAudio" delay="0">
                      <p:tgtEl>
                        <p:sldTgt/>
                      </p:tgtEl>
                    </p:cond>
                  </p:endCondLst>
                </p:cTn>
                <p:tgtEl>
                  <p:spTgt spid="21"/>
                </p:tgtEl>
              </p:cMediaNode>
            </p:audio>
          </p:childTnLst>
        </p:cTn>
      </p:par>
    </p:tnLst>
    <p:bldLst>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29;p5">
            <a:extLst>
              <a:ext uri="{FF2B5EF4-FFF2-40B4-BE49-F238E27FC236}">
                <a16:creationId xmlns:a16="http://schemas.microsoft.com/office/drawing/2014/main" id="{9CB3A65F-32C6-69E4-08E0-28CD01EBA98D}"/>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20981" y="777027"/>
            <a:ext cx="1836594" cy="1612956"/>
          </a:xfrm>
          <a:prstGeom prst="rect">
            <a:avLst/>
          </a:prstGeom>
          <a:noFill/>
          <a:ln>
            <a:noFill/>
          </a:ln>
        </p:spPr>
      </p:pic>
      <p:pic>
        <p:nvPicPr>
          <p:cNvPr id="3" name="Google Shape;130;p5">
            <a:extLst>
              <a:ext uri="{FF2B5EF4-FFF2-40B4-BE49-F238E27FC236}">
                <a16:creationId xmlns:a16="http://schemas.microsoft.com/office/drawing/2014/main" id="{124EFF9B-7557-6E28-1E5E-E481C7D91EBE}"/>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858374" y="810712"/>
            <a:ext cx="1714436" cy="1396274"/>
          </a:xfrm>
          <a:prstGeom prst="rect">
            <a:avLst/>
          </a:prstGeom>
          <a:noFill/>
          <a:ln>
            <a:noFill/>
          </a:ln>
        </p:spPr>
      </p:pic>
      <p:pic>
        <p:nvPicPr>
          <p:cNvPr id="5" name="Google Shape;131;p5">
            <a:extLst>
              <a:ext uri="{FF2B5EF4-FFF2-40B4-BE49-F238E27FC236}">
                <a16:creationId xmlns:a16="http://schemas.microsoft.com/office/drawing/2014/main" id="{2A61C8D1-0DFB-4E1D-A912-3B57AD7035CD}"/>
              </a:ext>
            </a:extLst>
          </p:cNvPr>
          <p:cNvPicPr preferRelativeResize="0"/>
          <p:nvPr/>
        </p:nvPicPr>
        <p:blipFill rotWithShape="1">
          <a:blip r:embed="rId12">
            <a:alphaModFix/>
          </a:blip>
          <a:srcRect/>
          <a:stretch/>
        </p:blipFill>
        <p:spPr>
          <a:xfrm>
            <a:off x="7056647" y="905069"/>
            <a:ext cx="1866372" cy="1484914"/>
          </a:xfrm>
          <a:prstGeom prst="rect">
            <a:avLst/>
          </a:prstGeom>
          <a:noFill/>
          <a:ln>
            <a:noFill/>
          </a:ln>
        </p:spPr>
      </p:pic>
      <p:grpSp>
        <p:nvGrpSpPr>
          <p:cNvPr id="6" name="Google Shape;132;p5">
            <a:extLst>
              <a:ext uri="{FF2B5EF4-FFF2-40B4-BE49-F238E27FC236}">
                <a16:creationId xmlns:a16="http://schemas.microsoft.com/office/drawing/2014/main" id="{500F7905-0D60-3DDE-3E9B-9157AA05F7F6}"/>
              </a:ext>
            </a:extLst>
          </p:cNvPr>
          <p:cNvGrpSpPr/>
          <p:nvPr/>
        </p:nvGrpSpPr>
        <p:grpSpPr>
          <a:xfrm>
            <a:off x="2622942" y="493619"/>
            <a:ext cx="1714436" cy="1896364"/>
            <a:chOff x="3618425" y="1504950"/>
            <a:chExt cx="2420950" cy="2677850"/>
          </a:xfrm>
        </p:grpSpPr>
        <p:pic>
          <p:nvPicPr>
            <p:cNvPr id="7" name="Google Shape;133;p5">
              <a:extLst>
                <a:ext uri="{FF2B5EF4-FFF2-40B4-BE49-F238E27FC236}">
                  <a16:creationId xmlns:a16="http://schemas.microsoft.com/office/drawing/2014/main" id="{F11EB282-9D4C-7A26-61FA-86EAFAE2B04E}"/>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3618425" y="1744400"/>
              <a:ext cx="2420950" cy="2438400"/>
            </a:xfrm>
            <a:prstGeom prst="rect">
              <a:avLst/>
            </a:prstGeom>
            <a:noFill/>
            <a:ln>
              <a:noFill/>
            </a:ln>
          </p:spPr>
        </p:pic>
        <p:sp>
          <p:nvSpPr>
            <p:cNvPr id="8" name="Google Shape;134;p5">
              <a:extLst>
                <a:ext uri="{FF2B5EF4-FFF2-40B4-BE49-F238E27FC236}">
                  <a16:creationId xmlns:a16="http://schemas.microsoft.com/office/drawing/2014/main" id="{DEA9BC01-2247-C642-AD60-96B364CD8A0A}"/>
                </a:ext>
              </a:extLst>
            </p:cNvPr>
            <p:cNvSpPr/>
            <p:nvPr/>
          </p:nvSpPr>
          <p:spPr>
            <a:xfrm>
              <a:off x="4933950" y="1504950"/>
              <a:ext cx="990600" cy="857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 name="TextBox 8">
            <a:extLst>
              <a:ext uri="{FF2B5EF4-FFF2-40B4-BE49-F238E27FC236}">
                <a16:creationId xmlns:a16="http://schemas.microsoft.com/office/drawing/2014/main" id="{B3B7F265-2ED3-5D07-8A54-3FC47B38ECEF}"/>
              </a:ext>
            </a:extLst>
          </p:cNvPr>
          <p:cNvSpPr txBox="1"/>
          <p:nvPr/>
        </p:nvSpPr>
        <p:spPr>
          <a:xfrm>
            <a:off x="342218" y="3558440"/>
            <a:ext cx="183489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factory</a:t>
            </a:r>
          </a:p>
        </p:txBody>
      </p:sp>
      <p:sp>
        <p:nvSpPr>
          <p:cNvPr id="10" name="TextBox 9">
            <a:extLst>
              <a:ext uri="{FF2B5EF4-FFF2-40B4-BE49-F238E27FC236}">
                <a16:creationId xmlns:a16="http://schemas.microsoft.com/office/drawing/2014/main" id="{4D3DC607-BC27-B1B7-06E6-4C4C446874B5}"/>
              </a:ext>
            </a:extLst>
          </p:cNvPr>
          <p:cNvSpPr txBox="1"/>
          <p:nvPr/>
        </p:nvSpPr>
        <p:spPr>
          <a:xfrm>
            <a:off x="6836797" y="3555811"/>
            <a:ext cx="233934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co-worker</a:t>
            </a:r>
          </a:p>
        </p:txBody>
      </p:sp>
      <p:sp>
        <p:nvSpPr>
          <p:cNvPr id="11" name="TextBox 10">
            <a:extLst>
              <a:ext uri="{FF2B5EF4-FFF2-40B4-BE49-F238E27FC236}">
                <a16:creationId xmlns:a16="http://schemas.microsoft.com/office/drawing/2014/main" id="{B7370A44-5999-7C59-5E62-7705AEC8EBD8}"/>
              </a:ext>
            </a:extLst>
          </p:cNvPr>
          <p:cNvSpPr txBox="1"/>
          <p:nvPr/>
        </p:nvSpPr>
        <p:spPr>
          <a:xfrm>
            <a:off x="5019111" y="3555811"/>
            <a:ext cx="139296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desk</a:t>
            </a:r>
          </a:p>
        </p:txBody>
      </p:sp>
      <p:sp>
        <p:nvSpPr>
          <p:cNvPr id="12" name="TextBox 11">
            <a:extLst>
              <a:ext uri="{FF2B5EF4-FFF2-40B4-BE49-F238E27FC236}">
                <a16:creationId xmlns:a16="http://schemas.microsoft.com/office/drawing/2014/main" id="{F1F6B056-947F-5452-D0FA-51E9B2F2ED12}"/>
              </a:ext>
            </a:extLst>
          </p:cNvPr>
          <p:cNvSpPr txBox="1"/>
          <p:nvPr/>
        </p:nvSpPr>
        <p:spPr>
          <a:xfrm>
            <a:off x="2425339" y="3555811"/>
            <a:ext cx="206588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machine</a:t>
            </a:r>
          </a:p>
        </p:txBody>
      </p:sp>
      <p:pic>
        <p:nvPicPr>
          <p:cNvPr id="13" name="a factory ">
            <a:hlinkClick r:id="" action="ppaction://media"/>
            <a:extLst>
              <a:ext uri="{FF2B5EF4-FFF2-40B4-BE49-F238E27FC236}">
                <a16:creationId xmlns:a16="http://schemas.microsoft.com/office/drawing/2014/main" id="{CF01FE36-D01F-87EC-11EF-1C08DAED0F0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5596" y="2753518"/>
            <a:ext cx="487363" cy="487363"/>
          </a:xfrm>
          <a:prstGeom prst="rect">
            <a:avLst/>
          </a:prstGeom>
        </p:spPr>
      </p:pic>
      <p:pic>
        <p:nvPicPr>
          <p:cNvPr id="14" name="a machine ">
            <a:hlinkClick r:id="" action="ppaction://media"/>
            <a:extLst>
              <a:ext uri="{FF2B5EF4-FFF2-40B4-BE49-F238E27FC236}">
                <a16:creationId xmlns:a16="http://schemas.microsoft.com/office/drawing/2014/main" id="{D31F4799-C12F-8404-8199-8FC670C17B1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214601" y="2753518"/>
            <a:ext cx="487363" cy="487363"/>
          </a:xfrm>
          <a:prstGeom prst="rect">
            <a:avLst/>
          </a:prstGeom>
        </p:spPr>
      </p:pic>
      <p:pic>
        <p:nvPicPr>
          <p:cNvPr id="15" name="a desk ">
            <a:hlinkClick r:id="" action="ppaction://media"/>
            <a:extLst>
              <a:ext uri="{FF2B5EF4-FFF2-40B4-BE49-F238E27FC236}">
                <a16:creationId xmlns:a16="http://schemas.microsoft.com/office/drawing/2014/main" id="{861F2C7F-00B5-BC6C-AC4E-617A79863AA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71910" y="2753518"/>
            <a:ext cx="487363" cy="487363"/>
          </a:xfrm>
          <a:prstGeom prst="rect">
            <a:avLst/>
          </a:prstGeom>
        </p:spPr>
      </p:pic>
      <p:pic>
        <p:nvPicPr>
          <p:cNvPr id="17" name="Recorded Sound">
            <a:hlinkClick r:id="" action="ppaction://media"/>
            <a:extLst>
              <a:ext uri="{FF2B5EF4-FFF2-40B4-BE49-F238E27FC236}">
                <a16:creationId xmlns:a16="http://schemas.microsoft.com/office/drawing/2014/main" id="{674601C7-E0E7-0C2A-0BA6-65A99F8746D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29219" y="2729215"/>
            <a:ext cx="487363" cy="487363"/>
          </a:xfrm>
          <a:prstGeom prst="rect">
            <a:avLst/>
          </a:prstGeom>
        </p:spPr>
      </p:pic>
    </p:spTree>
    <p:extLst>
      <p:ext uri="{BB962C8B-B14F-4D97-AF65-F5344CB8AC3E}">
        <p14:creationId xmlns:p14="http://schemas.microsoft.com/office/powerpoint/2010/main" val="50840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44" fill="hold"/>
                                        <p:tgtEl>
                                          <p:spTgt spid="1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14" fill="hold"/>
                                        <p:tgtEl>
                                          <p:spTgt spid="1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67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3"/>
                </p:tgtEl>
              </p:cMediaNode>
            </p:audio>
            <p:audio>
              <p:cMediaNode vol="100000">
                <p:cTn id="40" fill="hold" display="0">
                  <p:stCondLst>
                    <p:cond delay="indefinite"/>
                  </p:stCondLst>
                  <p:endCondLst>
                    <p:cond evt="onStopAudio" delay="0">
                      <p:tgtEl>
                        <p:sldTgt/>
                      </p:tgtEl>
                    </p:cond>
                  </p:endCondLst>
                </p:cTn>
                <p:tgtEl>
                  <p:spTgt spid="14"/>
                </p:tgtEl>
              </p:cMediaNode>
            </p:audio>
            <p:audio>
              <p:cMediaNode vol="100000">
                <p:cTn id="41" fill="hold" display="0">
                  <p:stCondLst>
                    <p:cond delay="indefinite"/>
                  </p:stCondLst>
                  <p:endCondLst>
                    <p:cond evt="onStopAudio" delay="0">
                      <p:tgtEl>
                        <p:sldTgt/>
                      </p:tgtEl>
                    </p:cond>
                  </p:endCondLst>
                </p:cTn>
                <p:tgtEl>
                  <p:spTgt spid="15"/>
                </p:tgtEl>
              </p:cMediaNode>
            </p:audio>
            <p:audio>
              <p:cMediaNode vol="100000">
                <p:cTn id="42" fill="hold" display="0">
                  <p:stCondLst>
                    <p:cond delay="indefinite"/>
                  </p:stCondLst>
                  <p:endCondLst>
                    <p:cond evt="onStopAudio" delay="0">
                      <p:tgtEl>
                        <p:sldTgt/>
                      </p:tgtEl>
                    </p:cond>
                  </p:endCondLst>
                </p:cTn>
                <p:tgtEl>
                  <p:spTgt spid="17"/>
                </p:tgtEl>
              </p:cMediaNode>
            </p:audio>
          </p:childTnLst>
        </p:cTn>
      </p:par>
    </p:tnLst>
    <p:bldLst>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 name="Picture 2" descr="Accountant concept illustration Free Vector">
            <a:extLst>
              <a:ext uri="{FF2B5EF4-FFF2-40B4-BE49-F238E27FC236}">
                <a16:creationId xmlns:a16="http://schemas.microsoft.com/office/drawing/2014/main" id="{95F015D1-479F-4DD3-B6CC-4546290F9C9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153854" y="367455"/>
            <a:ext cx="1697894" cy="2020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47A1-51A2-775F-6C1E-A64AD8D8C12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737483" y="696577"/>
            <a:ext cx="1947432" cy="1771632"/>
          </a:xfrm>
          <a:prstGeom prst="rect">
            <a:avLst/>
          </a:prstGeom>
        </p:spPr>
      </p:pic>
      <p:grpSp>
        <p:nvGrpSpPr>
          <p:cNvPr id="6" name="Group 5">
            <a:extLst>
              <a:ext uri="{FF2B5EF4-FFF2-40B4-BE49-F238E27FC236}">
                <a16:creationId xmlns:a16="http://schemas.microsoft.com/office/drawing/2014/main" id="{33FEB5E8-6604-4F86-11E2-D3CF5B5F635D}"/>
              </a:ext>
            </a:extLst>
          </p:cNvPr>
          <p:cNvGrpSpPr/>
          <p:nvPr/>
        </p:nvGrpSpPr>
        <p:grpSpPr>
          <a:xfrm>
            <a:off x="373381" y="273441"/>
            <a:ext cx="1626750" cy="2114326"/>
            <a:chOff x="803274" y="1070109"/>
            <a:chExt cx="2077603" cy="2700309"/>
          </a:xfrm>
        </p:grpSpPr>
        <p:pic>
          <p:nvPicPr>
            <p:cNvPr id="7" name="Google Shape;144;p6">
              <a:extLst>
                <a:ext uri="{FF2B5EF4-FFF2-40B4-BE49-F238E27FC236}">
                  <a16:creationId xmlns:a16="http://schemas.microsoft.com/office/drawing/2014/main" id="{035EE0D2-48F5-EDAD-A0B2-0E14F73B21FD}"/>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803274" y="1591742"/>
              <a:ext cx="2077603" cy="2178676"/>
            </a:xfrm>
            <a:prstGeom prst="rect">
              <a:avLst/>
            </a:prstGeom>
            <a:noFill/>
            <a:ln>
              <a:noFill/>
            </a:ln>
          </p:spPr>
        </p:pic>
        <p:cxnSp>
          <p:nvCxnSpPr>
            <p:cNvPr id="8" name="Google Shape;161;p7">
              <a:extLst>
                <a:ext uri="{FF2B5EF4-FFF2-40B4-BE49-F238E27FC236}">
                  <a16:creationId xmlns:a16="http://schemas.microsoft.com/office/drawing/2014/main" id="{B41839A5-B1F9-2AE8-1B3A-679E639CE91E}"/>
                </a:ext>
              </a:extLst>
            </p:cNvPr>
            <p:cNvCxnSpPr/>
            <p:nvPr/>
          </p:nvCxnSpPr>
          <p:spPr>
            <a:xfrm>
              <a:off x="1783892" y="1070109"/>
              <a:ext cx="83400" cy="687900"/>
            </a:xfrm>
            <a:prstGeom prst="straightConnector1">
              <a:avLst/>
            </a:prstGeom>
            <a:noFill/>
            <a:ln w="76200" cap="flat" cmpd="sng">
              <a:solidFill>
                <a:srgbClr val="FF0000"/>
              </a:solidFill>
              <a:prstDash val="solid"/>
              <a:round/>
              <a:headEnd type="none" w="sm" len="sm"/>
              <a:tailEnd type="triangle" w="med" len="med"/>
            </a:ln>
          </p:spPr>
        </p:cxnSp>
      </p:grpSp>
      <p:sp>
        <p:nvSpPr>
          <p:cNvPr id="9" name="TextBox 8">
            <a:extLst>
              <a:ext uri="{FF2B5EF4-FFF2-40B4-BE49-F238E27FC236}">
                <a16:creationId xmlns:a16="http://schemas.microsoft.com/office/drawing/2014/main" id="{586FBBAB-14BD-1CFA-3354-EEA788E21E67}"/>
              </a:ext>
            </a:extLst>
          </p:cNvPr>
          <p:cNvSpPr txBox="1"/>
          <p:nvPr/>
        </p:nvSpPr>
        <p:spPr>
          <a:xfrm>
            <a:off x="474976" y="3556824"/>
            <a:ext cx="134591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boss</a:t>
            </a:r>
          </a:p>
        </p:txBody>
      </p:sp>
      <p:sp>
        <p:nvSpPr>
          <p:cNvPr id="10" name="TextBox 9">
            <a:extLst>
              <a:ext uri="{FF2B5EF4-FFF2-40B4-BE49-F238E27FC236}">
                <a16:creationId xmlns:a16="http://schemas.microsoft.com/office/drawing/2014/main" id="{2DC151BA-4C75-FB81-E929-79949E87BF0F}"/>
              </a:ext>
            </a:extLst>
          </p:cNvPr>
          <p:cNvSpPr txBox="1"/>
          <p:nvPr/>
        </p:nvSpPr>
        <p:spPr>
          <a:xfrm>
            <a:off x="6826039" y="3587601"/>
            <a:ext cx="2639333"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an accountant</a:t>
            </a:r>
          </a:p>
        </p:txBody>
      </p:sp>
      <p:sp>
        <p:nvSpPr>
          <p:cNvPr id="11" name="TextBox 10">
            <a:extLst>
              <a:ext uri="{FF2B5EF4-FFF2-40B4-BE49-F238E27FC236}">
                <a16:creationId xmlns:a16="http://schemas.microsoft.com/office/drawing/2014/main" id="{ACE64470-8FAC-1BFC-686A-FF7968AEC749}"/>
              </a:ext>
            </a:extLst>
          </p:cNvPr>
          <p:cNvSpPr txBox="1"/>
          <p:nvPr/>
        </p:nvSpPr>
        <p:spPr>
          <a:xfrm>
            <a:off x="5038239" y="3556824"/>
            <a:ext cx="134591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chef</a:t>
            </a:r>
          </a:p>
        </p:txBody>
      </p:sp>
      <p:sp>
        <p:nvSpPr>
          <p:cNvPr id="12" name="TextBox 11">
            <a:extLst>
              <a:ext uri="{FF2B5EF4-FFF2-40B4-BE49-F238E27FC236}">
                <a16:creationId xmlns:a16="http://schemas.microsoft.com/office/drawing/2014/main" id="{B6C71548-D622-583E-1E1D-BF7CC7EB601D}"/>
              </a:ext>
            </a:extLst>
          </p:cNvPr>
          <p:cNvSpPr txBox="1"/>
          <p:nvPr/>
        </p:nvSpPr>
        <p:spPr>
          <a:xfrm>
            <a:off x="2308625" y="3556824"/>
            <a:ext cx="2287732"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a salesperson</a:t>
            </a:r>
          </a:p>
        </p:txBody>
      </p:sp>
      <p:pic>
        <p:nvPicPr>
          <p:cNvPr id="13" name="a boss ">
            <a:hlinkClick r:id="" action="ppaction://media"/>
            <a:extLst>
              <a:ext uri="{FF2B5EF4-FFF2-40B4-BE49-F238E27FC236}">
                <a16:creationId xmlns:a16="http://schemas.microsoft.com/office/drawing/2014/main" id="{1CE5E6E1-6FF1-F7E6-B36C-771F9F53182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3074" y="2708304"/>
            <a:ext cx="487363" cy="487363"/>
          </a:xfrm>
          <a:prstGeom prst="rect">
            <a:avLst/>
          </a:prstGeom>
        </p:spPr>
      </p:pic>
      <p:pic>
        <p:nvPicPr>
          <p:cNvPr id="14" name="a salesperson ">
            <a:hlinkClick r:id="" action="ppaction://media"/>
            <a:extLst>
              <a:ext uri="{FF2B5EF4-FFF2-40B4-BE49-F238E27FC236}">
                <a16:creationId xmlns:a16="http://schemas.microsoft.com/office/drawing/2014/main" id="{8D51292A-FDF1-B9B2-D285-52C5A7287FE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146024" y="2708304"/>
            <a:ext cx="487363" cy="487363"/>
          </a:xfrm>
          <a:prstGeom prst="rect">
            <a:avLst/>
          </a:prstGeom>
        </p:spPr>
      </p:pic>
      <p:pic>
        <p:nvPicPr>
          <p:cNvPr id="15" name="a chef ">
            <a:hlinkClick r:id="" action="ppaction://media"/>
            <a:extLst>
              <a:ext uri="{FF2B5EF4-FFF2-40B4-BE49-F238E27FC236}">
                <a16:creationId xmlns:a16="http://schemas.microsoft.com/office/drawing/2014/main" id="{EE0E309A-A086-8233-D40E-52DBE757DB48}"/>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467517" y="2768835"/>
            <a:ext cx="487363" cy="487363"/>
          </a:xfrm>
          <a:prstGeom prst="rect">
            <a:avLst/>
          </a:prstGeom>
        </p:spPr>
      </p:pic>
      <p:pic>
        <p:nvPicPr>
          <p:cNvPr id="16" name="an accountant ">
            <a:hlinkClick r:id="" action="ppaction://media"/>
            <a:extLst>
              <a:ext uri="{FF2B5EF4-FFF2-40B4-BE49-F238E27FC236}">
                <a16:creationId xmlns:a16="http://schemas.microsoft.com/office/drawing/2014/main" id="{BA8AE853-F351-8948-BD4C-8BF4A8E3EAB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759119" y="2768835"/>
            <a:ext cx="487363" cy="487363"/>
          </a:xfrm>
          <a:prstGeom prst="rect">
            <a:avLst/>
          </a:prstGeom>
        </p:spPr>
      </p:pic>
      <p:grpSp>
        <p:nvGrpSpPr>
          <p:cNvPr id="21" name="Group 20">
            <a:extLst>
              <a:ext uri="{FF2B5EF4-FFF2-40B4-BE49-F238E27FC236}">
                <a16:creationId xmlns:a16="http://schemas.microsoft.com/office/drawing/2014/main" id="{F8BFF480-0641-D9ED-FBFE-8902F8A7728F}"/>
              </a:ext>
            </a:extLst>
          </p:cNvPr>
          <p:cNvGrpSpPr/>
          <p:nvPr/>
        </p:nvGrpSpPr>
        <p:grpSpPr>
          <a:xfrm>
            <a:off x="2454517" y="372505"/>
            <a:ext cx="1952002" cy="2015262"/>
            <a:chOff x="2454517" y="372505"/>
            <a:chExt cx="1952002" cy="2015262"/>
          </a:xfrm>
        </p:grpSpPr>
        <p:pic>
          <p:nvPicPr>
            <p:cNvPr id="2" name="Google Shape;145;p6">
              <a:extLst>
                <a:ext uri="{FF2B5EF4-FFF2-40B4-BE49-F238E27FC236}">
                  <a16:creationId xmlns:a16="http://schemas.microsoft.com/office/drawing/2014/main" id="{D1621986-8F01-E2FD-9B62-3854EC8B6F6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454517" y="616135"/>
              <a:ext cx="1952002" cy="1771632"/>
            </a:xfrm>
            <a:prstGeom prst="rect">
              <a:avLst/>
            </a:prstGeom>
            <a:noFill/>
            <a:ln>
              <a:noFill/>
            </a:ln>
          </p:spPr>
        </p:pic>
        <p:sp>
          <p:nvSpPr>
            <p:cNvPr id="20" name="Down Arrow 19">
              <a:extLst>
                <a:ext uri="{FF2B5EF4-FFF2-40B4-BE49-F238E27FC236}">
                  <a16:creationId xmlns:a16="http://schemas.microsoft.com/office/drawing/2014/main" id="{DFEF5B1D-0C29-C409-54A1-F61BAEE7B522}"/>
                </a:ext>
              </a:extLst>
            </p:cNvPr>
            <p:cNvSpPr/>
            <p:nvPr/>
          </p:nvSpPr>
          <p:spPr>
            <a:xfrm rot="1295449">
              <a:off x="3710900" y="372505"/>
              <a:ext cx="121661" cy="92863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92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494" fill="hold"/>
                                        <p:tgtEl>
                                          <p:spTgt spid="1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83" fill="hold"/>
                                        <p:tgtEl>
                                          <p:spTgt spid="1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960"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4"/>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5324"/>
            <a:ext cx="8520600" cy="2052600"/>
          </a:xfrm>
          <a:prstGeom prst="rect">
            <a:avLst/>
          </a:prstGeom>
        </p:spPr>
        <p:txBody>
          <a:bodyPr spcFirstLastPara="1" vert="horz" wrap="square" lIns="91425" tIns="91425" rIns="91425" bIns="91425" rtlCol="0" anchor="t" anchorCtr="0">
            <a:normAutofit/>
          </a:bodyPr>
          <a:lstStyle/>
          <a:p>
            <a:pPr algn="l">
              <a:spcBef>
                <a:spcPts val="0"/>
              </a:spcBef>
            </a:pPr>
            <a:r>
              <a:rPr lang="en-US" sz="4400" dirty="0">
                <a:latin typeface="Verdana"/>
                <a:ea typeface="Verdana"/>
                <a:cs typeface="Verdana"/>
                <a:sym typeface="Verdana"/>
              </a:rPr>
              <a:t>How to use the </a:t>
            </a:r>
            <a:r>
              <a:rPr lang="en" sz="4400" dirty="0">
                <a:latin typeface="Verdana"/>
                <a:ea typeface="Verdana"/>
                <a:cs typeface="Verdana"/>
                <a:sym typeface="Verdana"/>
              </a:rPr>
              <a:t>flashcards: </a:t>
            </a:r>
            <a:endParaRPr sz="4400" dirty="0">
              <a:latin typeface="Verdana"/>
              <a:ea typeface="Verdana"/>
              <a:cs typeface="Verdana"/>
              <a:sym typeface="Verdana"/>
            </a:endParaRPr>
          </a:p>
        </p:txBody>
      </p:sp>
      <p:sp>
        <p:nvSpPr>
          <p:cNvPr id="55" name="Google Shape;55;p13"/>
          <p:cNvSpPr txBox="1">
            <a:spLocks noGrp="1"/>
          </p:cNvSpPr>
          <p:nvPr>
            <p:ph type="subTitle" idx="1"/>
          </p:nvPr>
        </p:nvSpPr>
        <p:spPr>
          <a:xfrm>
            <a:off x="311700" y="722376"/>
            <a:ext cx="8520600" cy="4114800"/>
          </a:xfrm>
          <a:prstGeom prst="rect">
            <a:avLst/>
          </a:prstGeom>
        </p:spPr>
        <p:txBody>
          <a:bodyPr spcFirstLastPara="1" vert="horz" wrap="square" lIns="91425" tIns="91425" rIns="91425" bIns="91425" rtlCol="0" anchor="t" anchorCtr="0">
            <a:noAutofit/>
          </a:bodyPr>
          <a:lstStyle/>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Download file in PowerPoint.</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Play in Slide Show mode.</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Click once to hear the audio.</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Click again to see the word.</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Try to say the words without listening.</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Try to spell the words without reading.</a:t>
            </a:r>
          </a:p>
          <a:p>
            <a:pPr marL="514325" indent="-514325" algn="l">
              <a:spcBef>
                <a:spcPts val="0"/>
              </a:spcBef>
              <a:buAutoNum type="arabicPeriod"/>
            </a:pPr>
            <a:r>
              <a:rPr lang="en-US" sz="2800" dirty="0">
                <a:latin typeface="Verdana" panose="020B0604030504040204" pitchFamily="34" charset="0"/>
                <a:ea typeface="Verdana" panose="020B0604030504040204" pitchFamily="34" charset="0"/>
                <a:cs typeface="Verdana" panose="020B0604030504040204" pitchFamily="34" charset="0"/>
              </a:rPr>
              <a:t>You may also print, cut, and fold to make paper flashcards. </a:t>
            </a:r>
            <a:r>
              <a:rPr lang="en-US" sz="2400" dirty="0">
                <a:latin typeface="Verdana" panose="020B0604030504040204" pitchFamily="34" charset="0"/>
                <a:ea typeface="Verdana" panose="020B0604030504040204" pitchFamily="34" charset="0"/>
                <a:cs typeface="Verdana" panose="020B0604030504040204" pitchFamily="34" charset="0"/>
              </a:rPr>
              <a:t>(Print 1 slide per page, landscape).</a:t>
            </a:r>
          </a:p>
          <a:p>
            <a:pPr marL="514325" indent="-514325" algn="l">
              <a:lnSpc>
                <a:spcPts val="2260"/>
              </a:lnSpc>
              <a:spcBef>
                <a:spcPts val="0"/>
              </a:spcBef>
              <a:buAutoNum type="arabi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sz="2800" dirty="0">
                <a:latin typeface="Verdana" panose="020B0604030504040204" pitchFamily="34" charset="0"/>
                <a:ea typeface="Verdana" panose="020B0604030504040204" pitchFamily="34" charset="0"/>
                <a:cs typeface="Verdana" panose="020B0604030504040204" pitchFamily="34" charset="0"/>
              </a:rPr>
              <a:t>Have fun, and may the Lord bless you!</a:t>
            </a:r>
            <a:endParaRPr sz="2800" dirty="0">
              <a:latin typeface="Verdana" panose="020B0604030504040204" pitchFamily="34" charset="0"/>
              <a:ea typeface="Verdana" panose="020B0604030504040204" pitchFamily="34" charset="0"/>
              <a:cs typeface="Verdana" panose="020B0604030504040204" pitchFamily="34" charset="0"/>
            </a:endParaRPr>
          </a:p>
        </p:txBody>
      </p:sp>
      <p:sp>
        <p:nvSpPr>
          <p:cNvPr id="4" name="Google Shape;97;p2">
            <a:extLst>
              <a:ext uri="{FF2B5EF4-FFF2-40B4-BE49-F238E27FC236}">
                <a16:creationId xmlns:a16="http://schemas.microsoft.com/office/drawing/2014/main" id="{7ACECF31-FE71-D1D2-7069-F9662CD59E86}"/>
              </a:ext>
            </a:extLst>
          </p:cNvPr>
          <p:cNvSpPr txBox="1">
            <a:spLocks/>
          </p:cNvSpPr>
          <p:nvPr/>
        </p:nvSpPr>
        <p:spPr>
          <a:xfrm>
            <a:off x="603068" y="6393299"/>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dirty="0"/>
              <a:t>©2020-2022 Literacy International</a:t>
            </a:r>
          </a:p>
        </p:txBody>
      </p:sp>
      <p:sp>
        <p:nvSpPr>
          <p:cNvPr id="2" name="Google Shape;577;p48">
            <a:extLst>
              <a:ext uri="{FF2B5EF4-FFF2-40B4-BE49-F238E27FC236}">
                <a16:creationId xmlns:a16="http://schemas.microsoft.com/office/drawing/2014/main" id="{C0E349AD-0B59-0347-3EF2-3848CAC80332}"/>
              </a:ext>
            </a:extLst>
          </p:cNvPr>
          <p:cNvSpPr txBox="1">
            <a:spLocks/>
          </p:cNvSpPr>
          <p:nvPr/>
        </p:nvSpPr>
        <p:spPr>
          <a:xfrm>
            <a:off x="1" y="4837176"/>
            <a:ext cx="2368062"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ts val="1400"/>
              <a:defRPr/>
            </a:pPr>
            <a:r>
              <a:rPr lang="en-US" sz="1000" dirty="0">
                <a:solidFill>
                  <a:schemeClr val="tx1">
                    <a:lumMod val="50000"/>
                    <a:lumOff val="50000"/>
                  </a:schemeClr>
                </a:solidFill>
                <a:highlight>
                  <a:srgbClr val="FFFF00"/>
                </a:highlight>
              </a:rPr>
              <a:t>©️ 2020-2025 Light of the World Learning</a:t>
            </a:r>
            <a:endParaRPr lang="en-US" sz="1000" kern="0" dirty="0">
              <a:solidFill>
                <a:schemeClr val="tx1">
                  <a:lumMod val="50000"/>
                  <a:lumOff val="50000"/>
                </a:schemeClr>
              </a:solidFill>
              <a:highlight>
                <a:srgbClr val="FFFF00"/>
              </a:highlight>
              <a:latin typeface="Arial"/>
              <a:ea typeface="Verdana" panose="020B0604030504040204" pitchFamily="34" charset="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 name="Google Shape;157;p7">
            <a:extLst>
              <a:ext uri="{FF2B5EF4-FFF2-40B4-BE49-F238E27FC236}">
                <a16:creationId xmlns:a16="http://schemas.microsoft.com/office/drawing/2014/main" id="{C74D3121-84EE-F709-ADFD-C1D5FB39A88B}"/>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59080" y="380082"/>
            <a:ext cx="1821154" cy="1924276"/>
          </a:xfrm>
          <a:prstGeom prst="rect">
            <a:avLst/>
          </a:prstGeom>
          <a:noFill/>
          <a:ln>
            <a:noFill/>
          </a:ln>
        </p:spPr>
      </p:pic>
      <p:pic>
        <p:nvPicPr>
          <p:cNvPr id="9" name="Google Shape;160;p7">
            <a:extLst>
              <a:ext uri="{FF2B5EF4-FFF2-40B4-BE49-F238E27FC236}">
                <a16:creationId xmlns:a16="http://schemas.microsoft.com/office/drawing/2014/main" id="{B3F31F13-222C-C628-3014-4277DAB3CDE7}"/>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071365" y="480782"/>
            <a:ext cx="1821150" cy="1819654"/>
          </a:xfrm>
          <a:prstGeom prst="rect">
            <a:avLst/>
          </a:prstGeom>
          <a:noFill/>
          <a:ln>
            <a:noFill/>
          </a:ln>
        </p:spPr>
      </p:pic>
      <p:pic>
        <p:nvPicPr>
          <p:cNvPr id="10" name="Picture 9">
            <a:extLst>
              <a:ext uri="{FF2B5EF4-FFF2-40B4-BE49-F238E27FC236}">
                <a16:creationId xmlns:a16="http://schemas.microsoft.com/office/drawing/2014/main" id="{C9780776-052C-BAFB-DA1E-0AAF92A9DB8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679915" y="380082"/>
            <a:ext cx="2089804" cy="1920354"/>
          </a:xfrm>
          <a:prstGeom prst="rect">
            <a:avLst/>
          </a:prstGeom>
        </p:spPr>
      </p:pic>
      <p:sp>
        <p:nvSpPr>
          <p:cNvPr id="11" name="TextBox 10">
            <a:extLst>
              <a:ext uri="{FF2B5EF4-FFF2-40B4-BE49-F238E27FC236}">
                <a16:creationId xmlns:a16="http://schemas.microsoft.com/office/drawing/2014/main" id="{A2C320ED-58FF-55A0-433C-C08DDFD52E07}"/>
              </a:ext>
            </a:extLst>
          </p:cNvPr>
          <p:cNvSpPr txBox="1"/>
          <p:nvPr/>
        </p:nvSpPr>
        <p:spPr>
          <a:xfrm>
            <a:off x="0" y="3167688"/>
            <a:ext cx="2305957" cy="1384995"/>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customer service</a:t>
            </a:r>
            <a:r>
              <a:rPr lang="en-US" sz="2800" dirty="0">
                <a:highlight>
                  <a:srgbClr val="FFFF00"/>
                </a:highlight>
                <a:latin typeface="Verdana" panose="020B0604030504040204" pitchFamily="34" charset="0"/>
                <a:ea typeface="Verdana" panose="020B0604030504040204" pitchFamily="34" charset="0"/>
              </a:rPr>
              <a:t>s</a:t>
            </a:r>
            <a:r>
              <a:rPr lang="en-US" sz="2800" dirty="0">
                <a:latin typeface="Verdana" panose="020B0604030504040204" pitchFamily="34" charset="0"/>
                <a:ea typeface="Verdana" panose="020B0604030504040204" pitchFamily="34" charset="0"/>
              </a:rPr>
              <a:t> worker</a:t>
            </a:r>
          </a:p>
        </p:txBody>
      </p:sp>
      <p:sp>
        <p:nvSpPr>
          <p:cNvPr id="12" name="TextBox 11">
            <a:extLst>
              <a:ext uri="{FF2B5EF4-FFF2-40B4-BE49-F238E27FC236}">
                <a16:creationId xmlns:a16="http://schemas.microsoft.com/office/drawing/2014/main" id="{916EFF6A-32FC-7A99-8933-3F45EB493510}"/>
              </a:ext>
            </a:extLst>
          </p:cNvPr>
          <p:cNvSpPr txBox="1"/>
          <p:nvPr/>
        </p:nvSpPr>
        <p:spPr>
          <a:xfrm>
            <a:off x="6838044" y="3556824"/>
            <a:ext cx="237425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interview</a:t>
            </a:r>
          </a:p>
        </p:txBody>
      </p:sp>
      <p:sp>
        <p:nvSpPr>
          <p:cNvPr id="13" name="TextBox 12">
            <a:extLst>
              <a:ext uri="{FF2B5EF4-FFF2-40B4-BE49-F238E27FC236}">
                <a16:creationId xmlns:a16="http://schemas.microsoft.com/office/drawing/2014/main" id="{E269F5DF-B92A-E6CC-DC80-F3D7058AC009}"/>
              </a:ext>
            </a:extLst>
          </p:cNvPr>
          <p:cNvSpPr txBox="1"/>
          <p:nvPr/>
        </p:nvSpPr>
        <p:spPr>
          <a:xfrm>
            <a:off x="4845960" y="3556824"/>
            <a:ext cx="1757713"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repair</a:t>
            </a:r>
          </a:p>
        </p:txBody>
      </p:sp>
      <p:sp>
        <p:nvSpPr>
          <p:cNvPr id="14" name="TextBox 13">
            <a:extLst>
              <a:ext uri="{FF2B5EF4-FFF2-40B4-BE49-F238E27FC236}">
                <a16:creationId xmlns:a16="http://schemas.microsoft.com/office/drawing/2014/main" id="{EA3B3D22-FB0A-6EDD-7919-E0A1986809D2}"/>
              </a:ext>
            </a:extLst>
          </p:cNvPr>
          <p:cNvSpPr txBox="1"/>
          <p:nvPr/>
        </p:nvSpPr>
        <p:spPr>
          <a:xfrm>
            <a:off x="2703250" y="3556824"/>
            <a:ext cx="146874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slave</a:t>
            </a:r>
          </a:p>
        </p:txBody>
      </p:sp>
      <p:pic>
        <p:nvPicPr>
          <p:cNvPr id="3" name="a slave ">
            <a:hlinkClick r:id="" action="ppaction://media"/>
            <a:extLst>
              <a:ext uri="{FF2B5EF4-FFF2-40B4-BE49-F238E27FC236}">
                <a16:creationId xmlns:a16="http://schemas.microsoft.com/office/drawing/2014/main" id="{CAF6BF89-7D93-076A-C3C6-F86240D8F89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172268" y="2720811"/>
            <a:ext cx="487363" cy="487363"/>
          </a:xfrm>
          <a:prstGeom prst="rect">
            <a:avLst/>
          </a:prstGeom>
        </p:spPr>
      </p:pic>
      <p:pic>
        <p:nvPicPr>
          <p:cNvPr id="5" name="to repair ">
            <a:hlinkClick r:id="" action="ppaction://media"/>
            <a:extLst>
              <a:ext uri="{FF2B5EF4-FFF2-40B4-BE49-F238E27FC236}">
                <a16:creationId xmlns:a16="http://schemas.microsoft.com/office/drawing/2014/main" id="{140AC2A5-A622-5E24-8DE1-26126D345C6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461901" y="2720813"/>
            <a:ext cx="487363" cy="487363"/>
          </a:xfrm>
          <a:prstGeom prst="rect">
            <a:avLst/>
          </a:prstGeom>
        </p:spPr>
      </p:pic>
      <p:pic>
        <p:nvPicPr>
          <p:cNvPr id="6" name="to interview ">
            <a:hlinkClick r:id="" action="ppaction://media"/>
            <a:extLst>
              <a:ext uri="{FF2B5EF4-FFF2-40B4-BE49-F238E27FC236}">
                <a16:creationId xmlns:a16="http://schemas.microsoft.com/office/drawing/2014/main" id="{27D0FFEF-5447-7ACC-A727-30798E254F7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729864" y="2720812"/>
            <a:ext cx="487363" cy="487363"/>
          </a:xfrm>
          <a:prstGeom prst="rect">
            <a:avLst/>
          </a:prstGeom>
        </p:spPr>
      </p:pic>
      <p:grpSp>
        <p:nvGrpSpPr>
          <p:cNvPr id="16" name="Group 15">
            <a:extLst>
              <a:ext uri="{FF2B5EF4-FFF2-40B4-BE49-F238E27FC236}">
                <a16:creationId xmlns:a16="http://schemas.microsoft.com/office/drawing/2014/main" id="{4B80DB1C-3ADE-A84C-9857-D79224030F55}"/>
              </a:ext>
            </a:extLst>
          </p:cNvPr>
          <p:cNvGrpSpPr/>
          <p:nvPr/>
        </p:nvGrpSpPr>
        <p:grpSpPr>
          <a:xfrm>
            <a:off x="2601699" y="307497"/>
            <a:ext cx="1671844" cy="1996861"/>
            <a:chOff x="2601699" y="307497"/>
            <a:chExt cx="1671844" cy="1996861"/>
          </a:xfrm>
        </p:grpSpPr>
        <p:pic>
          <p:nvPicPr>
            <p:cNvPr id="8" name="Google Shape;158;p7">
              <a:extLst>
                <a:ext uri="{FF2B5EF4-FFF2-40B4-BE49-F238E27FC236}">
                  <a16:creationId xmlns:a16="http://schemas.microsoft.com/office/drawing/2014/main" id="{ED3CC7FF-26DB-BFCF-EAC8-CF9611B7D1FC}"/>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601699" y="416456"/>
              <a:ext cx="1671844" cy="1887902"/>
            </a:xfrm>
            <a:prstGeom prst="rect">
              <a:avLst/>
            </a:prstGeom>
            <a:noFill/>
            <a:ln>
              <a:noFill/>
            </a:ln>
          </p:spPr>
        </p:pic>
        <p:sp>
          <p:nvSpPr>
            <p:cNvPr id="15" name="Down Arrow 14">
              <a:extLst>
                <a:ext uri="{FF2B5EF4-FFF2-40B4-BE49-F238E27FC236}">
                  <a16:creationId xmlns:a16="http://schemas.microsoft.com/office/drawing/2014/main" id="{17442AE8-8040-9924-297E-C10039AE3DCC}"/>
                </a:ext>
              </a:extLst>
            </p:cNvPr>
            <p:cNvSpPr/>
            <p:nvPr/>
          </p:nvSpPr>
          <p:spPr>
            <a:xfrm>
              <a:off x="3945414" y="307497"/>
              <a:ext cx="226577" cy="4811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Recorded Sound">
            <a:hlinkClick r:id="" action="ppaction://media"/>
            <a:extLst>
              <a:ext uri="{FF2B5EF4-FFF2-40B4-BE49-F238E27FC236}">
                <a16:creationId xmlns:a16="http://schemas.microsoft.com/office/drawing/2014/main" id="{A3932DE9-33CC-A745-03B3-3CC306B267D1}"/>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09296" y="2720811"/>
            <a:ext cx="487363" cy="487363"/>
          </a:xfrm>
          <a:prstGeom prst="rect">
            <a:avLst/>
          </a:prstGeom>
        </p:spPr>
      </p:pic>
    </p:spTree>
    <p:extLst>
      <p:ext uri="{BB962C8B-B14F-4D97-AF65-F5344CB8AC3E}">
        <p14:creationId xmlns:p14="http://schemas.microsoft.com/office/powerpoint/2010/main" val="41761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9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97"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844"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21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3"/>
                </p:tgtEl>
              </p:cMediaNode>
            </p:audio>
            <p:audio>
              <p:cMediaNode vol="100000">
                <p:cTn id="40" fill="hold" display="0">
                  <p:stCondLst>
                    <p:cond delay="indefinite"/>
                  </p:stCondLst>
                  <p:endCondLst>
                    <p:cond evt="onStopAudio" delay="0">
                      <p:tgtEl>
                        <p:sldTgt/>
                      </p:tgtEl>
                    </p:cond>
                  </p:endCondLst>
                </p:cTn>
                <p:tgtEl>
                  <p:spTgt spid="5"/>
                </p:tgtEl>
              </p:cMediaNode>
            </p:audio>
            <p:audio>
              <p:cMediaNode vol="100000">
                <p:cTn id="41" fill="hold" display="0">
                  <p:stCondLst>
                    <p:cond delay="indefinite"/>
                  </p:stCondLst>
                  <p:endCondLst>
                    <p:cond evt="onStopAudio" delay="0">
                      <p:tgtEl>
                        <p:sldTgt/>
                      </p:tgtEl>
                    </p:cond>
                  </p:endCondLst>
                </p:cTn>
                <p:tgtEl>
                  <p:spTgt spid="6"/>
                </p:tgtEl>
              </p:cMediaNode>
            </p:audio>
            <p:audio>
              <p:cMediaNode vol="100000">
                <p:cTn id="42" fill="hold" display="0">
                  <p:stCondLst>
                    <p:cond delay="indefinite"/>
                  </p:stCondLst>
                  <p:endCondLst>
                    <p:cond evt="onStopAudio" delay="0">
                      <p:tgtEl>
                        <p:sldTgt/>
                      </p:tgtEl>
                    </p:cond>
                  </p:endCondLst>
                </p:cTn>
                <p:tgtEl>
                  <p:spTgt spid="17"/>
                </p:tgtEl>
              </p:cMediaNode>
            </p:audio>
          </p:childTnLst>
        </p:cTn>
      </p:par>
    </p:tnLst>
    <p:bldLst>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2390073" y="0"/>
            <a:ext cx="4253657" cy="587078"/>
          </a:xfrm>
          <a:prstGeom prst="rect">
            <a:avLst/>
          </a:prstGeom>
          <a:noFill/>
          <a:ln>
            <a:noFill/>
          </a:ln>
        </p:spPr>
        <p:txBody>
          <a:bodyPr spcFirstLastPara="1" vert="horz" wrap="square" lIns="68533" tIns="34257" rIns="68533" bIns="34257" rtlCol="0" anchor="b" anchorCtr="0">
            <a:noAutofit/>
          </a:bodyPr>
          <a:lstStyle/>
          <a:p>
            <a:pPr algn="ctr">
              <a:buSzPts val="4400"/>
            </a:pPr>
            <a:r>
              <a:rPr lang="en-US" sz="3300" dirty="0">
                <a:latin typeface="Verdana" panose="020B0604030504040204" pitchFamily="34" charset="0"/>
                <a:ea typeface="Verdana" panose="020B0604030504040204" pitchFamily="34" charset="0"/>
                <a:cs typeface="Verdana" panose="020B0604030504040204" pitchFamily="34" charset="0"/>
              </a:rPr>
              <a:t>Acknowledgements</a:t>
            </a:r>
            <a:endParaRPr sz="3300" dirty="0">
              <a:latin typeface="Verdana" panose="020B0604030504040204" pitchFamily="34" charset="0"/>
              <a:ea typeface="Verdana" panose="020B0604030504040204" pitchFamily="34" charset="0"/>
              <a:cs typeface="Verdana" panose="020B0604030504040204" pitchFamily="34" charset="0"/>
            </a:endParaRPr>
          </a:p>
        </p:txBody>
      </p:sp>
      <p:sp>
        <p:nvSpPr>
          <p:cNvPr id="536" name="Google Shape;536;p49"/>
          <p:cNvSpPr txBox="1"/>
          <p:nvPr/>
        </p:nvSpPr>
        <p:spPr>
          <a:xfrm>
            <a:off x="525534" y="618413"/>
            <a:ext cx="7961678" cy="1107419"/>
          </a:xfrm>
          <a:prstGeom prst="rect">
            <a:avLst/>
          </a:prstGeom>
          <a:noFill/>
          <a:ln>
            <a:noFill/>
          </a:ln>
        </p:spPr>
        <p:txBody>
          <a:bodyPr spcFirstLastPara="1" wrap="square" lIns="68533" tIns="34257" rIns="68533" bIns="34257" anchor="t" anchorCtr="0">
            <a:noAutofit/>
          </a:bodyPr>
          <a:lstStyle/>
          <a:p>
            <a:pPr defTabSz="685800">
              <a:buClr>
                <a:srgbClr val="000000"/>
              </a:buClr>
            </a:pPr>
            <a:r>
              <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7" name="Google Shape;537;p49"/>
          <p:cNvSpPr txBox="1"/>
          <p:nvPr/>
        </p:nvSpPr>
        <p:spPr>
          <a:xfrm>
            <a:off x="538275" y="1492835"/>
            <a:ext cx="1836168" cy="2625668"/>
          </a:xfrm>
          <a:prstGeom prst="rect">
            <a:avLst/>
          </a:prstGeom>
          <a:noFill/>
          <a:ln>
            <a:noFill/>
          </a:ln>
        </p:spPr>
        <p:txBody>
          <a:bodyPr spcFirstLastPara="1" wrap="square" lIns="68533" tIns="34257" rIns="68533" bIns="34257" anchor="t" anchorCtr="0">
            <a:noAutofit/>
          </a:bodyPr>
          <a:lstStyle/>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Anonymous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Jean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Ato</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Bradley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Baurain</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Joshua Blake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Rachael Braggs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Larry Buell</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Cindy Campbell</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Christian Cha</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Olivia Cheney</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Hannah Clark</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Nancy Cobb</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Emily Cox</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Marilyn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Dano</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Susanna Diallo</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Alyssa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Dokolas</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Hephzi</a:t>
            </a: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Davidson</a:t>
            </a:r>
          </a:p>
          <a:p>
            <a:pPr defTabSz="685800">
              <a:buClr>
                <a:srgbClr val="000000"/>
              </a:buClr>
            </a:pPr>
            <a:endParaRPr lang="en-US" sz="120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8" name="Google Shape;538;p49"/>
          <p:cNvSpPr txBox="1"/>
          <p:nvPr/>
        </p:nvSpPr>
        <p:spPr>
          <a:xfrm>
            <a:off x="2273689" y="1492835"/>
            <a:ext cx="1836168" cy="2625667"/>
          </a:xfrm>
          <a:prstGeom prst="rect">
            <a:avLst/>
          </a:prstGeom>
          <a:noFill/>
          <a:ln>
            <a:noFill/>
          </a:ln>
        </p:spPr>
        <p:txBody>
          <a:bodyPr spcFirstLastPara="1" wrap="square" lIns="68533" tIns="34257" rIns="68533" bIns="34257" anchor="t" anchorCtr="0">
            <a:noAutofit/>
          </a:bodyPr>
          <a:lstStyle/>
          <a:p>
            <a:pPr defTabSz="685800" fontAlgn="ctr">
              <a:buClr>
                <a:srgbClr val="000000"/>
              </a:buClr>
            </a:pP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EasyReadEnglish.com</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cs typeface="Arial"/>
                <a:sym typeface="Arial"/>
              </a:rPr>
              <a:t>Don </a:t>
            </a:r>
            <a:r>
              <a:rPr lang="en-US" sz="1050" kern="0" dirty="0" err="1">
                <a:solidFill>
                  <a:srgbClr val="000000"/>
                </a:solidFill>
                <a:latin typeface="Verdana" panose="020B0604030504040204" pitchFamily="34" charset="0"/>
                <a:cs typeface="Arial"/>
                <a:sym typeface="Arial"/>
              </a:rPr>
              <a:t>Edic</a:t>
            </a:r>
            <a:endParaRPr lang="en-US" sz="1050" kern="0" dirty="0">
              <a:solidFill>
                <a:srgbClr val="000000"/>
              </a:solidFill>
              <a:latin typeface="Verdana" panose="020B0604030504040204" pitchFamily="34" charset="0"/>
              <a:cs typeface="Arial"/>
              <a:sym typeface="Arial"/>
            </a:endParaRPr>
          </a:p>
          <a:p>
            <a:pPr defTabSz="685800" fontAlgn="ctr">
              <a:buClr>
                <a:srgbClr val="000000"/>
              </a:buClr>
            </a:pPr>
            <a:r>
              <a:rPr lang="en-US" sz="1050" kern="0" dirty="0">
                <a:solidFill>
                  <a:srgbClr val="000000"/>
                </a:solidFill>
                <a:latin typeface="Verdana" panose="020B0604030504040204" pitchFamily="34" charset="0"/>
                <a:cs typeface="Arial"/>
                <a:sym typeface="Arial"/>
              </a:rPr>
              <a:t>Peggy Fergus</a:t>
            </a:r>
          </a:p>
          <a:p>
            <a:pPr defTabSz="685800" fontAlgn="ctr">
              <a:buClr>
                <a:srgbClr val="000000"/>
              </a:buClr>
            </a:pPr>
            <a:r>
              <a:rPr lang="en-US" sz="1050" kern="0" dirty="0">
                <a:solidFill>
                  <a:srgbClr val="000000"/>
                </a:solidFill>
                <a:latin typeface="Verdana" panose="020B0604030504040204" pitchFamily="34" charset="0"/>
                <a:cs typeface="Arial"/>
                <a:sym typeface="Arial"/>
              </a:rPr>
              <a:t>MaryBeth Gahan</a:t>
            </a:r>
          </a:p>
          <a:p>
            <a:pPr defTabSz="685800" fontAlgn="ctr">
              <a:buClr>
                <a:srgbClr val="000000"/>
              </a:buClr>
            </a:pPr>
            <a:r>
              <a:rPr lang="en-US" sz="1050" kern="0" dirty="0">
                <a:solidFill>
                  <a:srgbClr val="000000"/>
                </a:solidFill>
                <a:latin typeface="Verdana" panose="020B0604030504040204" pitchFamily="34" charset="0"/>
                <a:cs typeface="Arial"/>
                <a:sym typeface="Arial"/>
              </a:rPr>
              <a:t>Melina Gallo</a:t>
            </a:r>
          </a:p>
          <a:p>
            <a:pPr defTabSz="685800" fontAlgn="ctr">
              <a:buClr>
                <a:srgbClr val="000000"/>
              </a:buClr>
            </a:pPr>
            <a:r>
              <a:rPr lang="en-US" sz="1050" kern="0" dirty="0">
                <a:solidFill>
                  <a:srgbClr val="000000"/>
                </a:solidFill>
                <a:latin typeface="Verdana" panose="020B0604030504040204" pitchFamily="34" charset="0"/>
                <a:cs typeface="Arial"/>
                <a:sym typeface="Arial"/>
              </a:rPr>
              <a:t>Alicia Gentile</a:t>
            </a:r>
          </a:p>
          <a:p>
            <a:pPr defTabSz="685800" fontAlgn="ctr">
              <a:buClr>
                <a:srgbClr val="000000"/>
              </a:buClr>
            </a:pPr>
            <a:r>
              <a:rPr lang="en-US" sz="1050" kern="0" dirty="0">
                <a:solidFill>
                  <a:srgbClr val="000000"/>
                </a:solidFill>
                <a:latin typeface="Verdana" panose="020B0604030504040204" pitchFamily="34" charset="0"/>
                <a:cs typeface="Arial"/>
                <a:sym typeface="Arial"/>
              </a:rPr>
              <a:t>Prakash Chandra </a:t>
            </a:r>
            <a:r>
              <a:rPr lang="en-US" sz="1050" kern="0" dirty="0" err="1">
                <a:solidFill>
                  <a:srgbClr val="000000"/>
                </a:solidFill>
                <a:latin typeface="Verdana" panose="020B0604030504040204" pitchFamily="34" charset="0"/>
                <a:cs typeface="Arial"/>
                <a:sym typeface="Arial"/>
              </a:rPr>
              <a:t>Giri</a:t>
            </a:r>
            <a:endParaRPr lang="en-US" sz="1050" kern="0" dirty="0">
              <a:solidFill>
                <a:srgbClr val="000000"/>
              </a:solidFill>
              <a:latin typeface="Verdana" panose="020B0604030504040204" pitchFamily="34" charset="0"/>
              <a:cs typeface="Arial"/>
              <a:sym typeface="Arial"/>
            </a:endParaRPr>
          </a:p>
          <a:p>
            <a:pPr defTabSz="685800" fontAlgn="ctr">
              <a:buClr>
                <a:srgbClr val="000000"/>
              </a:buClr>
            </a:pPr>
            <a:r>
              <a:rPr lang="en-US" sz="1050" kern="0" dirty="0" err="1">
                <a:solidFill>
                  <a:srgbClr val="000000"/>
                </a:solidFill>
                <a:latin typeface="Verdana" panose="020B0604030504040204" pitchFamily="34" charset="0"/>
                <a:cs typeface="Arial"/>
                <a:sym typeface="Arial"/>
              </a:rPr>
              <a:t>Ellenor</a:t>
            </a:r>
            <a:r>
              <a:rPr lang="en-US" sz="1050" kern="0" dirty="0">
                <a:solidFill>
                  <a:srgbClr val="000000"/>
                </a:solidFill>
                <a:latin typeface="Verdana" panose="020B0604030504040204" pitchFamily="34" charset="0"/>
                <a:cs typeface="Arial"/>
                <a:sym typeface="Arial"/>
              </a:rPr>
              <a:t> Gopal</a:t>
            </a:r>
          </a:p>
          <a:p>
            <a:pPr defTabSz="685800" fontAlgn="ctr">
              <a:buClr>
                <a:srgbClr val="000000"/>
              </a:buClr>
            </a:pPr>
            <a:r>
              <a:rPr lang="en-US" sz="1050" kern="0" dirty="0">
                <a:solidFill>
                  <a:srgbClr val="000000"/>
                </a:solidFill>
                <a:latin typeface="Verdana" panose="020B0604030504040204" pitchFamily="34" charset="0"/>
                <a:cs typeface="Arial"/>
                <a:sym typeface="Arial"/>
              </a:rPr>
              <a:t>Jill </a:t>
            </a:r>
            <a:r>
              <a:rPr lang="en-US" sz="1050" kern="0" dirty="0" err="1">
                <a:solidFill>
                  <a:srgbClr val="000000"/>
                </a:solidFill>
                <a:latin typeface="Verdana" panose="020B0604030504040204" pitchFamily="34" charset="0"/>
                <a:cs typeface="Arial"/>
                <a:sym typeface="Arial"/>
              </a:rPr>
              <a:t>Gramzow</a:t>
            </a:r>
            <a:endParaRPr lang="en-US" sz="1050" kern="0" dirty="0">
              <a:solidFill>
                <a:srgbClr val="000000"/>
              </a:solidFill>
              <a:latin typeface="Verdana" panose="020B0604030504040204" pitchFamily="34" charset="0"/>
              <a:cs typeface="Arial"/>
              <a:sym typeface="Arial"/>
            </a:endParaRPr>
          </a:p>
          <a:p>
            <a:pPr defTabSz="685800" fontAlgn="ctr">
              <a:buClr>
                <a:srgbClr val="000000"/>
              </a:buClr>
            </a:pPr>
            <a:r>
              <a:rPr lang="en-US" sz="1050" kern="0" dirty="0">
                <a:solidFill>
                  <a:srgbClr val="000000"/>
                </a:solidFill>
                <a:latin typeface="Verdana" panose="020B0604030504040204" pitchFamily="34" charset="0"/>
                <a:cs typeface="Arial"/>
                <a:sym typeface="Arial"/>
              </a:rPr>
              <a:t>Rachel </a:t>
            </a:r>
            <a:r>
              <a:rPr lang="en-US" sz="1050" kern="0" dirty="0" err="1">
                <a:solidFill>
                  <a:srgbClr val="000000"/>
                </a:solidFill>
                <a:latin typeface="Verdana" panose="020B0604030504040204" pitchFamily="34" charset="0"/>
                <a:cs typeface="Arial"/>
                <a:sym typeface="Arial"/>
              </a:rPr>
              <a:t>Grijincu</a:t>
            </a:r>
            <a:endParaRPr lang="en-US" sz="1050" kern="0" dirty="0">
              <a:solidFill>
                <a:srgbClr val="000000"/>
              </a:solidFill>
              <a:latin typeface="Verdana" panose="020B0604030504040204" pitchFamily="34" charset="0"/>
              <a:cs typeface="Arial"/>
              <a:sym typeface="Arial"/>
            </a:endParaRPr>
          </a:p>
          <a:p>
            <a:pPr defTabSz="685800" fontAlgn="ctr">
              <a:buClr>
                <a:srgbClr val="000000"/>
              </a:buClr>
            </a:pPr>
            <a:r>
              <a:rPr lang="en-US" sz="1050" kern="0" dirty="0">
                <a:solidFill>
                  <a:srgbClr val="000000"/>
                </a:solidFill>
                <a:latin typeface="Verdana" panose="020B0604030504040204" pitchFamily="34" charset="0"/>
                <a:cs typeface="Arial"/>
                <a:sym typeface="Arial"/>
              </a:rPr>
              <a:t>Carol Hale</a:t>
            </a:r>
          </a:p>
          <a:p>
            <a:pPr defTabSz="685800" fontAlgn="ctr">
              <a:buClr>
                <a:srgbClr val="000000"/>
              </a:buClr>
            </a:pPr>
            <a:r>
              <a:rPr lang="en-US" sz="1050" kern="0" dirty="0">
                <a:solidFill>
                  <a:srgbClr val="000000"/>
                </a:solidFill>
                <a:latin typeface="Verdana" panose="020B0604030504040204" pitchFamily="34" charset="0"/>
                <a:cs typeface="Arial"/>
                <a:sym typeface="Arial"/>
              </a:rPr>
              <a:t>Emily Hamilton</a:t>
            </a:r>
          </a:p>
          <a:p>
            <a:pPr defTabSz="685800" fontAlgn="ctr">
              <a:buClr>
                <a:srgbClr val="000000"/>
              </a:buClr>
            </a:pPr>
            <a:r>
              <a:rPr lang="en-US" sz="1050" kern="0" dirty="0">
                <a:solidFill>
                  <a:srgbClr val="000000"/>
                </a:solidFill>
                <a:latin typeface="Verdana" panose="020B0604030504040204" pitchFamily="34" charset="0"/>
                <a:cs typeface="Arial"/>
                <a:sym typeface="Arial"/>
              </a:rPr>
              <a:t>Patty Hickman</a:t>
            </a:r>
            <a:br>
              <a:rPr lang="en-US" sz="1050" kern="0" dirty="0">
                <a:solidFill>
                  <a:srgbClr val="000000"/>
                </a:solidFill>
                <a:latin typeface="Verdana" panose="020B0604030504040204" pitchFamily="34" charset="0"/>
                <a:cs typeface="Arial"/>
                <a:sym typeface="Arial"/>
              </a:rPr>
            </a:br>
            <a:r>
              <a:rPr lang="en-US" sz="1050" kern="0" dirty="0">
                <a:solidFill>
                  <a:srgbClr val="000000"/>
                </a:solidFill>
                <a:latin typeface="Verdana" panose="020B0604030504040204" pitchFamily="34" charset="0"/>
                <a:cs typeface="Arial"/>
                <a:sym typeface="Arial"/>
              </a:rPr>
              <a:t>Lyudmila </a:t>
            </a:r>
            <a:r>
              <a:rPr lang="en-US" sz="1050" kern="0" dirty="0" err="1">
                <a:solidFill>
                  <a:srgbClr val="000000"/>
                </a:solidFill>
                <a:latin typeface="Verdana" panose="020B0604030504040204" pitchFamily="34" charset="0"/>
                <a:cs typeface="Arial"/>
                <a:sym typeface="Arial"/>
              </a:rPr>
              <a:t>Ivanyuk</a:t>
            </a:r>
            <a:endParaRPr lang="en-US" sz="1050" kern="0" dirty="0">
              <a:solidFill>
                <a:srgbClr val="000000"/>
              </a:solidFill>
              <a:latin typeface="Verdana" panose="020B0604030504040204" pitchFamily="34" charset="0"/>
              <a:cs typeface="Arial"/>
              <a:sym typeface="Arial"/>
            </a:endParaRPr>
          </a:p>
          <a:p>
            <a:pPr defTabSz="685800" fontAlgn="ctr">
              <a:buClr>
                <a:srgbClr val="000000"/>
              </a:buClr>
            </a:pPr>
            <a:r>
              <a:rPr lang="en-US" sz="1050" kern="0" dirty="0">
                <a:solidFill>
                  <a:srgbClr val="000000"/>
                </a:solidFill>
                <a:latin typeface="Verdana" panose="020B0604030504040204" pitchFamily="34" charset="0"/>
                <a:cs typeface="Arial"/>
                <a:sym typeface="Arial"/>
              </a:rPr>
              <a:t>Debbie Johnson</a:t>
            </a:r>
          </a:p>
          <a:p>
            <a:pPr defTabSz="685800" fontAlgn="ctr">
              <a:buClr>
                <a:srgbClr val="000000"/>
              </a:buClr>
            </a:pPr>
            <a:r>
              <a:rPr lang="en-US" sz="1050" kern="0" dirty="0">
                <a:solidFill>
                  <a:srgbClr val="000000"/>
                </a:solidFill>
                <a:latin typeface="Verdana" panose="020B0604030504040204" pitchFamily="34" charset="0"/>
                <a:cs typeface="Arial"/>
                <a:sym typeface="Arial"/>
              </a:rPr>
              <a:t>Carey Jo Johnston</a:t>
            </a:r>
          </a:p>
          <a:p>
            <a:pPr defTabSz="685800" fontAlgn="ctr">
              <a:buClr>
                <a:srgbClr val="000000"/>
              </a:buClr>
            </a:pPr>
            <a:endParaRPr lang="en-US" sz="1050" kern="0" dirty="0">
              <a:solidFill>
                <a:srgbClr val="000000"/>
              </a:solidFill>
              <a:latin typeface="Verdana" panose="020B0604030504040204" pitchFamily="34" charset="0"/>
              <a:cs typeface="Arial"/>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539" name="Google Shape;539;p49"/>
          <p:cNvSpPr txBox="1"/>
          <p:nvPr/>
        </p:nvSpPr>
        <p:spPr>
          <a:xfrm>
            <a:off x="5744518" y="1492835"/>
            <a:ext cx="1461080" cy="2353175"/>
          </a:xfrm>
          <a:prstGeom prst="rect">
            <a:avLst/>
          </a:prstGeom>
          <a:noFill/>
          <a:ln>
            <a:noFill/>
          </a:ln>
        </p:spPr>
        <p:txBody>
          <a:bodyPr spcFirstLastPara="1" wrap="square" lIns="68533" tIns="34257" rIns="68533" bIns="34257" anchor="t" anchorCtr="0">
            <a:noAutofit/>
          </a:bodyPr>
          <a:lstStyle/>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Amy Martin </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Diana Martz</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Christy McPherson</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Tracy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Meddaugh</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Barbara Newsome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Brenda Nielsen</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Danielle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Nowe</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Evelyn Ocasio</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Deborah O’Donnell</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Georg Ort</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Martha Ort</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Deb Payne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Linda Petrie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Joan Phelps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Sara Scazzero</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Hannah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Schmokel</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40" name="Google Shape;540;p49"/>
          <p:cNvSpPr txBox="1"/>
          <p:nvPr/>
        </p:nvSpPr>
        <p:spPr>
          <a:xfrm>
            <a:off x="4009103" y="1492835"/>
            <a:ext cx="1836168" cy="2353175"/>
          </a:xfrm>
          <a:prstGeom prst="rect">
            <a:avLst/>
          </a:prstGeom>
          <a:noFill/>
          <a:ln>
            <a:noFill/>
          </a:ln>
        </p:spPr>
        <p:txBody>
          <a:bodyPr spcFirstLastPara="1" wrap="square" lIns="68533" tIns="34257" rIns="68533" bIns="34257" anchor="t" anchorCtr="0">
            <a:noAutofit/>
          </a:bodyPr>
          <a:lstStyle/>
          <a:p>
            <a:pPr defTabSz="685800" fontAlgn="ctr">
              <a:buClr>
                <a:srgbClr val="000000"/>
              </a:buClr>
            </a:pPr>
            <a:r>
              <a:rPr lang="en-US" sz="1050" kern="0" dirty="0">
                <a:solidFill>
                  <a:srgbClr val="000000"/>
                </a:solidFill>
                <a:latin typeface="Verdana" panose="020B0604030504040204" pitchFamily="34" charset="0"/>
                <a:cs typeface="Arial"/>
                <a:sym typeface="Arial"/>
              </a:rPr>
              <a:t>Nancy </a:t>
            </a:r>
            <a:r>
              <a:rPr lang="en-US" sz="1050" kern="0" dirty="0" err="1">
                <a:solidFill>
                  <a:srgbClr val="000000"/>
                </a:solidFill>
                <a:latin typeface="Verdana" panose="020B0604030504040204" pitchFamily="34" charset="0"/>
                <a:cs typeface="Arial"/>
                <a:sym typeface="Arial"/>
              </a:rPr>
              <a:t>Kingdon</a:t>
            </a:r>
            <a:endParaRPr lang="en-US" sz="1050" kern="0" dirty="0">
              <a:solidFill>
                <a:srgbClr val="000000"/>
              </a:solidFill>
              <a:latin typeface="Verdana" panose="020B0604030504040204" pitchFamily="34" charset="0"/>
              <a:cs typeface="Arial"/>
              <a:sym typeface="Arial"/>
            </a:endParaRPr>
          </a:p>
          <a:p>
            <a:pPr defTabSz="685800" fontAlgn="ctr">
              <a:buClr>
                <a:srgbClr val="000000"/>
              </a:buClr>
            </a:pPr>
            <a:r>
              <a:rPr lang="en-US" sz="1050" kern="0" dirty="0">
                <a:solidFill>
                  <a:srgbClr val="000000"/>
                </a:solidFill>
                <a:latin typeface="Verdana" panose="020B0604030504040204" pitchFamily="34" charset="0"/>
                <a:cs typeface="Arial"/>
                <a:sym typeface="Arial"/>
              </a:rPr>
              <a:t>Dorothy Konadu</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Macy Lake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Martha Lane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Audrey Larsen</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Tai Young Lee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Aden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Bruce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Elena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James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Micah Beth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Tim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Ward Lewis</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Johnny Lukashevich</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Gail MacMillan</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Ivan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Mader</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a:p>
            <a:pPr defTabSz="685800">
              <a:buClr>
                <a:srgbClr val="000000"/>
              </a:buClr>
            </a:pP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a:p>
            <a:pPr defTabSz="685800">
              <a:buClr>
                <a:srgbClr val="000000"/>
              </a:buClr>
            </a:pPr>
            <a:endParaRPr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349"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idx="12"/>
          </p:nvPr>
        </p:nvSpPr>
        <p:spPr>
          <a:xfrm>
            <a:off x="6457950" y="4767263"/>
            <a:ext cx="2057400" cy="273844"/>
          </a:xfrm>
        </p:spPr>
        <p:txBody>
          <a:bodyPr/>
          <a:lstStyle/>
          <a:p>
            <a:pPr defTabSz="685800"/>
            <a:fld id="{00000000-1234-1234-1234-123412341234}" type="slidenum">
              <a:rPr lang="en-US" kern="0"/>
              <a:pPr defTabSz="685800"/>
              <a:t>21</a:t>
            </a:fld>
            <a:endParaRPr lang="en-US" kern="0" dirty="0"/>
          </a:p>
        </p:txBody>
      </p:sp>
      <p:sp>
        <p:nvSpPr>
          <p:cNvPr id="15" name="Google Shape;539;p49">
            <a:extLst>
              <a:ext uri="{FF2B5EF4-FFF2-40B4-BE49-F238E27FC236}">
                <a16:creationId xmlns:a16="http://schemas.microsoft.com/office/drawing/2014/main" id="{1BDC7308-985B-A1DF-8ED7-9AEAA87F7534}"/>
              </a:ext>
            </a:extLst>
          </p:cNvPr>
          <p:cNvSpPr txBox="1"/>
          <p:nvPr/>
        </p:nvSpPr>
        <p:spPr>
          <a:xfrm>
            <a:off x="7379178" y="1323665"/>
            <a:ext cx="1461080" cy="2353175"/>
          </a:xfrm>
          <a:prstGeom prst="rect">
            <a:avLst/>
          </a:prstGeom>
          <a:noFill/>
          <a:ln>
            <a:noFill/>
          </a:ln>
        </p:spPr>
        <p:txBody>
          <a:bodyPr spcFirstLastPara="1" wrap="square" lIns="68533" tIns="34257" rIns="68533" bIns="34257" anchor="t" anchorCtr="0">
            <a:noAutofit/>
          </a:bodyPr>
          <a:lstStyle/>
          <a:p>
            <a:pPr defTabSz="685800" fontAlgn="ctr">
              <a:buClr>
                <a:srgbClr val="000000"/>
              </a:buClr>
            </a:pP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Ashlyn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Shrimplin</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Leah Sprague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Macie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Stuckman</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Carole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Svensson</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Ellie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Talalight</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Peter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Talalight</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Weston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Talalight</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Rachel Tamang</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Darrell Turner</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Graham Whitmore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Cheri Wilke</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Mackenzie Williams</a:t>
            </a:r>
          </a:p>
          <a:p>
            <a:pPr defTabSz="685800" fontAlgn="ctr">
              <a:buClr>
                <a:srgbClr val="000000"/>
              </a:buClr>
            </a:pP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Muchun</a:t>
            </a: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Yin</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Ted York</a:t>
            </a:r>
          </a:p>
          <a:p>
            <a:pPr defTabSz="685800" fontAlgn="ctr">
              <a:buClr>
                <a:srgbClr val="000000"/>
              </a:buClr>
            </a:pPr>
            <a:r>
              <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Anita </a:t>
            </a:r>
            <a:r>
              <a:rPr lang="en-US" sz="1050" kern="0"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Zeifert</a:t>
            </a:r>
            <a:endParaRPr lang="en-US"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defTabSz="685800">
              <a:buClr>
                <a:srgbClr val="000000"/>
              </a:buClr>
            </a:pPr>
            <a:endParaRPr sz="1050" kern="0"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 name="TextBox 2">
            <a:extLst>
              <a:ext uri="{FF2B5EF4-FFF2-40B4-BE49-F238E27FC236}">
                <a16:creationId xmlns:a16="http://schemas.microsoft.com/office/drawing/2014/main" id="{BACA3327-139E-09D1-6550-8FBD55EFE885}"/>
              </a:ext>
            </a:extLst>
          </p:cNvPr>
          <p:cNvSpPr txBox="1"/>
          <p:nvPr/>
        </p:nvSpPr>
        <p:spPr>
          <a:xfrm>
            <a:off x="882344" y="4360088"/>
            <a:ext cx="7248057" cy="561692"/>
          </a:xfrm>
          <a:prstGeom prst="rect">
            <a:avLst/>
          </a:prstGeom>
          <a:noFill/>
        </p:spPr>
        <p:txBody>
          <a:bodyPr wrap="square" rtlCol="0">
            <a:spAutoFit/>
          </a:bodyPr>
          <a:lstStyle/>
          <a:p>
            <a:pPr algn="ctr"/>
            <a:r>
              <a:rPr lang="en-US" sz="2000"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rPr>
              <a:t>For more information, visit LiteracyInternational.net</a:t>
            </a:r>
          </a:p>
          <a:p>
            <a:pPr algn="ctr"/>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2" name="Google Shape;577;p48">
            <a:extLst>
              <a:ext uri="{FF2B5EF4-FFF2-40B4-BE49-F238E27FC236}">
                <a16:creationId xmlns:a16="http://schemas.microsoft.com/office/drawing/2014/main" id="{9F84985C-9EF2-254B-38A4-4659E103C308}"/>
              </a:ext>
            </a:extLst>
          </p:cNvPr>
          <p:cNvSpPr txBox="1">
            <a:spLocks/>
          </p:cNvSpPr>
          <p:nvPr/>
        </p:nvSpPr>
        <p:spPr>
          <a:xfrm>
            <a:off x="0" y="4837176"/>
            <a:ext cx="2493107"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ts val="1400"/>
              <a:defRPr/>
            </a:pPr>
            <a:r>
              <a:rPr lang="en-US" sz="1000" dirty="0">
                <a:solidFill>
                  <a:schemeClr val="tx1">
                    <a:lumMod val="50000"/>
                    <a:lumOff val="50000"/>
                  </a:schemeClr>
                </a:solidFill>
                <a:highlight>
                  <a:srgbClr val="FFFF00"/>
                </a:highlight>
              </a:rPr>
              <a:t>©️ 2020-2025 Light of the World Learning</a:t>
            </a:r>
            <a:endParaRPr lang="en-US" sz="1000" kern="0" dirty="0">
              <a:solidFill>
                <a:schemeClr val="tx1">
                  <a:lumMod val="50000"/>
                  <a:lumOff val="50000"/>
                </a:schemeClr>
              </a:solidFill>
              <a:highlight>
                <a:srgbClr val="FFFF00"/>
              </a:highlight>
              <a:latin typeface="Arial"/>
              <a:ea typeface="Verdana" panose="020B0604030504040204" pitchFamily="34" charset="0"/>
              <a:cs typeface="Arial"/>
            </a:endParaRPr>
          </a:p>
        </p:txBody>
      </p:sp>
    </p:spTree>
    <p:extLst>
      <p:ext uri="{BB962C8B-B14F-4D97-AF65-F5344CB8AC3E}">
        <p14:creationId xmlns:p14="http://schemas.microsoft.com/office/powerpoint/2010/main" val="104754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 name="Google Shape;155;p5" descr="텍스트, 눈, 사람들이(가) 표시된 사진&#10;&#10;자동 생성된 설명">
            <a:extLst>
              <a:ext uri="{FF2B5EF4-FFF2-40B4-BE49-F238E27FC236}">
                <a16:creationId xmlns:a16="http://schemas.microsoft.com/office/drawing/2014/main" id="{C5205FA1-DD28-23A1-8376-DE3C24119A0A}"/>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652488" y="736535"/>
            <a:ext cx="2080494" cy="1386996"/>
          </a:xfrm>
          <a:prstGeom prst="rect">
            <a:avLst/>
          </a:prstGeom>
          <a:noFill/>
          <a:ln>
            <a:noFill/>
          </a:ln>
        </p:spPr>
      </p:pic>
      <p:pic>
        <p:nvPicPr>
          <p:cNvPr id="6" name="Google Shape;156;p5" descr="텍스트, 장난감, 인형이(가) 표시된 사진&#10;&#10;자동 생성된 설명">
            <a:extLst>
              <a:ext uri="{FF2B5EF4-FFF2-40B4-BE49-F238E27FC236}">
                <a16:creationId xmlns:a16="http://schemas.microsoft.com/office/drawing/2014/main" id="{17521DE0-B120-0590-62AB-1EEAED1C349E}"/>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985434" y="726841"/>
            <a:ext cx="2036646" cy="1357764"/>
          </a:xfrm>
          <a:prstGeom prst="rect">
            <a:avLst/>
          </a:prstGeom>
          <a:noFill/>
          <a:ln>
            <a:noFill/>
          </a:ln>
        </p:spPr>
      </p:pic>
      <p:pic>
        <p:nvPicPr>
          <p:cNvPr id="7" name="Google Shape;157;p5">
            <a:extLst>
              <a:ext uri="{FF2B5EF4-FFF2-40B4-BE49-F238E27FC236}">
                <a16:creationId xmlns:a16="http://schemas.microsoft.com/office/drawing/2014/main" id="{92EED4A6-05A2-D4F8-1A91-04AEF114019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37160" y="621765"/>
            <a:ext cx="2036660" cy="1616536"/>
          </a:xfrm>
          <a:prstGeom prst="rect">
            <a:avLst/>
          </a:prstGeom>
          <a:noFill/>
          <a:ln>
            <a:noFill/>
          </a:ln>
        </p:spPr>
      </p:pic>
      <p:pic>
        <p:nvPicPr>
          <p:cNvPr id="8" name="Picture 7">
            <a:extLst>
              <a:ext uri="{FF2B5EF4-FFF2-40B4-BE49-F238E27FC236}">
                <a16:creationId xmlns:a16="http://schemas.microsoft.com/office/drawing/2014/main" id="{7E171393-5348-2DB3-A01A-F8F37BBF37E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351720" y="808666"/>
            <a:ext cx="2122868" cy="1194114"/>
          </a:xfrm>
          <a:prstGeom prst="rect">
            <a:avLst/>
          </a:prstGeom>
        </p:spPr>
      </p:pic>
      <p:sp>
        <p:nvSpPr>
          <p:cNvPr id="9" name="Google Shape;158;p5">
            <a:extLst>
              <a:ext uri="{FF2B5EF4-FFF2-40B4-BE49-F238E27FC236}">
                <a16:creationId xmlns:a16="http://schemas.microsoft.com/office/drawing/2014/main" id="{7BB31F77-A79A-F912-9F2D-09C94312C7CD}"/>
              </a:ext>
            </a:extLst>
          </p:cNvPr>
          <p:cNvSpPr/>
          <p:nvPr/>
        </p:nvSpPr>
        <p:spPr>
          <a:xfrm>
            <a:off x="728040" y="1478281"/>
            <a:ext cx="811591" cy="147319"/>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800"/>
            </a:pPr>
            <a:r>
              <a:rPr lang="en-US" sz="800" dirty="0">
                <a:latin typeface="Verdana"/>
                <a:ea typeface="Verdana"/>
                <a:cs typeface="Verdana"/>
                <a:sym typeface="Verdana"/>
              </a:rPr>
              <a:t>TOWN HALL</a:t>
            </a:r>
            <a:endParaRPr sz="800" dirty="0">
              <a:latin typeface="Verdana"/>
              <a:ea typeface="Verdana"/>
              <a:cs typeface="Verdana"/>
              <a:sym typeface="Verdana"/>
            </a:endParaRPr>
          </a:p>
        </p:txBody>
      </p:sp>
      <p:sp>
        <p:nvSpPr>
          <p:cNvPr id="10" name="TextBox 9">
            <a:extLst>
              <a:ext uri="{FF2B5EF4-FFF2-40B4-BE49-F238E27FC236}">
                <a16:creationId xmlns:a16="http://schemas.microsoft.com/office/drawing/2014/main" id="{B98DD796-C8F1-2BAB-354C-71E707A25386}"/>
              </a:ext>
            </a:extLst>
          </p:cNvPr>
          <p:cNvSpPr txBox="1"/>
          <p:nvPr/>
        </p:nvSpPr>
        <p:spPr>
          <a:xfrm>
            <a:off x="100698" y="3559772"/>
            <a:ext cx="215854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town</a:t>
            </a:r>
            <a:r>
              <a:rPr lang="en-US" sz="2800" dirty="0">
                <a:latin typeface="Verdana" panose="020B0604030504040204" pitchFamily="34" charset="0"/>
                <a:ea typeface="Verdana" panose="020B0604030504040204" pitchFamily="34" charset="0"/>
              </a:rPr>
              <a:t> hall</a:t>
            </a:r>
          </a:p>
        </p:txBody>
      </p:sp>
      <p:sp>
        <p:nvSpPr>
          <p:cNvPr id="11" name="TextBox 10">
            <a:extLst>
              <a:ext uri="{FF2B5EF4-FFF2-40B4-BE49-F238E27FC236}">
                <a16:creationId xmlns:a16="http://schemas.microsoft.com/office/drawing/2014/main" id="{645C05C1-DF97-6966-5E28-F72DEF718CD4}"/>
              </a:ext>
            </a:extLst>
          </p:cNvPr>
          <p:cNvSpPr txBox="1"/>
          <p:nvPr/>
        </p:nvSpPr>
        <p:spPr>
          <a:xfrm>
            <a:off x="6985434" y="3559772"/>
            <a:ext cx="215854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museum</a:t>
            </a:r>
          </a:p>
        </p:txBody>
      </p:sp>
      <p:sp>
        <p:nvSpPr>
          <p:cNvPr id="12" name="TextBox 11">
            <a:extLst>
              <a:ext uri="{FF2B5EF4-FFF2-40B4-BE49-F238E27FC236}">
                <a16:creationId xmlns:a16="http://schemas.microsoft.com/office/drawing/2014/main" id="{2C790D4D-9A74-88C3-6DE7-F5AA2E1EC6AF}"/>
              </a:ext>
            </a:extLst>
          </p:cNvPr>
          <p:cNvSpPr txBox="1"/>
          <p:nvPr/>
        </p:nvSpPr>
        <p:spPr>
          <a:xfrm>
            <a:off x="5101365" y="3559772"/>
            <a:ext cx="117107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zoo </a:t>
            </a:r>
          </a:p>
        </p:txBody>
      </p:sp>
      <p:sp>
        <p:nvSpPr>
          <p:cNvPr id="13" name="TextBox 12">
            <a:extLst>
              <a:ext uri="{FF2B5EF4-FFF2-40B4-BE49-F238E27FC236}">
                <a16:creationId xmlns:a16="http://schemas.microsoft.com/office/drawing/2014/main" id="{1E758207-E13D-4B79-EDBF-E581F8BC2B96}"/>
              </a:ext>
            </a:extLst>
          </p:cNvPr>
          <p:cNvSpPr txBox="1"/>
          <p:nvPr/>
        </p:nvSpPr>
        <p:spPr>
          <a:xfrm>
            <a:off x="2291300" y="3296890"/>
            <a:ext cx="2220280" cy="1384995"/>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swimming pool </a:t>
            </a:r>
          </a:p>
        </p:txBody>
      </p:sp>
      <p:pic>
        <p:nvPicPr>
          <p:cNvPr id="16" name="Recorded Sound">
            <a:hlinkClick r:id="" action="ppaction://media"/>
            <a:extLst>
              <a:ext uri="{FF2B5EF4-FFF2-40B4-BE49-F238E27FC236}">
                <a16:creationId xmlns:a16="http://schemas.microsoft.com/office/drawing/2014/main" id="{F1B81EC4-3185-2AB1-D94B-53EB1A59AA0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6286" y="2703389"/>
            <a:ext cx="487363" cy="487363"/>
          </a:xfrm>
          <a:prstGeom prst="rect">
            <a:avLst/>
          </a:prstGeom>
        </p:spPr>
      </p:pic>
      <p:pic>
        <p:nvPicPr>
          <p:cNvPr id="17" name="Recorded Sound">
            <a:hlinkClick r:id="" action="ppaction://media"/>
            <a:extLst>
              <a:ext uri="{FF2B5EF4-FFF2-40B4-BE49-F238E27FC236}">
                <a16:creationId xmlns:a16="http://schemas.microsoft.com/office/drawing/2014/main" id="{EBEA21C0-BD30-EBF8-0DD2-008C15A14B3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26890" y="2703388"/>
            <a:ext cx="487363" cy="487363"/>
          </a:xfrm>
          <a:prstGeom prst="rect">
            <a:avLst/>
          </a:prstGeom>
        </p:spPr>
      </p:pic>
      <p:pic>
        <p:nvPicPr>
          <p:cNvPr id="18" name="Recorded Sound">
            <a:hlinkClick r:id="" action="ppaction://media"/>
            <a:extLst>
              <a:ext uri="{FF2B5EF4-FFF2-40B4-BE49-F238E27FC236}">
                <a16:creationId xmlns:a16="http://schemas.microsoft.com/office/drawing/2014/main" id="{D66F7A75-9FCF-AD45-9590-D7697FEB38EC}"/>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386736" y="2757361"/>
            <a:ext cx="487363" cy="487363"/>
          </a:xfrm>
          <a:prstGeom prst="rect">
            <a:avLst/>
          </a:prstGeom>
        </p:spPr>
      </p:pic>
      <p:pic>
        <p:nvPicPr>
          <p:cNvPr id="19" name="Recorded Sound">
            <a:hlinkClick r:id="" action="ppaction://media"/>
            <a:extLst>
              <a:ext uri="{FF2B5EF4-FFF2-40B4-BE49-F238E27FC236}">
                <a16:creationId xmlns:a16="http://schemas.microsoft.com/office/drawing/2014/main" id="{47B64721-C0A6-DBAE-F67C-37660871E2BA}"/>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20351" y="2757360"/>
            <a:ext cx="487363" cy="487363"/>
          </a:xfrm>
          <a:prstGeom prst="rect">
            <a:avLst/>
          </a:prstGeom>
        </p:spPr>
      </p:pic>
    </p:spTree>
    <p:extLst>
      <p:ext uri="{BB962C8B-B14F-4D97-AF65-F5344CB8AC3E}">
        <p14:creationId xmlns:p14="http://schemas.microsoft.com/office/powerpoint/2010/main" val="19300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45" fill="hold"/>
                                        <p:tgtEl>
                                          <p:spTgt spid="16"/>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696" fill="hold"/>
                                        <p:tgtEl>
                                          <p:spTgt spid="17"/>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701" fill="hold"/>
                                        <p:tgtEl>
                                          <p:spTgt spid="18"/>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9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6"/>
                </p:tgtEl>
              </p:cMediaNode>
            </p:audio>
            <p:audio>
              <p:cMediaNode vol="100000">
                <p:cTn id="40" fill="hold" display="0">
                  <p:stCondLst>
                    <p:cond delay="indefinite"/>
                  </p:stCondLst>
                  <p:endCondLst>
                    <p:cond evt="onStopAudio" delay="0">
                      <p:tgtEl>
                        <p:sldTgt/>
                      </p:tgtEl>
                    </p:cond>
                  </p:endCondLst>
                </p:cTn>
                <p:tgtEl>
                  <p:spTgt spid="17"/>
                </p:tgtEl>
              </p:cMediaNode>
            </p:audio>
            <p:audio>
              <p:cMediaNode vol="100000">
                <p:cTn id="41" fill="hold" display="0">
                  <p:stCondLst>
                    <p:cond delay="indefinite"/>
                  </p:stCondLst>
                  <p:endCondLst>
                    <p:cond evt="onStopAudio" delay="0">
                      <p:tgtEl>
                        <p:sldTgt/>
                      </p:tgtEl>
                    </p:cond>
                  </p:endCondLst>
                </p:cTn>
                <p:tgtEl>
                  <p:spTgt spid="18"/>
                </p:tgtEl>
              </p:cMediaNode>
            </p:audio>
            <p:audio>
              <p:cMediaNode vol="100000">
                <p:cTn id="42" fill="hold" display="0">
                  <p:stCondLst>
                    <p:cond delay="indefinite"/>
                  </p:stCondLst>
                  <p:endCondLst>
                    <p:cond evt="onStopAudio" delay="0">
                      <p:tgtEl>
                        <p:sldTgt/>
                      </p:tgtEl>
                    </p:cond>
                  </p:endCondLst>
                </p:cTn>
                <p:tgtEl>
                  <p:spTgt spid="19"/>
                </p:tgtEl>
              </p:cMediaNode>
            </p:audio>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70;p6">
            <a:extLst>
              <a:ext uri="{FF2B5EF4-FFF2-40B4-BE49-F238E27FC236}">
                <a16:creationId xmlns:a16="http://schemas.microsoft.com/office/drawing/2014/main" id="{C812C12C-2502-7AF7-1A68-A5E18AE0EFA8}"/>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462412" y="869199"/>
            <a:ext cx="1961236" cy="1092864"/>
          </a:xfrm>
          <a:prstGeom prst="rect">
            <a:avLst/>
          </a:prstGeom>
          <a:noFill/>
          <a:ln>
            <a:noFill/>
          </a:ln>
        </p:spPr>
      </p:pic>
      <p:pic>
        <p:nvPicPr>
          <p:cNvPr id="3" name="Google Shape;172;p6">
            <a:extLst>
              <a:ext uri="{FF2B5EF4-FFF2-40B4-BE49-F238E27FC236}">
                <a16:creationId xmlns:a16="http://schemas.microsoft.com/office/drawing/2014/main" id="{56312CCC-4EB4-BD9F-3458-261F6E5BF03C}"/>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688606" y="675417"/>
            <a:ext cx="2059982" cy="1430744"/>
          </a:xfrm>
          <a:prstGeom prst="rect">
            <a:avLst/>
          </a:prstGeom>
          <a:noFill/>
          <a:ln>
            <a:noFill/>
          </a:ln>
        </p:spPr>
      </p:pic>
      <p:pic>
        <p:nvPicPr>
          <p:cNvPr id="5" name="Google Shape;173;p6">
            <a:extLst>
              <a:ext uri="{FF2B5EF4-FFF2-40B4-BE49-F238E27FC236}">
                <a16:creationId xmlns:a16="http://schemas.microsoft.com/office/drawing/2014/main" id="{2D70AB31-BCB1-51EF-430E-74DB62EBBA5E}"/>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074506" y="763957"/>
            <a:ext cx="1872038" cy="1198106"/>
          </a:xfrm>
          <a:prstGeom prst="rect">
            <a:avLst/>
          </a:prstGeom>
          <a:noFill/>
          <a:ln>
            <a:noFill/>
          </a:ln>
        </p:spPr>
      </p:pic>
      <p:pic>
        <p:nvPicPr>
          <p:cNvPr id="6" name="Google Shape;174;p6" descr="텍스트, 표지판이(가) 표시된 사진&#10;&#10;자동 생성된 설명">
            <a:extLst>
              <a:ext uri="{FF2B5EF4-FFF2-40B4-BE49-F238E27FC236}">
                <a16:creationId xmlns:a16="http://schemas.microsoft.com/office/drawing/2014/main" id="{18F7E126-3409-AC8D-D0E8-BF60EB1EEF06}"/>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05740" y="920661"/>
            <a:ext cx="1961234" cy="1041402"/>
          </a:xfrm>
          <a:prstGeom prst="rect">
            <a:avLst/>
          </a:prstGeom>
          <a:noFill/>
          <a:ln>
            <a:noFill/>
          </a:ln>
        </p:spPr>
      </p:pic>
      <p:sp>
        <p:nvSpPr>
          <p:cNvPr id="7" name="TextBox 6">
            <a:extLst>
              <a:ext uri="{FF2B5EF4-FFF2-40B4-BE49-F238E27FC236}">
                <a16:creationId xmlns:a16="http://schemas.microsoft.com/office/drawing/2014/main" id="{3C95EFE2-ED79-917B-7532-1B16214AC3CD}"/>
              </a:ext>
            </a:extLst>
          </p:cNvPr>
          <p:cNvSpPr txBox="1"/>
          <p:nvPr/>
        </p:nvSpPr>
        <p:spPr>
          <a:xfrm>
            <a:off x="382954" y="3559771"/>
            <a:ext cx="1601765" cy="954107"/>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petrol </a:t>
            </a:r>
            <a:r>
              <a:rPr lang="en-US" sz="2800" dirty="0">
                <a:latin typeface="Verdana" panose="020B0604030504040204" pitchFamily="34" charset="0"/>
                <a:ea typeface="Verdana" panose="020B0604030504040204" pitchFamily="34" charset="0"/>
              </a:rPr>
              <a:t>station</a:t>
            </a:r>
          </a:p>
        </p:txBody>
      </p:sp>
      <p:sp>
        <p:nvSpPr>
          <p:cNvPr id="8" name="TextBox 7">
            <a:extLst>
              <a:ext uri="{FF2B5EF4-FFF2-40B4-BE49-F238E27FC236}">
                <a16:creationId xmlns:a16="http://schemas.microsoft.com/office/drawing/2014/main" id="{BC1AE154-A1EF-39E7-6F69-6909BBEC56AD}"/>
              </a:ext>
            </a:extLst>
          </p:cNvPr>
          <p:cNvSpPr txBox="1"/>
          <p:nvPr/>
        </p:nvSpPr>
        <p:spPr>
          <a:xfrm>
            <a:off x="7420869" y="3559772"/>
            <a:ext cx="1340177"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a:t>
            </a:r>
            <a:r>
              <a:rPr lang="en-US" sz="2800" dirty="0">
                <a:highlight>
                  <a:srgbClr val="FFFF00"/>
                </a:highlight>
                <a:latin typeface="Verdana" panose="020B0604030504040204" pitchFamily="34" charset="0"/>
                <a:ea typeface="Verdana" panose="020B0604030504040204" pitchFamily="34" charset="0"/>
              </a:rPr>
              <a:t>pub</a:t>
            </a:r>
          </a:p>
        </p:txBody>
      </p:sp>
      <p:sp>
        <p:nvSpPr>
          <p:cNvPr id="9" name="TextBox 8">
            <a:extLst>
              <a:ext uri="{FF2B5EF4-FFF2-40B4-BE49-F238E27FC236}">
                <a16:creationId xmlns:a16="http://schemas.microsoft.com/office/drawing/2014/main" id="{F222EEF0-5AB1-422B-BD7A-DC73DA4BBCCD}"/>
              </a:ext>
            </a:extLst>
          </p:cNvPr>
          <p:cNvSpPr txBox="1"/>
          <p:nvPr/>
        </p:nvSpPr>
        <p:spPr>
          <a:xfrm>
            <a:off x="4471588" y="3591175"/>
            <a:ext cx="256344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playground</a:t>
            </a:r>
          </a:p>
        </p:txBody>
      </p:sp>
      <p:sp>
        <p:nvSpPr>
          <p:cNvPr id="10" name="TextBox 9">
            <a:extLst>
              <a:ext uri="{FF2B5EF4-FFF2-40B4-BE49-F238E27FC236}">
                <a16:creationId xmlns:a16="http://schemas.microsoft.com/office/drawing/2014/main" id="{D452F271-38AE-6DD7-5A7A-728FE663F15E}"/>
              </a:ext>
            </a:extLst>
          </p:cNvPr>
          <p:cNvSpPr txBox="1"/>
          <p:nvPr/>
        </p:nvSpPr>
        <p:spPr>
          <a:xfrm>
            <a:off x="2460847" y="3559772"/>
            <a:ext cx="2057631"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building </a:t>
            </a:r>
          </a:p>
        </p:txBody>
      </p:sp>
      <p:sp>
        <p:nvSpPr>
          <p:cNvPr id="11" name="Google Shape;171;p6">
            <a:extLst>
              <a:ext uri="{FF2B5EF4-FFF2-40B4-BE49-F238E27FC236}">
                <a16:creationId xmlns:a16="http://schemas.microsoft.com/office/drawing/2014/main" id="{F561921F-1E18-A3FE-89BD-63905D96B5BE}"/>
              </a:ext>
            </a:extLst>
          </p:cNvPr>
          <p:cNvSpPr/>
          <p:nvPr/>
        </p:nvSpPr>
        <p:spPr>
          <a:xfrm>
            <a:off x="3089387" y="1007389"/>
            <a:ext cx="423433" cy="136718"/>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900"/>
            </a:pPr>
            <a:endParaRPr sz="900">
              <a:latin typeface="Verdana"/>
              <a:ea typeface="Verdana"/>
              <a:cs typeface="Verdana"/>
              <a:sym typeface="Verdana"/>
            </a:endParaRPr>
          </a:p>
        </p:txBody>
      </p:sp>
      <p:pic>
        <p:nvPicPr>
          <p:cNvPr id="17" name="Recorded Sound">
            <a:hlinkClick r:id="" action="ppaction://media"/>
            <a:extLst>
              <a:ext uri="{FF2B5EF4-FFF2-40B4-BE49-F238E27FC236}">
                <a16:creationId xmlns:a16="http://schemas.microsoft.com/office/drawing/2014/main" id="{4A006D5D-3D5D-775F-B4C3-34BF0B107E4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2976" y="2821734"/>
            <a:ext cx="487363" cy="487363"/>
          </a:xfrm>
          <a:prstGeom prst="rect">
            <a:avLst/>
          </a:prstGeom>
        </p:spPr>
      </p:pic>
      <p:pic>
        <p:nvPicPr>
          <p:cNvPr id="18" name="Recorded Sound">
            <a:hlinkClick r:id="" action="ppaction://media"/>
            <a:extLst>
              <a:ext uri="{FF2B5EF4-FFF2-40B4-BE49-F238E27FC236}">
                <a16:creationId xmlns:a16="http://schemas.microsoft.com/office/drawing/2014/main" id="{47C4E0BD-2AF5-E376-14AB-8BB3375B73D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81723" y="2831262"/>
            <a:ext cx="487363" cy="487363"/>
          </a:xfrm>
          <a:prstGeom prst="rect">
            <a:avLst/>
          </a:prstGeom>
        </p:spPr>
      </p:pic>
      <p:pic>
        <p:nvPicPr>
          <p:cNvPr id="19" name="Recorded Sound">
            <a:hlinkClick r:id="" action="ppaction://media"/>
            <a:extLst>
              <a:ext uri="{FF2B5EF4-FFF2-40B4-BE49-F238E27FC236}">
                <a16:creationId xmlns:a16="http://schemas.microsoft.com/office/drawing/2014/main" id="{C14DB2E8-7B75-F7E4-A44A-FA5F79D080AF}"/>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533075" y="2793658"/>
            <a:ext cx="487363" cy="487363"/>
          </a:xfrm>
          <a:prstGeom prst="rect">
            <a:avLst/>
          </a:prstGeom>
        </p:spPr>
      </p:pic>
      <p:pic>
        <p:nvPicPr>
          <p:cNvPr id="20" name="Recorded Sound">
            <a:hlinkClick r:id="" action="ppaction://media"/>
            <a:extLst>
              <a:ext uri="{FF2B5EF4-FFF2-40B4-BE49-F238E27FC236}">
                <a16:creationId xmlns:a16="http://schemas.microsoft.com/office/drawing/2014/main" id="{928E1053-A5C8-4E7E-6247-4361640D2492}"/>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763661" y="2726020"/>
            <a:ext cx="487363" cy="487363"/>
          </a:xfrm>
          <a:prstGeom prst="rect">
            <a:avLst/>
          </a:prstGeom>
        </p:spPr>
      </p:pic>
    </p:spTree>
    <p:extLst>
      <p:ext uri="{BB962C8B-B14F-4D97-AF65-F5344CB8AC3E}">
        <p14:creationId xmlns:p14="http://schemas.microsoft.com/office/powerpoint/2010/main" val="384129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652"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02"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628" fill="hold"/>
                                        <p:tgtEl>
                                          <p:spTgt spid="19"/>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7"/>
                </p:tgtEl>
              </p:cMediaNode>
            </p:audio>
            <p:audio>
              <p:cMediaNode vol="100000">
                <p:cTn id="40" fill="hold" display="0">
                  <p:stCondLst>
                    <p:cond delay="indefinite"/>
                  </p:stCondLst>
                  <p:endCondLst>
                    <p:cond evt="onStopAudio" delay="0">
                      <p:tgtEl>
                        <p:sldTgt/>
                      </p:tgtEl>
                    </p:cond>
                  </p:endCondLst>
                </p:cTn>
                <p:tgtEl>
                  <p:spTgt spid="18"/>
                </p:tgtEl>
              </p:cMediaNode>
            </p:audio>
            <p:audio>
              <p:cMediaNode vol="100000">
                <p:cTn id="41" fill="hold" display="0">
                  <p:stCondLst>
                    <p:cond delay="indefinite"/>
                  </p:stCondLst>
                  <p:endCondLst>
                    <p:cond evt="onStopAudio" delay="0">
                      <p:tgtEl>
                        <p:sldTgt/>
                      </p:tgtEl>
                    </p:cond>
                  </p:endCondLst>
                </p:cTn>
                <p:tgtEl>
                  <p:spTgt spid="19"/>
                </p:tgtEl>
              </p:cMediaNode>
            </p:audio>
            <p:audio>
              <p:cMediaNode vol="100000">
                <p:cTn id="42" fill="hold" display="0">
                  <p:stCondLst>
                    <p:cond delay="indefinite"/>
                  </p:stCondLst>
                  <p:endCondLst>
                    <p:cond evt="onStopAudio" delay="0">
                      <p:tgtEl>
                        <p:sldTgt/>
                      </p:tgtEl>
                    </p:cond>
                  </p:endCondLst>
                </p:cTn>
                <p:tgtEl>
                  <p:spTgt spid="20"/>
                </p:tgtEl>
              </p:cMediaNode>
            </p:audio>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85;p7">
            <a:extLst>
              <a:ext uri="{FF2B5EF4-FFF2-40B4-BE49-F238E27FC236}">
                <a16:creationId xmlns:a16="http://schemas.microsoft.com/office/drawing/2014/main" id="{DDBA22A0-39C5-665D-E266-FECB3254D361}"/>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386690" y="777241"/>
            <a:ext cx="2087928" cy="1391952"/>
          </a:xfrm>
          <a:prstGeom prst="rect">
            <a:avLst/>
          </a:prstGeom>
          <a:noFill/>
          <a:ln>
            <a:noFill/>
          </a:ln>
        </p:spPr>
      </p:pic>
      <p:pic>
        <p:nvPicPr>
          <p:cNvPr id="3" name="Google Shape;187;p7">
            <a:extLst>
              <a:ext uri="{FF2B5EF4-FFF2-40B4-BE49-F238E27FC236}">
                <a16:creationId xmlns:a16="http://schemas.microsoft.com/office/drawing/2014/main" id="{38A8C87A-0147-2360-266F-1DB96ECFBD9F}"/>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12131" y="777241"/>
            <a:ext cx="2104676" cy="1391952"/>
          </a:xfrm>
          <a:prstGeom prst="rect">
            <a:avLst/>
          </a:prstGeom>
          <a:noFill/>
          <a:ln>
            <a:noFill/>
          </a:ln>
        </p:spPr>
      </p:pic>
      <p:pic>
        <p:nvPicPr>
          <p:cNvPr id="5" name="Picture 4">
            <a:extLst>
              <a:ext uri="{FF2B5EF4-FFF2-40B4-BE49-F238E27FC236}">
                <a16:creationId xmlns:a16="http://schemas.microsoft.com/office/drawing/2014/main" id="{7A4835FD-AE18-D6FC-702B-7A6949BA636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669384" y="586951"/>
            <a:ext cx="2047948" cy="1582242"/>
          </a:xfrm>
          <a:prstGeom prst="rect">
            <a:avLst/>
          </a:prstGeom>
        </p:spPr>
      </p:pic>
      <p:pic>
        <p:nvPicPr>
          <p:cNvPr id="6" name="Google Shape;105;p3">
            <a:extLst>
              <a:ext uri="{FF2B5EF4-FFF2-40B4-BE49-F238E27FC236}">
                <a16:creationId xmlns:a16="http://schemas.microsoft.com/office/drawing/2014/main" id="{BECC83C7-AADF-E22F-FE45-AFB14FCB7A19}"/>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7021741" y="777241"/>
            <a:ext cx="1956788" cy="1341228"/>
          </a:xfrm>
          <a:prstGeom prst="rect">
            <a:avLst/>
          </a:prstGeom>
          <a:noFill/>
          <a:ln>
            <a:noFill/>
          </a:ln>
        </p:spPr>
      </p:pic>
      <p:sp>
        <p:nvSpPr>
          <p:cNvPr id="7" name="TextBox 6">
            <a:extLst>
              <a:ext uri="{FF2B5EF4-FFF2-40B4-BE49-F238E27FC236}">
                <a16:creationId xmlns:a16="http://schemas.microsoft.com/office/drawing/2014/main" id="{5F44DCCC-2ED9-0D6A-F07D-2B7E7B1EED14}"/>
              </a:ext>
            </a:extLst>
          </p:cNvPr>
          <p:cNvSpPr txBox="1"/>
          <p:nvPr/>
        </p:nvSpPr>
        <p:spPr>
          <a:xfrm>
            <a:off x="-65434" y="3559770"/>
            <a:ext cx="2319764"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 jail/prison</a:t>
            </a:r>
          </a:p>
        </p:txBody>
      </p:sp>
      <p:sp>
        <p:nvSpPr>
          <p:cNvPr id="8" name="TextBox 7">
            <a:extLst>
              <a:ext uri="{FF2B5EF4-FFF2-40B4-BE49-F238E27FC236}">
                <a16:creationId xmlns:a16="http://schemas.microsoft.com/office/drawing/2014/main" id="{9C7C7F36-05F9-1409-64ED-E4FF3896E8B2}"/>
              </a:ext>
            </a:extLst>
          </p:cNvPr>
          <p:cNvSpPr txBox="1"/>
          <p:nvPr/>
        </p:nvSpPr>
        <p:spPr>
          <a:xfrm>
            <a:off x="6996530" y="3559770"/>
            <a:ext cx="200721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airport</a:t>
            </a:r>
          </a:p>
        </p:txBody>
      </p:sp>
      <p:sp>
        <p:nvSpPr>
          <p:cNvPr id="9" name="TextBox 8">
            <a:extLst>
              <a:ext uri="{FF2B5EF4-FFF2-40B4-BE49-F238E27FC236}">
                <a16:creationId xmlns:a16="http://schemas.microsoft.com/office/drawing/2014/main" id="{02497315-3C83-677A-C1F5-AA80F1A59578}"/>
              </a:ext>
            </a:extLst>
          </p:cNvPr>
          <p:cNvSpPr txBox="1"/>
          <p:nvPr/>
        </p:nvSpPr>
        <p:spPr>
          <a:xfrm>
            <a:off x="4912064" y="3559770"/>
            <a:ext cx="1562588" cy="954107"/>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police station</a:t>
            </a:r>
          </a:p>
        </p:txBody>
      </p:sp>
      <p:sp>
        <p:nvSpPr>
          <p:cNvPr id="10" name="TextBox 9">
            <a:extLst>
              <a:ext uri="{FF2B5EF4-FFF2-40B4-BE49-F238E27FC236}">
                <a16:creationId xmlns:a16="http://schemas.microsoft.com/office/drawing/2014/main" id="{9AA7DF11-05DE-81ED-2137-10D38372F8AD}"/>
              </a:ext>
            </a:extLst>
          </p:cNvPr>
          <p:cNvSpPr txBox="1"/>
          <p:nvPr/>
        </p:nvSpPr>
        <p:spPr>
          <a:xfrm>
            <a:off x="2515269" y="3559770"/>
            <a:ext cx="183076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cinema</a:t>
            </a:r>
          </a:p>
        </p:txBody>
      </p:sp>
      <p:pic>
        <p:nvPicPr>
          <p:cNvPr id="12" name="a cinema ">
            <a:hlinkClick r:id="" action="ppaction://media"/>
            <a:extLst>
              <a:ext uri="{FF2B5EF4-FFF2-40B4-BE49-F238E27FC236}">
                <a16:creationId xmlns:a16="http://schemas.microsoft.com/office/drawing/2014/main" id="{B8E88AE1-9D6A-448A-0428-93DBB344AF3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186971" y="2803367"/>
            <a:ext cx="487363" cy="487363"/>
          </a:xfrm>
          <a:prstGeom prst="rect">
            <a:avLst/>
          </a:prstGeom>
        </p:spPr>
      </p:pic>
      <p:pic>
        <p:nvPicPr>
          <p:cNvPr id="13" name="a police station ">
            <a:hlinkClick r:id="" action="ppaction://media"/>
            <a:extLst>
              <a:ext uri="{FF2B5EF4-FFF2-40B4-BE49-F238E27FC236}">
                <a16:creationId xmlns:a16="http://schemas.microsoft.com/office/drawing/2014/main" id="{E8771CD2-E241-99B4-9207-344C2CE7E32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469668" y="2803367"/>
            <a:ext cx="487363" cy="487363"/>
          </a:xfrm>
          <a:prstGeom prst="rect">
            <a:avLst/>
          </a:prstGeom>
        </p:spPr>
      </p:pic>
      <p:pic>
        <p:nvPicPr>
          <p:cNvPr id="16" name="Recorded Sound">
            <a:hlinkClick r:id="" action="ppaction://media"/>
            <a:extLst>
              <a:ext uri="{FF2B5EF4-FFF2-40B4-BE49-F238E27FC236}">
                <a16:creationId xmlns:a16="http://schemas.microsoft.com/office/drawing/2014/main" id="{8C2B1868-F79D-35A9-BD4E-98899CD6ACC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24926" y="2730626"/>
            <a:ext cx="487363" cy="487363"/>
          </a:xfrm>
          <a:prstGeom prst="rect">
            <a:avLst/>
          </a:prstGeom>
        </p:spPr>
      </p:pic>
      <p:pic>
        <p:nvPicPr>
          <p:cNvPr id="17" name="Recorded Sound">
            <a:hlinkClick r:id="" action="ppaction://media"/>
            <a:extLst>
              <a:ext uri="{FF2B5EF4-FFF2-40B4-BE49-F238E27FC236}">
                <a16:creationId xmlns:a16="http://schemas.microsoft.com/office/drawing/2014/main" id="{6127AC7A-B887-EF83-9B55-1EE2BDB8D157}"/>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75798" y="2778258"/>
            <a:ext cx="487363" cy="487363"/>
          </a:xfrm>
          <a:prstGeom prst="rect">
            <a:avLst/>
          </a:prstGeom>
        </p:spPr>
      </p:pic>
    </p:spTree>
    <p:extLst>
      <p:ext uri="{BB962C8B-B14F-4D97-AF65-F5344CB8AC3E}">
        <p14:creationId xmlns:p14="http://schemas.microsoft.com/office/powerpoint/2010/main" val="124319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90"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215" fill="hold"/>
                                        <p:tgtEl>
                                          <p:spTgt spid="13"/>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717"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11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2"/>
                </p:tgtEl>
              </p:cMediaNode>
            </p:audio>
            <p:audio>
              <p:cMediaNode vol="100000">
                <p:cTn id="40" fill="hold" display="0">
                  <p:stCondLst>
                    <p:cond delay="indefinite"/>
                  </p:stCondLst>
                  <p:endCondLst>
                    <p:cond evt="onStopAudio" delay="0">
                      <p:tgtEl>
                        <p:sldTgt/>
                      </p:tgtEl>
                    </p:cond>
                  </p:endCondLst>
                </p:cTn>
                <p:tgtEl>
                  <p:spTgt spid="13"/>
                </p:tgtEl>
              </p:cMediaNode>
            </p:audio>
            <p:audio>
              <p:cMediaNode vol="100000">
                <p:cTn id="41" fill="hold" display="0">
                  <p:stCondLst>
                    <p:cond delay="indefinite"/>
                  </p:stCondLst>
                  <p:endCondLst>
                    <p:cond evt="onStopAudio" delay="0">
                      <p:tgtEl>
                        <p:sldTgt/>
                      </p:tgtEl>
                    </p:cond>
                  </p:endCondLst>
                </p:cTn>
                <p:tgtEl>
                  <p:spTgt spid="16"/>
                </p:tgtEl>
              </p:cMediaNode>
            </p:audio>
            <p:audio>
              <p:cMediaNode vol="10000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extLst>
              <p:ext uri="{D42A27DB-BD31-4B8C-83A1-F6EECF244321}">
                <p14:modId xmlns:p14="http://schemas.microsoft.com/office/powerpoint/2010/main" val="3670626495"/>
              </p:ext>
            </p:extLst>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329067">
                  <a:extLst>
                    <a:ext uri="{9D8B030D-6E8A-4147-A177-3AD203B41FA5}">
                      <a16:colId xmlns:a16="http://schemas.microsoft.com/office/drawing/2014/main" val="20001"/>
                    </a:ext>
                  </a:extLst>
                </a:gridCol>
                <a:gridCol w="2243683">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35;p5">
            <a:extLst>
              <a:ext uri="{FF2B5EF4-FFF2-40B4-BE49-F238E27FC236}">
                <a16:creationId xmlns:a16="http://schemas.microsoft.com/office/drawing/2014/main" id="{F3C6301F-ADDE-3F99-7FF9-3AD8A4993E7A}"/>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987534" y="745186"/>
            <a:ext cx="1344648" cy="1535608"/>
          </a:xfrm>
          <a:prstGeom prst="rect">
            <a:avLst/>
          </a:prstGeom>
          <a:noFill/>
          <a:ln>
            <a:noFill/>
          </a:ln>
        </p:spPr>
      </p:pic>
      <p:grpSp>
        <p:nvGrpSpPr>
          <p:cNvPr id="3" name="Group 2">
            <a:extLst>
              <a:ext uri="{FF2B5EF4-FFF2-40B4-BE49-F238E27FC236}">
                <a16:creationId xmlns:a16="http://schemas.microsoft.com/office/drawing/2014/main" id="{C290F6E7-BFED-A24F-369E-882E4BD9B0C3}"/>
              </a:ext>
            </a:extLst>
          </p:cNvPr>
          <p:cNvGrpSpPr/>
          <p:nvPr/>
        </p:nvGrpSpPr>
        <p:grpSpPr>
          <a:xfrm>
            <a:off x="7043998" y="206792"/>
            <a:ext cx="1822422" cy="2293814"/>
            <a:chOff x="9372518" y="875401"/>
            <a:chExt cx="2419511" cy="3045350"/>
          </a:xfrm>
        </p:grpSpPr>
        <p:pic>
          <p:nvPicPr>
            <p:cNvPr id="5" name="Picture 2">
              <a:extLst>
                <a:ext uri="{FF2B5EF4-FFF2-40B4-BE49-F238E27FC236}">
                  <a16:creationId xmlns:a16="http://schemas.microsoft.com/office/drawing/2014/main" id="{3E64050E-7ABE-59D1-7B88-A1ED01C9D26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9372518" y="1415605"/>
              <a:ext cx="2419511" cy="25051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84C781F-8112-B0AF-11C9-0644E0F9FCDD}"/>
                </a:ext>
              </a:extLst>
            </p:cNvPr>
            <p:cNvGrpSpPr/>
            <p:nvPr/>
          </p:nvGrpSpPr>
          <p:grpSpPr>
            <a:xfrm>
              <a:off x="9944608" y="875401"/>
              <a:ext cx="1779281" cy="1407982"/>
              <a:chOff x="9944608" y="875401"/>
              <a:chExt cx="1779281" cy="1407982"/>
            </a:xfrm>
          </p:grpSpPr>
          <p:sp>
            <p:nvSpPr>
              <p:cNvPr id="7" name="Down Arrow 15">
                <a:extLst>
                  <a:ext uri="{FF2B5EF4-FFF2-40B4-BE49-F238E27FC236}">
                    <a16:creationId xmlns:a16="http://schemas.microsoft.com/office/drawing/2014/main" id="{7E61B029-B596-B76E-F8AD-196BC26816E2}"/>
                  </a:ext>
                </a:extLst>
              </p:cNvPr>
              <p:cNvSpPr/>
              <p:nvPr/>
            </p:nvSpPr>
            <p:spPr>
              <a:xfrm>
                <a:off x="9944608" y="875401"/>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412F813-7120-F608-CBA3-AE5592C24A93}"/>
                  </a:ext>
                </a:extLst>
              </p:cNvPr>
              <p:cNvSpPr txBox="1"/>
              <p:nvPr/>
            </p:nvSpPr>
            <p:spPr>
              <a:xfrm>
                <a:off x="10966221" y="1915629"/>
                <a:ext cx="757668" cy="367754"/>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Dad</a:t>
                </a:r>
              </a:p>
            </p:txBody>
          </p:sp>
        </p:grpSp>
      </p:grpSp>
      <p:grpSp>
        <p:nvGrpSpPr>
          <p:cNvPr id="9" name="Group 8">
            <a:extLst>
              <a:ext uri="{FF2B5EF4-FFF2-40B4-BE49-F238E27FC236}">
                <a16:creationId xmlns:a16="http://schemas.microsoft.com/office/drawing/2014/main" id="{E6F9E8CA-7554-2FAE-E912-FCFAFCAF093B}"/>
              </a:ext>
            </a:extLst>
          </p:cNvPr>
          <p:cNvGrpSpPr/>
          <p:nvPr/>
        </p:nvGrpSpPr>
        <p:grpSpPr>
          <a:xfrm>
            <a:off x="2475004" y="272828"/>
            <a:ext cx="1950946" cy="2007966"/>
            <a:chOff x="3243316" y="1012247"/>
            <a:chExt cx="2590143" cy="2665845"/>
          </a:xfrm>
        </p:grpSpPr>
        <p:pic>
          <p:nvPicPr>
            <p:cNvPr id="10" name="Google Shape;163;p7" descr="텍스트, 벡터그래픽이(가) 표시된 사진&#10;&#10;자동 생성된 설명">
              <a:extLst>
                <a:ext uri="{FF2B5EF4-FFF2-40B4-BE49-F238E27FC236}">
                  <a16:creationId xmlns:a16="http://schemas.microsoft.com/office/drawing/2014/main" id="{64DCEAAA-88AD-BEE8-2975-9B6D2C0B01C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3243316" y="1518494"/>
              <a:ext cx="2590143" cy="2159598"/>
            </a:xfrm>
            <a:prstGeom prst="rect">
              <a:avLst/>
            </a:prstGeom>
            <a:noFill/>
            <a:ln>
              <a:noFill/>
            </a:ln>
          </p:spPr>
        </p:pic>
        <p:sp>
          <p:nvSpPr>
            <p:cNvPr id="11" name="Down Arrow 12">
              <a:extLst>
                <a:ext uri="{FF2B5EF4-FFF2-40B4-BE49-F238E27FC236}">
                  <a16:creationId xmlns:a16="http://schemas.microsoft.com/office/drawing/2014/main" id="{D07D3DF3-8EEF-EDA8-FFD4-7B73297EEB8D}"/>
                </a:ext>
              </a:extLst>
            </p:cNvPr>
            <p:cNvSpPr/>
            <p:nvPr/>
          </p:nvSpPr>
          <p:spPr>
            <a:xfrm>
              <a:off x="4721342" y="1012247"/>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3">
              <a:extLst>
                <a:ext uri="{FF2B5EF4-FFF2-40B4-BE49-F238E27FC236}">
                  <a16:creationId xmlns:a16="http://schemas.microsoft.com/office/drawing/2014/main" id="{80B840AD-0068-7F63-70C1-A93E6B61D372}"/>
                </a:ext>
              </a:extLst>
            </p:cNvPr>
            <p:cNvSpPr/>
            <p:nvPr/>
          </p:nvSpPr>
          <p:spPr>
            <a:xfrm>
              <a:off x="4032972" y="1059361"/>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E8D4C77-4B10-4648-2D4A-20B0F46428D2}"/>
              </a:ext>
            </a:extLst>
          </p:cNvPr>
          <p:cNvGrpSpPr/>
          <p:nvPr/>
        </p:nvGrpSpPr>
        <p:grpSpPr>
          <a:xfrm>
            <a:off x="464821" y="260132"/>
            <a:ext cx="1368252" cy="2248096"/>
            <a:chOff x="746432" y="1012247"/>
            <a:chExt cx="1816539" cy="2984649"/>
          </a:xfrm>
        </p:grpSpPr>
        <p:pic>
          <p:nvPicPr>
            <p:cNvPr id="14" name="Picture 13">
              <a:extLst>
                <a:ext uri="{FF2B5EF4-FFF2-40B4-BE49-F238E27FC236}">
                  <a16:creationId xmlns:a16="http://schemas.microsoft.com/office/drawing/2014/main" id="{AA6569EF-5EB5-1835-8F9C-D036F9BE9CC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46432" y="1491749"/>
              <a:ext cx="1816539" cy="2505147"/>
            </a:xfrm>
            <a:prstGeom prst="rect">
              <a:avLst/>
            </a:prstGeom>
          </p:spPr>
        </p:pic>
        <p:grpSp>
          <p:nvGrpSpPr>
            <p:cNvPr id="15" name="Group 14">
              <a:extLst>
                <a:ext uri="{FF2B5EF4-FFF2-40B4-BE49-F238E27FC236}">
                  <a16:creationId xmlns:a16="http://schemas.microsoft.com/office/drawing/2014/main" id="{E56FF5B9-F263-75FD-00C9-63E37525907D}"/>
                </a:ext>
              </a:extLst>
            </p:cNvPr>
            <p:cNvGrpSpPr/>
            <p:nvPr/>
          </p:nvGrpSpPr>
          <p:grpSpPr>
            <a:xfrm>
              <a:off x="1205562" y="1012247"/>
              <a:ext cx="981201" cy="709296"/>
              <a:chOff x="1205562" y="1012247"/>
              <a:chExt cx="981201" cy="709296"/>
            </a:xfrm>
          </p:grpSpPr>
          <p:sp>
            <p:nvSpPr>
              <p:cNvPr id="16" name="Down Arrow 11">
                <a:extLst>
                  <a:ext uri="{FF2B5EF4-FFF2-40B4-BE49-F238E27FC236}">
                    <a16:creationId xmlns:a16="http://schemas.microsoft.com/office/drawing/2014/main" id="{0634DFD1-F88C-58DA-8BF5-C7B55D7284EA}"/>
                  </a:ext>
                </a:extLst>
              </p:cNvPr>
              <p:cNvSpPr/>
              <p:nvPr/>
            </p:nvSpPr>
            <p:spPr>
              <a:xfrm>
                <a:off x="1205562" y="1012247"/>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4">
                <a:extLst>
                  <a:ext uri="{FF2B5EF4-FFF2-40B4-BE49-F238E27FC236}">
                    <a16:creationId xmlns:a16="http://schemas.microsoft.com/office/drawing/2014/main" id="{026EC303-1442-6DFF-E747-445790BAFBAD}"/>
                  </a:ext>
                </a:extLst>
              </p:cNvPr>
              <p:cNvSpPr/>
              <p:nvPr/>
            </p:nvSpPr>
            <p:spPr>
              <a:xfrm>
                <a:off x="1974890" y="1242041"/>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id="{64273DFA-995C-A1A1-8A4D-AD793F524F17}"/>
              </a:ext>
            </a:extLst>
          </p:cNvPr>
          <p:cNvSpPr txBox="1"/>
          <p:nvPr/>
        </p:nvSpPr>
        <p:spPr>
          <a:xfrm>
            <a:off x="279439" y="3559770"/>
            <a:ext cx="169107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parent</a:t>
            </a:r>
          </a:p>
        </p:txBody>
      </p:sp>
      <p:sp>
        <p:nvSpPr>
          <p:cNvPr id="19" name="TextBox 18">
            <a:extLst>
              <a:ext uri="{FF2B5EF4-FFF2-40B4-BE49-F238E27FC236}">
                <a16:creationId xmlns:a16="http://schemas.microsoft.com/office/drawing/2014/main" id="{394AA06E-9CC8-7D29-3572-CC1C2782894A}"/>
              </a:ext>
            </a:extLst>
          </p:cNvPr>
          <p:cNvSpPr txBox="1"/>
          <p:nvPr/>
        </p:nvSpPr>
        <p:spPr>
          <a:xfrm>
            <a:off x="7144086" y="3510514"/>
            <a:ext cx="1722334"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uncle</a:t>
            </a:r>
          </a:p>
        </p:txBody>
      </p:sp>
      <p:sp>
        <p:nvSpPr>
          <p:cNvPr id="20" name="TextBox 19">
            <a:extLst>
              <a:ext uri="{FF2B5EF4-FFF2-40B4-BE49-F238E27FC236}">
                <a16:creationId xmlns:a16="http://schemas.microsoft.com/office/drawing/2014/main" id="{F55641F5-DEEC-05BD-CA16-48152935734F}"/>
              </a:ext>
            </a:extLst>
          </p:cNvPr>
          <p:cNvSpPr txBox="1"/>
          <p:nvPr/>
        </p:nvSpPr>
        <p:spPr>
          <a:xfrm>
            <a:off x="4850429" y="3544564"/>
            <a:ext cx="1722335"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sibling</a:t>
            </a:r>
          </a:p>
        </p:txBody>
      </p:sp>
      <p:sp>
        <p:nvSpPr>
          <p:cNvPr id="21" name="TextBox 20">
            <a:extLst>
              <a:ext uri="{FF2B5EF4-FFF2-40B4-BE49-F238E27FC236}">
                <a16:creationId xmlns:a16="http://schemas.microsoft.com/office/drawing/2014/main" id="{69951792-6B47-AD36-6A4C-5596D3A984F9}"/>
              </a:ext>
            </a:extLst>
          </p:cNvPr>
          <p:cNvSpPr txBox="1"/>
          <p:nvPr/>
        </p:nvSpPr>
        <p:spPr>
          <a:xfrm>
            <a:off x="2185547" y="3562500"/>
            <a:ext cx="2539839" cy="492443"/>
          </a:xfrm>
          <a:prstGeom prst="rect">
            <a:avLst/>
          </a:prstGeom>
          <a:noFill/>
        </p:spPr>
        <p:txBody>
          <a:bodyPr wrap="square" rtlCol="0">
            <a:spAutoFit/>
          </a:bodyPr>
          <a:lstStyle/>
          <a:p>
            <a:pPr algn="ctr"/>
            <a:r>
              <a:rPr lang="en-US" sz="2600" dirty="0">
                <a:latin typeface="Verdana" panose="020B0604030504040204" pitchFamily="34" charset="0"/>
                <a:ea typeface="Verdana" panose="020B0604030504040204" pitchFamily="34" charset="0"/>
              </a:rPr>
              <a:t>a grandparent</a:t>
            </a:r>
          </a:p>
        </p:txBody>
      </p:sp>
      <p:pic>
        <p:nvPicPr>
          <p:cNvPr id="24" name="a sibling ">
            <a:hlinkClick r:id="" action="ppaction://media"/>
            <a:extLst>
              <a:ext uri="{FF2B5EF4-FFF2-40B4-BE49-F238E27FC236}">
                <a16:creationId xmlns:a16="http://schemas.microsoft.com/office/drawing/2014/main" id="{B4FD2FDA-FDB3-BE5F-30E5-CF36DAC43E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428134" y="2790315"/>
            <a:ext cx="487363" cy="487363"/>
          </a:xfrm>
          <a:prstGeom prst="rect">
            <a:avLst/>
          </a:prstGeom>
        </p:spPr>
      </p:pic>
      <p:pic>
        <p:nvPicPr>
          <p:cNvPr id="25" name="an uncle ">
            <a:hlinkClick r:id="" action="ppaction://media"/>
            <a:extLst>
              <a:ext uri="{FF2B5EF4-FFF2-40B4-BE49-F238E27FC236}">
                <a16:creationId xmlns:a16="http://schemas.microsoft.com/office/drawing/2014/main" id="{5473F579-061E-7A6B-7FD3-F83C281088D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656667" y="2807062"/>
            <a:ext cx="487363" cy="487363"/>
          </a:xfrm>
          <a:prstGeom prst="rect">
            <a:avLst/>
          </a:prstGeom>
        </p:spPr>
      </p:pic>
      <p:pic>
        <p:nvPicPr>
          <p:cNvPr id="26" name="Recorded Sound">
            <a:hlinkClick r:id="" action="ppaction://media"/>
            <a:extLst>
              <a:ext uri="{FF2B5EF4-FFF2-40B4-BE49-F238E27FC236}">
                <a16:creationId xmlns:a16="http://schemas.microsoft.com/office/drawing/2014/main" id="{295E15E1-1289-6335-2F38-01DDE46837B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05265" y="2790315"/>
            <a:ext cx="487363" cy="487363"/>
          </a:xfrm>
          <a:prstGeom prst="rect">
            <a:avLst/>
          </a:prstGeom>
        </p:spPr>
      </p:pic>
      <p:pic>
        <p:nvPicPr>
          <p:cNvPr id="27" name="Recorded Sound">
            <a:hlinkClick r:id="" action="ppaction://media"/>
            <a:extLst>
              <a:ext uri="{FF2B5EF4-FFF2-40B4-BE49-F238E27FC236}">
                <a16:creationId xmlns:a16="http://schemas.microsoft.com/office/drawing/2014/main" id="{CABCC4E7-2112-2BB2-4236-8F05EB30E098}"/>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069788" y="2807062"/>
            <a:ext cx="487363" cy="487363"/>
          </a:xfrm>
          <a:prstGeom prst="rect">
            <a:avLst/>
          </a:prstGeom>
        </p:spPr>
      </p:pic>
    </p:spTree>
    <p:extLst>
      <p:ext uri="{BB962C8B-B14F-4D97-AF65-F5344CB8AC3E}">
        <p14:creationId xmlns:p14="http://schemas.microsoft.com/office/powerpoint/2010/main" val="24282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22" fill="hold"/>
                                        <p:tgtEl>
                                          <p:spTgt spid="2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215"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83" fill="hold"/>
                                        <p:tgtEl>
                                          <p:spTgt spid="2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3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24"/>
                </p:tgtEl>
              </p:cMediaNode>
            </p:audio>
            <p:audio>
              <p:cMediaNode vol="100000">
                <p:cTn id="40" fill="hold" display="0">
                  <p:stCondLst>
                    <p:cond delay="indefinite"/>
                  </p:stCondLst>
                  <p:endCondLst>
                    <p:cond evt="onStopAudio" delay="0">
                      <p:tgtEl>
                        <p:sldTgt/>
                      </p:tgtEl>
                    </p:cond>
                  </p:endCondLst>
                </p:cTn>
                <p:tgtEl>
                  <p:spTgt spid="25"/>
                </p:tgtEl>
              </p:cMediaNode>
            </p:audio>
            <p:audio>
              <p:cMediaNode vol="100000">
                <p:cTn id="41" fill="hold" display="0">
                  <p:stCondLst>
                    <p:cond delay="indefinite"/>
                  </p:stCondLst>
                  <p:endCondLst>
                    <p:cond evt="onStopAudio" delay="0">
                      <p:tgtEl>
                        <p:sldTgt/>
                      </p:tgtEl>
                    </p:cond>
                  </p:endCondLst>
                </p:cTn>
                <p:tgtEl>
                  <p:spTgt spid="26"/>
                </p:tgtEl>
              </p:cMediaNode>
            </p:audio>
            <p:audio>
              <p:cMediaNode vol="100000">
                <p:cTn id="42" fill="hold" display="0">
                  <p:stCondLst>
                    <p:cond delay="indefinite"/>
                  </p:stCondLst>
                  <p:endCondLst>
                    <p:cond evt="onStopAudio" delay="0">
                      <p:tgtEl>
                        <p:sldTgt/>
                      </p:tgtEl>
                    </p:cond>
                  </p:endCondLst>
                </p:cTn>
                <p:tgtEl>
                  <p:spTgt spid="27"/>
                </p:tgtEl>
              </p:cMediaNode>
            </p:audio>
          </p:childTnLst>
        </p:cTn>
      </p:par>
    </p:tnLst>
    <p:bldLst>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3EE34AE6-BE2C-C84B-EA45-7750B38A839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816841" y="341028"/>
            <a:ext cx="1869068" cy="1805952"/>
          </a:xfrm>
          <a:prstGeom prst="rect">
            <a:avLst/>
          </a:prstGeom>
        </p:spPr>
      </p:pic>
      <p:pic>
        <p:nvPicPr>
          <p:cNvPr id="3" name="Picture 2">
            <a:extLst>
              <a:ext uri="{FF2B5EF4-FFF2-40B4-BE49-F238E27FC236}">
                <a16:creationId xmlns:a16="http://schemas.microsoft.com/office/drawing/2014/main" id="{75D3C748-721C-0E70-A7A2-F87EEAB3CF5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32248" y="334857"/>
            <a:ext cx="1691188" cy="1921060"/>
          </a:xfrm>
          <a:prstGeom prst="rect">
            <a:avLst/>
          </a:prstGeom>
        </p:spPr>
      </p:pic>
      <p:grpSp>
        <p:nvGrpSpPr>
          <p:cNvPr id="5" name="Group 4">
            <a:extLst>
              <a:ext uri="{FF2B5EF4-FFF2-40B4-BE49-F238E27FC236}">
                <a16:creationId xmlns:a16="http://schemas.microsoft.com/office/drawing/2014/main" id="{3EABF2C3-E36D-DAA5-A3E7-DBC64C78661D}"/>
              </a:ext>
            </a:extLst>
          </p:cNvPr>
          <p:cNvGrpSpPr/>
          <p:nvPr/>
        </p:nvGrpSpPr>
        <p:grpSpPr>
          <a:xfrm>
            <a:off x="320564" y="335280"/>
            <a:ext cx="1540904" cy="1811700"/>
            <a:chOff x="568135" y="1098394"/>
            <a:chExt cx="2148227" cy="2525752"/>
          </a:xfrm>
        </p:grpSpPr>
        <p:pic>
          <p:nvPicPr>
            <p:cNvPr id="6" name="Picture 2" descr="Beautiful lesbian couple with a kid illustrated Free Vector">
              <a:extLst>
                <a:ext uri="{FF2B5EF4-FFF2-40B4-BE49-F238E27FC236}">
                  <a16:creationId xmlns:a16="http://schemas.microsoft.com/office/drawing/2014/main" id="{482A1F25-B4D0-5591-7661-683AE586AF47}"/>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568135" y="1584140"/>
              <a:ext cx="2148227" cy="2040006"/>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9">
              <a:extLst>
                <a:ext uri="{FF2B5EF4-FFF2-40B4-BE49-F238E27FC236}">
                  <a16:creationId xmlns:a16="http://schemas.microsoft.com/office/drawing/2014/main" id="{62789133-B1E4-B545-ED7F-4D10F9F2A3FE}"/>
                </a:ext>
              </a:extLst>
            </p:cNvPr>
            <p:cNvSpPr/>
            <p:nvPr/>
          </p:nvSpPr>
          <p:spPr>
            <a:xfrm>
              <a:off x="1811175" y="1098394"/>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167FFE-7CE6-C9C8-0B5B-19BF8473C4F8}"/>
                </a:ext>
              </a:extLst>
            </p:cNvPr>
            <p:cNvSpPr txBox="1"/>
            <p:nvPr/>
          </p:nvSpPr>
          <p:spPr>
            <a:xfrm>
              <a:off x="1015376" y="3119280"/>
              <a:ext cx="827668" cy="386174"/>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M</a:t>
              </a:r>
              <a:r>
                <a:rPr lang="en-US" sz="1200" dirty="0">
                  <a:highlight>
                    <a:srgbClr val="FFFF00"/>
                  </a:highlight>
                  <a:latin typeface="Verdana" panose="020B0604030504040204" pitchFamily="34" charset="0"/>
                  <a:ea typeface="Verdana" panose="020B0604030504040204" pitchFamily="34" charset="0"/>
                  <a:cs typeface="Verdana" panose="020B0604030504040204" pitchFamily="34" charset="0"/>
                </a:rPr>
                <a:t>u</a:t>
              </a:r>
              <a:r>
                <a:rPr lang="en-US" sz="1200" dirty="0">
                  <a:latin typeface="Verdana" panose="020B0604030504040204" pitchFamily="34" charset="0"/>
                  <a:ea typeface="Verdana" panose="020B0604030504040204" pitchFamily="34" charset="0"/>
                  <a:cs typeface="Verdana" panose="020B0604030504040204" pitchFamily="34" charset="0"/>
                </a:rPr>
                <a:t>m</a:t>
              </a:r>
            </a:p>
          </p:txBody>
        </p:sp>
      </p:grpSp>
      <p:grpSp>
        <p:nvGrpSpPr>
          <p:cNvPr id="9" name="Group 8">
            <a:extLst>
              <a:ext uri="{FF2B5EF4-FFF2-40B4-BE49-F238E27FC236}">
                <a16:creationId xmlns:a16="http://schemas.microsoft.com/office/drawing/2014/main" id="{E25A0DB1-E008-3241-675A-0FE1445E9EB6}"/>
              </a:ext>
            </a:extLst>
          </p:cNvPr>
          <p:cNvGrpSpPr/>
          <p:nvPr/>
        </p:nvGrpSpPr>
        <p:grpSpPr>
          <a:xfrm>
            <a:off x="2447230" y="679223"/>
            <a:ext cx="1937126" cy="1375548"/>
            <a:chOff x="3205542" y="1433376"/>
            <a:chExt cx="2700615" cy="1917699"/>
          </a:xfrm>
        </p:grpSpPr>
        <p:pic>
          <p:nvPicPr>
            <p:cNvPr id="10" name="Picture 9">
              <a:extLst>
                <a:ext uri="{FF2B5EF4-FFF2-40B4-BE49-F238E27FC236}">
                  <a16:creationId xmlns:a16="http://schemas.microsoft.com/office/drawing/2014/main" id="{963A0733-3C69-E141-DA57-56FC1E89B77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205542" y="1738560"/>
              <a:ext cx="2700615" cy="1612515"/>
            </a:xfrm>
            <a:prstGeom prst="rect">
              <a:avLst/>
            </a:prstGeom>
          </p:spPr>
        </p:pic>
        <p:sp>
          <p:nvSpPr>
            <p:cNvPr id="11" name="Down Arrow 12">
              <a:extLst>
                <a:ext uri="{FF2B5EF4-FFF2-40B4-BE49-F238E27FC236}">
                  <a16:creationId xmlns:a16="http://schemas.microsoft.com/office/drawing/2014/main" id="{E1098F94-7445-BCE1-C2CC-705A590A9884}"/>
                </a:ext>
              </a:extLst>
            </p:cNvPr>
            <p:cNvSpPr/>
            <p:nvPr/>
          </p:nvSpPr>
          <p:spPr>
            <a:xfrm>
              <a:off x="3616020" y="1702532"/>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3">
              <a:extLst>
                <a:ext uri="{FF2B5EF4-FFF2-40B4-BE49-F238E27FC236}">
                  <a16:creationId xmlns:a16="http://schemas.microsoft.com/office/drawing/2014/main" id="{087C4FB7-AF72-4C06-A149-86929F52AE27}"/>
                </a:ext>
              </a:extLst>
            </p:cNvPr>
            <p:cNvSpPr/>
            <p:nvPr/>
          </p:nvSpPr>
          <p:spPr>
            <a:xfrm>
              <a:off x="5380821" y="1433376"/>
              <a:ext cx="211873" cy="479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3674697-C4E4-72D7-2AD0-4FCACC03EED8}"/>
                </a:ext>
              </a:extLst>
            </p:cNvPr>
            <p:cNvSpPr txBox="1"/>
            <p:nvPr/>
          </p:nvSpPr>
          <p:spPr>
            <a:xfrm>
              <a:off x="3873121" y="2543045"/>
              <a:ext cx="757668" cy="386174"/>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Aunt</a:t>
              </a:r>
            </a:p>
          </p:txBody>
        </p:sp>
        <p:sp>
          <p:nvSpPr>
            <p:cNvPr id="14" name="TextBox 13">
              <a:extLst>
                <a:ext uri="{FF2B5EF4-FFF2-40B4-BE49-F238E27FC236}">
                  <a16:creationId xmlns:a16="http://schemas.microsoft.com/office/drawing/2014/main" id="{DB2E7AD3-78DE-A01C-9507-539844BF8530}"/>
                </a:ext>
              </a:extLst>
            </p:cNvPr>
            <p:cNvSpPr txBox="1"/>
            <p:nvPr/>
          </p:nvSpPr>
          <p:spPr>
            <a:xfrm>
              <a:off x="4587687" y="2772159"/>
              <a:ext cx="899069" cy="386174"/>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Uncle</a:t>
              </a:r>
            </a:p>
          </p:txBody>
        </p:sp>
      </p:grpSp>
      <p:sp>
        <p:nvSpPr>
          <p:cNvPr id="15" name="TextBox 14">
            <a:extLst>
              <a:ext uri="{FF2B5EF4-FFF2-40B4-BE49-F238E27FC236}">
                <a16:creationId xmlns:a16="http://schemas.microsoft.com/office/drawing/2014/main" id="{44754EB1-7BF8-51CF-3768-D159186FA5E8}"/>
              </a:ext>
            </a:extLst>
          </p:cNvPr>
          <p:cNvSpPr txBox="1"/>
          <p:nvPr/>
        </p:nvSpPr>
        <p:spPr>
          <a:xfrm>
            <a:off x="389910" y="3559770"/>
            <a:ext cx="164455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an aunt</a:t>
            </a:r>
          </a:p>
        </p:txBody>
      </p:sp>
      <p:sp>
        <p:nvSpPr>
          <p:cNvPr id="16" name="TextBox 15">
            <a:extLst>
              <a:ext uri="{FF2B5EF4-FFF2-40B4-BE49-F238E27FC236}">
                <a16:creationId xmlns:a16="http://schemas.microsoft.com/office/drawing/2014/main" id="{249CAFEB-C915-5604-0738-21261DDF04BF}"/>
              </a:ext>
            </a:extLst>
          </p:cNvPr>
          <p:cNvSpPr txBox="1"/>
          <p:nvPr/>
        </p:nvSpPr>
        <p:spPr>
          <a:xfrm>
            <a:off x="6988736" y="3559770"/>
            <a:ext cx="2013892"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wedding</a:t>
            </a:r>
          </a:p>
        </p:txBody>
      </p:sp>
      <p:sp>
        <p:nvSpPr>
          <p:cNvPr id="17" name="TextBox 16">
            <a:extLst>
              <a:ext uri="{FF2B5EF4-FFF2-40B4-BE49-F238E27FC236}">
                <a16:creationId xmlns:a16="http://schemas.microsoft.com/office/drawing/2014/main" id="{5DE138E9-26D4-3BBB-B4E7-DD614B3BAEE4}"/>
              </a:ext>
            </a:extLst>
          </p:cNvPr>
          <p:cNvSpPr txBox="1"/>
          <p:nvPr/>
        </p:nvSpPr>
        <p:spPr>
          <a:xfrm>
            <a:off x="4867297" y="3559770"/>
            <a:ext cx="199988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home</a:t>
            </a:r>
          </a:p>
        </p:txBody>
      </p:sp>
      <p:sp>
        <p:nvSpPr>
          <p:cNvPr id="18" name="TextBox 17">
            <a:extLst>
              <a:ext uri="{FF2B5EF4-FFF2-40B4-BE49-F238E27FC236}">
                <a16:creationId xmlns:a16="http://schemas.microsoft.com/office/drawing/2014/main" id="{3FFFA899-C483-5170-AC89-2E8180EB404C}"/>
              </a:ext>
            </a:extLst>
          </p:cNvPr>
          <p:cNvSpPr txBox="1"/>
          <p:nvPr/>
        </p:nvSpPr>
        <p:spPr>
          <a:xfrm>
            <a:off x="2593950" y="3559770"/>
            <a:ext cx="199988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cousin</a:t>
            </a:r>
          </a:p>
        </p:txBody>
      </p:sp>
      <p:pic>
        <p:nvPicPr>
          <p:cNvPr id="20" name="a cousin ">
            <a:hlinkClick r:id="" action="ppaction://media"/>
            <a:extLst>
              <a:ext uri="{FF2B5EF4-FFF2-40B4-BE49-F238E27FC236}">
                <a16:creationId xmlns:a16="http://schemas.microsoft.com/office/drawing/2014/main" id="{C53F9CF1-CA50-81C3-5B56-5FA5D2F51DB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166752" y="2787858"/>
            <a:ext cx="487363" cy="487363"/>
          </a:xfrm>
          <a:prstGeom prst="rect">
            <a:avLst/>
          </a:prstGeom>
        </p:spPr>
      </p:pic>
      <p:pic>
        <p:nvPicPr>
          <p:cNvPr id="21" name="a home">
            <a:hlinkClick r:id="" action="ppaction://media"/>
            <a:extLst>
              <a:ext uri="{FF2B5EF4-FFF2-40B4-BE49-F238E27FC236}">
                <a16:creationId xmlns:a16="http://schemas.microsoft.com/office/drawing/2014/main" id="{C25FFDA2-5EB4-EF38-232B-1C02811AFEB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507693" y="2787858"/>
            <a:ext cx="487363" cy="487363"/>
          </a:xfrm>
          <a:prstGeom prst="rect">
            <a:avLst/>
          </a:prstGeom>
        </p:spPr>
      </p:pic>
      <p:pic>
        <p:nvPicPr>
          <p:cNvPr id="23" name="Recorded Sound">
            <a:hlinkClick r:id="" action="ppaction://media"/>
            <a:extLst>
              <a:ext uri="{FF2B5EF4-FFF2-40B4-BE49-F238E27FC236}">
                <a16:creationId xmlns:a16="http://schemas.microsoft.com/office/drawing/2014/main" id="{818DFEE1-8A41-FC8D-26F7-4B019F984D2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40394" y="2760760"/>
            <a:ext cx="487363" cy="487363"/>
          </a:xfrm>
          <a:prstGeom prst="rect">
            <a:avLst/>
          </a:prstGeom>
        </p:spPr>
      </p:pic>
      <p:pic>
        <p:nvPicPr>
          <p:cNvPr id="24" name="Recorded Sound">
            <a:hlinkClick r:id="" action="ppaction://media"/>
            <a:extLst>
              <a:ext uri="{FF2B5EF4-FFF2-40B4-BE49-F238E27FC236}">
                <a16:creationId xmlns:a16="http://schemas.microsoft.com/office/drawing/2014/main" id="{98B51FA3-35FF-ADE0-DBB1-D97ADAADFCB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672510" y="2767824"/>
            <a:ext cx="487363" cy="487363"/>
          </a:xfrm>
          <a:prstGeom prst="rect">
            <a:avLst/>
          </a:prstGeom>
        </p:spPr>
      </p:pic>
    </p:spTree>
    <p:extLst>
      <p:ext uri="{BB962C8B-B14F-4D97-AF65-F5344CB8AC3E}">
        <p14:creationId xmlns:p14="http://schemas.microsoft.com/office/powerpoint/2010/main" val="373113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58" fill="hold"/>
                                        <p:tgtEl>
                                          <p:spTgt spid="20"/>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076" fill="hold"/>
                                        <p:tgtEl>
                                          <p:spTgt spid="21"/>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605" fill="hold"/>
                                        <p:tgtEl>
                                          <p:spTgt spid="2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74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20"/>
                </p:tgtEl>
              </p:cMediaNode>
            </p:audio>
            <p:audio>
              <p:cMediaNode vol="100000">
                <p:cTn id="40" fill="hold" display="0">
                  <p:stCondLst>
                    <p:cond delay="indefinite"/>
                  </p:stCondLst>
                  <p:endCondLst>
                    <p:cond evt="onStopAudio" delay="0">
                      <p:tgtEl>
                        <p:sldTgt/>
                      </p:tgtEl>
                    </p:cond>
                  </p:endCondLst>
                </p:cTn>
                <p:tgtEl>
                  <p:spTgt spid="21"/>
                </p:tgtEl>
              </p:cMediaNode>
            </p:audio>
            <p:audio>
              <p:cMediaNode vol="100000">
                <p:cTn id="41" fill="hold" display="0">
                  <p:stCondLst>
                    <p:cond delay="indefinite"/>
                  </p:stCondLst>
                  <p:endCondLst>
                    <p:cond evt="onStopAudio" delay="0">
                      <p:tgtEl>
                        <p:sldTgt/>
                      </p:tgtEl>
                    </p:cond>
                  </p:endCondLst>
                </p:cTn>
                <p:tgtEl>
                  <p:spTgt spid="23"/>
                </p:tgtEl>
              </p:cMediaNode>
            </p:audio>
            <p:audio>
              <p:cMediaNode vol="100000">
                <p:cTn id="42" fill="hold" display="0">
                  <p:stCondLst>
                    <p:cond delay="indefinite"/>
                  </p:stCondLst>
                  <p:endCondLst>
                    <p:cond evt="onStopAudio" delay="0">
                      <p:tgtEl>
                        <p:sldTgt/>
                      </p:tgtEl>
                    </p:cond>
                  </p:endCondLst>
                </p:cTn>
                <p:tgtEl>
                  <p:spTgt spid="24"/>
                </p:tgtEl>
              </p:cMediaNode>
            </p:audio>
          </p:childTnLst>
        </p:cTn>
      </p:par>
    </p:tnLst>
    <p:bldLst>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64;p7">
            <a:extLst>
              <a:ext uri="{FF2B5EF4-FFF2-40B4-BE49-F238E27FC236}">
                <a16:creationId xmlns:a16="http://schemas.microsoft.com/office/drawing/2014/main" id="{B546311E-B511-9083-7058-631614C43DD4}"/>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038249" y="932496"/>
            <a:ext cx="1408132" cy="1322234"/>
          </a:xfrm>
          <a:prstGeom prst="rect">
            <a:avLst/>
          </a:prstGeom>
          <a:noFill/>
          <a:ln>
            <a:noFill/>
          </a:ln>
        </p:spPr>
      </p:pic>
      <p:pic>
        <p:nvPicPr>
          <p:cNvPr id="3" name="Google Shape;134;p5">
            <a:extLst>
              <a:ext uri="{FF2B5EF4-FFF2-40B4-BE49-F238E27FC236}">
                <a16:creationId xmlns:a16="http://schemas.microsoft.com/office/drawing/2014/main" id="{6ECF82AA-11E4-CDAE-74D6-7393E05DB06B}"/>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613660" y="734175"/>
            <a:ext cx="1595330" cy="1576156"/>
          </a:xfrm>
          <a:prstGeom prst="rect">
            <a:avLst/>
          </a:prstGeom>
          <a:noFill/>
          <a:ln>
            <a:noFill/>
          </a:ln>
        </p:spPr>
      </p:pic>
      <p:pic>
        <p:nvPicPr>
          <p:cNvPr id="5" name="Picture 4">
            <a:extLst>
              <a:ext uri="{FF2B5EF4-FFF2-40B4-BE49-F238E27FC236}">
                <a16:creationId xmlns:a16="http://schemas.microsoft.com/office/drawing/2014/main" id="{D48079C9-AF20-09BA-A5B1-9C9DCE980B3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31492" y="626147"/>
            <a:ext cx="1634550" cy="1684184"/>
          </a:xfrm>
          <a:prstGeom prst="rect">
            <a:avLst/>
          </a:prstGeom>
        </p:spPr>
      </p:pic>
      <p:pic>
        <p:nvPicPr>
          <p:cNvPr id="6" name="Picture 5">
            <a:extLst>
              <a:ext uri="{FF2B5EF4-FFF2-40B4-BE49-F238E27FC236}">
                <a16:creationId xmlns:a16="http://schemas.microsoft.com/office/drawing/2014/main" id="{B2F197C5-BFB3-CC0B-39B8-A79D606AE7B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275640" y="539461"/>
            <a:ext cx="1475726" cy="1770870"/>
          </a:xfrm>
          <a:prstGeom prst="rect">
            <a:avLst/>
          </a:prstGeom>
        </p:spPr>
      </p:pic>
      <p:sp>
        <p:nvSpPr>
          <p:cNvPr id="7" name="TextBox 6">
            <a:extLst>
              <a:ext uri="{FF2B5EF4-FFF2-40B4-BE49-F238E27FC236}">
                <a16:creationId xmlns:a16="http://schemas.microsoft.com/office/drawing/2014/main" id="{4058DAF5-21C4-DC2C-B6BA-6D62FB33E520}"/>
              </a:ext>
            </a:extLst>
          </p:cNvPr>
          <p:cNvSpPr txBox="1"/>
          <p:nvPr/>
        </p:nvSpPr>
        <p:spPr>
          <a:xfrm>
            <a:off x="389910" y="3559770"/>
            <a:ext cx="164455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guest</a:t>
            </a:r>
          </a:p>
        </p:txBody>
      </p:sp>
      <p:sp>
        <p:nvSpPr>
          <p:cNvPr id="8" name="TextBox 7">
            <a:extLst>
              <a:ext uri="{FF2B5EF4-FFF2-40B4-BE49-F238E27FC236}">
                <a16:creationId xmlns:a16="http://schemas.microsoft.com/office/drawing/2014/main" id="{AAC100BD-99FE-2390-09A7-1CEC9CCED249}"/>
              </a:ext>
            </a:extLst>
          </p:cNvPr>
          <p:cNvSpPr txBox="1"/>
          <p:nvPr/>
        </p:nvSpPr>
        <p:spPr>
          <a:xfrm>
            <a:off x="7233434" y="3559770"/>
            <a:ext cx="1560138"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to fight</a:t>
            </a:r>
          </a:p>
        </p:txBody>
      </p:sp>
      <p:sp>
        <p:nvSpPr>
          <p:cNvPr id="9" name="TextBox 8">
            <a:extLst>
              <a:ext uri="{FF2B5EF4-FFF2-40B4-BE49-F238E27FC236}">
                <a16:creationId xmlns:a16="http://schemas.microsoft.com/office/drawing/2014/main" id="{64922591-4500-B3E1-D052-20E25983906D}"/>
              </a:ext>
            </a:extLst>
          </p:cNvPr>
          <p:cNvSpPr txBox="1"/>
          <p:nvPr/>
        </p:nvSpPr>
        <p:spPr>
          <a:xfrm>
            <a:off x="4665780" y="3559770"/>
            <a:ext cx="2106844" cy="954107"/>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to get along </a:t>
            </a:r>
            <a:r>
              <a:rPr lang="en-US" sz="2800" dirty="0">
                <a:highlight>
                  <a:srgbClr val="FFFF00"/>
                </a:highlight>
                <a:latin typeface="Verdana" panose="020B0604030504040204" pitchFamily="34" charset="0"/>
                <a:ea typeface="Verdana" panose="020B0604030504040204" pitchFamily="34" charset="0"/>
              </a:rPr>
              <a:t>well</a:t>
            </a:r>
          </a:p>
        </p:txBody>
      </p:sp>
      <p:sp>
        <p:nvSpPr>
          <p:cNvPr id="10" name="TextBox 9">
            <a:extLst>
              <a:ext uri="{FF2B5EF4-FFF2-40B4-BE49-F238E27FC236}">
                <a16:creationId xmlns:a16="http://schemas.microsoft.com/office/drawing/2014/main" id="{E45DF92C-B4B2-A025-9B24-9F15F66CEFE4}"/>
              </a:ext>
            </a:extLst>
          </p:cNvPr>
          <p:cNvSpPr txBox="1"/>
          <p:nvPr/>
        </p:nvSpPr>
        <p:spPr>
          <a:xfrm>
            <a:off x="2589050" y="3559770"/>
            <a:ext cx="164455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a mirror</a:t>
            </a:r>
          </a:p>
        </p:txBody>
      </p:sp>
      <p:pic>
        <p:nvPicPr>
          <p:cNvPr id="11" name="a guest ">
            <a:hlinkClick r:id="" action="ppaction://media"/>
            <a:extLst>
              <a:ext uri="{FF2B5EF4-FFF2-40B4-BE49-F238E27FC236}">
                <a16:creationId xmlns:a16="http://schemas.microsoft.com/office/drawing/2014/main" id="{09149DDD-C86E-37FF-2D19-AFC01FBF00C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05085" y="2812858"/>
            <a:ext cx="487363" cy="487363"/>
          </a:xfrm>
          <a:prstGeom prst="rect">
            <a:avLst/>
          </a:prstGeom>
        </p:spPr>
      </p:pic>
      <p:pic>
        <p:nvPicPr>
          <p:cNvPr id="15" name="Recorded Sound">
            <a:hlinkClick r:id="" action="ppaction://media"/>
            <a:extLst>
              <a:ext uri="{FF2B5EF4-FFF2-40B4-BE49-F238E27FC236}">
                <a16:creationId xmlns:a16="http://schemas.microsoft.com/office/drawing/2014/main" id="{67A608D7-09EC-A9DE-E5DD-62E6263A054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430201" y="2789900"/>
            <a:ext cx="487363" cy="487363"/>
          </a:xfrm>
          <a:prstGeom prst="rect">
            <a:avLst/>
          </a:prstGeom>
        </p:spPr>
      </p:pic>
      <p:pic>
        <p:nvPicPr>
          <p:cNvPr id="16" name="Recorded Sound">
            <a:hlinkClick r:id="" action="ppaction://media"/>
            <a:extLst>
              <a:ext uri="{FF2B5EF4-FFF2-40B4-BE49-F238E27FC236}">
                <a16:creationId xmlns:a16="http://schemas.microsoft.com/office/drawing/2014/main" id="{06CAD483-6FF6-EFD6-3549-E772A2B2AE0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211182" y="2833170"/>
            <a:ext cx="487363" cy="487363"/>
          </a:xfrm>
          <a:prstGeom prst="rect">
            <a:avLst/>
          </a:prstGeom>
        </p:spPr>
      </p:pic>
      <p:pic>
        <p:nvPicPr>
          <p:cNvPr id="17" name="Recorded Sound">
            <a:hlinkClick r:id="" action="ppaction://media"/>
            <a:extLst>
              <a:ext uri="{FF2B5EF4-FFF2-40B4-BE49-F238E27FC236}">
                <a16:creationId xmlns:a16="http://schemas.microsoft.com/office/drawing/2014/main" id="{B42CC2B8-884D-E4A8-A56D-E339CC844F37}"/>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36298" y="2714509"/>
            <a:ext cx="487363" cy="487363"/>
          </a:xfrm>
          <a:prstGeom prst="rect">
            <a:avLst/>
          </a:prstGeom>
        </p:spPr>
      </p:pic>
    </p:spTree>
    <p:extLst>
      <p:ext uri="{BB962C8B-B14F-4D97-AF65-F5344CB8AC3E}">
        <p14:creationId xmlns:p14="http://schemas.microsoft.com/office/powerpoint/2010/main" val="18543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369" fill="hold"/>
                                        <p:tgtEl>
                                          <p:spTgt spid="1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045"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13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1"/>
                </p:tgtEl>
              </p:cMediaNode>
            </p:audio>
            <p:audio>
              <p:cMediaNode vol="100000">
                <p:cTn id="40" fill="hold" display="0">
                  <p:stCondLst>
                    <p:cond delay="indefinite"/>
                  </p:stCondLst>
                  <p:endCondLst>
                    <p:cond evt="onStopAudio" delay="0">
                      <p:tgtEl>
                        <p:sldTgt/>
                      </p:tgtEl>
                    </p:cond>
                  </p:endCondLst>
                </p:cTn>
                <p:tgtEl>
                  <p:spTgt spid="15"/>
                </p:tgtEl>
              </p:cMediaNode>
            </p:audio>
            <p:audio>
              <p:cMediaNode vol="100000">
                <p:cTn id="41" fill="hold" display="0">
                  <p:stCondLst>
                    <p:cond delay="indefinite"/>
                  </p:stCondLst>
                  <p:endCondLst>
                    <p:cond evt="onStopAudio" delay="0">
                      <p:tgtEl>
                        <p:sldTgt/>
                      </p:tgtEl>
                    </p:cond>
                  </p:endCondLst>
                </p:cTn>
                <p:tgtEl>
                  <p:spTgt spid="16"/>
                </p:tgtEl>
              </p:cMediaNode>
            </p:audio>
            <p:audio>
              <p:cMediaNode vol="100000">
                <p:cTn id="42" fill="hold" display="0">
                  <p:stCondLst>
                    <p:cond delay="indefinite"/>
                  </p:stCondLst>
                  <p:endCondLst>
                    <p:cond evt="onStopAudio" delay="0">
                      <p:tgtEl>
                        <p:sldTgt/>
                      </p:tgtEl>
                    </p:cond>
                  </p:endCondLst>
                </p:cTn>
                <p:tgtEl>
                  <p:spTgt spid="17"/>
                </p:tgtEl>
              </p:cMediaNode>
            </p:audio>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71;p15">
            <a:extLst>
              <a:ext uri="{FF2B5EF4-FFF2-40B4-BE49-F238E27FC236}">
                <a16:creationId xmlns:a16="http://schemas.microsoft.com/office/drawing/2014/main" id="{8EA2BE3F-5598-5713-00C5-1F2485BFA34B}"/>
              </a:ext>
            </a:extLst>
          </p:cNvPr>
          <p:cNvGraphicFramePr/>
          <p:nvPr/>
        </p:nvGraphicFramePr>
        <p:xfrm>
          <a:off x="0" y="0"/>
          <a:ext cx="9143975" cy="5143500"/>
        </p:xfrm>
        <a:graphic>
          <a:graphicData uri="http://schemas.openxmlformats.org/drawingml/2006/table">
            <a:tbl>
              <a:tblPr>
                <a:noFill/>
              </a:tblPr>
              <a:tblGrid>
                <a:gridCol w="2289825">
                  <a:extLst>
                    <a:ext uri="{9D8B030D-6E8A-4147-A177-3AD203B41FA5}">
                      <a16:colId xmlns:a16="http://schemas.microsoft.com/office/drawing/2014/main" val="20000"/>
                    </a:ext>
                  </a:extLst>
                </a:gridCol>
                <a:gridCol w="228217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2281400">
                  <a:extLst>
                    <a:ext uri="{9D8B030D-6E8A-4147-A177-3AD203B41FA5}">
                      <a16:colId xmlns:a16="http://schemas.microsoft.com/office/drawing/2014/main" val="20003"/>
                    </a:ext>
                  </a:extLst>
                </a:gridCol>
              </a:tblGrid>
              <a:tr h="2571750">
                <a:tc>
                  <a:txBody>
                    <a:bodyPr/>
                    <a:lstStyle/>
                    <a:p>
                      <a:pPr marL="0" lvl="0" indent="0" algn="l" rtl="0">
                        <a:spcBef>
                          <a:spcPts val="0"/>
                        </a:spcBef>
                        <a:spcAft>
                          <a:spcPts val="0"/>
                        </a:spcAft>
                        <a:buClr>
                          <a:schemeClr val="dk1"/>
                        </a:buClr>
                        <a:buSzPts val="7200"/>
                        <a:buFont typeface="Arial"/>
                        <a:buNone/>
                      </a:pPr>
                      <a:endParaRPr sz="6000" dirty="0">
                        <a:latin typeface="Verdana"/>
                        <a:ea typeface="Verdana"/>
                        <a:cs typeface="Verdana"/>
                        <a:sym typeface="Verdana"/>
                      </a:endParaRPr>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l" rtl="0">
                        <a:spcBef>
                          <a:spcPts val="0"/>
                        </a:spcBef>
                        <a:spcAft>
                          <a:spcPts val="0"/>
                        </a:spcAft>
                        <a:buNone/>
                      </a:pPr>
                      <a:endParaRPr sz="2800"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147;p5">
            <a:extLst>
              <a:ext uri="{FF2B5EF4-FFF2-40B4-BE49-F238E27FC236}">
                <a16:creationId xmlns:a16="http://schemas.microsoft.com/office/drawing/2014/main" id="{1EEF56C2-862D-3764-BB10-E354452CDFA3}"/>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024357" y="569591"/>
            <a:ext cx="1932668" cy="1799096"/>
          </a:xfrm>
          <a:prstGeom prst="rect">
            <a:avLst/>
          </a:prstGeom>
          <a:noFill/>
          <a:ln>
            <a:noFill/>
          </a:ln>
        </p:spPr>
      </p:pic>
      <p:pic>
        <p:nvPicPr>
          <p:cNvPr id="3" name="Google Shape;148;p5">
            <a:extLst>
              <a:ext uri="{FF2B5EF4-FFF2-40B4-BE49-F238E27FC236}">
                <a16:creationId xmlns:a16="http://schemas.microsoft.com/office/drawing/2014/main" id="{FAE83BDC-9FA0-FC11-A5A4-360C728304C1}"/>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731745" y="393050"/>
            <a:ext cx="1952882" cy="2077772"/>
          </a:xfrm>
          <a:prstGeom prst="rect">
            <a:avLst/>
          </a:prstGeom>
          <a:noFill/>
          <a:ln>
            <a:noFill/>
          </a:ln>
        </p:spPr>
      </p:pic>
      <p:pic>
        <p:nvPicPr>
          <p:cNvPr id="5" name="Google Shape;149;p5">
            <a:extLst>
              <a:ext uri="{FF2B5EF4-FFF2-40B4-BE49-F238E27FC236}">
                <a16:creationId xmlns:a16="http://schemas.microsoft.com/office/drawing/2014/main" id="{4541430B-A6D5-90F7-9D04-C9343CBB13F1}"/>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06680" y="620873"/>
            <a:ext cx="2122778" cy="1622126"/>
          </a:xfrm>
          <a:prstGeom prst="rect">
            <a:avLst/>
          </a:prstGeom>
          <a:noFill/>
          <a:ln>
            <a:noFill/>
          </a:ln>
        </p:spPr>
      </p:pic>
      <p:pic>
        <p:nvPicPr>
          <p:cNvPr id="6" name="Google Shape;150;p5">
            <a:extLst>
              <a:ext uri="{FF2B5EF4-FFF2-40B4-BE49-F238E27FC236}">
                <a16:creationId xmlns:a16="http://schemas.microsoft.com/office/drawing/2014/main" id="{FB091FE6-7C36-B756-8350-6FDD71E4A89B}"/>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694166" y="620873"/>
            <a:ext cx="1531114" cy="1622126"/>
          </a:xfrm>
          <a:prstGeom prst="rect">
            <a:avLst/>
          </a:prstGeom>
          <a:noFill/>
          <a:ln>
            <a:noFill/>
          </a:ln>
        </p:spPr>
      </p:pic>
      <p:sp>
        <p:nvSpPr>
          <p:cNvPr id="7" name="TextBox 6">
            <a:extLst>
              <a:ext uri="{FF2B5EF4-FFF2-40B4-BE49-F238E27FC236}">
                <a16:creationId xmlns:a16="http://schemas.microsoft.com/office/drawing/2014/main" id="{39AB7C21-0CF5-0377-5F2A-CC1AD779419F}"/>
              </a:ext>
            </a:extLst>
          </p:cNvPr>
          <p:cNvSpPr txBox="1"/>
          <p:nvPr/>
        </p:nvSpPr>
        <p:spPr>
          <a:xfrm>
            <a:off x="-11337" y="3559770"/>
            <a:ext cx="2317776"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comfortable</a:t>
            </a:r>
          </a:p>
        </p:txBody>
      </p:sp>
      <p:sp>
        <p:nvSpPr>
          <p:cNvPr id="8" name="TextBox 7">
            <a:extLst>
              <a:ext uri="{FF2B5EF4-FFF2-40B4-BE49-F238E27FC236}">
                <a16:creationId xmlns:a16="http://schemas.microsoft.com/office/drawing/2014/main" id="{22356888-0D8C-FD07-A62E-2C63E83D4970}"/>
              </a:ext>
            </a:extLst>
          </p:cNvPr>
          <p:cNvSpPr txBox="1"/>
          <p:nvPr/>
        </p:nvSpPr>
        <p:spPr>
          <a:xfrm>
            <a:off x="7168416" y="3559770"/>
            <a:ext cx="1644550"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worried</a:t>
            </a:r>
          </a:p>
        </p:txBody>
      </p:sp>
      <p:sp>
        <p:nvSpPr>
          <p:cNvPr id="9" name="TextBox 8">
            <a:extLst>
              <a:ext uri="{FF2B5EF4-FFF2-40B4-BE49-F238E27FC236}">
                <a16:creationId xmlns:a16="http://schemas.microsoft.com/office/drawing/2014/main" id="{B2CD8F09-6051-BA10-856F-8F4D3D746704}"/>
              </a:ext>
            </a:extLst>
          </p:cNvPr>
          <p:cNvSpPr txBox="1"/>
          <p:nvPr/>
        </p:nvSpPr>
        <p:spPr>
          <a:xfrm>
            <a:off x="5057421" y="3559770"/>
            <a:ext cx="1301529" cy="523220"/>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rPr>
              <a:t>lonely</a:t>
            </a:r>
          </a:p>
        </p:txBody>
      </p:sp>
      <p:sp>
        <p:nvSpPr>
          <p:cNvPr id="10" name="TextBox 9">
            <a:extLst>
              <a:ext uri="{FF2B5EF4-FFF2-40B4-BE49-F238E27FC236}">
                <a16:creationId xmlns:a16="http://schemas.microsoft.com/office/drawing/2014/main" id="{6DAAD0A2-2230-9321-3B0D-BE9122AF0CD5}"/>
              </a:ext>
            </a:extLst>
          </p:cNvPr>
          <p:cNvSpPr txBox="1"/>
          <p:nvPr/>
        </p:nvSpPr>
        <p:spPr>
          <a:xfrm>
            <a:off x="2229458" y="3600230"/>
            <a:ext cx="2415370"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uncomfortable</a:t>
            </a:r>
          </a:p>
        </p:txBody>
      </p:sp>
      <p:pic>
        <p:nvPicPr>
          <p:cNvPr id="11" name="Recorded Sound">
            <a:hlinkClick r:id="" action="ppaction://media"/>
            <a:extLst>
              <a:ext uri="{FF2B5EF4-FFF2-40B4-BE49-F238E27FC236}">
                <a16:creationId xmlns:a16="http://schemas.microsoft.com/office/drawing/2014/main" id="{928F6AE0-7478-54E4-8480-8041CE22F11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4387" y="2743668"/>
            <a:ext cx="487363" cy="487363"/>
          </a:xfrm>
          <a:prstGeom prst="rect">
            <a:avLst/>
          </a:prstGeom>
        </p:spPr>
      </p:pic>
      <p:pic>
        <p:nvPicPr>
          <p:cNvPr id="16" name="Recorded Sound">
            <a:hlinkClick r:id="" action="ppaction://media"/>
            <a:extLst>
              <a:ext uri="{FF2B5EF4-FFF2-40B4-BE49-F238E27FC236}">
                <a16:creationId xmlns:a16="http://schemas.microsoft.com/office/drawing/2014/main" id="{B7B7A933-F1B8-B740-384C-24F0B4D6ED4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117678" y="2781987"/>
            <a:ext cx="487363" cy="487363"/>
          </a:xfrm>
          <a:prstGeom prst="rect">
            <a:avLst/>
          </a:prstGeom>
        </p:spPr>
      </p:pic>
      <p:pic>
        <p:nvPicPr>
          <p:cNvPr id="17" name="Recorded Sound">
            <a:hlinkClick r:id="" action="ppaction://media"/>
            <a:extLst>
              <a:ext uri="{FF2B5EF4-FFF2-40B4-BE49-F238E27FC236}">
                <a16:creationId xmlns:a16="http://schemas.microsoft.com/office/drawing/2014/main" id="{C020BE4B-29B7-F681-2DD2-AC9FE2DED17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374341" y="2818140"/>
            <a:ext cx="487363" cy="487363"/>
          </a:xfrm>
          <a:prstGeom prst="rect">
            <a:avLst/>
          </a:prstGeom>
        </p:spPr>
      </p:pic>
      <p:pic>
        <p:nvPicPr>
          <p:cNvPr id="18" name="Recorded Sound">
            <a:hlinkClick r:id="" action="ppaction://media"/>
            <a:extLst>
              <a:ext uri="{FF2B5EF4-FFF2-40B4-BE49-F238E27FC236}">
                <a16:creationId xmlns:a16="http://schemas.microsoft.com/office/drawing/2014/main" id="{5A4982DA-8B8D-25D9-EDD4-E44672AC49B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669287" y="2794388"/>
            <a:ext cx="487363" cy="487363"/>
          </a:xfrm>
          <a:prstGeom prst="rect">
            <a:avLst/>
          </a:prstGeom>
        </p:spPr>
      </p:pic>
    </p:spTree>
    <p:extLst>
      <p:ext uri="{BB962C8B-B14F-4D97-AF65-F5344CB8AC3E}">
        <p14:creationId xmlns:p14="http://schemas.microsoft.com/office/powerpoint/2010/main" val="27940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466"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324"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59"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67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11"/>
                </p:tgtEl>
              </p:cMediaNode>
            </p:audio>
            <p:audio>
              <p:cMediaNode vol="100000">
                <p:cTn id="40" fill="hold" display="0">
                  <p:stCondLst>
                    <p:cond delay="indefinite"/>
                  </p:stCondLst>
                  <p:endCondLst>
                    <p:cond evt="onStopAudio" delay="0">
                      <p:tgtEl>
                        <p:sldTgt/>
                      </p:tgtEl>
                    </p:cond>
                  </p:endCondLst>
                </p:cTn>
                <p:tgtEl>
                  <p:spTgt spid="16"/>
                </p:tgtEl>
              </p:cMediaNode>
            </p:audio>
            <p:audio>
              <p:cMediaNode vol="100000">
                <p:cTn id="41" fill="hold" display="0">
                  <p:stCondLst>
                    <p:cond delay="indefinite"/>
                  </p:stCondLst>
                  <p:endCondLst>
                    <p:cond evt="onStopAudio" delay="0">
                      <p:tgtEl>
                        <p:sldTgt/>
                      </p:tgtEl>
                    </p:cond>
                  </p:endCondLst>
                </p:cTn>
                <p:tgtEl>
                  <p:spTgt spid="17"/>
                </p:tgtEl>
              </p:cMediaNode>
            </p:audio>
            <p:audio>
              <p:cMediaNode vol="100000">
                <p:cTn id="42" fill="hold" display="0">
                  <p:stCondLst>
                    <p:cond delay="indefinite"/>
                  </p:stCondLst>
                  <p:endCondLst>
                    <p:cond evt="onStopAudio" delay="0">
                      <p:tgtEl>
                        <p:sldTgt/>
                      </p:tgtEl>
                    </p:cond>
                  </p:endCondLst>
                </p:cTn>
                <p:tgtEl>
                  <p:spTgt spid="18"/>
                </p:tgtEl>
              </p:cMediaNode>
            </p:audio>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11469</TotalTime>
  <Words>503</Words>
  <Application>Microsoft Office PowerPoint</Application>
  <PresentationFormat>On-screen Show (16:9)</PresentationFormat>
  <Paragraphs>190</Paragraphs>
  <Slides>21</Slides>
  <Notes>6</Notes>
  <HiddenSlides>0</HiddenSlides>
  <MMClips>72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Verdana</vt:lpstr>
      <vt:lpstr>Office Theme</vt:lpstr>
      <vt:lpstr>1_Office Theme</vt:lpstr>
      <vt:lpstr>PowerPoint Presentation</vt:lpstr>
      <vt:lpstr>How to use the flashcards: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jill.bultemeier@gmail.com</dc:creator>
  <cp:lastModifiedBy>Barbara Newsome</cp:lastModifiedBy>
  <cp:revision>14</cp:revision>
  <dcterms:created xsi:type="dcterms:W3CDTF">2022-12-07T01:03:46Z</dcterms:created>
  <dcterms:modified xsi:type="dcterms:W3CDTF">2025-01-09T19:49:32Z</dcterms:modified>
</cp:coreProperties>
</file>