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8.xml"/>
  <Override ContentType="application/vnd.openxmlformats-officedocument.presentationml.comments+xml" PartName="/ppt/comments/comment10.xml"/>
  <Override ContentType="application/vnd.openxmlformats-officedocument.presentationml.comments+xml" PartName="/ppt/comments/comment23.xml"/>
  <Override ContentType="application/vnd.openxmlformats-officedocument.presentationml.comments+xml" PartName="/ppt/comments/comment6.xml"/>
  <Override ContentType="application/vnd.openxmlformats-officedocument.presentationml.comments+xml" PartName="/ppt/comments/comment31.xml"/>
  <Override ContentType="application/vnd.openxmlformats-officedocument.presentationml.comments+xml" PartName="/ppt/comments/comment19.xml"/>
  <Override ContentType="application/vnd.openxmlformats-officedocument.presentationml.comments+xml" PartName="/ppt/comments/comment32.xml"/>
  <Override ContentType="application/vnd.openxmlformats-officedocument.presentationml.comments+xml" PartName="/ppt/comments/comment24.xml"/>
  <Override ContentType="application/vnd.openxmlformats-officedocument.presentationml.comments+xml" PartName="/ppt/comments/comment15.xml"/>
  <Override ContentType="application/vnd.openxmlformats-officedocument.presentationml.comments+xml" PartName="/ppt/comments/comment2.xml"/>
  <Override ContentType="application/vnd.openxmlformats-officedocument.presentationml.comments+xml" PartName="/ppt/comments/comment22.xml"/>
  <Override ContentType="application/vnd.openxmlformats-officedocument.presentationml.comments+xml" PartName="/ppt/comments/comment7.xml"/>
  <Override ContentType="application/vnd.openxmlformats-officedocument.presentationml.comments+xml" PartName="/ppt/comments/comment18.xml"/>
  <Override ContentType="application/vnd.openxmlformats-officedocument.presentationml.comments+xml" PartName="/ppt/comments/comment14.xml"/>
  <Override ContentType="application/vnd.openxmlformats-officedocument.presentationml.comments+xml" PartName="/ppt/comments/comment27.xml"/>
  <Override ContentType="application/vnd.openxmlformats-officedocument.presentationml.comments+xml" PartName="/ppt/comments/comment17.xml"/>
  <Override ContentType="application/vnd.openxmlformats-officedocument.presentationml.comments+xml" PartName="/ppt/comments/comment8.xml"/>
  <Override ContentType="application/vnd.openxmlformats-officedocument.presentationml.comments+xml" PartName="/ppt/comments/comment21.xml"/>
  <Override ContentType="application/vnd.openxmlformats-officedocument.presentationml.comments+xml" PartName="/ppt/comments/comment20.xml"/>
  <Override ContentType="application/vnd.openxmlformats-officedocument.presentationml.comments+xml" PartName="/ppt/comments/comment3.xml"/>
  <Override ContentType="application/vnd.openxmlformats-officedocument.presentationml.comments+xml" PartName="/ppt/comments/comment26.xml"/>
  <Override ContentType="application/vnd.openxmlformats-officedocument.presentationml.comments+xml" PartName="/ppt/comments/comment13.xml"/>
  <Override ContentType="application/vnd.openxmlformats-officedocument.presentationml.comments+xml" PartName="/ppt/comments/comment16.xml"/>
  <Override ContentType="application/vnd.openxmlformats-officedocument.presentationml.comments+xml" PartName="/ppt/comments/comment11.xml"/>
  <Override ContentType="application/vnd.openxmlformats-officedocument.presentationml.comments+xml" PartName="/ppt/comments/comment5.xml"/>
  <Override ContentType="application/vnd.openxmlformats-officedocument.presentationml.comments+xml" PartName="/ppt/comments/comment30.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25.xml"/>
  <Override ContentType="application/vnd.openxmlformats-officedocument.presentationml.comments+xml" PartName="/ppt/comments/comment12.xml"/>
  <Override ContentType="application/vnd.openxmlformats-officedocument.presentationml.comments+xml" PartName="/ppt/comments/comment29.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499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7" name="Microsoft Office User"/>
  <p:cmAuthor clrIdx="1" id="1" initials="" lastIdx="31" name="Melina Gall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5CEF205-21A5-41F2-B68F-0FD8DB4EBC45}">
  <a:tblStyle styleId="{B5CEF205-21A5-41F2-B68F-0FD8DB4EBC45}"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0F2EE"/>
          </a:solidFill>
        </a:fill>
      </a:tcStyle>
    </a:wholeTbl>
    <a:band1H>
      <a:tcTxStyle/>
      <a:tcStyle>
        <a:fill>
          <a:solidFill>
            <a:srgbClr val="E0E5DB"/>
          </a:solidFill>
        </a:fill>
      </a:tcStyle>
    </a:band1H>
    <a:band2H>
      <a:tcTxStyle/>
    </a:band2H>
    <a:band1V>
      <a:tcTxStyle/>
      <a:tcStyle>
        <a:fill>
          <a:solidFill>
            <a:srgbClr val="E0E5DB"/>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8E14EAA6-A7FA-4F07-AD98-4DE01F558AAD}"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CE2B1D0-519F-43DA-AB70-0D636B9914FA}" styleName="Table_2">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C94A661-8BFD-4C52-8671-F98A8EB25ACD}" styleName="Table_3">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499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9-11T17:54:21.283">
    <p:pos x="6000" y="0"/>
    <p:text>Please insert the correct Unit number in the green box. Update the teacher's notes with the correct information. Name the file with your name, unit number and the current date as the title.</p:tex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3-09-30T21:38:17.628">
    <p:pos x="6000" y="0"/>
    <p:text>Use the lesson vocabulary and grammar to create a conversation. Add image(s) to encourage conversation.</p:text>
  </p:cm>
  <p:cm authorId="1" idx="18" dt="2023-09-30T21:38:17.628">
    <p:pos x="6000" y="0"/>
    <p:text>@nstaal01@gmail.com Can you please find an image with a white background for slide 10 to match the other two images?</p:text>
  </p:cm>
  <p:cm authorId="1" idx="19" dt="2023-10-26T22:26:44.670">
    <p:pos x="6000" y="100"/>
    <p:text>@nstaal01@gmail.com Please align the numbers in the notes. Also, Conversation is part 3, not part 4.
_Assigned to Noah Staal_</p:tex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0" dt="2023-10-16T16:13:37.378">
    <p:pos x="6000" y="0"/>
    <p:text>@nstaal01@gmail.com Great job with the icons on slide 11! Thank you.</p:text>
  </p:cm>
  <p:cm authorId="0" idx="8" dt="2023-09-30T20:41:49.500">
    <p:pos x="6000" y="100"/>
    <p:text>Add words and images for the unit's pronunciation sounds. Update the teacher's notes. Create ambiguous listening sentences that could fit either word so that students must listen carefully rather than relying on context to get the correct answer.</p:text>
  </p:cm>
  <p:cm authorId="1" idx="21" dt="2023-09-30T20:41:49.500">
    <p:pos x="6000" y="100"/>
    <p:text>@nstaal01@gmail.com Hi Noah, if you are going to use some of the original template icons for Pronunciation 4A, you will need to match the new icons in the same style from thenounproject.com otherwise you can select all new images in the same style. Thanks!</p:tex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2" dt="2023-10-03T22:13:58.661">
    <p:pos x="6000" y="0"/>
    <p:text>@nstaal01@gmail.com I added in the schwa information on this slide.</p:text>
  </p:cm>
  <p:cm authorId="0" idx="9" dt="2023-09-30T21:45:58.548">
    <p:pos x="6000" y="100"/>
    <p:text>Use the lesson vocabulary and grammar words and phrases to make 3 different columns of stressed and unstressed syllable patterns. You may change the symbols in the header column as needed. Use vocabulary words from the current lesson and (if needed) previous lessons. Update the Teacher's notes.</p:text>
  </p:cm>
  <p:cm authorId="1" idx="23" dt="2023-09-30T21:45:58.548">
    <p:pos x="6000" y="100"/>
    <p:text>@nstaal01@gmail.com Great job on 4B pronunciation!</p:text>
  </p:cm>
</p:cmLst>
</file>

<file path=ppt/comments/comment1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0" dt="2023-09-11T18:34:37.892">
    <p:pos x="6000" y="0"/>
    <p:text>Copy Bible passages from the Easy to Read Version (ERV) https://www.biblegateway.com/quicksearch/?quicksearch=luke&amp;version=ERV on the following slides. Insert or delete slides as needed depending on passage length.                          
                                                                            Download story images from https://www.freebibleimages.org/contributors/sweet/ and place in upper right hand corner of slides. You may use up to 1  image per slide, but if there is not an appropriate image available, you do not need to include one on every slide. Place a Shape Outline (weight ¾ pt.) around each picture. Please resize the image by selecting the corners, so you do not distort the dimensions of the pictures.                                                                                                                                                               Hyperlink the Bible Verses to the correct chapter of https://live.bible.is/bible/EN1ESV/LUK/1 (ESV version) so teachers and students can view the video and students can look up the verses in their own languages. The written passage is the ERV but the hyperlink is for the video in the ESV version.</p:text>
  </p:cm>
</p:cmLst>
</file>

<file path=ppt/comments/comment1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4" dt="2023-11-29T19:01:52.766">
    <p:pos x="6000" y="0"/>
    <p:text>@nstaal01@gmail.com Great job with the  Bible questions! Please align the notes to the left.
_Assigned to Noah Staal_</p:text>
  </p:cm>
  <p:cm authorId="0" idx="11" dt="2023-09-11T18:53:44.033">
    <p:pos x="6000" y="100"/>
    <p:text>Add up to 7 questions about the Bible reading. Include Observation (Who, what, where, when how), Interpretation (Why, what do you think) and Application (personal life application) questions. Update teacher's notes with answers.</p:text>
  </p:cm>
</p:cmLst>
</file>

<file path=ppt/comments/comment1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5" dt="2023-11-29T19:05:18.732">
    <p:pos x="6000" y="0"/>
    <p:text>@nstaal01@gmail.com Nice job with the listening exercise, you used vocabulary and the target sounds well! Just note that Uncle and Aunt are not normally capitalized.
_Assigned to Noah Staal_</p:text>
  </p:cm>
  <p:cm authorId="0" idx="12" dt="2023-09-11T18:55:13.079">
    <p:pos x="6000" y="100"/>
    <p:text>Create a realistic listening script  in the Teacher's notes using the lesson's Pronunciation words.The script should be 150-200 words. Then create  5-7 questions or fill-in-the-blanks about the listening script that will elicit the Pronunciation words as the answers. Write the Answers to the questions in the Teacher's notes.</p:text>
  </p:cm>
</p:cmLst>
</file>

<file path=ppt/comments/comment1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3" dt="2023-09-11T18:57:13.334">
    <p:pos x="6000" y="0"/>
    <p:text>Create a questionnaire, role play, or information gap exercise for pairs to complete using the target grammar and vocabulary. You may want to check sites such as TeachThis.com for inspiration. Update the teacher's notes.</p:text>
  </p:cm>
</p:cmLst>
</file>

<file path=ppt/comments/comment1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4" dt="2023-09-11T18:57:47.070">
    <p:pos x="6000" y="0"/>
    <p:text>Create a questionnaire, role play, or information gap exercise for pairs to complete using the target grammar and vocabulary. You may want to check sites such as TeachThis.com for inspiration. Update the teacher's notes.</p:text>
  </p:cm>
</p:cmLst>
</file>

<file path=ppt/comments/comment1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5" dt="2023-09-11T18:59:54.891">
    <p:pos x="6000" y="0"/>
    <p:text>Odd-numbered lessons have songs, even-numbered lessons have games. Create an original poem or song, or modify a public domain song  (usually over 100 years old). Here is a list of some public domain tunes and lyrics you can use:  https://songselect.ccli.com/search/results?List=publicdomain
Songs should use words and grammar from the lesson and/or Bible Reading. They should rhyme if possible.</p:text>
  </p:cm>
</p:cmLst>
</file>

<file path=ppt/comments/comment1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6" dt="2023-11-22T23:02:33.104">
    <p:pos x="6000" y="0"/>
    <p:text>@nstaal01@gmail.com great questions on this slide!</p:text>
  </p:cm>
  <p:cm authorId="0" idx="16" dt="2023-09-11T15:53:34.231">
    <p:pos x="6000" y="100"/>
    <p:text>Homework 1 is a review of the vocabulary words.
Note, there are two slides for homework 1 in order to fit all 12 vocabulary words, but you may have more slides as needed.
Some exercises you can choose from: Writing sentences/conversations/stories about the pictures. Answering questions about the pictures, etc. Update the teacher's notes with the answers.</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3-09-11T17:59:23.587">
    <p:pos x="6000" y="0"/>
    <p:text>Insert all the lesson information on the slide. You may copy and paste it from the Teacher's notes on the previous slide. Update the Pray section in the teacher's notes to reflect the lesson's theme and/or Bible reading.</p:text>
  </p:cm>
  <p:cm authorId="1" idx="1" dt="2023-10-30T21:40:29.280">
    <p:pos x="6000" y="100"/>
    <p:text>@nstaal01@gmail.com Please change the hyperlink to Luke chapter 4, not 2.
_Reassigned to Noah Staal_</p:text>
  </p:cm>
  <p:cm authorId="1" idx="2" dt="2023-10-30T21:40:29.280">
    <p:pos x="6000" y="100"/>
    <p:text>@nstaal01@gmail.com sorry it should be 2, I changed it back and linked the entire selection.</p:text>
  </p:cm>
</p:cmLst>
</file>

<file path=ppt/comments/comment2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7" dt="2023-11-29T19:00:25.235">
    <p:pos x="0" y="0"/>
    <p:text>@nstaal01@gmail.com Good idea for an exercise! However, please note that "it's" is a contraction for "it is", not a possessive. Please add letters to the 3rd column so students can match the correct numbers and letters.  I don't think of plastic as a durable material since it can break or tear easily. Some of the words listed in the 4th column are not synonyms.
_Assigned to Noah Staal_</p:text>
  </p:cm>
</p:cmLst>
</file>

<file path=ppt/comments/comment2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7" dt="2023-09-11T19:17:20.975">
    <p:pos x="6000" y="0"/>
    <p:text>For HW 2 - Review the grammar forms with writing, fill in the blanks, matching, or other exercises. If needed, you may also add a second grammar review for HW 2B. This is just another example of a grammar exercise. Update the Teacher's notes with answers.</p:text>
  </p:cm>
</p:cmLst>
</file>

<file path=ppt/comments/comment2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8" dt="2023-09-11T19:03:04.278">
    <p:pos x="6000" y="0"/>
    <p:text>Homework 1 is a review of the vocabulary words.
You may copy and paste the lesson pictures or use different ones. Note, there are two slides for this homework 1 in order to fit all the vocabulary words, but you may have more slides as needed.
Some exercises you can choose from: Writing sentences/conversations/stories about the pictures. Answering questions about the pictures, etc. Update the teacher's notes with the answers.</p:text>
  </p:cm>
</p:cmLst>
</file>

<file path=ppt/comments/comment2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8" dt="2023-12-01T16:33:19.544">
    <p:pos x="6000" y="0"/>
    <p:text>@nstaal01@gmail.com I added this slide to provide more opportunities for grammar and vocabulary practice.
_Assigned to Noah Staal_</p:text>
  </p:cm>
</p:cmLst>
</file>

<file path=ppt/comments/comment2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9" dt="2023-09-11T16:00:52.276">
    <p:pos x="6000" y="0"/>
    <p:text>Homework 3 will just have one slide. The questions should be related to the lesson theme and use the lesson grammar.</p:text>
  </p:cm>
</p:cmLst>
</file>

<file path=ppt/comments/comment2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9" dt="2023-11-29T19:09:27.617">
    <p:pos x="6000" y="0"/>
    <p:text>@nstaal01@gmail.com Good job so far! Just add a 3rd column with the long /O/ sound (rose, only, own) and add more words to make it challenging.
_Reassigned to Noah Staal_</p:text>
  </p:cm>
  <p:cm authorId="1" idx="30" dt="2023-11-29T19:09:27.617">
    <p:pos x="6000" y="0"/>
    <p:text>@nstaal01@gmail.com Good job adding the long O words.</p:text>
  </p:cm>
  <p:cm authorId="0" idx="20" dt="2023-09-11T19:19:37.119">
    <p:pos x="6000" y="100"/>
    <p:text>Homework 4 is practice of pronunciation. Learners will practice the sounds and/or stress patterns from the lesson. You may be creative in coming up with activities to help them write and say the pronunciation words and patterns. Update the Teacher's Notes with answers</p:text>
  </p:cm>
</p:cmLst>
</file>

<file path=ppt/comments/comment2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1" dt="2023-09-11T19:20:37.903">
    <p:pos x="6000" y="0"/>
    <p:text>Homework 5 is a review of the Bible story, you may use questions, fill in the blanks, summary writing or other formats.</p:text>
  </p:cm>
</p:cmLst>
</file>

<file path=ppt/comments/comment2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2" dt="2023-09-11T19:22:12.003">
    <p:pos x="6000" y="0"/>
    <p:text>The last part of HW 6 is to read the next Bible lesson's verses.   Please see the Scope and Sequence for the next lesson's bible reading and include the hyperlink to the correct chapter of https://live.bible.is/bible/EN1ESV/LUK/ so students can read it in their own language.</p:text>
  </p:cm>
</p:cmLst>
</file>

<file path=ppt/comments/comment2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31" dt="2023-11-29T19:15:10.177">
    <p:pos x="6000" y="0"/>
    <p:text>@nstaal01@gmail.com This is a good idea to write about Christmas celebrations in HW 7 &amp; 8, but could you change the verbs to practice contrasting the present simple and present continuous tenses. For example, "We usually celebrate at my Grandma's house, but this year we are celebrating ..."
_Assigned to Noah Staal_</p:text>
  </p:cm>
  <p:cm authorId="0" idx="23" dt="2023-09-11T19:25:16.087">
    <p:pos x="6000" y="100"/>
    <p:text>HW 7 has a 200 word reading related to the lesson. Update the teacher's notes.</p:text>
  </p:cm>
</p:cmLst>
</file>

<file path=ppt/comments/comment2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4" dt="2023-09-11T19:27:08.702">
    <p:pos x="6000" y="0"/>
    <p:text>HW 7 has a 200 word reading related to the lesson. Update the teacher's notes.</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3-09-11T18:02:06.182">
    <p:pos x="6000" y="0"/>
    <p:text>Insert the theme picture here and on the following slide. Update the  teacher's notes with vocabulary and sentences. You may download and insert an interesting color photo or vector image from Unsplash.com or Freepik.com for the theme picture. Please do not copy and paste the picture as it contains a watermark.  If you need Freepik pictures that require a subscription, just paste the URL and the editor can insert the picture for you. Be sure the Theme picture includes at least 5 of your lesson vocabulary words. Here is the vocabulary list: https://docs.google.com/spreadsheets/d/1lGpWIf2JG8VHrmxEAQ1aNkm7wlLy5JdhUvqg5r-7liU/edit?usp=sharing</p:text>
  </p:cm>
  <p:cm authorId="1" idx="3" dt="2023-10-18T16:28:48.831">
    <p:pos x="6000" y="100"/>
    <p:text>@nstaal01@gmail.com The photos look good now, thank you! Can you please format the answer sentences in the notes to be complete sentences with a subject, verb and period at the end of each sentence.
_Assigned to Noah Staal_</p:text>
  </p:cm>
  <p:cm authorId="1" idx="4" dt="2023-10-14T13:29:35.380">
    <p:pos x="6000" y="200"/>
    <p:text>@nstaal01@gmail.com The image sizes and positions look good now! I'm not sure how the medieval knights fit in with your story, though. Could you maybe make it a picture of an army?
_Assigned to Noah Staal_</p:text>
  </p:cm>
  <p:cm authorId="1" idx="5" dt="2023-10-03T21:12:50.011">
    <p:pos x="6000" y="300"/>
    <p:text>@nstaal01@gmail.com The photos on slides 3 and 4 now look squashed or stretched. Can you please resize them while keeping the original proportions? Here's a video tutorial: https://www.youtube.com/watch?v=gANzQzdvXww
_Assigned to Noah Staal_</p:text>
  </p:cm>
</p:cmLst>
</file>

<file path=ppt/comments/comment3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5" dt="2023-09-11T19:27:17.344">
    <p:pos x="6000" y="0"/>
    <p:text>Create questions about the reading on the previous slide. Update the Teachers' notes.</p:text>
  </p:cm>
</p:cmLst>
</file>

<file path=ppt/comments/comment3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6" dt="2023-09-11T19:28:11.803">
    <p:pos x="6000" y="0"/>
    <p:text>Create a writing exercise about the lesson theme or Bible reading. This writing exercise should be the same type of text (article, poem, letter, resume, etc.) that is used in the Homework 7 reading.</p:text>
  </p:cm>
</p:cmLst>
</file>

<file path=ppt/comments/comment3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7" dt="2023-09-11T19:30:40.703">
    <p:pos x="6000" y="0"/>
    <p:text>HW 9 Has at least 4 checkbox bullet points relating to: 
1. The theme, 
2. The vocabulary words, 
3. Grammar, and 
4. The Bible reading.</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3-09-30T20:36:16.489">
    <p:pos x="6000" y="0"/>
    <p:text>Create a description of the theme picture using at least 5 vocabulary words and bold the vocabulary words. Write two discussion questions related to the theme.</p:text>
  </p:cm>
  <p:cm authorId="1" idx="6" dt="2023-09-30T20:36:16.489">
    <p:pos x="6000" y="0"/>
    <p:text>@nstaal01@gmail.com Hi Noah, I've added your theme pictures, so you may crop and resize them as needed. Please be sure to add a 1-2 paragraph description using at least 5 vocabulary words on slide 4. Thanks!</p:text>
  </p:cm>
  <p:cm authorId="1" idx="7" dt="2023-10-18T16:26:36.322">
    <p:pos x="6000" y="100"/>
    <p:text>@nstaal01@gmail.com Hi Noah, Slide 4 looks okay, but please format the text in the yellow shape to be a uniform color and size font.
_Assigned to Noah Staal_</p:text>
  </p:cm>
  <p:cm authorId="1" idx="8" dt="2023-10-30T22:00:19.635">
    <p:pos x="3698" y="0"/>
    <p:text>@nstaal01@gmail.com Please align the text in the description to the left, not justified.
_Assigned to Noah Staal_</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9" dt="2023-10-24T19:07:41.724">
    <p:pos x="6000" y="0"/>
    <p:text>@nstaal01@gmail.com Good job with the new pictures. Can you please change the numbering of the Notes on slides 5-9 to make sure they are sequential: 2A, 2B, 2C, etc.
_Assigned to Noah Staal_</p:text>
  </p:cm>
  <p:cm authorId="0" idx="5" dt="2023-09-30T20:48:30.576">
    <p:pos x="6000" y="100"/>
    <p:text>Slides 5, 6, &amp; 7 show three different formats for introducing vocabulary. You may use one, two, or all three of these formats to depending what works best for you.  Insert the pictures (or URLs) vocabulary words, and simple definitions. Update the teacher instructions with the new vocabulary. Please use all 12 words for your lesson from the vocabulary list: https://docs.google.com/spreadsheets/d/1lGpWIf2JG8VHrmxEAQ1aNkm7wlLy5JdhUvqg5r-7liU/edit?usp=sharing You may use photos, vectors or icons from FreePik.com or TheNounProject.com</p:text>
  </p:cm>
  <p:cm authorId="1" idx="10" dt="2023-09-30T20:48:30.576">
    <p:pos x="6000" y="100"/>
    <p:text>@nstaal01@gmail.com Please find an image of a metal object with a white background so it matches the other images on slide 5. Thanks.</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1" dt="2023-09-30T21:00:39.507">
    <p:pos x="161" y="489"/>
    <p:text>@nstaal01@gmail.com Please find an army image for slide 6 which shows a group of soldiers, not an individual. You may want to read the BIble story to help with the context of some of the vocabulary.
_Reassigned to Noah Staal_</p:text>
  </p:cm>
  <p:cm authorId="1" idx="12" dt="2023-09-30T21:00:39.507">
    <p:pos x="161" y="489"/>
    <p:text>@nstaal01@gmail.com Please choose a "lay" image for slide 6 which demonstrates gently placing something down. You may want to look at the Bible story for context. Thanks!</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3" dt="2023-10-26T22:12:06.181">
    <p:pos x="6000" y="0"/>
    <p:text>@nstaal01@gmail.com Can you please change the definition for appear? It should begin with the word "to" like the other verb definitions. Also, #2 in the teachers notes should contain a sentence with the revised definition.
_Assigned to Noah Staal_</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4" dt="2023-12-01T14:31:01.845">
    <p:pos x="6000" y="0"/>
    <p:text>@nstaal01@gmail.com  Looking good! Can you add a second sentence for each example on slides 8 &amp; 9
_Assigned to Noah Staal_</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5" dt="2023-10-25T12:29:34.423">
    <p:pos x="6000" y="0"/>
    <p:text>@nstaal01@gmail.com We want to show that present and present continuous are used for different purposes, but this chart on slides 8-9 implies that they are interchangeable.  Please show the contrasting uses.
_Assigned to Noah Staal_</p:text>
  </p:cm>
  <p:cm authorId="0" idx="6" dt="2023-09-30T21:45:03.175">
    <p:pos x="6000" y="100"/>
    <p:text>Insert one or more grammar charts as needed. Add a separate slide if more space is needed. Update teacher's notes with explanations and answers, if needed.</p:text>
  </p:cm>
  <p:cm authorId="1" idx="16" dt="2023-09-30T21:45:03.175">
    <p:pos x="6000" y="100"/>
    <p:text>@nstaal01@gmail.com Good job with the charts on slides 8 and 9, but we want to emphasize when to use each tense. Present simple is for habits, routines and facts, present continuous is used for things happening at the present moment or planned in the near future. The students are already familiar with the forms but need to select the right verb for the situation. Here is a good explanation: https://test-english.com/explanation/a1/present-simple-present-continuous/</p:text>
  </p:cm>
  <p:cm authorId="1" idx="17" dt="2023-10-18T16:23:47.310">
    <p:pos x="6000" y="200"/>
    <p:text>@nstaal01@gmail.com Good job with the charts on slides 8 and 9, but we want to emphasize when to use each tense. Present simple is for habits, routines and facts, present continuous is used for things happening at the present moment or planned in the near future. The students are already familiar with the forms but need to select the right verb for the situation. Here is a good explanation: https://test-english.com/explanation/a1/present-simple-present-continuous/
_Assigned to Noah Staal_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Verdana"/>
                <a:ea typeface="Verdana"/>
                <a:cs typeface="Verdana"/>
                <a:sym typeface="Verdana"/>
              </a:defRPr>
            </a:lvl1pPr>
            <a:lvl2pPr indent="-228600" lvl="1" marL="914400" marR="0" rtl="0" algn="l">
              <a:spcBef>
                <a:spcPts val="0"/>
              </a:spcBef>
              <a:spcAft>
                <a:spcPts val="0"/>
              </a:spcAft>
              <a:buSzPts val="1400"/>
              <a:buNone/>
              <a:defRPr b="0" i="0" sz="1200" u="none" cap="none" strike="noStrike">
                <a:solidFill>
                  <a:schemeClr val="dk1"/>
                </a:solidFill>
                <a:latin typeface="Verdana"/>
                <a:ea typeface="Verdana"/>
                <a:cs typeface="Verdana"/>
                <a:sym typeface="Verdana"/>
              </a:defRPr>
            </a:lvl2pPr>
            <a:lvl3pPr indent="-228600" lvl="2" marL="1371600" marR="0" rtl="0" algn="l">
              <a:spcBef>
                <a:spcPts val="0"/>
              </a:spcBef>
              <a:spcAft>
                <a:spcPts val="0"/>
              </a:spcAft>
              <a:buSzPts val="1400"/>
              <a:buNone/>
              <a:defRPr b="0" i="0" sz="1200" u="none" cap="none" strike="noStrike">
                <a:solidFill>
                  <a:schemeClr val="dk1"/>
                </a:solidFill>
                <a:latin typeface="Verdana"/>
                <a:ea typeface="Verdana"/>
                <a:cs typeface="Verdana"/>
                <a:sym typeface="Verdana"/>
              </a:defRPr>
            </a:lvl3pPr>
            <a:lvl4pPr indent="-228600" lvl="3" marL="1828800" marR="0" rtl="0" algn="l">
              <a:spcBef>
                <a:spcPts val="0"/>
              </a:spcBef>
              <a:spcAft>
                <a:spcPts val="0"/>
              </a:spcAft>
              <a:buSzPts val="1400"/>
              <a:buNone/>
              <a:defRPr b="0" i="0" sz="1200" u="none" cap="none" strike="noStrike">
                <a:solidFill>
                  <a:schemeClr val="dk1"/>
                </a:solidFill>
                <a:latin typeface="Verdana"/>
                <a:ea typeface="Verdana"/>
                <a:cs typeface="Verdana"/>
                <a:sym typeface="Verdana"/>
              </a:defRPr>
            </a:lvl4pPr>
            <a:lvl5pPr indent="-228600" lvl="4" marL="2286000" marR="0" rtl="0" algn="l">
              <a:spcBef>
                <a:spcPts val="0"/>
              </a:spcBef>
              <a:spcAft>
                <a:spcPts val="0"/>
              </a:spcAft>
              <a:buSzPts val="1400"/>
              <a:buNone/>
              <a:defRPr b="0" i="0" sz="1200" u="none" cap="none" strike="noStrike">
                <a:solidFill>
                  <a:schemeClr val="dk1"/>
                </a:solidFill>
                <a:latin typeface="Verdana"/>
                <a:ea typeface="Verdana"/>
                <a:cs typeface="Verdana"/>
                <a:sym typeface="Verdana"/>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Verdana"/>
                <a:ea typeface="Verdana"/>
                <a:cs typeface="Verdana"/>
                <a:sym typeface="Verdana"/>
              </a:rPr>
              <a:t>‹#›</a:t>
            </a:fld>
            <a:endParaRPr b="0" i="0" sz="1200" u="none" cap="none" strike="noStrike">
              <a:solidFill>
                <a:schemeClr val="dk1"/>
              </a:solidFill>
              <a:latin typeface="Verdana"/>
              <a:ea typeface="Verdana"/>
              <a:cs typeface="Verdana"/>
              <a:sym typeface="Verdana"/>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extLst>
    <p:ext uri="{620B2872-D7B9-4A21-9093-7833F8D536E1}">
      <p15:sldGuideLst>
        <p15:guide id="1" orient="horz" pos="2880">
          <p15:clr>
            <a:srgbClr val="F26B43"/>
          </p15:clr>
        </p15:guide>
        <p15:guide id="2" pos="2160">
          <p15:clr>
            <a:srgbClr val="F26B43"/>
          </p15:clr>
        </p15:guide>
      </p15:sldGuideLst>
    </p:ext>
  </p:extLst>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Teacher’s Notes: </a:t>
            </a:r>
            <a:endParaRPr sz="1200">
              <a:latin typeface="Verdana"/>
              <a:ea typeface="Verdana"/>
              <a:cs typeface="Verdana"/>
              <a:sym typeface="Verdana"/>
            </a:endParaRPr>
          </a:p>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Bible Reading:</a:t>
            </a:r>
            <a:r>
              <a:rPr lang="en-US" sz="1200">
                <a:solidFill>
                  <a:srgbClr val="4472C4"/>
                </a:solidFill>
                <a:latin typeface="Verdana"/>
                <a:ea typeface="Verdana"/>
                <a:cs typeface="Verdana"/>
                <a:sym typeface="Verdana"/>
              </a:rPr>
              <a:t> </a:t>
            </a:r>
            <a:r>
              <a:rPr lang="en-US"/>
              <a:t>The Birth of Jesus.</a:t>
            </a:r>
            <a:endParaRPr sz="1200">
              <a:latin typeface="Verdana"/>
              <a:ea typeface="Verdana"/>
              <a:cs typeface="Verdana"/>
              <a:sym typeface="Verdana"/>
            </a:endParaRPr>
          </a:p>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Theme:</a:t>
            </a:r>
            <a:r>
              <a:rPr lang="en-US" sz="1200">
                <a:solidFill>
                  <a:srgbClr val="4472C4"/>
                </a:solidFill>
                <a:latin typeface="Verdana"/>
                <a:ea typeface="Verdana"/>
                <a:cs typeface="Verdana"/>
                <a:sym typeface="Verdana"/>
              </a:rPr>
              <a:t> </a:t>
            </a:r>
            <a:r>
              <a:rPr lang="en-US"/>
              <a:t>Describing Things</a:t>
            </a:r>
            <a:endParaRPr sz="1200"/>
          </a:p>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Pronunciation: </a:t>
            </a:r>
            <a:r>
              <a:rPr lang="en-US" sz="1200">
                <a:latin typeface="Verdana"/>
                <a:ea typeface="Verdana"/>
                <a:cs typeface="Verdana"/>
                <a:sym typeface="Verdana"/>
              </a:rPr>
              <a:t>/u/ and /</a:t>
            </a:r>
            <a:r>
              <a:rPr lang="en-US"/>
              <a:t>o</a:t>
            </a:r>
            <a:r>
              <a:rPr lang="en-US" sz="1200">
                <a:latin typeface="Verdana"/>
                <a:ea typeface="Verdana"/>
                <a:cs typeface="Verdana"/>
                <a:sym typeface="Verdana"/>
              </a:rPr>
              <a:t>/</a:t>
            </a:r>
            <a:endParaRPr/>
          </a:p>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Grammar: </a:t>
            </a:r>
            <a:r>
              <a:rPr lang="en-US" sz="1200">
                <a:latin typeface="Verdana"/>
                <a:ea typeface="Verdana"/>
                <a:cs typeface="Verdana"/>
                <a:sym typeface="Verdana"/>
              </a:rPr>
              <a:t>P</a:t>
            </a:r>
            <a:r>
              <a:rPr lang="en-US"/>
              <a:t>resent simple vs Present continuous </a:t>
            </a:r>
            <a:endParaRPr sz="1200"/>
          </a:p>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Preparation:</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Pray.</a:t>
            </a:r>
            <a:endParaRPr sz="1200"/>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Read</a:t>
            </a:r>
            <a:r>
              <a:rPr lang="en-US" sz="1200">
                <a:solidFill>
                  <a:srgbClr val="FF0000"/>
                </a:solidFill>
                <a:latin typeface="Verdana"/>
                <a:ea typeface="Verdana"/>
                <a:cs typeface="Verdana"/>
                <a:sym typeface="Verdana"/>
              </a:rPr>
              <a:t> </a:t>
            </a:r>
            <a:r>
              <a:rPr lang="en-US" sz="1200">
                <a:latin typeface="Verdana"/>
                <a:ea typeface="Verdana"/>
                <a:cs typeface="Verdana"/>
                <a:sym typeface="Verdana"/>
              </a:rPr>
              <a:t>the Bible passages.</a:t>
            </a:r>
            <a:endParaRPr sz="1200"/>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Preview slides and game.</a:t>
            </a:r>
            <a:endParaRPr sz="1200"/>
          </a:p>
          <a:p>
            <a:pPr indent="0" lvl="0" marL="0" rtl="0" algn="l">
              <a:spcBef>
                <a:spcPts val="0"/>
              </a:spcBef>
              <a:spcAft>
                <a:spcPts val="0"/>
              </a:spcAft>
              <a:buClr>
                <a:schemeClr val="dk1"/>
              </a:buClr>
              <a:buSzPts val="1200"/>
              <a:buFont typeface="Verdana"/>
              <a:buNone/>
            </a:pPr>
            <a:r>
              <a:rPr lang="en-US"/>
              <a:t>Optional: Bring a nativity set and objects made of wood, metal, fur, cloth, leather, plastic, etc.</a:t>
            </a:r>
            <a:endParaRPr sz="1200"/>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200"/>
              <a:buFont typeface="Arial"/>
              <a:buNone/>
            </a:pPr>
            <a:fld id="{00000000-1234-1234-1234-123412341234}" type="slidenum">
              <a:rPr lang="en-US" sz="1200" u="none" cap="none" strike="noStrike">
                <a:solidFill>
                  <a:srgbClr val="000000"/>
                </a:solidFill>
                <a:latin typeface="Verdana"/>
                <a:ea typeface="Verdana"/>
                <a:cs typeface="Verdana"/>
                <a:sym typeface="Verdana"/>
              </a:rPr>
              <a:t>‹#›</a:t>
            </a:fld>
            <a:endParaRPr sz="12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8: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a:solidFill>
                  <a:srgbClr val="4472C4"/>
                </a:solidFill>
              </a:rPr>
              <a:t>2F</a:t>
            </a:r>
            <a:r>
              <a:rPr b="1" lang="en-US" sz="1200">
                <a:solidFill>
                  <a:srgbClr val="4472C4"/>
                </a:solidFill>
                <a:latin typeface="Verdana"/>
                <a:ea typeface="Verdana"/>
                <a:cs typeface="Verdana"/>
                <a:sym typeface="Verdana"/>
              </a:rPr>
              <a:t>. Grammar</a:t>
            </a:r>
            <a:r>
              <a:rPr lang="en-US" sz="1200">
                <a:solidFill>
                  <a:srgbClr val="4472C4"/>
                </a:solidFill>
                <a:latin typeface="Verdana"/>
                <a:ea typeface="Verdana"/>
                <a:cs typeface="Verdana"/>
                <a:sym typeface="Verdana"/>
              </a:rPr>
              <a:t> – </a:t>
            </a:r>
            <a:r>
              <a:rPr b="1" lang="en-US">
                <a:solidFill>
                  <a:srgbClr val="4472C4"/>
                </a:solidFill>
              </a:rPr>
              <a:t>Present simple vs Present continuous</a:t>
            </a:r>
            <a:endParaRPr/>
          </a:p>
          <a:p>
            <a:pPr indent="0" lvl="0" marL="0" rtl="0" algn="l">
              <a:spcBef>
                <a:spcPts val="0"/>
              </a:spcBef>
              <a:spcAft>
                <a:spcPts val="0"/>
              </a:spcAft>
              <a:buClr>
                <a:schemeClr val="dk1"/>
              </a:buClr>
              <a:buSzPts val="1200"/>
              <a:buFont typeface="Verdana"/>
              <a:buNone/>
            </a:pPr>
            <a:r>
              <a:t/>
            </a:r>
            <a:endParaRPr b="1"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Note: </a:t>
            </a:r>
            <a:r>
              <a:rPr lang="en-US"/>
              <a:t>The present simple is just the subject + verb in the present tense, while the present continuous is the subject + “to be” verb + verb + -ing in the present tense to show that the verb is being continued. “Am”, “are”, and “is” are the only “to be” verbs that will be used in this exercise.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Model, Repeat, and Solo row number 1. Then ask students to complete the sentences for rows 2-4.</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Answers:</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2. </a:t>
            </a:r>
            <a:r>
              <a:rPr lang="en-US"/>
              <a:t>The man is currently running to the gates of heaven.</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3. The army is attacking the enemy with anger now.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4. </a:t>
            </a:r>
            <a:r>
              <a:rPr lang="en-US"/>
              <a:t>He usually lays down his weapon when surrendering.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198" name="Google Shape;198;p8: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199" name="Google Shape;19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85aafba51a_1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285aafba51a_1_87: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a:solidFill>
                  <a:srgbClr val="4472C4"/>
                </a:solidFill>
              </a:rPr>
              <a:t>2G</a:t>
            </a:r>
            <a:r>
              <a:rPr b="1" lang="en-US" sz="1200">
                <a:solidFill>
                  <a:srgbClr val="4472C4"/>
                </a:solidFill>
                <a:latin typeface="Verdana"/>
                <a:ea typeface="Verdana"/>
                <a:cs typeface="Verdana"/>
                <a:sym typeface="Verdana"/>
              </a:rPr>
              <a:t>. Grammar</a:t>
            </a:r>
            <a:r>
              <a:rPr lang="en-US" sz="1200">
                <a:solidFill>
                  <a:srgbClr val="4472C4"/>
                </a:solidFill>
                <a:latin typeface="Verdana"/>
                <a:ea typeface="Verdana"/>
                <a:cs typeface="Verdana"/>
                <a:sym typeface="Verdana"/>
              </a:rPr>
              <a:t> – </a:t>
            </a:r>
            <a:r>
              <a:rPr b="1" lang="en-US">
                <a:solidFill>
                  <a:srgbClr val="4472C4"/>
                </a:solidFill>
              </a:rPr>
              <a:t>Present simple vs Present continuous</a:t>
            </a:r>
            <a:endParaRPr/>
          </a:p>
          <a:p>
            <a:pPr indent="0" lvl="0" marL="0" rtl="0" algn="l">
              <a:spcBef>
                <a:spcPts val="0"/>
              </a:spcBef>
              <a:spcAft>
                <a:spcPts val="0"/>
              </a:spcAft>
              <a:buClr>
                <a:schemeClr val="dk1"/>
              </a:buClr>
              <a:buSzPts val="1200"/>
              <a:buFont typeface="Verdana"/>
              <a:buNone/>
            </a:pPr>
            <a:r>
              <a:t/>
            </a:r>
            <a:endParaRPr b="1"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Note: </a:t>
            </a:r>
            <a:r>
              <a:rPr lang="en-US"/>
              <a:t>The present simple is just the subject + verb in the present tense, while the present continuous is the subject + “to be” verb + verb + -ing in the present tense to show that the verb is being continued. “Am”, “are”, and “is” are the only “to be” verbs that will be used in this exercise.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Answers:</a:t>
            </a:r>
            <a:endParaRPr/>
          </a:p>
          <a:p>
            <a:pPr indent="0" lvl="0" marL="0" rtl="0" algn="l">
              <a:spcBef>
                <a:spcPts val="0"/>
              </a:spcBef>
              <a:spcAft>
                <a:spcPts val="0"/>
              </a:spcAft>
              <a:buClr>
                <a:schemeClr val="dk1"/>
              </a:buClr>
              <a:buSzPts val="1200"/>
              <a:buFont typeface="Verdana"/>
              <a:buNone/>
            </a:pPr>
            <a:r>
              <a:rPr lang="en-US"/>
              <a:t>5. I </a:t>
            </a:r>
            <a:r>
              <a:rPr lang="en-US"/>
              <a:t>try</a:t>
            </a:r>
            <a:r>
              <a:rPr lang="en-US"/>
              <a:t> to drink juice every morning.</a:t>
            </a:r>
            <a:endParaRPr/>
          </a:p>
          <a:p>
            <a:pPr indent="0" lvl="0" marL="0" rtl="0" algn="l">
              <a:spcBef>
                <a:spcPts val="0"/>
              </a:spcBef>
              <a:spcAft>
                <a:spcPts val="0"/>
              </a:spcAft>
              <a:buClr>
                <a:schemeClr val="dk1"/>
              </a:buClr>
              <a:buSzPts val="1200"/>
              <a:buFont typeface="Verdana"/>
              <a:buNone/>
            </a:pPr>
            <a:r>
              <a:rPr lang="en-US"/>
              <a:t>6</a:t>
            </a:r>
            <a:r>
              <a:rPr lang="en-US" sz="1200">
                <a:latin typeface="Verdana"/>
                <a:ea typeface="Verdana"/>
                <a:cs typeface="Verdana"/>
                <a:sym typeface="Verdana"/>
              </a:rPr>
              <a:t>. </a:t>
            </a:r>
            <a:r>
              <a:rPr lang="en-US"/>
              <a:t>The rabbit is now appearing suddenly from the hat!</a:t>
            </a:r>
            <a:endParaRPr/>
          </a:p>
          <a:p>
            <a:pPr indent="0" lvl="0" marL="0" rtl="0" algn="l">
              <a:spcBef>
                <a:spcPts val="0"/>
              </a:spcBef>
              <a:spcAft>
                <a:spcPts val="0"/>
              </a:spcAft>
              <a:buClr>
                <a:schemeClr val="dk1"/>
              </a:buClr>
              <a:buSzPts val="1200"/>
              <a:buFont typeface="Verdana"/>
              <a:buNone/>
            </a:pPr>
            <a:r>
              <a:rPr lang="en-US"/>
              <a:t>7</a:t>
            </a:r>
            <a:r>
              <a:rPr lang="en-US" sz="1200">
                <a:latin typeface="Verdana"/>
                <a:ea typeface="Verdana"/>
                <a:cs typeface="Verdana"/>
                <a:sym typeface="Verdana"/>
              </a:rPr>
              <a:t>. T</a:t>
            </a:r>
            <a:r>
              <a:rPr lang="en-US"/>
              <a:t>hey are registering for basketball next season.</a:t>
            </a: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a:t>8</a:t>
            </a:r>
            <a:r>
              <a:rPr lang="en-US" sz="1200">
                <a:latin typeface="Verdana"/>
                <a:ea typeface="Verdana"/>
                <a:cs typeface="Verdana"/>
                <a:sym typeface="Verdana"/>
              </a:rPr>
              <a:t>. </a:t>
            </a:r>
            <a:r>
              <a:rPr lang="en-US"/>
              <a:t>He rarely puts on his new leather jacket.</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207" name="Google Shape;207;g285aafba51a_1_87: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208" name="Google Shape;208;g285aafba51a_1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0: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a:solidFill>
                  <a:srgbClr val="4472C4"/>
                </a:solidFill>
              </a:rPr>
              <a:t>3</a:t>
            </a:r>
            <a:r>
              <a:rPr b="1" lang="en-US" sz="1200">
                <a:solidFill>
                  <a:srgbClr val="4472C4"/>
                </a:solidFill>
                <a:latin typeface="Verdana"/>
                <a:ea typeface="Verdana"/>
                <a:cs typeface="Verdana"/>
                <a:sym typeface="Verdana"/>
              </a:rPr>
              <a:t>. Conversation</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None/>
            </a:pPr>
            <a:r>
              <a:rPr lang="en-US"/>
              <a:t>1. </a:t>
            </a:r>
            <a:r>
              <a:rPr b="0" lang="en-US" sz="1200">
                <a:latin typeface="Verdana"/>
                <a:ea typeface="Verdana"/>
                <a:cs typeface="Verdana"/>
                <a:sym typeface="Verdana"/>
              </a:rPr>
              <a:t>Ask the students to brainstorm to fill in blanks of the conversation according to the pictures.</a:t>
            </a:r>
            <a:endParaRPr/>
          </a:p>
          <a:p>
            <a:pPr indent="-152400" lvl="0" marL="228600" rtl="0" algn="l">
              <a:spcBef>
                <a:spcPts val="0"/>
              </a:spcBef>
              <a:spcAft>
                <a:spcPts val="0"/>
              </a:spcAft>
              <a:buClr>
                <a:schemeClr val="dk1"/>
              </a:buClr>
              <a:buSzPts val="1200"/>
              <a:buFont typeface="Verdana"/>
              <a:buNone/>
            </a:pPr>
            <a:r>
              <a:t/>
            </a:r>
            <a:endParaRPr b="1" sz="1200">
              <a:latin typeface="Verdana"/>
              <a:ea typeface="Verdana"/>
              <a:cs typeface="Verdana"/>
              <a:sym typeface="Verdana"/>
            </a:endParaRPr>
          </a:p>
          <a:p>
            <a:pPr indent="0" lvl="0" marL="0" rtl="0" algn="l">
              <a:spcBef>
                <a:spcPts val="0"/>
              </a:spcBef>
              <a:spcAft>
                <a:spcPts val="0"/>
              </a:spcAft>
              <a:buNone/>
            </a:pPr>
            <a:r>
              <a:rPr lang="en-US"/>
              <a:t>2. </a:t>
            </a:r>
            <a:r>
              <a:rPr b="0" lang="en-US" sz="1200">
                <a:latin typeface="Verdana"/>
                <a:ea typeface="Verdana"/>
                <a:cs typeface="Verdana"/>
                <a:sym typeface="Verdana"/>
              </a:rPr>
              <a:t>Model: </a:t>
            </a:r>
            <a:r>
              <a:rPr lang="en-US" sz="1200">
                <a:latin typeface="Verdana"/>
                <a:ea typeface="Verdana"/>
                <a:cs typeface="Verdana"/>
                <a:sym typeface="Verdana"/>
              </a:rPr>
              <a:t>Role-play the parts with a student to convey the meaning of the conversation. </a:t>
            </a:r>
            <a:endParaRPr/>
          </a:p>
          <a:p>
            <a:pPr indent="0" lvl="0" marL="0" rtl="0" algn="l">
              <a:spcBef>
                <a:spcPts val="0"/>
              </a:spcBef>
              <a:spcAft>
                <a:spcPts val="0"/>
              </a:spcAft>
              <a:buClr>
                <a:schemeClr val="dk1"/>
              </a:buClr>
              <a:buSzPts val="1200"/>
              <a:buFont typeface="Verdana"/>
              <a:buNone/>
            </a:pPr>
            <a:r>
              <a:t/>
            </a:r>
            <a:endParaRPr b="1"/>
          </a:p>
          <a:p>
            <a:pPr indent="0" lvl="0" marL="0" rtl="0" algn="l">
              <a:spcBef>
                <a:spcPts val="0"/>
              </a:spcBef>
              <a:spcAft>
                <a:spcPts val="0"/>
              </a:spcAft>
              <a:buClr>
                <a:schemeClr val="dk1"/>
              </a:buClr>
              <a:buSzPts val="1200"/>
              <a:buFont typeface="Verdana"/>
              <a:buNone/>
            </a:pPr>
            <a:r>
              <a:rPr b="0" lang="en-US" sz="1200">
                <a:latin typeface="Verdana"/>
                <a:ea typeface="Verdana"/>
                <a:cs typeface="Verdana"/>
                <a:sym typeface="Verdana"/>
              </a:rPr>
              <a:t>3. Solo: You begin the conversation and call on individual students to respond. </a:t>
            </a:r>
            <a:r>
              <a:rPr lang="en-US" sz="1200">
                <a:latin typeface="Verdana"/>
                <a:ea typeface="Verdana"/>
                <a:cs typeface="Verdana"/>
                <a:sym typeface="Verdana"/>
              </a:rPr>
              <a:t>Then reverse the roles (students are A, you are B).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4. Once students can do both parts, </a:t>
            </a:r>
            <a:r>
              <a:rPr b="1" lang="en-US" sz="1200">
                <a:latin typeface="Verdana"/>
                <a:ea typeface="Verdana"/>
                <a:cs typeface="Verdana"/>
                <a:sym typeface="Verdana"/>
              </a:rPr>
              <a:t>encourage free conversation</a:t>
            </a:r>
            <a:r>
              <a:rPr lang="en-US" sz="1200">
                <a:latin typeface="Verdana"/>
                <a:ea typeface="Verdana"/>
                <a:cs typeface="Verdana"/>
                <a:sym typeface="Verdana"/>
              </a:rPr>
              <a:t> (students substitute their own words for the blanks).</a:t>
            </a:r>
            <a:endParaRPr sz="1200">
              <a:latin typeface="Verdana"/>
              <a:ea typeface="Verdana"/>
              <a:cs typeface="Verdana"/>
              <a:sym typeface="Verdana"/>
            </a:endParaRPr>
          </a:p>
        </p:txBody>
      </p:sp>
      <p:sp>
        <p:nvSpPr>
          <p:cNvPr id="216" name="Google Shape;216;p10: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217" name="Google Shape;21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1: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a:solidFill>
                  <a:srgbClr val="4472C4"/>
                </a:solidFill>
              </a:rPr>
              <a:t>4</a:t>
            </a:r>
            <a:r>
              <a:rPr b="1" lang="en-US" sz="1200">
                <a:solidFill>
                  <a:srgbClr val="4472C4"/>
                </a:solidFill>
                <a:latin typeface="Verdana"/>
                <a:ea typeface="Verdana"/>
                <a:cs typeface="Verdana"/>
                <a:sym typeface="Verdana"/>
              </a:rPr>
              <a:t>A. Pronunciation – Minimal Pairs </a:t>
            </a:r>
            <a:endParaRPr/>
          </a:p>
          <a:p>
            <a:pPr indent="0" lvl="0" marL="0" rtl="0" algn="l">
              <a:spcBef>
                <a:spcPts val="0"/>
              </a:spcBef>
              <a:spcAft>
                <a:spcPts val="0"/>
              </a:spcAft>
              <a:buClr>
                <a:schemeClr val="dk1"/>
              </a:buClr>
              <a:buSzPts val="1200"/>
              <a:buFont typeface="Verdana"/>
              <a:buNone/>
            </a:pPr>
            <a:r>
              <a:t/>
            </a:r>
            <a:endParaRPr b="1"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In this section we will practice distinguishing between the /u/ and /</a:t>
            </a:r>
            <a:r>
              <a:rPr b="1" lang="en-US"/>
              <a:t>o</a:t>
            </a:r>
            <a:r>
              <a:rPr b="1" lang="en-US" sz="1200">
                <a:latin typeface="Verdana"/>
                <a:ea typeface="Verdana"/>
                <a:cs typeface="Verdana"/>
                <a:sym typeface="Verdana"/>
              </a:rPr>
              <a:t>/ sounds.</a:t>
            </a:r>
            <a:endParaRPr/>
          </a:p>
          <a:p>
            <a:pPr indent="0" lvl="0" marL="0" rtl="0" algn="l">
              <a:spcBef>
                <a:spcPts val="0"/>
              </a:spcBef>
              <a:spcAft>
                <a:spcPts val="0"/>
              </a:spcAft>
              <a:buClr>
                <a:schemeClr val="dk1"/>
              </a:buClr>
              <a:buSzPts val="1200"/>
              <a:buFont typeface="Verdana"/>
              <a:buNone/>
            </a:pPr>
            <a:r>
              <a:t/>
            </a:r>
            <a:endParaRPr b="1"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1. Model: Read each row several times and point to the words while students listen. </a:t>
            </a:r>
            <a:r>
              <a:rPr lang="en-US" sz="1200">
                <a:latin typeface="Verdana"/>
                <a:ea typeface="Verdana"/>
                <a:cs typeface="Verdana"/>
                <a:sym typeface="Verdana"/>
              </a:rPr>
              <a:t>For example, ”Number 1, luck, </a:t>
            </a:r>
            <a:r>
              <a:rPr lang="en-US"/>
              <a:t>lock</a:t>
            </a:r>
            <a:r>
              <a:rPr lang="en-US" sz="1200">
                <a:latin typeface="Verdana"/>
                <a:ea typeface="Verdana"/>
                <a:cs typeface="Verdana"/>
                <a:sym typeface="Verdana"/>
              </a:rPr>
              <a:t>, luck, </a:t>
            </a:r>
            <a:r>
              <a:rPr lang="en-US"/>
              <a:t>lock</a:t>
            </a:r>
            <a:r>
              <a:rPr lang="en-US" sz="1200">
                <a:latin typeface="Verdana"/>
                <a:ea typeface="Verdana"/>
                <a:cs typeface="Verdana"/>
                <a:sym typeface="Verdana"/>
              </a:rPr>
              <a:t>, luck, </a:t>
            </a:r>
            <a:r>
              <a:rPr lang="en-US"/>
              <a:t>lock</a:t>
            </a:r>
            <a:r>
              <a:rPr lang="en-US" sz="1200">
                <a:latin typeface="Verdana"/>
                <a:ea typeface="Verdana"/>
                <a:cs typeface="Verdana"/>
                <a:sym typeface="Verdana"/>
              </a:rPr>
              <a:t>.” Then ask students to repeat the words</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2. Read the sentences below and ask students to circle the word that they hear.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228600" lvl="0" marL="228600" rtl="0" algn="l">
              <a:spcBef>
                <a:spcPts val="0"/>
              </a:spcBef>
              <a:spcAft>
                <a:spcPts val="0"/>
              </a:spcAft>
              <a:buClr>
                <a:schemeClr val="dk1"/>
              </a:buClr>
              <a:buSzPts val="1200"/>
              <a:buFont typeface="Verdana"/>
              <a:buAutoNum type="arabicPeriod"/>
            </a:pPr>
            <a:r>
              <a:rPr lang="en-US" sz="1200">
                <a:latin typeface="Verdana"/>
                <a:ea typeface="Verdana"/>
                <a:cs typeface="Verdana"/>
                <a:sym typeface="Verdana"/>
              </a:rPr>
              <a:t>How do you spell </a:t>
            </a:r>
            <a:r>
              <a:rPr b="1" lang="en-US"/>
              <a:t>lock</a:t>
            </a:r>
            <a:r>
              <a:rPr b="1" lang="en-US" sz="1200">
                <a:latin typeface="Verdana"/>
                <a:ea typeface="Verdana"/>
                <a:cs typeface="Verdana"/>
                <a:sym typeface="Verdana"/>
              </a:rPr>
              <a:t>?</a:t>
            </a:r>
            <a:endParaRPr sz="1200">
              <a:latin typeface="Verdana"/>
              <a:ea typeface="Verdana"/>
              <a:cs typeface="Verdana"/>
              <a:sym typeface="Verdana"/>
            </a:endParaRPr>
          </a:p>
          <a:p>
            <a:pPr indent="-228600" lvl="0" marL="228600" rtl="0" algn="l">
              <a:spcBef>
                <a:spcPts val="0"/>
              </a:spcBef>
              <a:spcAft>
                <a:spcPts val="0"/>
              </a:spcAft>
              <a:buClr>
                <a:schemeClr val="dk1"/>
              </a:buClr>
              <a:buSzPts val="1200"/>
              <a:buFont typeface="Verdana"/>
              <a:buAutoNum type="arabicPeriod"/>
            </a:pPr>
            <a:r>
              <a:rPr lang="en-US"/>
              <a:t>What part of speech is “</a:t>
            </a:r>
            <a:r>
              <a:rPr b="1" lang="en-US"/>
              <a:t>hot</a:t>
            </a:r>
            <a:r>
              <a:rPr lang="en-US"/>
              <a:t>”?</a:t>
            </a:r>
            <a:endParaRPr/>
          </a:p>
          <a:p>
            <a:pPr indent="-228600" lvl="0" marL="228600" rtl="0" algn="l">
              <a:spcBef>
                <a:spcPts val="0"/>
              </a:spcBef>
              <a:spcAft>
                <a:spcPts val="0"/>
              </a:spcAft>
              <a:buClr>
                <a:schemeClr val="dk1"/>
              </a:buClr>
              <a:buSzPts val="1200"/>
              <a:buFont typeface="Verdana"/>
              <a:buAutoNum type="arabicPeriod"/>
            </a:pPr>
            <a:r>
              <a:rPr lang="en-US" sz="1200">
                <a:latin typeface="Verdana"/>
                <a:ea typeface="Verdana"/>
                <a:cs typeface="Verdana"/>
                <a:sym typeface="Verdana"/>
              </a:rPr>
              <a:t>We need another </a:t>
            </a:r>
            <a:r>
              <a:rPr b="1" lang="en-US" sz="1200">
                <a:latin typeface="Verdana"/>
                <a:ea typeface="Verdana"/>
                <a:cs typeface="Verdana"/>
                <a:sym typeface="Verdana"/>
              </a:rPr>
              <a:t>cup</a:t>
            </a:r>
            <a:r>
              <a:rPr lang="en-US" sz="1200">
                <a:latin typeface="Verdana"/>
                <a:ea typeface="Verdana"/>
                <a:cs typeface="Verdana"/>
                <a:sym typeface="Verdana"/>
              </a:rPr>
              <a:t>.</a:t>
            </a:r>
            <a:endParaRPr/>
          </a:p>
          <a:p>
            <a:pPr indent="-228600" lvl="0" marL="228600" rtl="0" algn="l">
              <a:spcBef>
                <a:spcPts val="0"/>
              </a:spcBef>
              <a:spcAft>
                <a:spcPts val="0"/>
              </a:spcAft>
              <a:buClr>
                <a:schemeClr val="dk1"/>
              </a:buClr>
              <a:buSzPts val="1200"/>
              <a:buFont typeface="Verdana"/>
              <a:buAutoNum type="arabicPeriod"/>
            </a:pPr>
            <a:r>
              <a:rPr lang="en-US"/>
              <a:t>How do you pronounce “</a:t>
            </a:r>
            <a:r>
              <a:rPr b="1" lang="en-US"/>
              <a:t>rot</a:t>
            </a:r>
            <a:r>
              <a:rPr lang="en-US"/>
              <a:t>”?</a:t>
            </a:r>
            <a:endParaRPr/>
          </a:p>
          <a:p>
            <a:pPr indent="-228600" lvl="0" marL="228600" rtl="0" algn="l">
              <a:spcBef>
                <a:spcPts val="0"/>
              </a:spcBef>
              <a:spcAft>
                <a:spcPts val="0"/>
              </a:spcAft>
              <a:buClr>
                <a:schemeClr val="dk1"/>
              </a:buClr>
              <a:buSzPts val="1200"/>
              <a:buFont typeface="Verdana"/>
              <a:buAutoNum type="arabicPeriod"/>
            </a:pPr>
            <a:r>
              <a:rPr lang="en-US" sz="1200">
                <a:latin typeface="Verdana"/>
                <a:ea typeface="Verdana"/>
                <a:cs typeface="Verdana"/>
                <a:sym typeface="Verdana"/>
              </a:rPr>
              <a:t>You </a:t>
            </a:r>
            <a:r>
              <a:rPr b="1" lang="en-US" sz="1200">
                <a:latin typeface="Verdana"/>
                <a:ea typeface="Verdana"/>
                <a:cs typeface="Verdana"/>
                <a:sym typeface="Verdana"/>
              </a:rPr>
              <a:t>shut</a:t>
            </a:r>
            <a:r>
              <a:rPr lang="en-US" sz="1200">
                <a:latin typeface="Verdana"/>
                <a:ea typeface="Verdana"/>
                <a:cs typeface="Verdana"/>
                <a:sym typeface="Verdana"/>
              </a:rPr>
              <a:t> it very well.</a:t>
            </a:r>
            <a:endParaRPr sz="1200">
              <a:latin typeface="Verdana"/>
              <a:ea typeface="Verdana"/>
              <a:cs typeface="Verdana"/>
              <a:sym typeface="Verdana"/>
            </a:endParaRPr>
          </a:p>
        </p:txBody>
      </p:sp>
      <p:sp>
        <p:nvSpPr>
          <p:cNvPr id="231" name="Google Shape;231;p1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232" name="Google Shape;23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2: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a:solidFill>
                  <a:srgbClr val="4472C4"/>
                </a:solidFill>
              </a:rPr>
              <a:t>4</a:t>
            </a:r>
            <a:r>
              <a:rPr b="1" lang="en-US" sz="1200">
                <a:solidFill>
                  <a:srgbClr val="4472C4"/>
                </a:solidFill>
                <a:latin typeface="Verdana"/>
                <a:ea typeface="Verdana"/>
                <a:cs typeface="Verdana"/>
                <a:sym typeface="Verdana"/>
              </a:rPr>
              <a:t>B. Pronunciation - Hum and clap the stress.</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400"/>
              <a:buFont typeface="Arial"/>
              <a:buNone/>
            </a:pPr>
            <a:r>
              <a:rPr lang="en-US"/>
              <a:t>Note that the /u/ sound is the most common vowel sound in English. /u/ can be spelled with any unstressed vowel: </a:t>
            </a:r>
            <a:r>
              <a:rPr lang="en-US" u="sng"/>
              <a:t>a</a:t>
            </a:r>
            <a:r>
              <a:rPr lang="en-US"/>
              <a:t>go, witn</a:t>
            </a:r>
            <a:r>
              <a:rPr lang="en-US" u="sng"/>
              <a:t>e</a:t>
            </a:r>
            <a:r>
              <a:rPr lang="en-US"/>
              <a:t>ss, an</a:t>
            </a:r>
            <a:r>
              <a:rPr lang="en-US" u="sng"/>
              <a:t>i</a:t>
            </a:r>
            <a:r>
              <a:rPr lang="en-US"/>
              <a:t>mal, </a:t>
            </a:r>
            <a:r>
              <a:rPr lang="en-US"/>
              <a:t>kingd</a:t>
            </a:r>
            <a:r>
              <a:rPr lang="en-US" u="sng"/>
              <a:t>o</a:t>
            </a:r>
            <a:r>
              <a:rPr lang="en-US"/>
              <a:t>m,</a:t>
            </a:r>
            <a:r>
              <a:rPr lang="en-US"/>
              <a:t> </a:t>
            </a:r>
            <a:r>
              <a:rPr lang="en-US" u="sng"/>
              <a:t>u</a:t>
            </a:r>
            <a:r>
              <a:rPr lang="en-US"/>
              <a:t>pon; as well as with the stressed letter u: </a:t>
            </a:r>
            <a:r>
              <a:rPr lang="en-US" u="sng"/>
              <a:t>u</a:t>
            </a:r>
            <a:r>
              <a:rPr lang="en-US"/>
              <a:t>nder, h</a:t>
            </a:r>
            <a:r>
              <a:rPr lang="en-US" u="sng"/>
              <a:t>u</a:t>
            </a:r>
            <a:r>
              <a:rPr lang="en-US"/>
              <a:t>m.</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Begin by humming the stress of a column of words. Hum higher, longer, and louder for big dashes and lower, shorter, and quieter for small dashes.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You may use hand gestures to indicate that </a:t>
            </a:r>
            <a:r>
              <a:rPr b="1" lang="en-US"/>
              <a:t>the stressed syllable is higher in pitch, longer in duration, and louder.</a:t>
            </a:r>
            <a:r>
              <a:rPr lang="en-US"/>
              <a:t> Invite your students to join in humming the rhythm. Once the class is humming the rhythm in unison, you can begin saying the words. You may also wish to clap the syllables while you say the words.</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b="1" lang="en-US"/>
              <a:t>1.</a:t>
            </a:r>
            <a:r>
              <a:rPr lang="en-US"/>
              <a:t> </a:t>
            </a:r>
            <a:r>
              <a:rPr b="1" lang="en-US"/>
              <a:t>Model: </a:t>
            </a:r>
            <a:r>
              <a:rPr lang="en-US"/>
              <a:t>Hum and then say each word in the column several times. Students listen. </a:t>
            </a:r>
            <a:endParaRPr/>
          </a:p>
          <a:p>
            <a:pPr indent="0" lvl="0" marL="0" rtl="0" algn="l">
              <a:spcBef>
                <a:spcPts val="0"/>
              </a:spcBef>
              <a:spcAft>
                <a:spcPts val="0"/>
              </a:spcAft>
              <a:buClr>
                <a:schemeClr val="dk1"/>
              </a:buClr>
              <a:buSzPts val="1400"/>
              <a:buFont typeface="Arial"/>
              <a:buNone/>
            </a:pPr>
            <a:r>
              <a:rPr b="1" lang="en-US"/>
              <a:t>2.</a:t>
            </a:r>
            <a:r>
              <a:rPr lang="en-US"/>
              <a:t> </a:t>
            </a:r>
            <a:r>
              <a:rPr b="1" lang="en-US"/>
              <a:t>Repeat: </a:t>
            </a:r>
            <a:r>
              <a:rPr lang="en-US"/>
              <a:t>Students repeat words after you in unison.</a:t>
            </a:r>
            <a:r>
              <a:rPr b="1" lang="en-US"/>
              <a:t> </a:t>
            </a:r>
            <a:endParaRPr/>
          </a:p>
          <a:p>
            <a:pPr indent="0" lvl="0" marL="0" rtl="0" algn="l">
              <a:spcBef>
                <a:spcPts val="0"/>
              </a:spcBef>
              <a:spcAft>
                <a:spcPts val="0"/>
              </a:spcAft>
              <a:buClr>
                <a:schemeClr val="dk1"/>
              </a:buClr>
              <a:buSzPts val="1400"/>
              <a:buFont typeface="Arial"/>
              <a:buNone/>
            </a:pPr>
            <a:r>
              <a:rPr b="1" lang="en-US"/>
              <a:t>3. Solo:</a:t>
            </a:r>
            <a:r>
              <a:rPr lang="en-US"/>
              <a:t> Call on individuals to read the entire column of words. </a:t>
            </a:r>
            <a:endParaRPr/>
          </a:p>
          <a:p>
            <a:pPr indent="0" lvl="0" marL="0" rtl="0" algn="l">
              <a:spcBef>
                <a:spcPts val="0"/>
              </a:spcBef>
              <a:spcAft>
                <a:spcPts val="0"/>
              </a:spcAft>
              <a:buClr>
                <a:schemeClr val="dk1"/>
              </a:buClr>
              <a:buSzPts val="1000"/>
              <a:buFont typeface="Verdana"/>
              <a:buNone/>
            </a:pPr>
            <a:r>
              <a:t/>
            </a:r>
            <a:endParaRPr sz="1000"/>
          </a:p>
        </p:txBody>
      </p:sp>
      <p:sp>
        <p:nvSpPr>
          <p:cNvPr id="257" name="Google Shape;257;p1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258" name="Google Shape;25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13: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5A. Bible Reading</a:t>
            </a:r>
            <a:endParaRPr sz="1200"/>
          </a:p>
          <a:p>
            <a:pPr indent="0" lvl="0" marL="0" rtl="0" algn="l">
              <a:spcBef>
                <a:spcPts val="0"/>
              </a:spcBef>
              <a:spcAft>
                <a:spcPts val="0"/>
              </a:spcAft>
              <a:buClr>
                <a:srgbClr val="4472C4"/>
              </a:buClr>
              <a:buSzPts val="1200"/>
              <a:buFont typeface="Verdana"/>
              <a:buNone/>
            </a:pPr>
            <a:r>
              <a:rPr lang="en-US" sz="1200">
                <a:solidFill>
                  <a:srgbClr val="4472C4"/>
                </a:solidFill>
                <a:latin typeface="Verdana"/>
                <a:ea typeface="Verdana"/>
                <a:cs typeface="Verdana"/>
                <a:sym typeface="Verdana"/>
              </a:rPr>
              <a:t>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Students should have already read this story in their first language (L1) as part of their homework, so it will be familiar even if they do not know all the vocabulary yet. However, if they have not yet read it in their L1, be sure they do so now before reading it in English. The hyperlinks of the Bible verses connect to https://live.bible.is/ so students can read and hear the scripture in their own languages. You may also watch videos of the passage at the website.</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B. If students ask about words, give simple definitions.</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verses from the story and act out the scene.</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D. Ask if there are any questions or comments about the story.</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E. Ask the story questions and discuss as a group.</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F. Optional - You may hide the words and ask students to tell the story again in their own words, using the pictures to help them.</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267" name="Google Shape;267;p1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268" name="Google Shape;26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4: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5B. Bible Reading</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B. If students ask about words, give simple definitions.</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paragraphs from the story and act out the scene.</a:t>
            </a:r>
            <a:endParaRPr sz="1200"/>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281" name="Google Shape;281;p1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282" name="Google Shape;28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15:notes"/>
          <p:cNvSpPr txBox="1"/>
          <p:nvPr>
            <p:ph idx="1" type="body"/>
          </p:nvPr>
        </p:nvSpPr>
        <p:spPr>
          <a:xfrm>
            <a:off x="685800" y="4400551"/>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rgbClr val="4472C4"/>
                </a:solidFill>
                <a:latin typeface="Verdana"/>
                <a:ea typeface="Verdana"/>
                <a:cs typeface="Verdana"/>
                <a:sym typeface="Verdana"/>
              </a:rPr>
              <a:t>5C. Bible Reading</a:t>
            </a:r>
            <a:endParaRPr/>
          </a:p>
          <a:p>
            <a:pPr indent="0" lvl="0" marL="0" rtl="0" algn="l">
              <a:spcBef>
                <a:spcPts val="0"/>
              </a:spcBef>
              <a:spcAft>
                <a:spcPts val="0"/>
              </a:spcAft>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A. Read the story out loud to the class.</a:t>
            </a:r>
            <a:endParaRPr>
              <a:solidFill>
                <a:schemeClr val="dk1"/>
              </a:solidFill>
            </a:endParaRPr>
          </a:p>
          <a:p>
            <a:pPr indent="0" lvl="0" marL="0" rtl="0" algn="l">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indent="0" lvl="0" marL="0" rtl="0" algn="l">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B. If students ask about words, give simple definitions.</a:t>
            </a:r>
            <a:endParaRPr>
              <a:solidFill>
                <a:schemeClr val="dk1"/>
              </a:solidFill>
            </a:endParaRPr>
          </a:p>
          <a:p>
            <a:pPr indent="0" lvl="0" marL="0" rtl="0" algn="l">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paragraphs from the story and act out the scene.</a:t>
            </a:r>
            <a:endParaRPr sz="1200"/>
          </a:p>
          <a:p>
            <a:pPr indent="0" lvl="0" marL="0" rtl="0" algn="l">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indent="0" lvl="0" marL="0" rtl="0" algn="l">
              <a:spcBef>
                <a:spcPts val="0"/>
              </a:spcBef>
              <a:spcAft>
                <a:spcPts val="0"/>
              </a:spcAft>
              <a:buClr>
                <a:schemeClr val="dk1"/>
              </a:buClr>
              <a:buSzPts val="1200"/>
              <a:buFont typeface="Verdana"/>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16: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5D. Bible Reading</a:t>
            </a:r>
            <a:endParaRPr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B. If students ask about words, give simple definitions.</a:t>
            </a:r>
            <a:endParaRPr>
              <a:solidFill>
                <a:schemeClr val="dk1"/>
              </a:solidFill>
            </a:endParaRPr>
          </a:p>
          <a:p>
            <a:pPr indent="0" lvl="0" marL="0" rtl="0" algn="l">
              <a:spcBef>
                <a:spcPts val="0"/>
              </a:spcBef>
              <a:spcAft>
                <a:spcPts val="0"/>
              </a:spcAft>
              <a:buClr>
                <a:schemeClr val="dk1"/>
              </a:buClr>
              <a:buSzPts val="1200"/>
              <a:buFont typeface="Arial"/>
              <a:buNone/>
            </a:pPr>
            <a:r>
              <a:t/>
            </a:r>
            <a:endParaRPr>
              <a:solidFill>
                <a:schemeClr val="dk1"/>
              </a:solidFill>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paragraphs from the story and act out the scene.</a:t>
            </a:r>
            <a:endParaRPr sz="1200"/>
          </a:p>
          <a:p>
            <a:pPr indent="0" lvl="0" marL="0" rtl="0" algn="l">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302" name="Google Shape;302;p1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303" name="Google Shape;30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99a22d6e93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299a22d6e93_0_2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5</a:t>
            </a:r>
            <a:r>
              <a:rPr b="1" lang="en-US">
                <a:solidFill>
                  <a:srgbClr val="4472C4"/>
                </a:solidFill>
              </a:rPr>
              <a:t>E</a:t>
            </a:r>
            <a:r>
              <a:rPr b="1" lang="en-US" sz="1200">
                <a:solidFill>
                  <a:srgbClr val="4472C4"/>
                </a:solidFill>
                <a:latin typeface="Verdana"/>
                <a:ea typeface="Verdana"/>
                <a:cs typeface="Verdana"/>
                <a:sym typeface="Verdana"/>
              </a:rPr>
              <a:t>. Bible Reading</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B. If students ask about words, give simple definitions.</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paragraphs from the story and act out the scene.</a:t>
            </a:r>
            <a:endParaRPr sz="1200"/>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313" name="Google Shape;313;g299a22d6e93_0_21: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314" name="Google Shape;314;g299a22d6e93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2: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Pray</a:t>
            </a:r>
            <a:r>
              <a:rPr b="1" lang="en-US" sz="1200">
                <a:latin typeface="Verdana"/>
                <a:ea typeface="Verdana"/>
                <a:cs typeface="Verdana"/>
                <a:sym typeface="Verdana"/>
              </a:rPr>
              <a:t> </a:t>
            </a:r>
            <a:endParaRPr sz="1200"/>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Pray for the class. You may want to thank the Lord for</a:t>
            </a:r>
            <a:r>
              <a:rPr lang="en-US"/>
              <a:t> the gift of His Son.</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Check homework and review.</a:t>
            </a:r>
            <a:endParaRPr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Ask students to read aloud or recite their homework from the last class. Check written work.</a:t>
            </a:r>
            <a:endParaRPr/>
          </a:p>
          <a:p>
            <a:pPr indent="0" lvl="0" marL="0" rtl="0" algn="l">
              <a:spcBef>
                <a:spcPts val="0"/>
              </a:spcBef>
              <a:spcAft>
                <a:spcPts val="0"/>
              </a:spcAft>
              <a:buClr>
                <a:schemeClr val="dk1"/>
              </a:buClr>
              <a:buSzPts val="1200"/>
              <a:buFont typeface="Calibri"/>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Calibri"/>
              <a:buNone/>
            </a:pPr>
            <a:r>
              <a:rPr lang="en-US" sz="1200">
                <a:latin typeface="Verdana"/>
                <a:ea typeface="Verdana"/>
                <a:cs typeface="Verdana"/>
                <a:sym typeface="Verdana"/>
              </a:rPr>
              <a:t>Review the main points of the previous lesson and ask if there are any questions.</a:t>
            </a:r>
            <a:endParaRPr/>
          </a:p>
          <a:p>
            <a:pPr indent="0" lvl="0" marL="0" rtl="0" algn="l">
              <a:spcBef>
                <a:spcPts val="0"/>
              </a:spcBef>
              <a:spcAft>
                <a:spcPts val="0"/>
              </a:spcAft>
              <a:buClr>
                <a:schemeClr val="dk1"/>
              </a:buClr>
              <a:buSzPts val="1200"/>
              <a:buFont typeface="Calibri"/>
              <a:buNone/>
            </a:pPr>
            <a:r>
              <a:t/>
            </a:r>
            <a:endParaRPr sz="1200">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Calibri"/>
              <a:buNone/>
            </a:pPr>
            <a:r>
              <a:rPr lang="en-US" sz="1200">
                <a:latin typeface="Verdana"/>
                <a:ea typeface="Verdana"/>
                <a:cs typeface="Verdana"/>
                <a:sym typeface="Verdana"/>
              </a:rPr>
              <a:t>Be sure they have read </a:t>
            </a:r>
            <a:r>
              <a:rPr lang="en-US" sz="1200" u="none">
                <a:latin typeface="Verdana"/>
                <a:ea typeface="Verdana"/>
                <a:cs typeface="Verdana"/>
                <a:sym typeface="Verdana"/>
              </a:rPr>
              <a:t>the Bible passage in </a:t>
            </a:r>
            <a:r>
              <a:rPr lang="en-US" sz="1200">
                <a:latin typeface="Verdana"/>
                <a:ea typeface="Verdana"/>
                <a:cs typeface="Verdana"/>
                <a:sym typeface="Verdana"/>
              </a:rPr>
              <a:t>their native languages in preparation for the lesson.</a:t>
            </a:r>
            <a:endParaRPr/>
          </a:p>
          <a:p>
            <a:pPr indent="0" lvl="0" marL="0" marR="0" rtl="0" algn="l">
              <a:lnSpc>
                <a:spcPct val="100000"/>
              </a:lnSpc>
              <a:spcBef>
                <a:spcPts val="0"/>
              </a:spcBef>
              <a:spcAft>
                <a:spcPts val="0"/>
              </a:spcAft>
              <a:buClr>
                <a:schemeClr val="dk1"/>
              </a:buClr>
              <a:buSzPts val="1200"/>
              <a:buFont typeface="Calibri"/>
              <a:buNone/>
            </a:pPr>
            <a:r>
              <a:t/>
            </a:r>
            <a:endParaRPr sz="1200">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rtl="0" algn="l">
              <a:spcBef>
                <a:spcPts val="0"/>
              </a:spcBef>
              <a:spcAft>
                <a:spcPts val="0"/>
              </a:spcAft>
              <a:buClr>
                <a:schemeClr val="dk1"/>
              </a:buClr>
              <a:buSzPts val="1200"/>
              <a:buFont typeface="Calibri"/>
              <a:buNone/>
            </a:pPr>
            <a:r>
              <a:t/>
            </a:r>
            <a:endParaRPr/>
          </a:p>
        </p:txBody>
      </p:sp>
      <p:sp>
        <p:nvSpPr>
          <p:cNvPr id="97" name="Google Shape;97;p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98" name="Google Shape;9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99a22d6e93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g299a22d6e93_0_3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5</a:t>
            </a:r>
            <a:r>
              <a:rPr b="1" lang="en-US">
                <a:solidFill>
                  <a:srgbClr val="4472C4"/>
                </a:solidFill>
              </a:rPr>
              <a:t>F</a:t>
            </a:r>
            <a:r>
              <a:rPr b="1" lang="en-US" sz="1200">
                <a:solidFill>
                  <a:srgbClr val="4472C4"/>
                </a:solidFill>
                <a:latin typeface="Verdana"/>
                <a:ea typeface="Verdana"/>
                <a:cs typeface="Verdana"/>
                <a:sym typeface="Verdana"/>
              </a:rPr>
              <a:t>. Bible Reading</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B. If students ask about words, give simple definitions.</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paragraphs from the story and act out the scene.</a:t>
            </a:r>
            <a:endParaRPr sz="1200"/>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325" name="Google Shape;325;g299a22d6e93_0_35: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326" name="Google Shape;326;g299a22d6e93_0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17: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5</a:t>
            </a:r>
            <a:r>
              <a:rPr b="1" lang="en-US">
                <a:solidFill>
                  <a:srgbClr val="4472C4"/>
                </a:solidFill>
              </a:rPr>
              <a:t>G</a:t>
            </a:r>
            <a:r>
              <a:rPr b="1" lang="en-US" sz="1200">
                <a:solidFill>
                  <a:srgbClr val="4472C4"/>
                </a:solidFill>
                <a:latin typeface="Verdana"/>
                <a:ea typeface="Verdana"/>
                <a:cs typeface="Verdana"/>
                <a:sym typeface="Verdana"/>
              </a:rPr>
              <a:t>. Bible Reading Questions</a:t>
            </a:r>
            <a:endParaRPr sz="1200"/>
          </a:p>
          <a:p>
            <a:pPr indent="0" lvl="0" marL="0" rtl="0" algn="l">
              <a:spcBef>
                <a:spcPts val="0"/>
              </a:spcBef>
              <a:spcAft>
                <a:spcPts val="0"/>
              </a:spcAft>
              <a:buClr>
                <a:schemeClr val="dk1"/>
              </a:buClr>
              <a:buSzPts val="1200"/>
              <a:buFont typeface="Verdana"/>
              <a:buNone/>
            </a:pPr>
            <a:r>
              <a:t/>
            </a:r>
            <a:endParaRPr b="1"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Ask the questions and discuss as a group. </a:t>
            </a:r>
            <a:endParaRPr/>
          </a:p>
          <a:p>
            <a:pPr indent="0" lvl="0" marL="0" rtl="0" algn="l">
              <a:spcBef>
                <a:spcPts val="0"/>
              </a:spcBef>
              <a:spcAft>
                <a:spcPts val="0"/>
              </a:spcAft>
              <a:buClr>
                <a:schemeClr val="dk1"/>
              </a:buClr>
              <a:buSzPts val="1200"/>
              <a:buFont typeface="Verdana"/>
              <a:buNone/>
            </a:pPr>
            <a:r>
              <a:t/>
            </a:r>
            <a:endParaRPr b="1"/>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Answers:</a:t>
            </a:r>
            <a:endParaRPr sz="1200"/>
          </a:p>
          <a:p>
            <a:pPr indent="0" lvl="0" marL="0" rtl="0" algn="l">
              <a:spcBef>
                <a:spcPts val="0"/>
              </a:spcBef>
              <a:spcAft>
                <a:spcPts val="0"/>
              </a:spcAft>
              <a:buNone/>
            </a:pPr>
            <a:r>
              <a:rPr lang="en-US"/>
              <a:t>1. </a:t>
            </a:r>
            <a:r>
              <a:rPr lang="en-US"/>
              <a:t>Jesus was born in the town of Bethlehem </a:t>
            </a:r>
            <a:r>
              <a:rPr lang="en-US" sz="1200">
                <a:latin typeface="Verdana"/>
                <a:ea typeface="Verdana"/>
                <a:cs typeface="Verdana"/>
                <a:sym typeface="Verdana"/>
              </a:rPr>
              <a:t>.</a:t>
            </a:r>
            <a:endParaRPr/>
          </a:p>
          <a:p>
            <a:pPr indent="0" lvl="0" marL="0" rtl="0" algn="l">
              <a:spcBef>
                <a:spcPts val="0"/>
              </a:spcBef>
              <a:spcAft>
                <a:spcPts val="0"/>
              </a:spcAft>
              <a:buNone/>
            </a:pPr>
            <a:r>
              <a:rPr lang="en-US"/>
              <a:t>2. Mary laid the baby in a box where cattle are fed.  </a:t>
            </a:r>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Answers will vary for </a:t>
            </a:r>
            <a:r>
              <a:rPr lang="en-US"/>
              <a:t>3</a:t>
            </a:r>
            <a:r>
              <a:rPr lang="en-US" sz="1200">
                <a:latin typeface="Verdana"/>
                <a:ea typeface="Verdana"/>
                <a:cs typeface="Verdana"/>
                <a:sym typeface="Verdana"/>
              </a:rPr>
              <a:t>-6.</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337" name="Google Shape;337;p1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338" name="Google Shape;33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8: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400"/>
              <a:buFont typeface="Verdana"/>
              <a:buNone/>
            </a:pPr>
            <a:r>
              <a:rPr b="1" lang="en-US" sz="1200">
                <a:solidFill>
                  <a:srgbClr val="4472C4"/>
                </a:solidFill>
                <a:latin typeface="Verdana"/>
                <a:ea typeface="Verdana"/>
                <a:cs typeface="Verdana"/>
                <a:sym typeface="Verdana"/>
              </a:rPr>
              <a:t>6A. Activities – </a:t>
            </a:r>
            <a:r>
              <a:rPr lang="en-US" sz="1200">
                <a:solidFill>
                  <a:srgbClr val="4472C4"/>
                </a:solidFill>
                <a:latin typeface="Verdana"/>
                <a:ea typeface="Verdana"/>
                <a:cs typeface="Verdana"/>
                <a:sym typeface="Verdana"/>
              </a:rPr>
              <a:t>Listening to pronunciation words with /</a:t>
            </a:r>
            <a:r>
              <a:rPr lang="en-US">
                <a:solidFill>
                  <a:srgbClr val="4472C4"/>
                </a:solidFill>
              </a:rPr>
              <a:t>u</a:t>
            </a:r>
            <a:r>
              <a:rPr lang="en-US" sz="1200">
                <a:solidFill>
                  <a:srgbClr val="4472C4"/>
                </a:solidFill>
                <a:latin typeface="Verdana"/>
                <a:ea typeface="Verdana"/>
                <a:cs typeface="Verdana"/>
                <a:sym typeface="Verdana"/>
              </a:rPr>
              <a:t>/ and /o/ sounds.</a:t>
            </a:r>
            <a:endParaRPr/>
          </a:p>
          <a:p>
            <a:pPr indent="0" lvl="0" marL="0" rtl="0" algn="l">
              <a:lnSpc>
                <a:spcPct val="100000"/>
              </a:lnSpc>
              <a:spcBef>
                <a:spcPts val="0"/>
              </a:spcBef>
              <a:spcAft>
                <a:spcPts val="0"/>
              </a:spcAft>
              <a:buClr>
                <a:schemeClr val="dk1"/>
              </a:buClr>
              <a:buSzPts val="1400"/>
              <a:buFont typeface="Verdana"/>
              <a:buNone/>
            </a:pPr>
            <a:r>
              <a:t/>
            </a:r>
            <a:endParaRPr sz="1200">
              <a:solidFill>
                <a:srgbClr val="4472C4"/>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rPr lang="en-US" sz="1000">
                <a:latin typeface="Verdana"/>
                <a:ea typeface="Verdana"/>
                <a:cs typeface="Verdana"/>
                <a:sym typeface="Verdana"/>
              </a:rPr>
              <a:t>Read the script below at least twice as students listen and answer the questions. The students should NOT look at the script.</a:t>
            </a:r>
            <a:endParaRPr/>
          </a:p>
          <a:p>
            <a:pPr indent="0" lvl="0" marL="0" rtl="0" algn="l">
              <a:lnSpc>
                <a:spcPct val="100000"/>
              </a:lnSpc>
              <a:spcBef>
                <a:spcPts val="0"/>
              </a:spcBef>
              <a:spcAft>
                <a:spcPts val="0"/>
              </a:spcAft>
              <a:buClr>
                <a:schemeClr val="dk1"/>
              </a:buClr>
              <a:buSzPts val="1400"/>
              <a:buFont typeface="Verdana"/>
              <a:buNone/>
            </a:pPr>
            <a:r>
              <a:t/>
            </a:r>
            <a:endParaRPr sz="1000">
              <a:latin typeface="Verdana"/>
              <a:ea typeface="Verdana"/>
              <a:cs typeface="Verdana"/>
              <a:sym typeface="Verdana"/>
            </a:endParaRPr>
          </a:p>
          <a:p>
            <a:pPr indent="0" lvl="0" marL="0" rtl="0" algn="l">
              <a:spcBef>
                <a:spcPts val="0"/>
              </a:spcBef>
              <a:spcAft>
                <a:spcPts val="0"/>
              </a:spcAft>
              <a:buClr>
                <a:schemeClr val="dk1"/>
              </a:buClr>
              <a:buSzPts val="1000"/>
              <a:buFont typeface="Verdana"/>
              <a:buNone/>
            </a:pPr>
            <a:r>
              <a:rPr lang="en-US" sz="1000"/>
              <a:t>“I always love when I get to go see my uncle and aunt in Chicago! Every Christmas my family and I drive hours to go spend time them. We don’t see them often, but when we do we bring plenty of presents! This Christmas we are bringing furry socks and two brand new </a:t>
            </a:r>
            <a:r>
              <a:rPr lang="en-US" sz="1000"/>
              <a:t>wooden</a:t>
            </a:r>
            <a:r>
              <a:rPr lang="en-US" sz="1000"/>
              <a:t> bats for my cousins who love to play baseball. Before we even shut the front door to their house, they bring us hot cocoa which always warms us up. This year is a special one because it is the first year we get to celebrate Christmas with my newly born sister. My parents named her “Mary”, because she was born just a couple weeks before Christmas and we know God has a special plan for her life. When we come together as a family, we eat dinner together under the Christmas lights hanged up around the house and try our luck at guessing </a:t>
            </a:r>
            <a:r>
              <a:rPr lang="en-US" sz="1000"/>
              <a:t>what</a:t>
            </a:r>
            <a:r>
              <a:rPr lang="en-US" sz="1000"/>
              <a:t> our wrapped presents in the living room are. I don’t know what I’ll get this year, but last year my uncle got me a cup filled with five tickets to go to a Chicago Bulls basketball game!”</a:t>
            </a:r>
            <a:endParaRPr b="0" sz="1000">
              <a:latin typeface="Verdana"/>
              <a:ea typeface="Verdana"/>
              <a:cs typeface="Verdana"/>
              <a:sym typeface="Verdana"/>
            </a:endParaRPr>
          </a:p>
          <a:p>
            <a:pPr indent="0" lvl="0" marL="0" rtl="0" algn="l">
              <a:spcBef>
                <a:spcPts val="0"/>
              </a:spcBef>
              <a:spcAft>
                <a:spcPts val="0"/>
              </a:spcAft>
              <a:buClr>
                <a:schemeClr val="dk1"/>
              </a:buClr>
              <a:buSzPts val="1000"/>
              <a:buFont typeface="Verdana"/>
              <a:buNone/>
            </a:pPr>
            <a:r>
              <a:rPr b="1" lang="en-US" sz="1000">
                <a:latin typeface="Verdana"/>
                <a:ea typeface="Verdana"/>
                <a:cs typeface="Verdana"/>
                <a:sym typeface="Verdana"/>
              </a:rPr>
              <a:t>Answers </a:t>
            </a:r>
            <a:r>
              <a:rPr lang="en-US" sz="1000">
                <a:latin typeface="Verdana"/>
                <a:ea typeface="Verdana"/>
                <a:cs typeface="Verdana"/>
                <a:sym typeface="Verdana"/>
              </a:rPr>
              <a:t>1. </a:t>
            </a:r>
            <a:r>
              <a:rPr b="1" lang="en-US" sz="1000"/>
              <a:t>Hot</a:t>
            </a:r>
            <a:r>
              <a:rPr b="1" lang="en-US" sz="1000">
                <a:latin typeface="Verdana"/>
                <a:ea typeface="Verdana"/>
                <a:cs typeface="Verdana"/>
                <a:sym typeface="Verdana"/>
              </a:rPr>
              <a:t>, </a:t>
            </a:r>
            <a:r>
              <a:rPr b="1" lang="en-US" sz="1000"/>
              <a:t>warms</a:t>
            </a:r>
            <a:r>
              <a:rPr lang="en-US" sz="1000">
                <a:latin typeface="Verdana"/>
                <a:ea typeface="Verdana"/>
                <a:cs typeface="Verdana"/>
                <a:sym typeface="Verdana"/>
              </a:rPr>
              <a:t> 2. </a:t>
            </a:r>
            <a:r>
              <a:rPr b="1" lang="en-US" sz="1000"/>
              <a:t>uncle</a:t>
            </a:r>
            <a:r>
              <a:rPr b="1" lang="en-US" sz="1000">
                <a:latin typeface="Verdana"/>
                <a:ea typeface="Verdana"/>
                <a:cs typeface="Verdana"/>
                <a:sym typeface="Verdana"/>
              </a:rPr>
              <a:t>, </a:t>
            </a:r>
            <a:r>
              <a:rPr b="1" lang="en-US" sz="1000"/>
              <a:t>aunt</a:t>
            </a:r>
            <a:r>
              <a:rPr b="1" lang="en-US" sz="1000">
                <a:latin typeface="Verdana"/>
                <a:ea typeface="Verdana"/>
                <a:cs typeface="Verdana"/>
                <a:sym typeface="Verdana"/>
              </a:rPr>
              <a:t>, </a:t>
            </a:r>
            <a:r>
              <a:rPr b="1" lang="en-US" sz="1000"/>
              <a:t>Christmas</a:t>
            </a:r>
            <a:r>
              <a:rPr lang="en-US" sz="1000">
                <a:latin typeface="Verdana"/>
                <a:ea typeface="Verdana"/>
                <a:cs typeface="Verdana"/>
                <a:sym typeface="Verdana"/>
              </a:rPr>
              <a:t> 3. </a:t>
            </a:r>
            <a:r>
              <a:rPr b="1" lang="en-US" sz="1000">
                <a:latin typeface="Verdana"/>
                <a:ea typeface="Verdana"/>
                <a:cs typeface="Verdana"/>
                <a:sym typeface="Verdana"/>
              </a:rPr>
              <a:t>s</a:t>
            </a:r>
            <a:r>
              <a:rPr b="1" lang="en-US" sz="1000"/>
              <a:t>ocks</a:t>
            </a:r>
            <a:r>
              <a:rPr b="1" lang="en-US" sz="1000">
                <a:latin typeface="Verdana"/>
                <a:ea typeface="Verdana"/>
                <a:cs typeface="Verdana"/>
                <a:sym typeface="Verdana"/>
              </a:rPr>
              <a:t>, </a:t>
            </a:r>
            <a:r>
              <a:rPr b="1" lang="en-US" sz="1000"/>
              <a:t>baseball</a:t>
            </a:r>
            <a:r>
              <a:rPr b="1" lang="en-US" sz="1000">
                <a:latin typeface="Verdana"/>
                <a:ea typeface="Verdana"/>
                <a:cs typeface="Verdana"/>
                <a:sym typeface="Verdana"/>
              </a:rPr>
              <a:t> </a:t>
            </a:r>
            <a:r>
              <a:rPr lang="en-US" sz="1000">
                <a:latin typeface="Verdana"/>
                <a:ea typeface="Verdana"/>
                <a:cs typeface="Verdana"/>
                <a:sym typeface="Verdana"/>
              </a:rPr>
              <a:t>4. </a:t>
            </a:r>
            <a:r>
              <a:rPr b="1" lang="en-US" sz="1000"/>
              <a:t>luck</a:t>
            </a:r>
            <a:r>
              <a:rPr b="1" lang="en-US" sz="1000">
                <a:latin typeface="Verdana"/>
                <a:ea typeface="Verdana"/>
                <a:cs typeface="Verdana"/>
                <a:sym typeface="Verdana"/>
              </a:rPr>
              <a:t>,</a:t>
            </a:r>
            <a:r>
              <a:rPr b="1" lang="en-US" sz="1000"/>
              <a:t> presents</a:t>
            </a:r>
            <a:r>
              <a:rPr b="1" lang="en-US" sz="1000">
                <a:latin typeface="Verdana"/>
                <a:ea typeface="Verdana"/>
                <a:cs typeface="Verdana"/>
                <a:sym typeface="Verdana"/>
              </a:rPr>
              <a:t> </a:t>
            </a:r>
            <a:r>
              <a:rPr lang="en-US" sz="1000">
                <a:latin typeface="Verdana"/>
                <a:ea typeface="Verdana"/>
                <a:cs typeface="Verdana"/>
                <a:sym typeface="Verdana"/>
              </a:rPr>
              <a:t>5. </a:t>
            </a:r>
            <a:r>
              <a:rPr b="1" lang="en-US" sz="1000"/>
              <a:t>cup</a:t>
            </a:r>
            <a:r>
              <a:rPr b="1" lang="en-US" sz="1000">
                <a:latin typeface="Verdana"/>
                <a:ea typeface="Verdana"/>
                <a:cs typeface="Verdana"/>
                <a:sym typeface="Verdana"/>
              </a:rPr>
              <a:t>,</a:t>
            </a:r>
            <a:r>
              <a:rPr lang="en-US" sz="1000">
                <a:latin typeface="Verdana"/>
                <a:ea typeface="Verdana"/>
                <a:cs typeface="Verdana"/>
                <a:sym typeface="Verdana"/>
              </a:rPr>
              <a:t> </a:t>
            </a:r>
            <a:r>
              <a:rPr b="1" lang="en-US" sz="1000"/>
              <a:t>tickets</a:t>
            </a:r>
            <a:r>
              <a:rPr b="1" lang="en-US" sz="1000">
                <a:latin typeface="Verdana"/>
                <a:ea typeface="Verdana"/>
                <a:cs typeface="Verdana"/>
                <a:sym typeface="Verdana"/>
              </a:rPr>
              <a:t> </a:t>
            </a:r>
            <a:r>
              <a:rPr lang="en-US" sz="1000">
                <a:latin typeface="Verdana"/>
                <a:ea typeface="Verdana"/>
                <a:cs typeface="Verdana"/>
                <a:sym typeface="Verdana"/>
              </a:rPr>
              <a:t>6. </a:t>
            </a:r>
            <a:r>
              <a:rPr b="1" lang="en-US" sz="1000"/>
              <a:t>ate</a:t>
            </a:r>
            <a:r>
              <a:rPr lang="en-US" sz="1000">
                <a:latin typeface="Verdana"/>
                <a:ea typeface="Verdana"/>
                <a:cs typeface="Verdana"/>
                <a:sym typeface="Verdana"/>
              </a:rPr>
              <a:t>, </a:t>
            </a:r>
            <a:r>
              <a:rPr b="1" lang="en-US" sz="1000"/>
              <a:t>under</a:t>
            </a:r>
            <a:r>
              <a:rPr b="1" lang="en-US" sz="1000">
                <a:latin typeface="Verdana"/>
                <a:ea typeface="Verdana"/>
                <a:cs typeface="Verdana"/>
                <a:sym typeface="Verdana"/>
              </a:rPr>
              <a:t>, </a:t>
            </a:r>
            <a:r>
              <a:rPr b="1" lang="en-US" sz="1000"/>
              <a:t>Christmas</a:t>
            </a:r>
            <a:endParaRPr sz="1000">
              <a:latin typeface="Verdana"/>
              <a:ea typeface="Verdana"/>
              <a:cs typeface="Verdana"/>
              <a:sym typeface="Verdana"/>
            </a:endParaRPr>
          </a:p>
          <a:p>
            <a:pPr indent="0" lvl="0" marL="0" rtl="0" algn="l">
              <a:spcBef>
                <a:spcPts val="0"/>
              </a:spcBef>
              <a:spcAft>
                <a:spcPts val="0"/>
              </a:spcAft>
              <a:buClr>
                <a:schemeClr val="dk1"/>
              </a:buClr>
              <a:buSzPts val="1000"/>
              <a:buFont typeface="Verdana"/>
              <a:buNone/>
            </a:pPr>
            <a:r>
              <a:t/>
            </a:r>
            <a:endParaRPr sz="1000">
              <a:latin typeface="Verdana"/>
              <a:ea typeface="Verdana"/>
              <a:cs typeface="Verdana"/>
              <a:sym typeface="Verdana"/>
            </a:endParaRPr>
          </a:p>
          <a:p>
            <a:pPr indent="0" lvl="0" marL="0" rtl="0" algn="l">
              <a:spcBef>
                <a:spcPts val="0"/>
              </a:spcBef>
              <a:spcAft>
                <a:spcPts val="0"/>
              </a:spcAft>
              <a:buClr>
                <a:schemeClr val="dk1"/>
              </a:buClr>
              <a:buSzPts val="1000"/>
              <a:buFont typeface="Verdana"/>
              <a:buNone/>
            </a:pPr>
            <a:r>
              <a:t/>
            </a:r>
            <a:endParaRPr sz="1000">
              <a:latin typeface="Verdana"/>
              <a:ea typeface="Verdana"/>
              <a:cs typeface="Verdana"/>
              <a:sym typeface="Verdana"/>
            </a:endParaRPr>
          </a:p>
          <a:p>
            <a:pPr indent="0" lvl="0" marL="0" rtl="0" algn="l">
              <a:spcBef>
                <a:spcPts val="0"/>
              </a:spcBef>
              <a:spcAft>
                <a:spcPts val="0"/>
              </a:spcAft>
              <a:buClr>
                <a:schemeClr val="dk1"/>
              </a:buClr>
              <a:buSzPts val="1000"/>
              <a:buFont typeface="Verdana"/>
              <a:buNone/>
            </a:pPr>
            <a:r>
              <a:t/>
            </a:r>
            <a:endParaRPr sz="10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347" name="Google Shape;34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19:notes"/>
          <p:cNvSpPr txBox="1"/>
          <p:nvPr>
            <p:ph idx="1" type="body"/>
          </p:nvPr>
        </p:nvSpPr>
        <p:spPr>
          <a:xfrm>
            <a:off x="701040" y="4473891"/>
            <a:ext cx="5608200" cy="3660599"/>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Clr>
                <a:schemeClr val="dk1"/>
              </a:buClr>
              <a:buSzPts val="1400"/>
              <a:buFont typeface="Verdana"/>
              <a:buNone/>
            </a:pPr>
            <a:r>
              <a:rPr b="1" lang="en-US">
                <a:solidFill>
                  <a:schemeClr val="accent5"/>
                </a:solidFill>
                <a:latin typeface="Verdana"/>
                <a:ea typeface="Verdana"/>
                <a:cs typeface="Verdana"/>
                <a:sym typeface="Verdana"/>
              </a:rPr>
              <a:t>6B. Activities – Pair Work Partner A</a:t>
            </a:r>
            <a:endParaRPr/>
          </a:p>
          <a:p>
            <a:pPr indent="0" lvl="0" marL="0" rtl="0" algn="l">
              <a:lnSpc>
                <a:spcPct val="100000"/>
              </a:lnSpc>
              <a:spcBef>
                <a:spcPts val="0"/>
              </a:spcBef>
              <a:spcAft>
                <a:spcPts val="0"/>
              </a:spcAft>
              <a:buClr>
                <a:schemeClr val="dk1"/>
              </a:buClr>
              <a:buSzPts val="1400"/>
              <a:buFont typeface="Verdana"/>
              <a:buNone/>
            </a:pPr>
            <a:r>
              <a:t/>
            </a:r>
            <a:endParaRPr b="1">
              <a:solidFill>
                <a:schemeClr val="accent5"/>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rPr b="1" lang="en-US">
                <a:latin typeface="Verdana"/>
                <a:ea typeface="Verdana"/>
                <a:cs typeface="Verdana"/>
                <a:sym typeface="Verdana"/>
              </a:rPr>
              <a:t>Role-Play between a </a:t>
            </a:r>
            <a:r>
              <a:rPr b="1" lang="en-US"/>
              <a:t>detective</a:t>
            </a:r>
            <a:r>
              <a:rPr b="1" lang="en-US">
                <a:latin typeface="Verdana"/>
                <a:ea typeface="Verdana"/>
                <a:cs typeface="Verdana"/>
                <a:sym typeface="Verdana"/>
              </a:rPr>
              <a:t> and a </a:t>
            </a:r>
            <a:r>
              <a:rPr b="1" lang="en-US"/>
              <a:t>witness</a:t>
            </a:r>
            <a:r>
              <a:rPr b="1" lang="en-US">
                <a:latin typeface="Verdana"/>
                <a:ea typeface="Verdana"/>
                <a:cs typeface="Verdana"/>
                <a:sym typeface="Verdana"/>
              </a:rPr>
              <a:t>.</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t/>
            </a:r>
            <a:endParaRPr b="0">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Calibri"/>
              <a:buNone/>
            </a:pPr>
            <a:r>
              <a:rPr lang="en-US">
                <a:latin typeface="Verdana"/>
                <a:ea typeface="Verdana"/>
                <a:cs typeface="Verdana"/>
                <a:sym typeface="Verdana"/>
              </a:rPr>
              <a:t>Partner A will play the part of a </a:t>
            </a:r>
            <a:r>
              <a:rPr lang="en-US"/>
              <a:t>detective</a:t>
            </a:r>
            <a:r>
              <a:rPr lang="en-US">
                <a:latin typeface="Verdana"/>
                <a:ea typeface="Verdana"/>
                <a:cs typeface="Verdana"/>
                <a:sym typeface="Verdana"/>
              </a:rPr>
              <a:t> talking to a </a:t>
            </a:r>
            <a:r>
              <a:rPr lang="en-US"/>
              <a:t>witness</a:t>
            </a:r>
            <a:r>
              <a:rPr lang="en-US">
                <a:latin typeface="Verdana"/>
                <a:ea typeface="Verdana"/>
                <a:cs typeface="Verdana"/>
                <a:sym typeface="Verdana"/>
              </a:rPr>
              <a:t>. Partner A will ask questions from this slide and write Partner B’s answers.</a:t>
            </a:r>
            <a:endParaRPr/>
          </a:p>
          <a:p>
            <a:pPr indent="0" lvl="0" marL="0" rtl="0" algn="l">
              <a:lnSpc>
                <a:spcPct val="100000"/>
              </a:lnSpc>
              <a:spcBef>
                <a:spcPts val="0"/>
              </a:spcBef>
              <a:spcAft>
                <a:spcPts val="0"/>
              </a:spcAft>
              <a:buClr>
                <a:schemeClr val="dk1"/>
              </a:buClr>
              <a:buSzPts val="1400"/>
              <a:buFont typeface="Verdana"/>
              <a:buNone/>
            </a:pPr>
            <a:r>
              <a:rPr lang="en-US">
                <a:solidFill>
                  <a:schemeClr val="dk1"/>
                </a:solidFill>
                <a:latin typeface="Verdana"/>
                <a:ea typeface="Verdana"/>
                <a:cs typeface="Verdana"/>
                <a:sym typeface="Verdana"/>
              </a:rPr>
              <a:t>Check answers for correct grammar and punctuation. Answers will vary.</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t/>
            </a:r>
            <a:endParaRPr b="0">
              <a:latin typeface="Verdana"/>
              <a:ea typeface="Verdana"/>
              <a:cs typeface="Verdana"/>
              <a:sym typeface="Verdana"/>
            </a:endParaRPr>
          </a:p>
        </p:txBody>
      </p:sp>
      <p:sp>
        <p:nvSpPr>
          <p:cNvPr id="357" name="Google Shape;357;p19:notes"/>
          <p:cNvSpPr txBox="1"/>
          <p:nvPr>
            <p:ph idx="11" type="ftr"/>
          </p:nvPr>
        </p:nvSpPr>
        <p:spPr>
          <a:xfrm>
            <a:off x="0" y="8829967"/>
            <a:ext cx="3037800" cy="466200"/>
          </a:xfrm>
          <a:prstGeom prst="rect">
            <a:avLst/>
          </a:prstGeom>
          <a:noFill/>
          <a:ln>
            <a:noFill/>
          </a:ln>
        </p:spPr>
        <p:txBody>
          <a:bodyPr anchorCtr="0" anchor="b" bIns="46550" lIns="93150" spcFirstLastPara="1" rIns="93150" wrap="square" tIns="46550">
            <a:noAutofit/>
          </a:bodyPr>
          <a:lstStyle/>
          <a:p>
            <a:pPr indent="0" lvl="0" marL="0" marR="0" rtl="0" algn="l">
              <a:lnSpc>
                <a:spcPct val="100000"/>
              </a:lnSpc>
              <a:spcBef>
                <a:spcPts val="0"/>
              </a:spcBef>
              <a:spcAft>
                <a:spcPts val="0"/>
              </a:spcAft>
              <a:buClr>
                <a:srgbClr val="000000"/>
              </a:buClr>
              <a:buSzPts val="1400"/>
              <a:buFont typeface="Arial"/>
              <a:buNone/>
            </a:pPr>
            <a:r>
              <a:rPr lang="en-US"/>
              <a:t>©2020-2024 Literacy International</a:t>
            </a:r>
            <a:endParaRPr/>
          </a:p>
        </p:txBody>
      </p:sp>
      <p:sp>
        <p:nvSpPr>
          <p:cNvPr id="358" name="Google Shape;358;p19:notes"/>
          <p:cNvSpPr txBox="1"/>
          <p:nvPr>
            <p:ph idx="12" type="sldNum"/>
          </p:nvPr>
        </p:nvSpPr>
        <p:spPr>
          <a:xfrm>
            <a:off x="3970938" y="8829967"/>
            <a:ext cx="3037800" cy="4662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chemeClr val="dk1"/>
              </a:buClr>
              <a:buSzPts val="1400"/>
              <a:buFont typeface="Verdana"/>
              <a:buNone/>
            </a:pPr>
            <a:fld id="{00000000-1234-1234-1234-123412341234}" type="slidenum">
              <a:rPr lang="en-US">
                <a:latin typeface="Verdana"/>
                <a:ea typeface="Verdana"/>
                <a:cs typeface="Verdana"/>
                <a:sym typeface="Verdana"/>
              </a:rPr>
              <a:t>‹#›</a:t>
            </a:fld>
            <a:endParaRPr>
              <a:latin typeface="Verdana"/>
              <a:ea typeface="Verdana"/>
              <a:cs typeface="Verdana"/>
              <a:sym typeface="Verdan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20:notes"/>
          <p:cNvSpPr txBox="1"/>
          <p:nvPr>
            <p:ph idx="1" type="body"/>
          </p:nvPr>
        </p:nvSpPr>
        <p:spPr>
          <a:xfrm>
            <a:off x="701040" y="4473891"/>
            <a:ext cx="5608320" cy="366061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Clr>
                <a:schemeClr val="dk1"/>
              </a:buClr>
              <a:buSzPts val="1400"/>
              <a:buFont typeface="Verdana"/>
              <a:buNone/>
            </a:pPr>
            <a:r>
              <a:rPr b="1" lang="en-US">
                <a:solidFill>
                  <a:schemeClr val="accent5"/>
                </a:solidFill>
                <a:latin typeface="Verdana"/>
                <a:ea typeface="Verdana"/>
                <a:cs typeface="Verdana"/>
                <a:sym typeface="Verdana"/>
              </a:rPr>
              <a:t>6C. Activities – Pair Work Partner B</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t/>
            </a:r>
            <a:endParaRPr b="1">
              <a:solidFill>
                <a:schemeClr val="accent5"/>
              </a:solidFill>
              <a:latin typeface="Verdana"/>
              <a:ea typeface="Verdana"/>
              <a:cs typeface="Verdana"/>
              <a:sym typeface="Verdana"/>
            </a:endParaRPr>
          </a:p>
          <a:p>
            <a:pPr indent="0" lvl="0" marL="0" rtl="0" algn="l">
              <a:spcBef>
                <a:spcPts val="0"/>
              </a:spcBef>
              <a:spcAft>
                <a:spcPts val="0"/>
              </a:spcAft>
              <a:buNone/>
            </a:pPr>
            <a:r>
              <a:rPr b="1" lang="en-US">
                <a:latin typeface="Verdana"/>
                <a:ea typeface="Verdana"/>
                <a:cs typeface="Verdana"/>
                <a:sym typeface="Verdana"/>
              </a:rPr>
              <a:t>Role-Play between a </a:t>
            </a:r>
            <a:r>
              <a:rPr b="1" lang="en-US"/>
              <a:t>detective</a:t>
            </a:r>
            <a:r>
              <a:rPr b="1" lang="en-US">
                <a:latin typeface="Verdana"/>
                <a:ea typeface="Verdana"/>
                <a:cs typeface="Verdana"/>
                <a:sym typeface="Verdana"/>
              </a:rPr>
              <a:t> and a </a:t>
            </a:r>
            <a:r>
              <a:rPr b="1" lang="en-US"/>
              <a:t>witness</a:t>
            </a:r>
            <a:r>
              <a:rPr b="1" lang="en-US">
                <a:latin typeface="Verdana"/>
                <a:ea typeface="Verdana"/>
                <a:cs typeface="Verdana"/>
                <a:sym typeface="Verdana"/>
              </a:rPr>
              <a:t>.</a:t>
            </a:r>
            <a:endParaRPr>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Calibri"/>
              <a:buNone/>
            </a:pPr>
            <a:r>
              <a:t/>
            </a:r>
            <a:endParaRPr>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Calibri"/>
              <a:buNone/>
            </a:pPr>
            <a:r>
              <a:rPr lang="en-US">
                <a:latin typeface="Verdana"/>
                <a:ea typeface="Verdana"/>
                <a:cs typeface="Verdana"/>
                <a:sym typeface="Verdana"/>
              </a:rPr>
              <a:t>Partner B will play the part of a </a:t>
            </a:r>
            <a:r>
              <a:rPr lang="en-US"/>
              <a:t>witness</a:t>
            </a:r>
            <a:r>
              <a:rPr lang="en-US">
                <a:latin typeface="Verdana"/>
                <a:ea typeface="Verdana"/>
                <a:cs typeface="Verdana"/>
                <a:sym typeface="Verdana"/>
              </a:rPr>
              <a:t>. Partner B will ask questions from this slide and write Partner A’s answers.</a:t>
            </a:r>
            <a:endParaRPr/>
          </a:p>
          <a:p>
            <a:pPr indent="0" lvl="0" marL="0" rtl="0" algn="l">
              <a:lnSpc>
                <a:spcPct val="100000"/>
              </a:lnSpc>
              <a:spcBef>
                <a:spcPts val="0"/>
              </a:spcBef>
              <a:spcAft>
                <a:spcPts val="0"/>
              </a:spcAft>
              <a:buClr>
                <a:schemeClr val="dk1"/>
              </a:buClr>
              <a:buSzPts val="1400"/>
              <a:buFont typeface="Verdana"/>
              <a:buNone/>
            </a:pPr>
            <a:r>
              <a:rPr lang="en-US">
                <a:solidFill>
                  <a:schemeClr val="dk1"/>
                </a:solidFill>
                <a:latin typeface="Verdana"/>
                <a:ea typeface="Verdana"/>
                <a:cs typeface="Verdana"/>
                <a:sym typeface="Verdana"/>
              </a:rPr>
              <a:t>Check answers for correct grammar and punctuation. Answers will vary.</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t/>
            </a:r>
            <a:endParaRPr b="0">
              <a:latin typeface="Verdana"/>
              <a:ea typeface="Verdana"/>
              <a:cs typeface="Verdana"/>
              <a:sym typeface="Verdana"/>
            </a:endParaRPr>
          </a:p>
        </p:txBody>
      </p:sp>
      <p:sp>
        <p:nvSpPr>
          <p:cNvPr id="368" name="Google Shape;368;p20:notes"/>
          <p:cNvSpPr txBox="1"/>
          <p:nvPr>
            <p:ph idx="11" type="ftr"/>
          </p:nvPr>
        </p:nvSpPr>
        <p:spPr>
          <a:xfrm>
            <a:off x="0" y="8829967"/>
            <a:ext cx="3037840" cy="466345"/>
          </a:xfrm>
          <a:prstGeom prst="rect">
            <a:avLst/>
          </a:prstGeom>
          <a:noFill/>
          <a:ln>
            <a:noFill/>
          </a:ln>
        </p:spPr>
        <p:txBody>
          <a:bodyPr anchorCtr="0" anchor="b" bIns="46550" lIns="93150" spcFirstLastPara="1" rIns="93150" wrap="square" tIns="46550">
            <a:noAutofit/>
          </a:bodyPr>
          <a:lstStyle/>
          <a:p>
            <a:pPr indent="0" lvl="0" marL="0" marR="0" rtl="0" algn="l">
              <a:lnSpc>
                <a:spcPct val="100000"/>
              </a:lnSpc>
              <a:spcBef>
                <a:spcPts val="0"/>
              </a:spcBef>
              <a:spcAft>
                <a:spcPts val="0"/>
              </a:spcAft>
              <a:buClr>
                <a:srgbClr val="000000"/>
              </a:buClr>
              <a:buSzPts val="1400"/>
              <a:buFont typeface="Arial"/>
              <a:buNone/>
            </a:pPr>
            <a:r>
              <a:rPr lang="en-US"/>
              <a:t>©2020-2024 Literacy International</a:t>
            </a:r>
            <a:endParaRPr/>
          </a:p>
        </p:txBody>
      </p:sp>
      <p:sp>
        <p:nvSpPr>
          <p:cNvPr id="369" name="Google Shape;369;p20:notes"/>
          <p:cNvSpPr txBox="1"/>
          <p:nvPr>
            <p:ph idx="12" type="sldNum"/>
          </p:nvPr>
        </p:nvSpPr>
        <p:spPr>
          <a:xfrm>
            <a:off x="3970938" y="8829967"/>
            <a:ext cx="3037840" cy="466345"/>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chemeClr val="dk1"/>
              </a:buClr>
              <a:buSzPts val="1400"/>
              <a:buFont typeface="Verdana"/>
              <a:buNone/>
            </a:pPr>
            <a:fld id="{00000000-1234-1234-1234-123412341234}" type="slidenum">
              <a:rPr lang="en-US">
                <a:latin typeface="Verdana"/>
                <a:ea typeface="Verdana"/>
                <a:cs typeface="Verdana"/>
                <a:sym typeface="Verdana"/>
              </a:rPr>
              <a:t>‹#›</a:t>
            </a:fld>
            <a:endParaRPr>
              <a:latin typeface="Verdana"/>
              <a:ea typeface="Verdana"/>
              <a:cs typeface="Verdana"/>
              <a:sym typeface="Verdan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21: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5"/>
              </a:buClr>
              <a:buSzPts val="1200"/>
              <a:buFont typeface="Verdana"/>
              <a:buNone/>
            </a:pPr>
            <a:r>
              <a:rPr b="1" lang="en-US" sz="1200">
                <a:solidFill>
                  <a:schemeClr val="accent5"/>
                </a:solidFill>
                <a:latin typeface="Verdana"/>
                <a:ea typeface="Verdana"/>
                <a:cs typeface="Verdana"/>
                <a:sym typeface="Verdana"/>
              </a:rPr>
              <a:t>7. Song</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Learners will learn the new song for the lesson with the accompanying actions.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br>
              <a:rPr lang="en-US" sz="1200">
                <a:latin typeface="Verdana"/>
                <a:ea typeface="Verdana"/>
                <a:cs typeface="Verdana"/>
                <a:sym typeface="Verdana"/>
              </a:rPr>
            </a:br>
            <a:r>
              <a:rPr b="1" lang="en-US" sz="1200">
                <a:latin typeface="Verdana"/>
                <a:ea typeface="Verdana"/>
                <a:cs typeface="Verdana"/>
                <a:sym typeface="Verdana"/>
              </a:rPr>
              <a:t>1. Model: </a:t>
            </a:r>
            <a:r>
              <a:rPr lang="en-US" sz="1200">
                <a:latin typeface="Verdana"/>
                <a:ea typeface="Verdana"/>
                <a:cs typeface="Verdana"/>
                <a:sym typeface="Verdana"/>
              </a:rPr>
              <a:t>Read the song lyrics out loud to the class. Point to </a:t>
            </a:r>
            <a:r>
              <a:rPr lang="en-US"/>
              <a:t>the people or things in the image that correspond with the words in the song where possible</a:t>
            </a:r>
            <a:r>
              <a:rPr lang="en-US" sz="1200">
                <a:latin typeface="Verdana"/>
                <a:ea typeface="Verdana"/>
                <a:cs typeface="Verdana"/>
                <a:sym typeface="Verdana"/>
              </a:rPr>
              <a:t>. For example, point to</a:t>
            </a:r>
            <a:r>
              <a:rPr lang="en-US"/>
              <a:t> Jesus on the hay when you read the lyrics “Asleep on the hay”. </a:t>
            </a:r>
            <a:r>
              <a:rPr lang="en-US" sz="1200">
                <a:latin typeface="Verdana"/>
                <a:ea typeface="Verdana"/>
                <a:cs typeface="Verdana"/>
                <a:sym typeface="Verdana"/>
              </a:rPr>
              <a:t> Ask if there are any questions. Write words that learners ask about on the board and give simple definitions. Then sing it two or three times, while they just listen. Point to</a:t>
            </a:r>
            <a:r>
              <a:rPr lang="en-US"/>
              <a:t> parts of the image that correspond with the lyrics </a:t>
            </a:r>
            <a:r>
              <a:rPr lang="en-US" sz="1200">
                <a:latin typeface="Verdana"/>
                <a:ea typeface="Verdana"/>
                <a:cs typeface="Verdana"/>
                <a:sym typeface="Verdana"/>
              </a:rPr>
              <a:t>and ask students to </a:t>
            </a:r>
            <a:r>
              <a:rPr lang="en-US"/>
              <a:t>do the same. Optional: You may bring in a manger for students to point at during the song instead of this image in the slide.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2. Repeat:</a:t>
            </a:r>
            <a:r>
              <a:rPr lang="en-US" sz="1200">
                <a:latin typeface="Verdana"/>
                <a:ea typeface="Verdana"/>
                <a:cs typeface="Verdana"/>
                <a:sym typeface="Verdana"/>
              </a:rPr>
              <a:t> Sing the selection again, a line or sentence at a time, as learners repeat after you. Then</a:t>
            </a:r>
            <a:r>
              <a:rPr b="1" lang="en-US" sz="1200">
                <a:latin typeface="Verdana"/>
                <a:ea typeface="Verdana"/>
                <a:cs typeface="Verdana"/>
                <a:sym typeface="Verdana"/>
              </a:rPr>
              <a:t> </a:t>
            </a:r>
            <a:r>
              <a:rPr lang="en-US" sz="1200">
                <a:latin typeface="Verdana"/>
                <a:ea typeface="Verdana"/>
                <a:cs typeface="Verdana"/>
                <a:sym typeface="Verdana"/>
              </a:rPr>
              <a:t>play the recording and sing the song together w</a:t>
            </a:r>
            <a:r>
              <a:rPr lang="en-US"/>
              <a:t>hile pointing at things and people in the image when possible</a:t>
            </a:r>
            <a:r>
              <a:rPr lang="en-US" sz="1200">
                <a:latin typeface="Verdana"/>
                <a:ea typeface="Verdana"/>
                <a:cs typeface="Verdana"/>
                <a:sym typeface="Verdana"/>
              </a:rPr>
              <a:t>.</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3. Solo: </a:t>
            </a:r>
            <a:r>
              <a:rPr lang="en-US" sz="1200">
                <a:latin typeface="Verdana"/>
                <a:ea typeface="Verdana"/>
                <a:cs typeface="Verdana"/>
                <a:sym typeface="Verdana"/>
              </a:rPr>
              <a:t>The learner sings solo (or if shy, can just read the words aloud) with the accompanying actions.</a:t>
            </a:r>
            <a:endParaRPr sz="1200">
              <a:latin typeface="Verdana"/>
              <a:ea typeface="Verdana"/>
              <a:cs typeface="Verdana"/>
              <a:sym typeface="Verdana"/>
            </a:endParaRPr>
          </a:p>
        </p:txBody>
      </p:sp>
      <p:sp>
        <p:nvSpPr>
          <p:cNvPr id="380" name="Google Shape;380;p2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1"/>
              </a:buClr>
              <a:buSzPts val="1200"/>
              <a:buFont typeface="Verdana"/>
              <a:buNone/>
            </a:pPr>
            <a:r>
              <a:rPr lang="en-US"/>
              <a:t>©2020-2024 Literacy International</a:t>
            </a:r>
            <a:endParaRPr/>
          </a:p>
        </p:txBody>
      </p:sp>
      <p:sp>
        <p:nvSpPr>
          <p:cNvPr id="381" name="Google Shape;38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Verdana"/>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Calibri"/>
              <a:buNone/>
            </a:pPr>
            <a:r>
              <a:rPr b="1" lang="en-US" sz="1200">
                <a:solidFill>
                  <a:srgbClr val="4472C4"/>
                </a:solidFill>
                <a:latin typeface="Verdana"/>
                <a:ea typeface="Verdana"/>
                <a:cs typeface="Verdana"/>
                <a:sym typeface="Verdana"/>
              </a:rPr>
              <a:t>Homework 1</a:t>
            </a:r>
            <a:r>
              <a:rPr b="1" lang="en-US">
                <a:solidFill>
                  <a:srgbClr val="4472C4"/>
                </a:solidFill>
              </a:rPr>
              <a:t>A</a:t>
            </a:r>
            <a:r>
              <a:rPr b="1" lang="en-US" sz="1200">
                <a:solidFill>
                  <a:srgbClr val="4472C4"/>
                </a:solidFill>
                <a:latin typeface="Verdana"/>
                <a:ea typeface="Verdana"/>
                <a:cs typeface="Verdana"/>
                <a:sym typeface="Verdana"/>
              </a:rPr>
              <a:t>. - Write about the vocabulary words.</a:t>
            </a:r>
            <a:endParaRPr b="1"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Calibri"/>
              <a:buNone/>
            </a:pPr>
            <a:r>
              <a:t/>
            </a:r>
            <a:endParaRPr b="1"/>
          </a:p>
          <a:p>
            <a:pPr indent="0" lvl="0" marL="0" rtl="0" algn="l">
              <a:spcBef>
                <a:spcPts val="0"/>
              </a:spcBef>
              <a:spcAft>
                <a:spcPts val="0"/>
              </a:spcAft>
              <a:buClr>
                <a:schemeClr val="dk1"/>
              </a:buClr>
              <a:buSzPts val="1200"/>
              <a:buFont typeface="Calibri"/>
              <a:buNone/>
            </a:pPr>
            <a:r>
              <a:rPr b="1" lang="en-US"/>
              <a:t>Model. </a:t>
            </a:r>
            <a:r>
              <a:rPr lang="en-US"/>
              <a:t>Go over each of the</a:t>
            </a:r>
            <a:r>
              <a:rPr b="1" lang="en-US"/>
              <a:t> </a:t>
            </a:r>
            <a:r>
              <a:rPr lang="en-US"/>
              <a:t>homework assignments to be sure the student understands what to do.</a:t>
            </a:r>
            <a:endParaRPr/>
          </a:p>
          <a:p>
            <a:pPr indent="0" lvl="0" marL="0" rtl="0" algn="l">
              <a:spcBef>
                <a:spcPts val="0"/>
              </a:spcBef>
              <a:spcAft>
                <a:spcPts val="0"/>
              </a:spcAft>
              <a:buClr>
                <a:schemeClr val="dk1"/>
              </a:buClr>
              <a:buSzPts val="1200"/>
              <a:buFont typeface="Verdana"/>
              <a:buNone/>
            </a:pPr>
            <a:r>
              <a:rPr b="1" lang="en-US"/>
              <a:t>Repeat. </a:t>
            </a:r>
            <a:r>
              <a:rPr lang="en-US"/>
              <a:t>Encourage students to practice speaking and reading the completed homework assignments with a friend. They may use a bilingual dictionary.</a:t>
            </a:r>
            <a:endParaRPr/>
          </a:p>
          <a:p>
            <a:pPr indent="0" lvl="0" marL="0" rtl="0" algn="l">
              <a:spcBef>
                <a:spcPts val="0"/>
              </a:spcBef>
              <a:spcAft>
                <a:spcPts val="0"/>
              </a:spcAft>
              <a:buClr>
                <a:schemeClr val="dk1"/>
              </a:buClr>
              <a:buSzPts val="1200"/>
              <a:buFont typeface="Verdana"/>
              <a:buNone/>
            </a:pPr>
            <a:r>
              <a:rPr b="1" lang="en-US"/>
              <a:t>Solo. </a:t>
            </a:r>
            <a:r>
              <a:rPr lang="en-US"/>
              <a:t>Students will share their homework when they are finished. After they have shared their homework, be sure to check it for correctness, including spelling. Explain mistakes, while providing praise and encouragement.</a:t>
            </a:r>
            <a:endParaRPr b="1"/>
          </a:p>
          <a:p>
            <a:pPr indent="0" lvl="0" marL="0" rtl="0" algn="l">
              <a:spcBef>
                <a:spcPts val="0"/>
              </a:spcBef>
              <a:spcAft>
                <a:spcPts val="0"/>
              </a:spcAft>
              <a:buClr>
                <a:schemeClr val="dk1"/>
              </a:buClr>
              <a:buSzPts val="1200"/>
              <a:buFont typeface="Calibri"/>
              <a:buNone/>
            </a:pPr>
            <a:r>
              <a:t/>
            </a:r>
            <a:endParaRPr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Students will write answers to the questions. </a:t>
            </a:r>
            <a:endParaRPr/>
          </a:p>
          <a:p>
            <a:pPr indent="0" lvl="0" marL="0" rtl="0" algn="l">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15000"/>
              </a:lnSpc>
              <a:spcBef>
                <a:spcPts val="0"/>
              </a:spcBef>
              <a:spcAft>
                <a:spcPts val="0"/>
              </a:spcAft>
              <a:buClr>
                <a:schemeClr val="dk1"/>
              </a:buClr>
              <a:buSzPts val="1200"/>
              <a:buFont typeface="Verdana"/>
              <a:buNone/>
            </a:pPr>
            <a:r>
              <a:rPr b="1" lang="en-US" sz="1200">
                <a:latin typeface="Verdana"/>
                <a:ea typeface="Verdana"/>
                <a:cs typeface="Verdana"/>
                <a:sym typeface="Verdana"/>
              </a:rPr>
              <a:t>Answers will vary.</a:t>
            </a:r>
            <a:endParaRPr/>
          </a:p>
          <a:p>
            <a:pPr indent="0" lvl="0" marL="0" rtl="0" algn="l">
              <a:spcBef>
                <a:spcPts val="0"/>
              </a:spcBef>
              <a:spcAft>
                <a:spcPts val="0"/>
              </a:spcAft>
              <a:buNone/>
            </a:pPr>
            <a:r>
              <a:t/>
            </a:r>
            <a:endParaRPr/>
          </a:p>
        </p:txBody>
      </p:sp>
      <p:sp>
        <p:nvSpPr>
          <p:cNvPr id="391" name="Google Shape;39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9aa916b924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29aa916b924_0_1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a:solidFill>
                  <a:srgbClr val="4472C4"/>
                </a:solidFill>
              </a:rPr>
              <a:t>Homework 1B. - Match the vocabulary words with their descriptions.</a:t>
            </a:r>
            <a:endParaRPr b="1">
              <a:solidFill>
                <a:srgbClr val="4472C4"/>
              </a:solidFill>
            </a:endParaRPr>
          </a:p>
          <a:p>
            <a:pPr indent="0" lvl="0" marL="0" rtl="0" algn="l">
              <a:spcBef>
                <a:spcPts val="0"/>
              </a:spcBef>
              <a:spcAft>
                <a:spcPts val="0"/>
              </a:spcAft>
              <a:buClr>
                <a:schemeClr val="dk1"/>
              </a:buClr>
              <a:buSzPts val="1200"/>
              <a:buFont typeface="Calibri"/>
              <a:buNone/>
            </a:pPr>
            <a:r>
              <a:t/>
            </a:r>
            <a:endParaRPr b="1"/>
          </a:p>
          <a:p>
            <a:pPr indent="0" lvl="0" marL="0" rtl="0" algn="l">
              <a:spcBef>
                <a:spcPts val="0"/>
              </a:spcBef>
              <a:spcAft>
                <a:spcPts val="0"/>
              </a:spcAft>
              <a:buClr>
                <a:schemeClr val="dk1"/>
              </a:buClr>
              <a:buSzPts val="1200"/>
              <a:buFont typeface="Verdana"/>
              <a:buNone/>
            </a:pPr>
            <a:r>
              <a:rPr lang="en-US"/>
              <a:t>Have students match the vocabulary word with</a:t>
            </a:r>
            <a:r>
              <a:rPr lang="en-US">
                <a:solidFill>
                  <a:srgbClr val="FF0000"/>
                </a:solidFill>
              </a:rPr>
              <a:t> </a:t>
            </a:r>
            <a:r>
              <a:rPr lang="en-US"/>
              <a:t>its</a:t>
            </a:r>
            <a:r>
              <a:rPr lang="en-US">
                <a:solidFill>
                  <a:srgbClr val="FF0000"/>
                </a:solidFill>
              </a:rPr>
              <a:t> </a:t>
            </a:r>
            <a:r>
              <a:rPr lang="en-US"/>
              <a:t>description. The descriptions are mismatched with the vocabulary words, so students will have to put the descriptions in the correct order with their corresponding vocabulary word. Number one is an example.</a:t>
            </a:r>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rPr lang="en-US"/>
              <a:t>Answers:</a:t>
            </a:r>
            <a:endParaRPr/>
          </a:p>
          <a:p>
            <a:pPr indent="0" lvl="0" marL="0" rtl="0" algn="l">
              <a:spcBef>
                <a:spcPts val="0"/>
              </a:spcBef>
              <a:spcAft>
                <a:spcPts val="0"/>
              </a:spcAft>
              <a:buClr>
                <a:schemeClr val="dk1"/>
              </a:buClr>
              <a:buSzPts val="1200"/>
              <a:buFont typeface="Verdana"/>
              <a:buNone/>
            </a:pPr>
            <a:r>
              <a:rPr lang="en-US"/>
              <a:t>1. A</a:t>
            </a:r>
            <a:endParaRPr/>
          </a:p>
          <a:p>
            <a:pPr indent="0" lvl="0" marL="0" rtl="0" algn="l">
              <a:spcBef>
                <a:spcPts val="0"/>
              </a:spcBef>
              <a:spcAft>
                <a:spcPts val="0"/>
              </a:spcAft>
              <a:buClr>
                <a:schemeClr val="dk1"/>
              </a:buClr>
              <a:buSzPts val="1200"/>
              <a:buFont typeface="Verdana"/>
              <a:buNone/>
            </a:pPr>
            <a:r>
              <a:rPr lang="en-US"/>
              <a:t>2. E</a:t>
            </a:r>
            <a:endParaRPr/>
          </a:p>
          <a:p>
            <a:pPr indent="0" lvl="0" marL="0" rtl="0" algn="l">
              <a:spcBef>
                <a:spcPts val="0"/>
              </a:spcBef>
              <a:spcAft>
                <a:spcPts val="0"/>
              </a:spcAft>
              <a:buClr>
                <a:schemeClr val="dk1"/>
              </a:buClr>
              <a:buSzPts val="1200"/>
              <a:buFont typeface="Verdana"/>
              <a:buNone/>
            </a:pPr>
            <a:r>
              <a:rPr lang="en-US"/>
              <a:t>3. D</a:t>
            </a:r>
            <a:endParaRPr/>
          </a:p>
          <a:p>
            <a:pPr indent="0" lvl="0" marL="0" rtl="0" algn="l">
              <a:spcBef>
                <a:spcPts val="0"/>
              </a:spcBef>
              <a:spcAft>
                <a:spcPts val="0"/>
              </a:spcAft>
              <a:buClr>
                <a:schemeClr val="dk1"/>
              </a:buClr>
              <a:buSzPts val="1200"/>
              <a:buFont typeface="Verdana"/>
              <a:buNone/>
            </a:pPr>
            <a:r>
              <a:rPr lang="en-US"/>
              <a:t>4. F</a:t>
            </a:r>
            <a:endParaRPr/>
          </a:p>
          <a:p>
            <a:pPr indent="0" lvl="0" marL="0" rtl="0" algn="l">
              <a:spcBef>
                <a:spcPts val="0"/>
              </a:spcBef>
              <a:spcAft>
                <a:spcPts val="0"/>
              </a:spcAft>
              <a:buClr>
                <a:schemeClr val="dk1"/>
              </a:buClr>
              <a:buSzPts val="1200"/>
              <a:buFont typeface="Verdana"/>
              <a:buNone/>
            </a:pPr>
            <a:r>
              <a:rPr lang="en-US"/>
              <a:t>5. C</a:t>
            </a:r>
            <a:endParaRPr/>
          </a:p>
          <a:p>
            <a:pPr indent="0" lvl="0" marL="0" rtl="0" algn="l">
              <a:spcBef>
                <a:spcPts val="0"/>
              </a:spcBef>
              <a:spcAft>
                <a:spcPts val="0"/>
              </a:spcAft>
              <a:buClr>
                <a:schemeClr val="dk1"/>
              </a:buClr>
              <a:buSzPts val="1200"/>
              <a:buFont typeface="Verdana"/>
              <a:buNone/>
            </a:pPr>
            <a:r>
              <a:rPr lang="en-US"/>
              <a:t>6. B</a:t>
            </a:r>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rgbClr val="4472C4"/>
              </a:buClr>
              <a:buSzPts val="1200"/>
              <a:buFont typeface="Verdana"/>
              <a:buNone/>
            </a:pPr>
            <a:r>
              <a:t/>
            </a:r>
            <a:endParaRPr b="1"/>
          </a:p>
          <a:p>
            <a:pPr indent="0" lvl="0" marL="0" rtl="0" algn="l">
              <a:spcBef>
                <a:spcPts val="0"/>
              </a:spcBef>
              <a:spcAft>
                <a:spcPts val="0"/>
              </a:spcAft>
              <a:buClr>
                <a:srgbClr val="4472C4"/>
              </a:buClr>
              <a:buSzPts val="1200"/>
              <a:buFont typeface="Verdana"/>
              <a:buNone/>
            </a:pPr>
            <a:r>
              <a:t/>
            </a:r>
            <a:endParaRPr b="1"/>
          </a:p>
          <a:p>
            <a:pPr indent="0" lvl="0" marL="0" rtl="0" algn="l">
              <a:spcBef>
                <a:spcPts val="0"/>
              </a:spcBef>
              <a:spcAft>
                <a:spcPts val="0"/>
              </a:spcAft>
              <a:buNone/>
            </a:pPr>
            <a:r>
              <a:t/>
            </a:r>
            <a:endParaRPr b="1">
              <a:solidFill>
                <a:srgbClr val="4472C4"/>
              </a:solidFill>
            </a:endParaRPr>
          </a:p>
          <a:p>
            <a:pPr indent="0" lvl="0" marL="0" rtl="0" algn="l">
              <a:spcBef>
                <a:spcPts val="0"/>
              </a:spcBef>
              <a:spcAft>
                <a:spcPts val="0"/>
              </a:spcAft>
              <a:buNone/>
            </a:pPr>
            <a:r>
              <a:t/>
            </a:r>
            <a:endParaRPr b="1">
              <a:solidFill>
                <a:srgbClr val="4472C4"/>
              </a:solidFill>
            </a:endParaRPr>
          </a:p>
        </p:txBody>
      </p:sp>
      <p:sp>
        <p:nvSpPr>
          <p:cNvPr id="406" name="Google Shape;406;g29aa916b924_0_15: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407" name="Google Shape;407;g29aa916b924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2</a:t>
            </a:r>
            <a:r>
              <a:rPr b="1" lang="en-US">
                <a:solidFill>
                  <a:srgbClr val="4472C4"/>
                </a:solidFill>
              </a:rPr>
              <a:t>A</a:t>
            </a:r>
            <a:r>
              <a:rPr b="1" lang="en-US" sz="1200">
                <a:solidFill>
                  <a:srgbClr val="4472C4"/>
                </a:solidFill>
                <a:latin typeface="Verdana"/>
                <a:ea typeface="Verdana"/>
                <a:cs typeface="Verdana"/>
                <a:sym typeface="Verdana"/>
              </a:rPr>
              <a:t>. – Grammar and Vocabulary Review</a:t>
            </a:r>
            <a:endParaRPr sz="1200"/>
          </a:p>
          <a:p>
            <a:pPr indent="0" lvl="0" marL="0" rtl="0" algn="l">
              <a:lnSpc>
                <a:spcPct val="115000"/>
              </a:lnSpc>
              <a:spcBef>
                <a:spcPts val="0"/>
              </a:spcBef>
              <a:spcAft>
                <a:spcPts val="0"/>
              </a:spcAft>
              <a:buClr>
                <a:schemeClr val="dk1"/>
              </a:buClr>
              <a:buSzPts val="1200"/>
              <a:buFont typeface="Verdana"/>
              <a:buNone/>
            </a:pPr>
            <a:r>
              <a:t/>
            </a:r>
            <a:endParaRPr b="1"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rPr b="1" lang="en-US" sz="1200">
                <a:latin typeface="Verdana"/>
                <a:ea typeface="Verdana"/>
                <a:cs typeface="Verdana"/>
                <a:sym typeface="Verdana"/>
              </a:rPr>
              <a:t>Students will circle the errors and write the correct verbs. Number one is an example.</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Answers:</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2. </a:t>
            </a:r>
            <a:r>
              <a:rPr lang="en-US" strike="sngStrike"/>
              <a:t>lie</a:t>
            </a:r>
            <a:r>
              <a:rPr lang="en-US" sz="1200" strike="sngStrike">
                <a:latin typeface="Verdana"/>
                <a:ea typeface="Verdana"/>
                <a:cs typeface="Verdana"/>
                <a:sym typeface="Verdana"/>
              </a:rPr>
              <a:t> </a:t>
            </a:r>
            <a:r>
              <a:rPr lang="en-US" sz="1200" strike="noStrike">
                <a:latin typeface="Verdana"/>
                <a:ea typeface="Verdana"/>
                <a:cs typeface="Verdana"/>
                <a:sym typeface="Verdana"/>
              </a:rPr>
              <a:t> </a:t>
            </a:r>
            <a:r>
              <a:rPr lang="en-US"/>
              <a:t>lying</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3. </a:t>
            </a:r>
            <a:r>
              <a:rPr lang="en-US" strike="sngStrike"/>
              <a:t>lay</a:t>
            </a:r>
            <a:r>
              <a:rPr lang="en-US" sz="1200" strike="noStrike">
                <a:latin typeface="Verdana"/>
                <a:ea typeface="Verdana"/>
                <a:cs typeface="Verdana"/>
                <a:sym typeface="Verdana"/>
              </a:rPr>
              <a:t> </a:t>
            </a:r>
            <a:r>
              <a:rPr lang="en-US"/>
              <a:t>laying</a:t>
            </a: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4. </a:t>
            </a:r>
            <a:r>
              <a:rPr lang="en-US" strike="sngStrike"/>
              <a:t>try</a:t>
            </a:r>
            <a:r>
              <a:rPr lang="en-US" sz="1200">
                <a:latin typeface="Verdana"/>
                <a:ea typeface="Verdana"/>
                <a:cs typeface="Verdana"/>
                <a:sym typeface="Verdana"/>
              </a:rPr>
              <a:t> </a:t>
            </a:r>
            <a:r>
              <a:rPr lang="en-US"/>
              <a:t>trying</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5. </a:t>
            </a:r>
            <a:r>
              <a:rPr lang="en-US" strike="sngStrike"/>
              <a:t>register</a:t>
            </a:r>
            <a:r>
              <a:rPr lang="en-US" sz="1200">
                <a:latin typeface="Verdana"/>
                <a:ea typeface="Verdana"/>
                <a:cs typeface="Verdana"/>
                <a:sym typeface="Verdana"/>
              </a:rPr>
              <a:t> </a:t>
            </a:r>
            <a:r>
              <a:rPr lang="en-US"/>
              <a:t>registering</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6. </a:t>
            </a:r>
            <a:r>
              <a:rPr lang="en-US" strike="sngStrike"/>
              <a:t>appear</a:t>
            </a:r>
            <a:r>
              <a:rPr lang="en-US" sz="1200">
                <a:latin typeface="Verdana"/>
                <a:ea typeface="Verdana"/>
                <a:cs typeface="Verdana"/>
                <a:sym typeface="Verdana"/>
              </a:rPr>
              <a:t> </a:t>
            </a:r>
            <a:r>
              <a:rPr lang="en-US"/>
              <a:t>appearing</a:t>
            </a:r>
            <a:endParaRPr/>
          </a:p>
        </p:txBody>
      </p:sp>
      <p:sp>
        <p:nvSpPr>
          <p:cNvPr id="418" name="Google Shape;418;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23: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Calibri"/>
              <a:buNone/>
            </a:pPr>
            <a:r>
              <a:rPr b="1" lang="en-US" sz="1200">
                <a:solidFill>
                  <a:srgbClr val="4472C4"/>
                </a:solidFill>
                <a:latin typeface="Verdana"/>
                <a:ea typeface="Verdana"/>
                <a:cs typeface="Verdana"/>
                <a:sym typeface="Verdana"/>
              </a:rPr>
              <a:t>Homework </a:t>
            </a:r>
            <a:r>
              <a:rPr b="1" lang="en-US">
                <a:solidFill>
                  <a:srgbClr val="4472C4"/>
                </a:solidFill>
              </a:rPr>
              <a:t>2B</a:t>
            </a:r>
            <a:r>
              <a:rPr b="1" lang="en-US" sz="1200">
                <a:solidFill>
                  <a:srgbClr val="4472C4"/>
                </a:solidFill>
                <a:latin typeface="Verdana"/>
                <a:ea typeface="Verdana"/>
                <a:cs typeface="Verdana"/>
                <a:sym typeface="Verdana"/>
              </a:rPr>
              <a:t>. - </a:t>
            </a:r>
            <a:r>
              <a:rPr b="1" lang="en-US">
                <a:solidFill>
                  <a:schemeClr val="accent1"/>
                </a:solidFill>
              </a:rPr>
              <a:t>Grammar and Vocabulary Review.</a:t>
            </a:r>
            <a:endParaRPr sz="1200"/>
          </a:p>
          <a:p>
            <a:pPr indent="0" lvl="0" marL="0" rtl="0" algn="l">
              <a:spcBef>
                <a:spcPts val="0"/>
              </a:spcBef>
              <a:spcAft>
                <a:spcPts val="0"/>
              </a:spcAft>
              <a:buClr>
                <a:schemeClr val="dk1"/>
              </a:buClr>
              <a:buSzPts val="1200"/>
              <a:buFont typeface="Calibri"/>
              <a:buNone/>
            </a:pPr>
            <a:r>
              <a:t/>
            </a:r>
            <a:endParaRPr b="1"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a:t>Have students write sentences about the pictures in the present simple tense. </a:t>
            </a:r>
            <a:r>
              <a:rPr lang="en-US" sz="1200">
                <a:latin typeface="Verdana"/>
                <a:ea typeface="Verdana"/>
                <a:cs typeface="Verdana"/>
                <a:sym typeface="Verdana"/>
              </a:rPr>
              <a:t>Number one is an example.</a:t>
            </a:r>
            <a:endParaRPr sz="1200"/>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Answers </a:t>
            </a:r>
            <a:r>
              <a:rPr lang="en-US" sz="1200">
                <a:latin typeface="Verdana"/>
                <a:ea typeface="Verdana"/>
                <a:cs typeface="Verdana"/>
                <a:sym typeface="Verdana"/>
              </a:rPr>
              <a:t>may vary, but will start with a capital letter, have a punctuation mark at the end, use the </a:t>
            </a:r>
            <a:r>
              <a:rPr lang="en-US"/>
              <a:t>present simple tense</a:t>
            </a:r>
            <a:r>
              <a:rPr lang="en-US" sz="1200">
                <a:latin typeface="Verdana"/>
                <a:ea typeface="Verdana"/>
                <a:cs typeface="Verdana"/>
                <a:sym typeface="Verdana"/>
              </a:rPr>
              <a:t>, and use the following words:</a:t>
            </a:r>
            <a:endParaRPr sz="1200"/>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400"/>
              <a:buFont typeface="Verdana"/>
              <a:buNone/>
            </a:pPr>
            <a:r>
              <a:rPr lang="en-US" sz="1200">
                <a:latin typeface="Verdana"/>
                <a:ea typeface="Verdana"/>
                <a:cs typeface="Verdana"/>
                <a:sym typeface="Verdana"/>
              </a:rPr>
              <a:t>2. </a:t>
            </a:r>
            <a:r>
              <a:rPr lang="en-US"/>
              <a:t>metal</a:t>
            </a:r>
            <a:endParaRPr sz="1200"/>
          </a:p>
          <a:p>
            <a:pPr indent="0" lvl="0" marL="0" rtl="0" algn="l">
              <a:spcBef>
                <a:spcPts val="0"/>
              </a:spcBef>
              <a:spcAft>
                <a:spcPts val="0"/>
              </a:spcAft>
              <a:buClr>
                <a:schemeClr val="dk1"/>
              </a:buClr>
              <a:buSzPts val="1400"/>
              <a:buFont typeface="Verdana"/>
              <a:buNone/>
            </a:pPr>
            <a:r>
              <a:rPr lang="en-US" sz="1200">
                <a:latin typeface="Verdana"/>
                <a:ea typeface="Verdana"/>
                <a:cs typeface="Verdana"/>
                <a:sym typeface="Verdana"/>
              </a:rPr>
              <a:t>3. </a:t>
            </a:r>
            <a:r>
              <a:rPr lang="en-US"/>
              <a:t>fur</a:t>
            </a:r>
            <a:endParaRPr sz="1200"/>
          </a:p>
          <a:p>
            <a:pPr indent="0" lvl="0" marL="0" rtl="0" algn="l">
              <a:spcBef>
                <a:spcPts val="0"/>
              </a:spcBef>
              <a:spcAft>
                <a:spcPts val="0"/>
              </a:spcAft>
              <a:buClr>
                <a:schemeClr val="dk1"/>
              </a:buClr>
              <a:buSzPts val="1400"/>
              <a:buFont typeface="Verdana"/>
              <a:buNone/>
            </a:pPr>
            <a:r>
              <a:rPr lang="en-US" sz="1200">
                <a:latin typeface="Verdana"/>
                <a:ea typeface="Verdana"/>
                <a:cs typeface="Verdana"/>
                <a:sym typeface="Verdana"/>
              </a:rPr>
              <a:t>4. </a:t>
            </a:r>
            <a:r>
              <a:rPr lang="en-US"/>
              <a:t>plastic</a:t>
            </a:r>
            <a:endParaRPr sz="1200"/>
          </a:p>
          <a:p>
            <a:pPr indent="0" lvl="0" marL="0" rtl="0" algn="l">
              <a:spcBef>
                <a:spcPts val="0"/>
              </a:spcBef>
              <a:spcAft>
                <a:spcPts val="0"/>
              </a:spcAft>
              <a:buClr>
                <a:schemeClr val="dk1"/>
              </a:buClr>
              <a:buSzPts val="1400"/>
              <a:buFont typeface="Verdana"/>
              <a:buNone/>
            </a:pPr>
            <a:r>
              <a:rPr lang="en-US" sz="1200">
                <a:latin typeface="Verdana"/>
                <a:ea typeface="Verdana"/>
                <a:cs typeface="Verdana"/>
                <a:sym typeface="Verdana"/>
              </a:rPr>
              <a:t>5. </a:t>
            </a:r>
            <a:r>
              <a:rPr lang="en-US"/>
              <a:t>heaven</a:t>
            </a:r>
            <a:endParaRPr/>
          </a:p>
          <a:p>
            <a:pPr indent="0" lvl="0" marL="0" rtl="0" algn="l">
              <a:spcBef>
                <a:spcPts val="0"/>
              </a:spcBef>
              <a:spcAft>
                <a:spcPts val="0"/>
              </a:spcAft>
              <a:buClr>
                <a:schemeClr val="dk1"/>
              </a:buClr>
              <a:buSzPts val="1400"/>
              <a:buFont typeface="Verdana"/>
              <a:buNone/>
            </a:pPr>
            <a:r>
              <a:rPr lang="en-US" sz="1200">
                <a:latin typeface="Verdana"/>
                <a:ea typeface="Verdana"/>
                <a:cs typeface="Verdana"/>
                <a:sym typeface="Verdana"/>
              </a:rPr>
              <a:t>6. </a:t>
            </a:r>
            <a:r>
              <a:rPr lang="en-US"/>
              <a:t>army</a:t>
            </a:r>
            <a:endParaRPr sz="1200"/>
          </a:p>
          <a:p>
            <a:pPr indent="0" lvl="0" marL="0" rtl="0" algn="l">
              <a:spcBef>
                <a:spcPts val="0"/>
              </a:spcBef>
              <a:spcAft>
                <a:spcPts val="0"/>
              </a:spcAft>
              <a:buClr>
                <a:schemeClr val="dk1"/>
              </a:buClr>
              <a:buSzPts val="1200"/>
              <a:buFont typeface="Verdana"/>
              <a:buNone/>
            </a:pPr>
            <a:r>
              <a:t/>
            </a:r>
            <a:endParaRPr sz="1200"/>
          </a:p>
          <a:p>
            <a:pPr indent="0" lvl="0" marL="0" rtl="0" algn="l">
              <a:spcBef>
                <a:spcPts val="0"/>
              </a:spcBef>
              <a:spcAft>
                <a:spcPts val="0"/>
              </a:spcAft>
              <a:buClr>
                <a:schemeClr val="dk1"/>
              </a:buClr>
              <a:buSzPts val="1200"/>
              <a:buFont typeface="Verdana"/>
              <a:buNone/>
            </a:pPr>
            <a:r>
              <a:t/>
            </a:r>
            <a:endParaRPr sz="1200"/>
          </a:p>
        </p:txBody>
      </p:sp>
      <p:sp>
        <p:nvSpPr>
          <p:cNvPr id="430" name="Google Shape;43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200"/>
              <a:buFont typeface="Arial"/>
              <a:buNone/>
            </a:pPr>
            <a:fld id="{00000000-1234-1234-1234-123412341234}" type="slidenum">
              <a:rPr lang="en-US" sz="1200">
                <a:solidFill>
                  <a:srgbClr val="000000"/>
                </a:solidFill>
              </a:rPr>
              <a:t>‹#›</a:t>
            </a:fld>
            <a:endParaRPr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3: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1A. Discuss Theme Picture</a:t>
            </a:r>
            <a:endParaRPr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Ask “</a:t>
            </a:r>
            <a:r>
              <a:rPr lang="en-US"/>
              <a:t>What do you see?</a:t>
            </a:r>
            <a:r>
              <a:rPr lang="en-US" sz="1200">
                <a:latin typeface="Verdana"/>
                <a:ea typeface="Verdana"/>
                <a:cs typeface="Verdana"/>
                <a:sym typeface="Verdana"/>
              </a:rPr>
              <a:t>” and “</a:t>
            </a:r>
            <a:r>
              <a:rPr lang="en-US"/>
              <a:t>What are they doing?</a:t>
            </a:r>
            <a:r>
              <a:rPr lang="en-US" sz="1200">
                <a:latin typeface="Verdana"/>
                <a:ea typeface="Verdana"/>
                <a:cs typeface="Verdana"/>
                <a:sym typeface="Verdana"/>
              </a:rPr>
              <a:t>” to elicit vocabulary students already know.</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Repeat and write their words or show the words on the next slide.</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Answers may include:</a:t>
            </a:r>
            <a:r>
              <a:rPr b="1" lang="en-US"/>
              <a:t>A girl is lying on a fur blanket. A man is laying down a piece of wood. Men in the army are lining up. A man is trying to cut wood. A woman is working with leather.</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107" name="Google Shape;107;p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©2021-2022 Literacy International</a:t>
            </a:r>
            <a:endParaRPr/>
          </a:p>
        </p:txBody>
      </p:sp>
      <p:sp>
        <p:nvSpPr>
          <p:cNvPr id="108" name="Google Shape;10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62aeadc44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262aeadc44f_0_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Calibri"/>
              <a:buNone/>
            </a:pPr>
            <a:r>
              <a:rPr b="1" lang="en-US" sz="1200">
                <a:solidFill>
                  <a:srgbClr val="4472C4"/>
                </a:solidFill>
                <a:latin typeface="Verdana"/>
                <a:ea typeface="Verdana"/>
                <a:cs typeface="Verdana"/>
                <a:sym typeface="Verdana"/>
              </a:rPr>
              <a:t>Homework </a:t>
            </a:r>
            <a:r>
              <a:rPr b="1" lang="en-US">
                <a:solidFill>
                  <a:srgbClr val="4472C4"/>
                </a:solidFill>
              </a:rPr>
              <a:t>2C</a:t>
            </a:r>
            <a:r>
              <a:rPr b="1" lang="en-US" sz="1200">
                <a:solidFill>
                  <a:srgbClr val="4472C4"/>
                </a:solidFill>
                <a:latin typeface="Verdana"/>
                <a:ea typeface="Verdana"/>
                <a:cs typeface="Verdana"/>
                <a:sym typeface="Verdana"/>
              </a:rPr>
              <a:t>. - </a:t>
            </a:r>
            <a:r>
              <a:rPr b="1" lang="en-US">
                <a:solidFill>
                  <a:schemeClr val="accent1"/>
                </a:solidFill>
              </a:rPr>
              <a:t>Grammar and Vocabulary Review.</a:t>
            </a:r>
            <a:endParaRPr sz="1200"/>
          </a:p>
          <a:p>
            <a:pPr indent="0" lvl="0" marL="0" rtl="0" algn="l">
              <a:spcBef>
                <a:spcPts val="0"/>
              </a:spcBef>
              <a:spcAft>
                <a:spcPts val="0"/>
              </a:spcAft>
              <a:buClr>
                <a:schemeClr val="dk1"/>
              </a:buClr>
              <a:buSzPts val="1200"/>
              <a:buFont typeface="Calibri"/>
              <a:buNone/>
            </a:pPr>
            <a:r>
              <a:t/>
            </a:r>
            <a:endParaRPr b="1"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a:t>Have students write sentences about the pictures in the present simple tense. </a:t>
            </a:r>
            <a:r>
              <a:rPr lang="en-US" sz="1200">
                <a:latin typeface="Verdana"/>
                <a:ea typeface="Verdana"/>
                <a:cs typeface="Verdana"/>
                <a:sym typeface="Verdana"/>
              </a:rPr>
              <a:t>Number one is an example.</a:t>
            </a:r>
            <a:endParaRPr sz="1200"/>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Answers </a:t>
            </a:r>
            <a:r>
              <a:rPr lang="en-US" sz="1200">
                <a:latin typeface="Verdana"/>
                <a:ea typeface="Verdana"/>
                <a:cs typeface="Verdana"/>
                <a:sym typeface="Verdana"/>
              </a:rPr>
              <a:t>may vary, but will start with a capital letter, have a punctuation mark at the end, use the </a:t>
            </a:r>
            <a:r>
              <a:rPr lang="en-US"/>
              <a:t>present simple tense</a:t>
            </a:r>
            <a:r>
              <a:rPr lang="en-US" sz="1200">
                <a:latin typeface="Verdana"/>
                <a:ea typeface="Verdana"/>
                <a:cs typeface="Verdana"/>
                <a:sym typeface="Verdana"/>
              </a:rPr>
              <a:t>, and use the following words:</a:t>
            </a:r>
            <a:endParaRPr sz="1200"/>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400"/>
              <a:buFont typeface="Verdana"/>
              <a:buNone/>
            </a:pPr>
            <a:r>
              <a:t/>
            </a:r>
            <a:endParaRPr sz="1200"/>
          </a:p>
          <a:p>
            <a:pPr indent="0" lvl="0" marL="0" rtl="0" algn="l">
              <a:spcBef>
                <a:spcPts val="0"/>
              </a:spcBef>
              <a:spcAft>
                <a:spcPts val="0"/>
              </a:spcAft>
              <a:buClr>
                <a:schemeClr val="dk1"/>
              </a:buClr>
              <a:buSzPts val="1200"/>
              <a:buFont typeface="Verdana"/>
              <a:buNone/>
            </a:pPr>
            <a:r>
              <a:t/>
            </a:r>
            <a:endParaRPr sz="1200"/>
          </a:p>
          <a:p>
            <a:pPr indent="0" lvl="0" marL="0" rtl="0" algn="l">
              <a:spcBef>
                <a:spcPts val="0"/>
              </a:spcBef>
              <a:spcAft>
                <a:spcPts val="0"/>
              </a:spcAft>
              <a:buClr>
                <a:schemeClr val="dk1"/>
              </a:buClr>
              <a:buSzPts val="1200"/>
              <a:buFont typeface="Verdana"/>
              <a:buNone/>
            </a:pPr>
            <a:r>
              <a:t/>
            </a:r>
            <a:endParaRPr sz="1200"/>
          </a:p>
        </p:txBody>
      </p:sp>
      <p:sp>
        <p:nvSpPr>
          <p:cNvPr id="452" name="Google Shape;452;g262aeadc44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200"/>
              <a:buFont typeface="Arial"/>
              <a:buNone/>
            </a:pPr>
            <a:fld id="{00000000-1234-1234-1234-123412341234}" type="slidenum">
              <a:rPr lang="en-US" sz="1200">
                <a:solidFill>
                  <a:srgbClr val="000000"/>
                </a:solidFill>
              </a:rPr>
              <a:t>‹#›</a:t>
            </a:fld>
            <a:endParaRPr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Calibri"/>
              <a:buNone/>
            </a:pPr>
            <a:r>
              <a:rPr b="1" lang="en-US" sz="1200">
                <a:solidFill>
                  <a:srgbClr val="4472C4"/>
                </a:solidFill>
                <a:latin typeface="Verdana"/>
                <a:ea typeface="Verdana"/>
                <a:cs typeface="Verdana"/>
                <a:sym typeface="Verdana"/>
              </a:rPr>
              <a:t>Homework 3. – Conversations - Pair work</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Calibri"/>
              <a:buNone/>
            </a:pPr>
            <a:r>
              <a:t/>
            </a:r>
            <a:endParaRPr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Students interview a partner and write their partner’s answers. They will also create two of their own follow-up questions for numbers 8 and 9. Check answers for correct grammar and punctuation.</a:t>
            </a:r>
            <a:endParaRPr/>
          </a:p>
          <a:p>
            <a:pPr indent="0" lvl="0" marL="0" rtl="0" algn="l">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15000"/>
              </a:lnSpc>
              <a:spcBef>
                <a:spcPts val="0"/>
              </a:spcBef>
              <a:spcAft>
                <a:spcPts val="0"/>
              </a:spcAft>
              <a:buClr>
                <a:schemeClr val="dk1"/>
              </a:buClr>
              <a:buSzPts val="1200"/>
              <a:buFont typeface="Verdana"/>
              <a:buNone/>
            </a:pPr>
            <a:r>
              <a:rPr b="1" lang="en-US" sz="1200">
                <a:latin typeface="Verdana"/>
                <a:ea typeface="Verdana"/>
                <a:cs typeface="Verdana"/>
                <a:sym typeface="Verdana"/>
              </a:rPr>
              <a:t>Questions and answers will vary</a:t>
            </a:r>
            <a:endParaRPr/>
          </a:p>
        </p:txBody>
      </p:sp>
      <p:sp>
        <p:nvSpPr>
          <p:cNvPr id="469" name="Google Shape;469;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p29: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4. – Pronunciation</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This homework practices pronouncing the /u/ and /o/ sounds.</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Students will go through the list and sound out each word. Then they will write words in the correct columns for each vowel sound.</a:t>
            </a:r>
            <a:endParaRPr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rPr b="1" lang="en-US" sz="1200">
                <a:latin typeface="Verdana"/>
                <a:ea typeface="Verdana"/>
                <a:cs typeface="Verdana"/>
                <a:sym typeface="Verdana"/>
              </a:rPr>
              <a:t>Answers: </a:t>
            </a:r>
            <a:endParaRPr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rPr b="0" lang="en-US" sz="1200">
                <a:latin typeface="Verdana"/>
                <a:ea typeface="Verdana"/>
                <a:cs typeface="Verdana"/>
                <a:sym typeface="Verdana"/>
              </a:rPr>
              <a:t>/u/: love, of, hug, above, touch,</a:t>
            </a:r>
            <a:r>
              <a:rPr lang="en-US"/>
              <a:t> must</a:t>
            </a:r>
            <a:endParaRPr b="0"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rPr b="0" lang="en-US" sz="1200">
                <a:latin typeface="Verdana"/>
                <a:ea typeface="Verdana"/>
                <a:cs typeface="Verdana"/>
                <a:sym typeface="Verdana"/>
              </a:rPr>
              <a:t>/o/: </a:t>
            </a:r>
            <a:r>
              <a:rPr lang="en-US"/>
              <a:t>God</a:t>
            </a:r>
            <a:r>
              <a:rPr b="0" lang="en-US" sz="1200">
                <a:latin typeface="Verdana"/>
                <a:ea typeface="Verdana"/>
                <a:cs typeface="Verdana"/>
                <a:sym typeface="Verdana"/>
              </a:rPr>
              <a:t>, </a:t>
            </a:r>
            <a:r>
              <a:rPr lang="en-US"/>
              <a:t>box</a:t>
            </a:r>
            <a:r>
              <a:rPr b="0" lang="en-US" sz="1200">
                <a:latin typeface="Verdana"/>
                <a:ea typeface="Verdana"/>
                <a:cs typeface="Verdana"/>
                <a:sym typeface="Verdana"/>
              </a:rPr>
              <a:t>, </a:t>
            </a:r>
            <a:r>
              <a:rPr lang="en-US"/>
              <a:t>ox, on, lot, not</a:t>
            </a:r>
            <a:endParaRPr/>
          </a:p>
          <a:p>
            <a:pPr indent="0" lvl="0" marL="0" rtl="0" algn="l">
              <a:spcBef>
                <a:spcPts val="0"/>
              </a:spcBef>
              <a:spcAft>
                <a:spcPts val="0"/>
              </a:spcAft>
              <a:buClr>
                <a:schemeClr val="dk1"/>
              </a:buClr>
              <a:buSzPts val="1100"/>
              <a:buFont typeface="Arial"/>
              <a:buNone/>
            </a:pPr>
            <a:r>
              <a:rPr lang="en-US"/>
              <a:t>/</a:t>
            </a:r>
            <a:r>
              <a:rPr lang="en-US">
                <a:solidFill>
                  <a:srgbClr val="1E1E1E"/>
                </a:solidFill>
              </a:rPr>
              <a:t>ō</a:t>
            </a:r>
            <a:r>
              <a:rPr lang="en-US"/>
              <a:t>/: own, chose, so, Joseph, go, old</a:t>
            </a:r>
            <a:endParaRPr/>
          </a:p>
          <a:p>
            <a:pPr indent="0" lvl="0" marL="0" rtl="0" algn="l">
              <a:spcBef>
                <a:spcPts val="0"/>
              </a:spcBef>
              <a:spcAft>
                <a:spcPts val="0"/>
              </a:spcAft>
              <a:buClr>
                <a:schemeClr val="dk1"/>
              </a:buClr>
              <a:buSzPts val="1200"/>
              <a:buFont typeface="Verdana"/>
              <a:buNone/>
            </a:pPr>
            <a:r>
              <a:t/>
            </a:r>
            <a:endParaRPr b="1" sz="1200">
              <a:latin typeface="Verdana"/>
              <a:ea typeface="Verdana"/>
              <a:cs typeface="Verdana"/>
              <a:sym typeface="Verdana"/>
            </a:endParaRPr>
          </a:p>
        </p:txBody>
      </p:sp>
      <p:sp>
        <p:nvSpPr>
          <p:cNvPr id="480" name="Google Shape;480;p29: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©2021-2024 Literacy International</a:t>
            </a:r>
            <a:endParaRPr/>
          </a:p>
        </p:txBody>
      </p:sp>
      <p:sp>
        <p:nvSpPr>
          <p:cNvPr id="481" name="Google Shape;481;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p30: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5"/>
              </a:buClr>
              <a:buSzPts val="1400"/>
              <a:buFont typeface="Verdana"/>
              <a:buNone/>
            </a:pPr>
            <a:r>
              <a:rPr b="1" i="0" lang="en-US" sz="1200">
                <a:solidFill>
                  <a:schemeClr val="accent5"/>
                </a:solidFill>
                <a:latin typeface="Verdana"/>
                <a:ea typeface="Verdana"/>
                <a:cs typeface="Verdana"/>
                <a:sym typeface="Verdana"/>
              </a:rPr>
              <a:t>Homework 5. – Bible Reading Review</a:t>
            </a:r>
            <a:endParaRPr i="0" sz="1200">
              <a:latin typeface="Verdana"/>
              <a:ea typeface="Verdana"/>
              <a:cs typeface="Verdana"/>
              <a:sym typeface="Verdana"/>
            </a:endParaRPr>
          </a:p>
          <a:p>
            <a:pPr indent="0" lvl="0" marL="0" rtl="0" algn="l">
              <a:lnSpc>
                <a:spcPct val="100000"/>
              </a:lnSpc>
              <a:spcBef>
                <a:spcPts val="0"/>
              </a:spcBef>
              <a:spcAft>
                <a:spcPts val="0"/>
              </a:spcAft>
              <a:buClr>
                <a:schemeClr val="dk1"/>
              </a:buClr>
              <a:buSzPts val="44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4400"/>
              <a:buFont typeface="Verdana"/>
              <a:buNone/>
            </a:pPr>
            <a:r>
              <a:rPr lang="en-US" sz="1200">
                <a:latin typeface="Verdana"/>
                <a:ea typeface="Verdana"/>
                <a:cs typeface="Verdana"/>
                <a:sym typeface="Verdana"/>
              </a:rPr>
              <a:t>Students will write a short summary of the Bible reading using </a:t>
            </a:r>
            <a:r>
              <a:rPr lang="en-US"/>
              <a:t>at least five of the twelve vocabulary words from the lesson. </a:t>
            </a:r>
            <a:endParaRPr/>
          </a:p>
          <a:p>
            <a:pPr indent="0" lvl="0" marL="0" rtl="0" algn="l">
              <a:lnSpc>
                <a:spcPct val="100000"/>
              </a:lnSpc>
              <a:spcBef>
                <a:spcPts val="0"/>
              </a:spcBef>
              <a:spcAft>
                <a:spcPts val="0"/>
              </a:spcAft>
              <a:buClr>
                <a:schemeClr val="dk1"/>
              </a:buClr>
              <a:buSzPts val="44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4400"/>
              <a:buFont typeface="Arial"/>
              <a:buNone/>
            </a:pPr>
            <a:r>
              <a:rPr lang="en-US" sz="1200">
                <a:latin typeface="Verdana"/>
                <a:ea typeface="Verdana"/>
                <a:cs typeface="Verdana"/>
                <a:sym typeface="Verdana"/>
              </a:rPr>
              <a:t>Answers will vary. </a:t>
            </a:r>
            <a:r>
              <a:rPr lang="en-US" sz="1200">
                <a:latin typeface="Verdana"/>
                <a:ea typeface="Verdana"/>
                <a:cs typeface="Verdana"/>
                <a:sym typeface="Verdana"/>
              </a:rPr>
              <a:t>Possible answers m</a:t>
            </a:r>
            <a:r>
              <a:rPr lang="en-US"/>
              <a:t>ust</a:t>
            </a:r>
            <a:r>
              <a:rPr lang="en-US" sz="1200">
                <a:latin typeface="Verdana"/>
                <a:ea typeface="Verdana"/>
                <a:cs typeface="Verdana"/>
                <a:sym typeface="Verdana"/>
              </a:rPr>
              <a:t> include five of these vocabulary words</a:t>
            </a:r>
            <a:r>
              <a:rPr lang="en-US" sz="1200">
                <a:latin typeface="Verdana"/>
                <a:ea typeface="Verdana"/>
                <a:cs typeface="Verdana"/>
                <a:sym typeface="Verdana"/>
              </a:rPr>
              <a:t>: </a:t>
            </a:r>
            <a:r>
              <a:rPr lang="en-US"/>
              <a:t>A</a:t>
            </a:r>
            <a:r>
              <a:rPr lang="en-US" sz="1200">
                <a:latin typeface="Verdana"/>
                <a:ea typeface="Verdana"/>
                <a:cs typeface="Verdana"/>
                <a:sym typeface="Verdana"/>
              </a:rPr>
              <a:t>rmy,</a:t>
            </a:r>
            <a:r>
              <a:rPr lang="en-US"/>
              <a:t> </a:t>
            </a:r>
            <a:r>
              <a:rPr lang="en-US" sz="1200">
                <a:latin typeface="Verdana"/>
                <a:ea typeface="Verdana"/>
                <a:cs typeface="Verdana"/>
                <a:sym typeface="Verdana"/>
              </a:rPr>
              <a:t>fur, plastic, wood, heaven, metal, appear, try, register, leather, lie, lay. </a:t>
            </a:r>
            <a:endParaRPr/>
          </a:p>
          <a:p>
            <a:pPr indent="0" lvl="0" marL="0" rtl="0" algn="l">
              <a:lnSpc>
                <a:spcPct val="100000"/>
              </a:lnSpc>
              <a:spcBef>
                <a:spcPts val="0"/>
              </a:spcBef>
              <a:spcAft>
                <a:spcPts val="0"/>
              </a:spcAft>
              <a:buClr>
                <a:schemeClr val="dk1"/>
              </a:buClr>
              <a:buSzPts val="4400"/>
              <a:buFont typeface="Arial"/>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4400"/>
              <a:buFont typeface="Arial"/>
              <a:buNone/>
            </a:pPr>
            <a:r>
              <a:t/>
            </a:r>
            <a:endParaRPr/>
          </a:p>
        </p:txBody>
      </p:sp>
      <p:sp>
        <p:nvSpPr>
          <p:cNvPr id="491" name="Google Shape;491;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Verdana"/>
              <a:buNone/>
            </a:pPr>
            <a:fld id="{00000000-1234-1234-1234-123412341234}" type="slidenum">
              <a:rPr lang="en-US">
                <a:latin typeface="Verdana"/>
                <a:ea typeface="Verdana"/>
                <a:cs typeface="Verdana"/>
                <a:sym typeface="Verdana"/>
              </a:rPr>
              <a:t>‹#›</a:t>
            </a:fld>
            <a:endParaRPr>
              <a:latin typeface="Verdana"/>
              <a:ea typeface="Verdana"/>
              <a:cs typeface="Verdana"/>
              <a:sym typeface="Verdana"/>
            </a:endParaRPr>
          </a:p>
        </p:txBody>
      </p:sp>
      <p:sp>
        <p:nvSpPr>
          <p:cNvPr id="492" name="Google Shape;492;p30: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Verdana"/>
              <a:buNone/>
            </a:pPr>
            <a:r>
              <a:rPr lang="en-US"/>
              <a:t>©2020-2024 Literacy International</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31: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6. – Memorize a verse and read the next lesson’s verses in your native language.</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Learners get to choose one verse from the lesson’s reading to memorize. Please notice that the memory work is not long. Everyone, regardless of skill level, should be able to do it. Students will also read the next lesson’s Bible passage in their native language. </a:t>
            </a:r>
            <a:r>
              <a:rPr lang="en-US" sz="1200">
                <a:solidFill>
                  <a:schemeClr val="dk1"/>
                </a:solidFill>
                <a:latin typeface="Verdana"/>
                <a:ea typeface="Verdana"/>
                <a:cs typeface="Verdana"/>
                <a:sym typeface="Verdana"/>
              </a:rPr>
              <a:t>Students will always read the Bible lesson in their first language before reading it in English the following lesson. Help them get a Bible in their own language if they don’t have one. They may also use </a:t>
            </a:r>
            <a:r>
              <a:rPr lang="en-US" sz="1200">
                <a:latin typeface="Verdana"/>
                <a:ea typeface="Verdana"/>
                <a:cs typeface="Verdana"/>
                <a:sym typeface="Verdana"/>
              </a:rPr>
              <a:t>https://live.bible.is/ </a:t>
            </a:r>
            <a:r>
              <a:rPr lang="en-US" sz="1200">
                <a:solidFill>
                  <a:schemeClr val="dk1"/>
                </a:solidFill>
                <a:latin typeface="Verdana"/>
                <a:ea typeface="Verdana"/>
                <a:cs typeface="Verdana"/>
                <a:sym typeface="Verdana"/>
              </a:rPr>
              <a:t>or other Bible translation resources. </a:t>
            </a:r>
            <a:r>
              <a:rPr lang="en-US" sz="1200">
                <a:latin typeface="Verdana"/>
                <a:ea typeface="Verdana"/>
                <a:cs typeface="Verdana"/>
                <a:sym typeface="Verdana"/>
              </a:rPr>
              <a:t>The hyperlinks of the Bible verses connect to https://live.bible.is/ so students can read, hear and watch videos of the scripture in their own languages.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1. Model. </a:t>
            </a:r>
            <a:r>
              <a:rPr lang="en-US" sz="1200">
                <a:latin typeface="Verdana"/>
                <a:ea typeface="Verdana"/>
                <a:cs typeface="Verdana"/>
                <a:sym typeface="Verdana"/>
              </a:rPr>
              <a:t>Recite a verse from memory. </a:t>
            </a:r>
            <a:endParaRPr/>
          </a:p>
          <a:p>
            <a:pPr indent="0" lvl="0" marL="0" rtl="0" algn="l">
              <a:spcBef>
                <a:spcPts val="0"/>
              </a:spcBef>
              <a:spcAft>
                <a:spcPts val="0"/>
              </a:spcAft>
              <a:buClr>
                <a:schemeClr val="dk1"/>
              </a:buClr>
              <a:buSzPts val="1200"/>
              <a:buFont typeface="Calibri"/>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2. Repeat. </a:t>
            </a:r>
            <a:r>
              <a:rPr lang="en-US" sz="1200">
                <a:latin typeface="Verdana"/>
                <a:ea typeface="Verdana"/>
                <a:cs typeface="Verdana"/>
                <a:sym typeface="Verdana"/>
              </a:rPr>
              <a:t>Encourage students to find someone with whom to practice conversing and reading the completed homework assignment.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3. Solo. </a:t>
            </a:r>
            <a:r>
              <a:rPr lang="en-US" sz="1200">
                <a:latin typeface="Verdana"/>
                <a:ea typeface="Verdana"/>
                <a:cs typeface="Verdana"/>
                <a:sym typeface="Verdana"/>
              </a:rPr>
              <a:t>Students will recite the verse from memory at the next class.</a:t>
            </a:r>
            <a:br>
              <a:rPr lang="en-US" sz="1200">
                <a:latin typeface="Verdana"/>
                <a:ea typeface="Verdana"/>
                <a:cs typeface="Verdana"/>
                <a:sym typeface="Verdana"/>
              </a:rPr>
            </a:br>
            <a:endParaRPr sz="1200">
              <a:latin typeface="Verdana"/>
              <a:ea typeface="Verdana"/>
              <a:cs typeface="Verdana"/>
              <a:sym typeface="Verdana"/>
            </a:endParaRPr>
          </a:p>
        </p:txBody>
      </p:sp>
      <p:sp>
        <p:nvSpPr>
          <p:cNvPr id="501" name="Google Shape;501;p3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©2021-2022 Literacy International</a:t>
            </a:r>
            <a:endParaRPr/>
          </a:p>
        </p:txBody>
      </p:sp>
      <p:sp>
        <p:nvSpPr>
          <p:cNvPr id="502" name="Google Shape;502;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32: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7A. – Everyday Reading and Writing</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b="1"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a:latin typeface="Verdana"/>
                <a:ea typeface="Verdana"/>
                <a:cs typeface="Verdana"/>
                <a:sym typeface="Verdana"/>
              </a:rPr>
              <a:t>Students </a:t>
            </a:r>
            <a:r>
              <a:rPr lang="en-US" sz="1200">
                <a:latin typeface="Verdana"/>
                <a:ea typeface="Verdana"/>
                <a:cs typeface="Verdana"/>
                <a:sym typeface="Verdana"/>
              </a:rPr>
              <a:t>will read the </a:t>
            </a:r>
            <a:r>
              <a:rPr lang="en-US"/>
              <a:t>personal narrative of someone describing a time they wish they could go back to</a:t>
            </a:r>
            <a:r>
              <a:rPr lang="en-US" sz="1200">
                <a:latin typeface="Verdana"/>
                <a:ea typeface="Verdana"/>
                <a:cs typeface="Verdana"/>
                <a:sym typeface="Verdana"/>
              </a:rPr>
              <a:t> and answer the questions.</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Calibri"/>
              <a:buNone/>
            </a:pPr>
            <a:r>
              <a:t/>
            </a:r>
            <a:endParaRPr sz="1200">
              <a:latin typeface="Verdana"/>
              <a:ea typeface="Verdana"/>
              <a:cs typeface="Verdana"/>
              <a:sym typeface="Verdana"/>
            </a:endParaRPr>
          </a:p>
        </p:txBody>
      </p:sp>
      <p:sp>
        <p:nvSpPr>
          <p:cNvPr id="513" name="Google Shape;513;p3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©2020-2024 Literacy International</a:t>
            </a:r>
            <a:endParaRPr/>
          </a:p>
        </p:txBody>
      </p:sp>
      <p:sp>
        <p:nvSpPr>
          <p:cNvPr id="514" name="Google Shape;514;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p33: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7B. – Everyday Reading and Writing</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b="1"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Students will read the </a:t>
            </a:r>
            <a:r>
              <a:rPr lang="en-US"/>
              <a:t>personal narrative </a:t>
            </a:r>
            <a:r>
              <a:rPr lang="en-US" sz="1200">
                <a:latin typeface="Verdana"/>
                <a:ea typeface="Verdana"/>
                <a:cs typeface="Verdana"/>
                <a:sym typeface="Verdana"/>
              </a:rPr>
              <a:t>and answer the questions on the next slide.</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Calibri"/>
              <a:buNone/>
            </a:pPr>
            <a:r>
              <a:t/>
            </a:r>
            <a:endParaRPr sz="1200">
              <a:latin typeface="Verdana"/>
              <a:ea typeface="Verdana"/>
              <a:cs typeface="Verdana"/>
              <a:sym typeface="Verdana"/>
            </a:endParaRPr>
          </a:p>
        </p:txBody>
      </p:sp>
      <p:sp>
        <p:nvSpPr>
          <p:cNvPr id="523" name="Google Shape;523;p3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©2020-2024 Literacy International</a:t>
            </a:r>
            <a:endParaRPr/>
          </a:p>
        </p:txBody>
      </p:sp>
      <p:sp>
        <p:nvSpPr>
          <p:cNvPr id="524" name="Google Shape;524;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p34: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7C.– Everyday Reading and Writing</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b="1"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Students will answer the questions about the p</a:t>
            </a:r>
            <a:r>
              <a:rPr lang="en-US"/>
              <a:t>ersonal narrative</a:t>
            </a:r>
            <a:r>
              <a:rPr lang="en-US" sz="1200">
                <a:latin typeface="Verdana"/>
                <a:ea typeface="Verdana"/>
                <a:cs typeface="Verdana"/>
                <a:sym typeface="Verdana"/>
              </a:rPr>
              <a:t>.</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Answers:</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A. </a:t>
            </a:r>
            <a:r>
              <a:rPr lang="en-US"/>
              <a:t>The speaker wanted to go back to his/her first Christmas memory with the family. </a:t>
            </a:r>
            <a:endParaRPr sz="1200"/>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B. </a:t>
            </a:r>
            <a:r>
              <a:rPr lang="en-US"/>
              <a:t>The speaker described the food as delicious and sweet.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a:t>The family read about Christ’s birth in Luke. </a:t>
            </a:r>
            <a:endParaRPr/>
          </a:p>
          <a:p>
            <a:pPr indent="0" lvl="0" marL="0" rtl="0" algn="l">
              <a:spcBef>
                <a:spcPts val="0"/>
              </a:spcBef>
              <a:spcAft>
                <a:spcPts val="0"/>
              </a:spcAft>
              <a:buClr>
                <a:schemeClr val="dk1"/>
              </a:buClr>
              <a:buSzPts val="1200"/>
              <a:buFont typeface="Verdana"/>
              <a:buNone/>
            </a:pPr>
            <a:r>
              <a:rPr b="0" i="0" lang="en-US" sz="1200">
                <a:latin typeface="Verdana"/>
                <a:ea typeface="Verdana"/>
                <a:cs typeface="Verdana"/>
                <a:sym typeface="Verdana"/>
              </a:rPr>
              <a:t>D. </a:t>
            </a:r>
            <a:r>
              <a:rPr lang="en-US"/>
              <a:t>The speaker’s best memory was of the reading of Christ’s birth in Luke</a:t>
            </a:r>
            <a:r>
              <a:rPr b="0" i="0" lang="en-US" sz="1200">
                <a:latin typeface="Verdana"/>
                <a:ea typeface="Verdana"/>
                <a:cs typeface="Verdana"/>
                <a:sym typeface="Verdana"/>
              </a:rPr>
              <a:t>.</a:t>
            </a:r>
            <a:endParaRPr/>
          </a:p>
          <a:p>
            <a:pPr indent="0" lvl="0" marL="0" rtl="0" algn="l">
              <a:spcBef>
                <a:spcPts val="0"/>
              </a:spcBef>
              <a:spcAft>
                <a:spcPts val="0"/>
              </a:spcAft>
              <a:buClr>
                <a:schemeClr val="dk1"/>
              </a:buClr>
              <a:buSzPts val="1200"/>
              <a:buFont typeface="Verdana"/>
              <a:buNone/>
            </a:pPr>
            <a:r>
              <a:rPr b="0" i="0" lang="en-US" sz="1200">
                <a:latin typeface="Verdana"/>
                <a:ea typeface="Verdana"/>
                <a:cs typeface="Verdana"/>
                <a:sym typeface="Verdana"/>
              </a:rPr>
              <a:t>Answers will vary for E and F.</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Calibri"/>
              <a:buNone/>
            </a:pPr>
            <a:r>
              <a:t/>
            </a:r>
            <a:endParaRPr sz="1200">
              <a:latin typeface="Verdana"/>
              <a:ea typeface="Verdana"/>
              <a:cs typeface="Verdana"/>
              <a:sym typeface="Verdana"/>
            </a:endParaRPr>
          </a:p>
        </p:txBody>
      </p:sp>
      <p:sp>
        <p:nvSpPr>
          <p:cNvPr id="535" name="Google Shape;535;p3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©2020-2024 Literacy International</a:t>
            </a:r>
            <a:endParaRPr/>
          </a:p>
        </p:txBody>
      </p:sp>
      <p:sp>
        <p:nvSpPr>
          <p:cNvPr id="536" name="Google Shape;536;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p35: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8 – Writing</a:t>
            </a:r>
            <a:endParaRPr sz="1200"/>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None/>
            </a:pPr>
            <a:r>
              <a:rPr b="1" lang="en-US" sz="1200">
                <a:latin typeface="Verdana"/>
                <a:ea typeface="Verdana"/>
                <a:cs typeface="Verdana"/>
                <a:sym typeface="Verdana"/>
              </a:rPr>
              <a:t>Model. </a:t>
            </a:r>
            <a:r>
              <a:rPr lang="en-US" sz="1200">
                <a:latin typeface="Verdana"/>
                <a:ea typeface="Verdana"/>
                <a:cs typeface="Verdana"/>
                <a:sym typeface="Verdana"/>
              </a:rPr>
              <a:t>Write an example introduction such as: </a:t>
            </a:r>
            <a:r>
              <a:rPr lang="en-US"/>
              <a:t>I used to live in Asia before I came to the U.S. and started learning English. My family lived in a beautiful wooden house that had many decorations in it. Although I love living in the U.S., I have so many good memories of living back in my hometown. Here are just a few of the wonderful things I had and did back in my home country!</a:t>
            </a:r>
            <a:endParaRPr/>
          </a:p>
          <a:p>
            <a:pPr indent="0" lvl="0" marL="0" rtl="0" algn="l">
              <a:spcBef>
                <a:spcPts val="0"/>
              </a:spcBef>
              <a:spcAft>
                <a:spcPts val="0"/>
              </a:spcAft>
              <a:buClr>
                <a:schemeClr val="dk1"/>
              </a:buClr>
              <a:buSzPts val="1200"/>
              <a:buFont typeface="Calibri"/>
              <a:buNone/>
            </a:pPr>
            <a:r>
              <a:t/>
            </a:r>
            <a:endParaRPr b="1" sz="1200">
              <a:latin typeface="Verdana"/>
              <a:ea typeface="Verdana"/>
              <a:cs typeface="Verdana"/>
              <a:sym typeface="Verdana"/>
            </a:endParaRPr>
          </a:p>
          <a:p>
            <a:pPr indent="0" lvl="0" marL="0" rtl="0" algn="l">
              <a:spcBef>
                <a:spcPts val="0"/>
              </a:spcBef>
              <a:spcAft>
                <a:spcPts val="0"/>
              </a:spcAft>
              <a:buClr>
                <a:schemeClr val="dk1"/>
              </a:buClr>
              <a:buSzPts val="1200"/>
              <a:buFont typeface="Calibri"/>
              <a:buNone/>
            </a:pPr>
            <a:r>
              <a:rPr b="1" lang="en-US" sz="1200">
                <a:latin typeface="Verdana"/>
                <a:ea typeface="Verdana"/>
                <a:cs typeface="Verdana"/>
                <a:sym typeface="Verdana"/>
              </a:rPr>
              <a:t>Answers will vary.</a:t>
            </a:r>
            <a:endParaRPr b="1"/>
          </a:p>
        </p:txBody>
      </p:sp>
      <p:sp>
        <p:nvSpPr>
          <p:cNvPr id="545" name="Google Shape;545;p3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©2021-2024 Literacy International</a:t>
            </a:r>
            <a:endParaRPr/>
          </a:p>
        </p:txBody>
      </p:sp>
      <p:sp>
        <p:nvSpPr>
          <p:cNvPr id="546" name="Google Shape;546;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p36: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9. – I can statements</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b="1"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The student must be able to achieve all of these skills before the next lesson. If not, the lesson can be repeated or additional practice materials can be used.</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Review all of the skills at the beginning of the next lesson. Be sure to give lots of praise and encouragement!</a:t>
            </a:r>
            <a:endParaRPr/>
          </a:p>
        </p:txBody>
      </p:sp>
      <p:sp>
        <p:nvSpPr>
          <p:cNvPr id="555" name="Google Shape;555;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4: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1B. Read about the theme picture and discuss with a partner</a:t>
            </a:r>
            <a:endParaRPr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Please read the description of the theme picture to the students and point to the pictured vocabulary. If students ask about words, give simple definitions.</a:t>
            </a:r>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Then ask students to work in pairs and discuss the questions.</a:t>
            </a:r>
            <a:endParaRPr/>
          </a:p>
        </p:txBody>
      </p:sp>
      <p:sp>
        <p:nvSpPr>
          <p:cNvPr id="121" name="Google Shape;121;p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©2021-2022 Literacy International</a:t>
            </a:r>
            <a:endParaRPr/>
          </a:p>
        </p:txBody>
      </p:sp>
      <p:sp>
        <p:nvSpPr>
          <p:cNvPr id="122" name="Google Shape;12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p37: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5"/>
              </a:buClr>
              <a:buSzPts val="1400"/>
              <a:buFont typeface="Verdana"/>
              <a:buNone/>
            </a:pPr>
            <a:r>
              <a:rPr lang="en-US" sz="1200">
                <a:solidFill>
                  <a:schemeClr val="accent5"/>
                </a:solidFill>
                <a:latin typeface="Verdana"/>
                <a:ea typeface="Verdana"/>
                <a:cs typeface="Verdana"/>
                <a:sym typeface="Verdana"/>
              </a:rPr>
              <a:t>Pray</a:t>
            </a:r>
            <a:r>
              <a:rPr lang="en-US" sz="1200">
                <a:latin typeface="Verdana"/>
                <a:ea typeface="Verdana"/>
                <a:cs typeface="Verdana"/>
                <a:sym typeface="Verdana"/>
              </a:rPr>
              <a:t>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rPr lang="en-US" sz="1200">
                <a:latin typeface="Verdana"/>
                <a:ea typeface="Verdana"/>
                <a:cs typeface="Verdana"/>
                <a:sym typeface="Verdana"/>
              </a:rPr>
              <a:t>You may want to ask for any special prayer requests, then pray for your students and bless them. Prayers may also be written on th</a:t>
            </a:r>
            <a:r>
              <a:rPr lang="en-US"/>
              <a:t>is slide.</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rPr lang="en-US">
                <a:latin typeface="Verdana"/>
                <a:ea typeface="Verdana"/>
                <a:cs typeface="Verdana"/>
                <a:sym typeface="Verdana"/>
              </a:rPr>
              <a:t> </a:t>
            </a:r>
            <a:endParaRPr>
              <a:latin typeface="Verdana"/>
              <a:ea typeface="Verdana"/>
              <a:cs typeface="Verdana"/>
              <a:sym typeface="Verdana"/>
            </a:endParaRPr>
          </a:p>
        </p:txBody>
      </p:sp>
      <p:sp>
        <p:nvSpPr>
          <p:cNvPr id="564" name="Google Shape;564;p3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©2020-2024 Literacy International</a:t>
            </a:r>
            <a:endParaRPr b="0" i="0" sz="1200" u="none" cap="none" strike="noStrike">
              <a:solidFill>
                <a:srgbClr val="000000"/>
              </a:solidFill>
              <a:latin typeface="Verdana"/>
              <a:ea typeface="Verdana"/>
              <a:cs typeface="Verdana"/>
              <a:sym typeface="Verdana"/>
            </a:endParaRPr>
          </a:p>
        </p:txBody>
      </p:sp>
      <p:sp>
        <p:nvSpPr>
          <p:cNvPr id="565" name="Google Shape;565;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38: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574" name="Google Shape;574;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p3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Verdana"/>
              <a:buNone/>
            </a:pPr>
            <a:r>
              <a:t/>
            </a:r>
            <a:endParaRPr>
              <a:latin typeface="Verdana"/>
              <a:ea typeface="Verdana"/>
              <a:cs typeface="Verdana"/>
              <a:sym typeface="Verdana"/>
            </a:endParaRPr>
          </a:p>
        </p:txBody>
      </p:sp>
      <p:sp>
        <p:nvSpPr>
          <p:cNvPr id="584" name="Google Shape;584;p39: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©2020-2024 Literacy International</a:t>
            </a:r>
            <a:endParaRPr b="0" i="0" sz="1200" u="none" cap="none" strike="noStrike">
              <a:solidFill>
                <a:srgbClr val="000000"/>
              </a:solidFill>
              <a:latin typeface="Verdana"/>
              <a:ea typeface="Verdana"/>
              <a:cs typeface="Verdana"/>
              <a:sym typeface="Verdana"/>
            </a:endParaRPr>
          </a:p>
        </p:txBody>
      </p:sp>
      <p:sp>
        <p:nvSpPr>
          <p:cNvPr id="585" name="Google Shape;585;p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lang="en-US" sz="1400" u="none" cap="none" strike="noStrike">
                <a:solidFill>
                  <a:srgbClr val="000000"/>
                </a:solidFill>
                <a:latin typeface="Verdana"/>
                <a:ea typeface="Verdana"/>
                <a:cs typeface="Verdana"/>
                <a:sym typeface="Verdana"/>
              </a:rPr>
              <a:t>‹#›</a:t>
            </a:fld>
            <a:endParaRPr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2A. Vocabulary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1. Say the word a few times</a:t>
            </a:r>
            <a:r>
              <a:rPr lang="en-US" sz="1200">
                <a:latin typeface="Verdana"/>
                <a:ea typeface="Verdana"/>
                <a:cs typeface="Verdana"/>
                <a:sym typeface="Verdana"/>
              </a:rPr>
              <a:t>, as you indicate the picture. For example, say, ”</a:t>
            </a:r>
            <a:r>
              <a:rPr lang="en-US"/>
              <a:t>wood</a:t>
            </a:r>
            <a:r>
              <a:rPr lang="en-US" sz="1200">
                <a:latin typeface="Verdana"/>
                <a:ea typeface="Verdana"/>
                <a:cs typeface="Verdana"/>
                <a:sym typeface="Verdana"/>
              </a:rPr>
              <a:t>, </a:t>
            </a:r>
            <a:r>
              <a:rPr lang="en-US"/>
              <a:t>wood</a:t>
            </a:r>
            <a:r>
              <a:rPr lang="en-US" sz="1200">
                <a:latin typeface="Verdana"/>
                <a:ea typeface="Verdana"/>
                <a:cs typeface="Verdana"/>
                <a:sym typeface="Verdana"/>
              </a:rPr>
              <a:t>, </a:t>
            </a:r>
            <a:r>
              <a:rPr lang="en-US"/>
              <a:t>wood</a:t>
            </a:r>
            <a:r>
              <a:rPr lang="en-US" sz="1200">
                <a:latin typeface="Verdana"/>
                <a:ea typeface="Verdana"/>
                <a:cs typeface="Verdana"/>
                <a:sym typeface="Verdana"/>
              </a:rPr>
              <a:t>.” Have your students then repeat the word after you a few times.</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2. Ask students to match the word to the correct definition and say the answer as a sentence</a:t>
            </a:r>
            <a:r>
              <a:rPr lang="en-US" sz="1200">
                <a:latin typeface="Verdana"/>
                <a:ea typeface="Verdana"/>
                <a:cs typeface="Verdana"/>
                <a:sym typeface="Verdana"/>
              </a:rPr>
              <a:t>. For example,</a:t>
            </a:r>
            <a:r>
              <a:rPr lang="en-US" sz="1200">
                <a:latin typeface="Verdana"/>
                <a:ea typeface="Verdana"/>
                <a:cs typeface="Verdana"/>
                <a:sym typeface="Verdana"/>
              </a:rPr>
              <a:t> “</a:t>
            </a:r>
            <a:r>
              <a:rPr lang="en-US"/>
              <a:t>Wood is used from trees to build homes</a:t>
            </a:r>
            <a:r>
              <a:rPr lang="en-US" sz="1200">
                <a:latin typeface="Verdana"/>
                <a:ea typeface="Verdana"/>
                <a:cs typeface="Verdana"/>
                <a:sym typeface="Verdana"/>
              </a:rPr>
              <a:t>.”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3. Check students’ comprehension further by asking direct questions</a:t>
            </a:r>
            <a:r>
              <a:rPr lang="en-US" sz="1200">
                <a:latin typeface="Verdana"/>
                <a:ea typeface="Verdana"/>
                <a:cs typeface="Verdana"/>
                <a:sym typeface="Verdana"/>
              </a:rPr>
              <a:t>. For example, “</a:t>
            </a:r>
            <a:r>
              <a:rPr lang="en-US"/>
              <a:t>Where do you find wood?</a:t>
            </a:r>
            <a:r>
              <a:rPr lang="en-US" sz="1200">
                <a:latin typeface="Verdana"/>
                <a:ea typeface="Verdana"/>
                <a:cs typeface="Verdana"/>
                <a:sym typeface="Verdana"/>
              </a:rPr>
              <a:t>”</a:t>
            </a:r>
            <a:r>
              <a:rPr lang="en-US"/>
              <a:t>, </a:t>
            </a:r>
            <a:r>
              <a:rPr lang="en-US" sz="1200">
                <a:latin typeface="Verdana"/>
                <a:ea typeface="Verdana"/>
                <a:cs typeface="Verdana"/>
                <a:sym typeface="Verdana"/>
              </a:rPr>
              <a:t>“</a:t>
            </a:r>
            <a:r>
              <a:rPr lang="en-US"/>
              <a:t>What keeps a bear warm?</a:t>
            </a:r>
            <a:r>
              <a:rPr lang="en-US" sz="1200">
                <a:latin typeface="Verdana"/>
                <a:ea typeface="Verdana"/>
                <a:cs typeface="Verdana"/>
                <a:sym typeface="Verdana"/>
              </a:rPr>
              <a:t>”</a:t>
            </a:r>
            <a:r>
              <a:rPr lang="en-US"/>
              <a:t>, </a:t>
            </a:r>
            <a:r>
              <a:rPr lang="en-US" sz="1200">
                <a:latin typeface="Verdana"/>
                <a:ea typeface="Verdana"/>
                <a:cs typeface="Verdana"/>
                <a:sym typeface="Verdana"/>
              </a:rPr>
              <a:t>“</a:t>
            </a:r>
            <a:r>
              <a:rPr lang="en-US"/>
              <a:t>What is made of plastic?</a:t>
            </a:r>
            <a:r>
              <a:rPr lang="en-US" sz="1200">
                <a:latin typeface="Verdana"/>
                <a:ea typeface="Verdana"/>
                <a:cs typeface="Verdana"/>
                <a:sym typeface="Verdana"/>
              </a:rPr>
              <a:t>”</a:t>
            </a:r>
            <a:endParaRPr i="1"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i="1"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i="0" lang="en-US" sz="1200">
                <a:latin typeface="Verdana"/>
                <a:ea typeface="Verdana"/>
                <a:cs typeface="Verdana"/>
                <a:sym typeface="Verdana"/>
              </a:rPr>
              <a:t>Answers</a:t>
            </a:r>
            <a:endParaRPr/>
          </a:p>
          <a:p>
            <a:pPr indent="0" lvl="0" marL="0" rtl="0" algn="l">
              <a:spcBef>
                <a:spcPts val="0"/>
              </a:spcBef>
              <a:spcAft>
                <a:spcPts val="0"/>
              </a:spcAft>
              <a:buClr>
                <a:schemeClr val="dk1"/>
              </a:buClr>
              <a:buSzPts val="1200"/>
              <a:buFont typeface="Verdana"/>
              <a:buNone/>
            </a:pPr>
            <a:r>
              <a:t/>
            </a:r>
            <a:endParaRPr i="0"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i="0" lang="en-US" sz="1200">
                <a:latin typeface="Verdana"/>
                <a:ea typeface="Verdana"/>
                <a:cs typeface="Verdana"/>
                <a:sym typeface="Verdana"/>
              </a:rPr>
              <a:t>1. </a:t>
            </a:r>
            <a:r>
              <a:rPr lang="en-US"/>
              <a:t>C</a:t>
            </a:r>
            <a:endParaRPr/>
          </a:p>
          <a:p>
            <a:pPr indent="0" lvl="0" marL="0" rtl="0" algn="l">
              <a:spcBef>
                <a:spcPts val="0"/>
              </a:spcBef>
              <a:spcAft>
                <a:spcPts val="0"/>
              </a:spcAft>
              <a:buClr>
                <a:schemeClr val="dk1"/>
              </a:buClr>
              <a:buSzPts val="1200"/>
              <a:buFont typeface="Verdana"/>
              <a:buNone/>
            </a:pPr>
            <a:r>
              <a:rPr i="0" lang="en-US" sz="1200">
                <a:latin typeface="Verdana"/>
                <a:ea typeface="Verdana"/>
                <a:cs typeface="Verdana"/>
                <a:sym typeface="Verdana"/>
              </a:rPr>
              <a:t>2. </a:t>
            </a:r>
            <a:r>
              <a:rPr lang="en-US"/>
              <a:t>D</a:t>
            </a:r>
            <a:endParaRPr/>
          </a:p>
          <a:p>
            <a:pPr indent="0" lvl="0" marL="0" rtl="0" algn="l">
              <a:spcBef>
                <a:spcPts val="0"/>
              </a:spcBef>
              <a:spcAft>
                <a:spcPts val="0"/>
              </a:spcAft>
              <a:buClr>
                <a:schemeClr val="dk1"/>
              </a:buClr>
              <a:buSzPts val="1200"/>
              <a:buFont typeface="Verdana"/>
              <a:buNone/>
            </a:pPr>
            <a:r>
              <a:rPr i="0" lang="en-US" sz="1200">
                <a:latin typeface="Verdana"/>
                <a:ea typeface="Verdana"/>
                <a:cs typeface="Verdana"/>
                <a:sym typeface="Verdana"/>
              </a:rPr>
              <a:t>3. </a:t>
            </a:r>
            <a:r>
              <a:rPr lang="en-US"/>
              <a:t>B</a:t>
            </a:r>
            <a:endParaRPr/>
          </a:p>
          <a:p>
            <a:pPr indent="0" lvl="0" marL="0" rtl="0" algn="l">
              <a:spcBef>
                <a:spcPts val="0"/>
              </a:spcBef>
              <a:spcAft>
                <a:spcPts val="0"/>
              </a:spcAft>
              <a:buClr>
                <a:schemeClr val="dk1"/>
              </a:buClr>
              <a:buSzPts val="1200"/>
              <a:buFont typeface="Verdana"/>
              <a:buNone/>
            </a:pPr>
            <a:r>
              <a:rPr i="0" lang="en-US" sz="1200">
                <a:latin typeface="Verdana"/>
                <a:ea typeface="Verdana"/>
                <a:cs typeface="Verdana"/>
                <a:sym typeface="Verdana"/>
              </a:rPr>
              <a:t>4. </a:t>
            </a:r>
            <a:r>
              <a:rPr lang="en-US"/>
              <a:t>A</a:t>
            </a:r>
            <a:endParaRPr/>
          </a:p>
          <a:p>
            <a:pPr indent="0" lvl="0" marL="0" rtl="0" algn="l">
              <a:spcBef>
                <a:spcPts val="0"/>
              </a:spcBef>
              <a:spcAft>
                <a:spcPts val="0"/>
              </a:spcAft>
              <a:buNone/>
            </a:pPr>
            <a:r>
              <a:t/>
            </a:r>
            <a:endParaRPr sz="1200">
              <a:latin typeface="Verdana"/>
              <a:ea typeface="Verdana"/>
              <a:cs typeface="Verdana"/>
              <a:sym typeface="Verdana"/>
            </a:endParaRPr>
          </a:p>
          <a:p>
            <a:pPr indent="0" lvl="0" marL="0" rtl="0" algn="l">
              <a:spcBef>
                <a:spcPts val="0"/>
              </a:spcBef>
              <a:spcAft>
                <a:spcPts val="0"/>
              </a:spcAft>
              <a:buNone/>
            </a:pPr>
            <a:r>
              <a:t/>
            </a:r>
            <a:endParaRPr sz="1200">
              <a:latin typeface="Verdana"/>
              <a:ea typeface="Verdana"/>
              <a:cs typeface="Verdana"/>
              <a:sym typeface="Verdana"/>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85aafba51a_1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285aafba51a_1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2</a:t>
            </a:r>
            <a:r>
              <a:rPr b="1" lang="en-US">
                <a:solidFill>
                  <a:srgbClr val="4472C4"/>
                </a:solidFill>
              </a:rPr>
              <a:t>B</a:t>
            </a:r>
            <a:r>
              <a:rPr b="1" lang="en-US" sz="1200">
                <a:solidFill>
                  <a:srgbClr val="4472C4"/>
                </a:solidFill>
                <a:latin typeface="Verdana"/>
                <a:ea typeface="Verdana"/>
                <a:cs typeface="Verdana"/>
                <a:sym typeface="Verdana"/>
              </a:rPr>
              <a:t>. Vocabulary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a:t>1. Say the word a few times</a:t>
            </a:r>
            <a:r>
              <a:rPr lang="en-US"/>
              <a:t>, as you indicate the picture. For example, say, ”army, army, army.” Have your students then repeat the word after you a few times.</a:t>
            </a:r>
            <a:endParaRPr/>
          </a:p>
          <a:p>
            <a:pPr indent="0" lvl="0" marL="0" rtl="0" algn="l">
              <a:spcBef>
                <a:spcPts val="0"/>
              </a:spcBef>
              <a:spcAft>
                <a:spcPts val="0"/>
              </a:spcAft>
              <a:buClr>
                <a:schemeClr val="dk1"/>
              </a:buClr>
              <a:buSzPts val="1200"/>
              <a:buFont typeface="Verdana"/>
              <a:buNone/>
            </a:pPr>
            <a:r>
              <a:t/>
            </a:r>
            <a:endParaRPr b="1"/>
          </a:p>
          <a:p>
            <a:pPr indent="0" lvl="0" marL="0" rtl="0" algn="l">
              <a:spcBef>
                <a:spcPts val="0"/>
              </a:spcBef>
              <a:spcAft>
                <a:spcPts val="0"/>
              </a:spcAft>
              <a:buClr>
                <a:schemeClr val="dk1"/>
              </a:buClr>
              <a:buSzPts val="1200"/>
              <a:buFont typeface="Verdana"/>
              <a:buNone/>
            </a:pPr>
            <a:r>
              <a:rPr b="1" lang="en-US"/>
              <a:t>2. Ask students to match the word to the correct definition and say the answer as a sentence</a:t>
            </a:r>
            <a:r>
              <a:rPr lang="en-US"/>
              <a:t>. For example, “The army is a group of people who fight in a war.” </a:t>
            </a:r>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rPr b="1" lang="en-US"/>
              <a:t>3. Check students’ comprehension further by asking direct questions</a:t>
            </a:r>
            <a:r>
              <a:rPr lang="en-US"/>
              <a:t>. For example, “Where do you lie when you go to </a:t>
            </a:r>
            <a:r>
              <a:rPr lang="en-US"/>
              <a:t>sleep</a:t>
            </a:r>
            <a:r>
              <a:rPr lang="en-US"/>
              <a:t>?”, “What do you lay on the table before you eat?”, “Who is in heaven?”</a:t>
            </a:r>
            <a:endParaRPr i="1"/>
          </a:p>
          <a:p>
            <a:pPr indent="0" lvl="0" marL="0" rtl="0" algn="l">
              <a:spcBef>
                <a:spcPts val="0"/>
              </a:spcBef>
              <a:spcAft>
                <a:spcPts val="0"/>
              </a:spcAft>
              <a:buClr>
                <a:schemeClr val="dk1"/>
              </a:buClr>
              <a:buSzPts val="1200"/>
              <a:buFont typeface="Verdana"/>
              <a:buNone/>
            </a:pPr>
            <a:r>
              <a:t/>
            </a:r>
            <a:endParaRPr b="1"/>
          </a:p>
          <a:p>
            <a:pPr indent="0" lvl="0" marL="0" rtl="0" algn="l">
              <a:spcBef>
                <a:spcPts val="0"/>
              </a:spcBef>
              <a:spcAft>
                <a:spcPts val="0"/>
              </a:spcAft>
              <a:buClr>
                <a:schemeClr val="dk1"/>
              </a:buClr>
              <a:buSzPts val="1200"/>
              <a:buFont typeface="Verdana"/>
              <a:buNone/>
            </a:pPr>
            <a:r>
              <a:rPr b="1" lang="en-US"/>
              <a:t>Answers</a:t>
            </a:r>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rPr lang="en-US"/>
              <a:t>1. A</a:t>
            </a:r>
            <a:endParaRPr/>
          </a:p>
          <a:p>
            <a:pPr indent="0" lvl="0" marL="0" rtl="0" algn="l">
              <a:spcBef>
                <a:spcPts val="0"/>
              </a:spcBef>
              <a:spcAft>
                <a:spcPts val="0"/>
              </a:spcAft>
              <a:buClr>
                <a:schemeClr val="dk1"/>
              </a:buClr>
              <a:buSzPts val="1200"/>
              <a:buFont typeface="Verdana"/>
              <a:buNone/>
            </a:pPr>
            <a:r>
              <a:rPr lang="en-US"/>
              <a:t>2. C</a:t>
            </a:r>
            <a:endParaRPr/>
          </a:p>
          <a:p>
            <a:pPr indent="0" lvl="0" marL="0" rtl="0" algn="l">
              <a:spcBef>
                <a:spcPts val="0"/>
              </a:spcBef>
              <a:spcAft>
                <a:spcPts val="0"/>
              </a:spcAft>
              <a:buClr>
                <a:schemeClr val="dk1"/>
              </a:buClr>
              <a:buSzPts val="1200"/>
              <a:buFont typeface="Verdana"/>
              <a:buNone/>
            </a:pPr>
            <a:r>
              <a:rPr lang="en-US"/>
              <a:t>3. B</a:t>
            </a:r>
            <a:endParaRPr/>
          </a:p>
          <a:p>
            <a:pPr indent="0" lvl="0" marL="0" rtl="0" algn="l">
              <a:spcBef>
                <a:spcPts val="0"/>
              </a:spcBef>
              <a:spcAft>
                <a:spcPts val="0"/>
              </a:spcAft>
              <a:buClr>
                <a:schemeClr val="dk1"/>
              </a:buClr>
              <a:buSzPts val="1200"/>
              <a:buFont typeface="Verdana"/>
              <a:buNone/>
            </a:pPr>
            <a:r>
              <a:rPr lang="en-US"/>
              <a:t>4. D</a:t>
            </a:r>
            <a:endParaRPr/>
          </a:p>
          <a:p>
            <a:pPr indent="0" lvl="0" marL="0" rtl="0" algn="l">
              <a:spcBef>
                <a:spcPts val="0"/>
              </a:spcBef>
              <a:spcAft>
                <a:spcPts val="0"/>
              </a:spcAft>
              <a:buClr>
                <a:schemeClr val="dk1"/>
              </a:buClr>
              <a:buSzPts val="1200"/>
              <a:buFont typeface="Verdana"/>
              <a:buNone/>
            </a:pPr>
            <a:r>
              <a:t/>
            </a:r>
            <a:endParaRPr b="1"/>
          </a:p>
          <a:p>
            <a:pPr indent="0" lvl="0" marL="0" rtl="0" algn="l">
              <a:spcBef>
                <a:spcPts val="0"/>
              </a:spcBef>
              <a:spcAft>
                <a:spcPts val="0"/>
              </a:spcAft>
              <a:buNone/>
            </a:pPr>
            <a:r>
              <a:t/>
            </a:r>
            <a:endParaRPr sz="1200">
              <a:latin typeface="Verdana"/>
              <a:ea typeface="Verdana"/>
              <a:cs typeface="Verdana"/>
              <a:sym typeface="Verdana"/>
            </a:endParaRPr>
          </a:p>
          <a:p>
            <a:pPr indent="0" lvl="0" marL="0" rtl="0" algn="l">
              <a:spcBef>
                <a:spcPts val="0"/>
              </a:spcBef>
              <a:spcAft>
                <a:spcPts val="0"/>
              </a:spcAft>
              <a:buNone/>
            </a:pPr>
            <a:r>
              <a:t/>
            </a:r>
            <a:endParaRPr sz="1200">
              <a:latin typeface="Verdana"/>
              <a:ea typeface="Verdana"/>
              <a:cs typeface="Verdana"/>
              <a:sym typeface="Verdana"/>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85aafba51a_1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285aafba51a_1_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2</a:t>
            </a:r>
            <a:r>
              <a:rPr b="1" lang="en-US">
                <a:solidFill>
                  <a:srgbClr val="4472C4"/>
                </a:solidFill>
              </a:rPr>
              <a:t>C</a:t>
            </a:r>
            <a:r>
              <a:rPr b="1" lang="en-US" sz="1200">
                <a:solidFill>
                  <a:srgbClr val="4472C4"/>
                </a:solidFill>
                <a:latin typeface="Verdana"/>
                <a:ea typeface="Verdana"/>
                <a:cs typeface="Verdana"/>
                <a:sym typeface="Verdana"/>
              </a:rPr>
              <a:t>. Vocabulary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a:t>1. Say the word a few times</a:t>
            </a:r>
            <a:r>
              <a:rPr lang="en-US"/>
              <a:t>, as you indicate the picture. For example, say, “appear, appear, appear.” Have your students then repeat the word after you a few times.</a:t>
            </a:r>
            <a:endParaRPr/>
          </a:p>
          <a:p>
            <a:pPr indent="0" lvl="0" marL="0" rtl="0" algn="l">
              <a:spcBef>
                <a:spcPts val="0"/>
              </a:spcBef>
              <a:spcAft>
                <a:spcPts val="0"/>
              </a:spcAft>
              <a:buClr>
                <a:schemeClr val="dk1"/>
              </a:buClr>
              <a:buSzPts val="1200"/>
              <a:buFont typeface="Verdana"/>
              <a:buNone/>
            </a:pPr>
            <a:r>
              <a:t/>
            </a:r>
            <a:endParaRPr b="1"/>
          </a:p>
          <a:p>
            <a:pPr indent="0" lvl="0" marL="0" rtl="0" algn="l">
              <a:spcBef>
                <a:spcPts val="0"/>
              </a:spcBef>
              <a:spcAft>
                <a:spcPts val="0"/>
              </a:spcAft>
              <a:buClr>
                <a:schemeClr val="dk1"/>
              </a:buClr>
              <a:buSzPts val="1200"/>
              <a:buFont typeface="Verdana"/>
              <a:buNone/>
            </a:pPr>
            <a:r>
              <a:rPr b="1" lang="en-US"/>
              <a:t>2. Ask students to match the word to the correct definition and say the answer as a sentence</a:t>
            </a:r>
            <a:r>
              <a:rPr lang="en-US"/>
              <a:t>. For example, “The magician made the </a:t>
            </a:r>
            <a:r>
              <a:rPr lang="en-US"/>
              <a:t>rabbit</a:t>
            </a:r>
            <a:r>
              <a:rPr lang="en-US"/>
              <a:t> appear from the hat!” </a:t>
            </a:r>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rPr b="1" lang="en-US"/>
              <a:t>3. Check students’ comprehension further by asking direct questions</a:t>
            </a:r>
            <a:r>
              <a:rPr lang="en-US"/>
              <a:t>. For example, “Do you own a leather jacket?”,“Did you try to learn English before this class?”, “Did you register to join this class?”</a:t>
            </a:r>
            <a:endParaRPr i="1"/>
          </a:p>
          <a:p>
            <a:pPr indent="0" lvl="0" marL="0" rtl="0" algn="l">
              <a:spcBef>
                <a:spcPts val="0"/>
              </a:spcBef>
              <a:spcAft>
                <a:spcPts val="0"/>
              </a:spcAft>
              <a:buClr>
                <a:schemeClr val="dk1"/>
              </a:buClr>
              <a:buSzPts val="1200"/>
              <a:buFont typeface="Verdana"/>
              <a:buNone/>
            </a:pPr>
            <a:r>
              <a:t/>
            </a:r>
            <a:endParaRPr b="1"/>
          </a:p>
          <a:p>
            <a:pPr indent="0" lvl="0" marL="0" rtl="0" algn="l">
              <a:spcBef>
                <a:spcPts val="0"/>
              </a:spcBef>
              <a:spcAft>
                <a:spcPts val="0"/>
              </a:spcAft>
              <a:buClr>
                <a:schemeClr val="dk1"/>
              </a:buClr>
              <a:buSzPts val="1200"/>
              <a:buFont typeface="Verdana"/>
              <a:buNone/>
            </a:pPr>
            <a:r>
              <a:rPr b="1" lang="en-US"/>
              <a:t>Answers</a:t>
            </a:r>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rPr lang="en-US"/>
              <a:t>1. B</a:t>
            </a:r>
            <a:endParaRPr/>
          </a:p>
          <a:p>
            <a:pPr indent="0" lvl="0" marL="0" rtl="0" algn="l">
              <a:spcBef>
                <a:spcPts val="0"/>
              </a:spcBef>
              <a:spcAft>
                <a:spcPts val="0"/>
              </a:spcAft>
              <a:buClr>
                <a:schemeClr val="dk1"/>
              </a:buClr>
              <a:buSzPts val="1200"/>
              <a:buFont typeface="Verdana"/>
              <a:buNone/>
            </a:pPr>
            <a:r>
              <a:rPr lang="en-US"/>
              <a:t>2. C</a:t>
            </a:r>
            <a:endParaRPr/>
          </a:p>
          <a:p>
            <a:pPr indent="0" lvl="0" marL="0" rtl="0" algn="l">
              <a:spcBef>
                <a:spcPts val="0"/>
              </a:spcBef>
              <a:spcAft>
                <a:spcPts val="0"/>
              </a:spcAft>
              <a:buClr>
                <a:schemeClr val="dk1"/>
              </a:buClr>
              <a:buSzPts val="1200"/>
              <a:buFont typeface="Verdana"/>
              <a:buNone/>
            </a:pPr>
            <a:r>
              <a:rPr lang="en-US"/>
              <a:t>3. D</a:t>
            </a:r>
            <a:endParaRPr/>
          </a:p>
          <a:p>
            <a:pPr indent="0" lvl="0" marL="0" rtl="0" algn="l">
              <a:spcBef>
                <a:spcPts val="0"/>
              </a:spcBef>
              <a:spcAft>
                <a:spcPts val="0"/>
              </a:spcAft>
              <a:buClr>
                <a:schemeClr val="dk1"/>
              </a:buClr>
              <a:buSzPts val="1200"/>
              <a:buFont typeface="Verdana"/>
              <a:buNone/>
            </a:pPr>
            <a:r>
              <a:rPr lang="en-US"/>
              <a:t>4. A</a:t>
            </a:r>
            <a:endParaRPr/>
          </a:p>
          <a:p>
            <a:pPr indent="0" lvl="0" marL="0" rtl="0" algn="l">
              <a:spcBef>
                <a:spcPts val="0"/>
              </a:spcBef>
              <a:spcAft>
                <a:spcPts val="0"/>
              </a:spcAft>
              <a:buClr>
                <a:schemeClr val="dk1"/>
              </a:buClr>
              <a:buSzPts val="1200"/>
              <a:buFont typeface="Verdana"/>
              <a:buNone/>
            </a:pPr>
            <a:r>
              <a:t/>
            </a:r>
            <a:endParaRPr b="1"/>
          </a:p>
          <a:p>
            <a:pPr indent="0" lvl="0" marL="0" rtl="0" algn="l">
              <a:spcBef>
                <a:spcPts val="0"/>
              </a:spcBef>
              <a:spcAft>
                <a:spcPts val="0"/>
              </a:spcAft>
              <a:buNone/>
            </a:pPr>
            <a:r>
              <a:t/>
            </a:r>
            <a:endParaRPr sz="1200">
              <a:latin typeface="Verdana"/>
              <a:ea typeface="Verdana"/>
              <a:cs typeface="Verdana"/>
              <a:sym typeface="Verdana"/>
            </a:endParaRPr>
          </a:p>
          <a:p>
            <a:pPr indent="0" lvl="0" marL="0" rtl="0" algn="l">
              <a:spcBef>
                <a:spcPts val="0"/>
              </a:spcBef>
              <a:spcAft>
                <a:spcPts val="0"/>
              </a:spcAft>
              <a:buNone/>
            </a:pPr>
            <a:r>
              <a:t/>
            </a:r>
            <a:endParaRPr sz="1200">
              <a:latin typeface="Verdana"/>
              <a:ea typeface="Verdana"/>
              <a:cs typeface="Verdana"/>
              <a:sym typeface="Verdana"/>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9547e056b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29547e056b9_0_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a:solidFill>
                  <a:srgbClr val="4472C4"/>
                </a:solidFill>
              </a:rPr>
              <a:t>2D</a:t>
            </a:r>
            <a:r>
              <a:rPr b="1" lang="en-US" sz="1200">
                <a:solidFill>
                  <a:srgbClr val="4472C4"/>
                </a:solidFill>
                <a:latin typeface="Verdana"/>
                <a:ea typeface="Verdana"/>
                <a:cs typeface="Verdana"/>
                <a:sym typeface="Verdana"/>
              </a:rPr>
              <a:t>. Grammar</a:t>
            </a:r>
            <a:r>
              <a:rPr lang="en-US" sz="1200">
                <a:solidFill>
                  <a:srgbClr val="4472C4"/>
                </a:solidFill>
                <a:latin typeface="Verdana"/>
                <a:ea typeface="Verdana"/>
                <a:cs typeface="Verdana"/>
                <a:sym typeface="Verdana"/>
              </a:rPr>
              <a:t> – </a:t>
            </a:r>
            <a:r>
              <a:rPr b="1" lang="en-US">
                <a:solidFill>
                  <a:srgbClr val="4472C4"/>
                </a:solidFill>
              </a:rPr>
              <a:t>Present simple vs Present continuous</a:t>
            </a:r>
            <a:endParaRPr/>
          </a:p>
          <a:p>
            <a:pPr indent="0" lvl="0" marL="0" rtl="0" algn="l">
              <a:spcBef>
                <a:spcPts val="0"/>
              </a:spcBef>
              <a:spcAft>
                <a:spcPts val="0"/>
              </a:spcAft>
              <a:buClr>
                <a:schemeClr val="dk1"/>
              </a:buClr>
              <a:buSzPts val="1200"/>
              <a:buFont typeface="Verdana"/>
              <a:buNone/>
            </a:pPr>
            <a:r>
              <a:t/>
            </a:r>
            <a:endParaRPr b="1"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Note: </a:t>
            </a:r>
            <a:r>
              <a:rPr lang="en-US"/>
              <a:t>The present simple is just the subject + verb in the present tense, while the present continuous is the subject + “to be” verb + verb + -ing in the present tense to show that the verb is being continued. “Am”, “are”, and “is” are the only “to be” verbs that will be used in this exercise. The bold words in slides 8 and 9 are signal words which can indicate </a:t>
            </a:r>
            <a:r>
              <a:rPr lang="en-US"/>
              <a:t>whether</a:t>
            </a:r>
            <a:r>
              <a:rPr lang="en-US"/>
              <a:t> a sentence is in the present simple or present continuous. Make sure to point out these signal words to the students since it will help them with the charts on slides 10 and 11. Teacher explains the four different present simple usages and shows students the examples along with the signal words.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a:t>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180" name="Google Shape;180;g29547e056b9_0_0: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181" name="Google Shape;181;g29547e056b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9547e056b9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29547e056b9_0_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a:solidFill>
                  <a:srgbClr val="4472C4"/>
                </a:solidFill>
              </a:rPr>
              <a:t>2E</a:t>
            </a:r>
            <a:r>
              <a:rPr b="1" lang="en-US" sz="1200">
                <a:solidFill>
                  <a:srgbClr val="4472C4"/>
                </a:solidFill>
                <a:latin typeface="Verdana"/>
                <a:ea typeface="Verdana"/>
                <a:cs typeface="Verdana"/>
                <a:sym typeface="Verdana"/>
              </a:rPr>
              <a:t>. Grammar</a:t>
            </a:r>
            <a:r>
              <a:rPr lang="en-US" sz="1200">
                <a:solidFill>
                  <a:srgbClr val="4472C4"/>
                </a:solidFill>
                <a:latin typeface="Verdana"/>
                <a:ea typeface="Verdana"/>
                <a:cs typeface="Verdana"/>
                <a:sym typeface="Verdana"/>
              </a:rPr>
              <a:t> – </a:t>
            </a:r>
            <a:r>
              <a:rPr b="1" lang="en-US">
                <a:solidFill>
                  <a:srgbClr val="4472C4"/>
                </a:solidFill>
              </a:rPr>
              <a:t>Present simple vs Present continuous</a:t>
            </a:r>
            <a:endParaRPr/>
          </a:p>
          <a:p>
            <a:pPr indent="0" lvl="0" marL="0" rtl="0" algn="l">
              <a:spcBef>
                <a:spcPts val="0"/>
              </a:spcBef>
              <a:spcAft>
                <a:spcPts val="0"/>
              </a:spcAft>
              <a:buClr>
                <a:schemeClr val="dk1"/>
              </a:buClr>
              <a:buSzPts val="1200"/>
              <a:buFont typeface="Verdana"/>
              <a:buNone/>
            </a:pPr>
            <a:r>
              <a:t/>
            </a:r>
            <a:endParaRPr b="1"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Note: </a:t>
            </a:r>
            <a:r>
              <a:rPr lang="en-US"/>
              <a:t>The present simple is just the subject + verb in the present tense, while the present continuous is the subject + “to be” verb + verb + -ing in the present tense to show that the verb is being continued. “Am”, “are”, and “is” are the only “to be” verbs that will be used in this exercise. </a:t>
            </a:r>
            <a:r>
              <a:rPr lang="en-US"/>
              <a:t>The bold words in slides 8 and 9 are signal words which can indicate whether a sentence is in the present simple or present continuous. Make sure to point out these signal words to the students since it will help them with the charts on slides 10 and 11. Teacher explains the two different present continuous usages and shows students the examples along with the signal words. </a:t>
            </a:r>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189" name="Google Shape;189;g29547e056b9_0_8: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190" name="Google Shape;190;g29547e056b9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4" name="Google Shape;24;p3"/>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100">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800" u="none" cap="none" strike="noStrike">
                <a:solidFill>
                  <a:srgbClr val="888888"/>
                </a:solidFill>
                <a:latin typeface="Verdana"/>
                <a:ea typeface="Verdana"/>
                <a:cs typeface="Verdana"/>
                <a:sym typeface="Verdana"/>
              </a:defRPr>
            </a:lvl1pPr>
            <a:lvl2pPr indent="0" lvl="1" marL="0" algn="r">
              <a:spcBef>
                <a:spcPts val="0"/>
              </a:spcBef>
              <a:buNone/>
              <a:defRPr b="0" i="0" sz="1800" u="none" cap="none" strike="noStrike">
                <a:solidFill>
                  <a:srgbClr val="888888"/>
                </a:solidFill>
                <a:latin typeface="Verdana"/>
                <a:ea typeface="Verdana"/>
                <a:cs typeface="Verdana"/>
                <a:sym typeface="Verdana"/>
              </a:defRPr>
            </a:lvl2pPr>
            <a:lvl3pPr indent="0" lvl="2" marL="0" algn="r">
              <a:spcBef>
                <a:spcPts val="0"/>
              </a:spcBef>
              <a:buNone/>
              <a:defRPr b="0" i="0" sz="1800" u="none" cap="none" strike="noStrike">
                <a:solidFill>
                  <a:srgbClr val="888888"/>
                </a:solidFill>
                <a:latin typeface="Verdana"/>
                <a:ea typeface="Verdana"/>
                <a:cs typeface="Verdana"/>
                <a:sym typeface="Verdana"/>
              </a:defRPr>
            </a:lvl3pPr>
            <a:lvl4pPr indent="0" lvl="3" marL="0" algn="r">
              <a:spcBef>
                <a:spcPts val="0"/>
              </a:spcBef>
              <a:buNone/>
              <a:defRPr b="0" i="0" sz="1800" u="none" cap="none" strike="noStrike">
                <a:solidFill>
                  <a:srgbClr val="888888"/>
                </a:solidFill>
                <a:latin typeface="Verdana"/>
                <a:ea typeface="Verdana"/>
                <a:cs typeface="Verdana"/>
                <a:sym typeface="Verdana"/>
              </a:defRPr>
            </a:lvl4pPr>
            <a:lvl5pPr indent="0" lvl="4" marL="0" algn="r">
              <a:spcBef>
                <a:spcPts val="0"/>
              </a:spcBef>
              <a:buNone/>
              <a:defRPr b="0" i="0" sz="1800" u="none" cap="none" strike="noStrike">
                <a:solidFill>
                  <a:srgbClr val="888888"/>
                </a:solidFill>
                <a:latin typeface="Verdana"/>
                <a:ea typeface="Verdana"/>
                <a:cs typeface="Verdana"/>
                <a:sym typeface="Verdana"/>
              </a:defRPr>
            </a:lvl5pPr>
            <a:lvl6pPr indent="0" lvl="5" marL="0" algn="r">
              <a:spcBef>
                <a:spcPts val="0"/>
              </a:spcBef>
              <a:buNone/>
              <a:defRPr b="0" i="0" sz="1800" u="none" cap="none" strike="noStrike">
                <a:solidFill>
                  <a:srgbClr val="888888"/>
                </a:solidFill>
                <a:latin typeface="Verdana"/>
                <a:ea typeface="Verdana"/>
                <a:cs typeface="Verdana"/>
                <a:sym typeface="Verdana"/>
              </a:defRPr>
            </a:lvl6pPr>
            <a:lvl7pPr indent="0" lvl="6" marL="0" algn="r">
              <a:spcBef>
                <a:spcPts val="0"/>
              </a:spcBef>
              <a:buNone/>
              <a:defRPr b="0" i="0" sz="1800" u="none" cap="none" strike="noStrike">
                <a:solidFill>
                  <a:srgbClr val="888888"/>
                </a:solidFill>
                <a:latin typeface="Verdana"/>
                <a:ea typeface="Verdana"/>
                <a:cs typeface="Verdana"/>
                <a:sym typeface="Verdana"/>
              </a:defRPr>
            </a:lvl7pPr>
            <a:lvl8pPr indent="0" lvl="7" marL="0" algn="r">
              <a:spcBef>
                <a:spcPts val="0"/>
              </a:spcBef>
              <a:buNone/>
              <a:defRPr b="0" i="0" sz="1800" u="none" cap="none" strike="noStrike">
                <a:solidFill>
                  <a:srgbClr val="888888"/>
                </a:solidFill>
                <a:latin typeface="Verdana"/>
                <a:ea typeface="Verdana"/>
                <a:cs typeface="Verdana"/>
                <a:sym typeface="Verdana"/>
              </a:defRPr>
            </a:lvl8pPr>
            <a:lvl9pPr indent="0" lvl="8" marL="0" algn="r">
              <a:spcBef>
                <a:spcPts val="0"/>
              </a:spcBef>
              <a:buNone/>
              <a:defRPr b="0" i="0" sz="18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 name="Shape 32"/>
        <p:cNvGrpSpPr/>
        <p:nvPr/>
      </p:nvGrpSpPr>
      <p:grpSpPr>
        <a:xfrm>
          <a:off x="0" y="0"/>
          <a:ext cx="0" cy="0"/>
          <a:chOff x="0" y="0"/>
          <a:chExt cx="0" cy="0"/>
        </a:xfrm>
      </p:grpSpPr>
      <p:sp>
        <p:nvSpPr>
          <p:cNvPr id="33" name="Google Shape;33;p5"/>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 name="Shape 36"/>
        <p:cNvGrpSpPr/>
        <p:nvPr/>
      </p:nvGrpSpPr>
      <p:grpSpPr>
        <a:xfrm>
          <a:off x="0" y="0"/>
          <a:ext cx="0" cy="0"/>
          <a:chOff x="0" y="0"/>
          <a:chExt cx="0" cy="0"/>
        </a:xfrm>
      </p:grpSpPr>
      <p:sp>
        <p:nvSpPr>
          <p:cNvPr id="37" name="Google Shape;37;p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9" name="Google Shape;39;p6"/>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7"/>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Verda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Verda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200"/>
              <a:buFont typeface="Verdana"/>
              <a:buNone/>
              <a:defRPr b="1" i="0" sz="3200" u="none" cap="none" strike="noStrik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800" u="none" cap="none" strike="noStrike">
                <a:solidFill>
                  <a:srgbClr val="888888"/>
                </a:solidFill>
                <a:latin typeface="Verdana"/>
                <a:ea typeface="Verdana"/>
                <a:cs typeface="Verdana"/>
                <a:sym typeface="Verdana"/>
              </a:defRPr>
            </a:lvl1pPr>
            <a:lvl2pPr indent="0" lvl="1" marL="0" marR="0" rtl="0" algn="r">
              <a:spcBef>
                <a:spcPts val="0"/>
              </a:spcBef>
              <a:buNone/>
              <a:defRPr b="0" i="0" sz="1800" u="none" cap="none" strike="noStrike">
                <a:solidFill>
                  <a:srgbClr val="888888"/>
                </a:solidFill>
                <a:latin typeface="Verdana"/>
                <a:ea typeface="Verdana"/>
                <a:cs typeface="Verdana"/>
                <a:sym typeface="Verdana"/>
              </a:defRPr>
            </a:lvl2pPr>
            <a:lvl3pPr indent="0" lvl="2" marL="0" marR="0" rtl="0" algn="r">
              <a:spcBef>
                <a:spcPts val="0"/>
              </a:spcBef>
              <a:buNone/>
              <a:defRPr b="0" i="0" sz="1800" u="none" cap="none" strike="noStrike">
                <a:solidFill>
                  <a:srgbClr val="888888"/>
                </a:solidFill>
                <a:latin typeface="Verdana"/>
                <a:ea typeface="Verdana"/>
                <a:cs typeface="Verdana"/>
                <a:sym typeface="Verdana"/>
              </a:defRPr>
            </a:lvl3pPr>
            <a:lvl4pPr indent="0" lvl="3" marL="0" marR="0" rtl="0" algn="r">
              <a:spcBef>
                <a:spcPts val="0"/>
              </a:spcBef>
              <a:buNone/>
              <a:defRPr b="0" i="0" sz="1800" u="none" cap="none" strike="noStrike">
                <a:solidFill>
                  <a:srgbClr val="888888"/>
                </a:solidFill>
                <a:latin typeface="Verdana"/>
                <a:ea typeface="Verdana"/>
                <a:cs typeface="Verdana"/>
                <a:sym typeface="Verdana"/>
              </a:defRPr>
            </a:lvl4pPr>
            <a:lvl5pPr indent="0" lvl="4" marL="0" marR="0" rtl="0" algn="r">
              <a:spcBef>
                <a:spcPts val="0"/>
              </a:spcBef>
              <a:buNone/>
              <a:defRPr b="0" i="0" sz="1800" u="none" cap="none" strike="noStrike">
                <a:solidFill>
                  <a:srgbClr val="888888"/>
                </a:solidFill>
                <a:latin typeface="Verdana"/>
                <a:ea typeface="Verdana"/>
                <a:cs typeface="Verdana"/>
                <a:sym typeface="Verdana"/>
              </a:defRPr>
            </a:lvl5pPr>
            <a:lvl6pPr indent="0" lvl="5" marL="0" marR="0" rtl="0" algn="r">
              <a:spcBef>
                <a:spcPts val="0"/>
              </a:spcBef>
              <a:buNone/>
              <a:defRPr b="0" i="0" sz="1800" u="none" cap="none" strike="noStrike">
                <a:solidFill>
                  <a:srgbClr val="888888"/>
                </a:solidFill>
                <a:latin typeface="Verdana"/>
                <a:ea typeface="Verdana"/>
                <a:cs typeface="Verdana"/>
                <a:sym typeface="Verdana"/>
              </a:defRPr>
            </a:lvl6pPr>
            <a:lvl7pPr indent="0" lvl="6" marL="0" marR="0" rtl="0" algn="r">
              <a:spcBef>
                <a:spcPts val="0"/>
              </a:spcBef>
              <a:buNone/>
              <a:defRPr b="0" i="0" sz="1800" u="none" cap="none" strike="noStrike">
                <a:solidFill>
                  <a:srgbClr val="888888"/>
                </a:solidFill>
                <a:latin typeface="Verdana"/>
                <a:ea typeface="Verdana"/>
                <a:cs typeface="Verdana"/>
                <a:sym typeface="Verdana"/>
              </a:defRPr>
            </a:lvl7pPr>
            <a:lvl8pPr indent="0" lvl="7" marL="0" marR="0" rtl="0" algn="r">
              <a:spcBef>
                <a:spcPts val="0"/>
              </a:spcBef>
              <a:buNone/>
              <a:defRPr b="0" i="0" sz="1800" u="none" cap="none" strike="noStrike">
                <a:solidFill>
                  <a:srgbClr val="888888"/>
                </a:solidFill>
                <a:latin typeface="Verdana"/>
                <a:ea typeface="Verdana"/>
                <a:cs typeface="Verdana"/>
                <a:sym typeface="Verdana"/>
              </a:defRPr>
            </a:lvl8pPr>
            <a:lvl9pPr indent="0" lvl="8" marL="0" marR="0" rtl="0" algn="r">
              <a:spcBef>
                <a:spcPts val="0"/>
              </a:spcBef>
              <a:buNone/>
              <a:defRPr b="0" i="0" sz="18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comments" Target="../comments/commen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comments" Target="../comments/comment10.xml"/><Relationship Id="rId4" Type="http://schemas.openxmlformats.org/officeDocument/2006/relationships/image" Target="../media/image15.jpg"/><Relationship Id="rId5" Type="http://schemas.openxmlformats.org/officeDocument/2006/relationships/image" Target="../media/image36.jpg"/><Relationship Id="rId6" Type="http://schemas.openxmlformats.org/officeDocument/2006/relationships/image" Target="../media/image23.png"/></Relationships>
</file>

<file path=ppt/slides/_rels/slide13.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32.png"/><Relationship Id="rId13" Type="http://schemas.openxmlformats.org/officeDocument/2006/relationships/image" Target="../media/image42.png"/><Relationship Id="rId12" Type="http://schemas.openxmlformats.org/officeDocument/2006/relationships/image" Target="../media/image34.png"/><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comments" Target="../comments/comment11.xml"/><Relationship Id="rId4" Type="http://schemas.openxmlformats.org/officeDocument/2006/relationships/image" Target="../media/image17.png"/><Relationship Id="rId9" Type="http://schemas.openxmlformats.org/officeDocument/2006/relationships/image" Target="../media/image30.png"/><Relationship Id="rId14" Type="http://schemas.openxmlformats.org/officeDocument/2006/relationships/image" Target="../media/image35.png"/><Relationship Id="rId5" Type="http://schemas.openxmlformats.org/officeDocument/2006/relationships/image" Target="../media/image18.png"/><Relationship Id="rId6" Type="http://schemas.openxmlformats.org/officeDocument/2006/relationships/image" Target="../media/image25.png"/><Relationship Id="rId7" Type="http://schemas.openxmlformats.org/officeDocument/2006/relationships/image" Target="../media/image28.png"/><Relationship Id="rId8"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comments" Target="../comments/commen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comments" Target="../comments/comment13.xml"/><Relationship Id="rId4" Type="http://schemas.openxmlformats.org/officeDocument/2006/relationships/hyperlink" Target="https://live.bible.is/bible/EN1ESV/LUK/2" TargetMode="External"/><Relationship Id="rId5"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omments" Target="../comments/comment2.xml"/><Relationship Id="rId4" Type="http://schemas.openxmlformats.org/officeDocument/2006/relationships/image" Target="../media/image6.png"/><Relationship Id="rId5" Type="http://schemas.openxmlformats.org/officeDocument/2006/relationships/hyperlink" Target="https://live.bible.is/bible/EN1ESV/LUK/2"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comments" Target="../comments/comment14.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comments" Target="../comments/comment15.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comments" Target="../comments/comment16.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comments" Target="../comments/comment17.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comments" Target="../comments/comment18.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comments" Target="../comments/comment19.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comments" Target="../comments/commen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comments" Target="../comments/comment21.xml"/><Relationship Id="rId4" Type="http://schemas.openxmlformats.org/officeDocument/2006/relationships/image" Target="../media/image52.png"/><Relationship Id="rId5"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comments" Target="../comments/comment22.xml"/><Relationship Id="rId4" Type="http://schemas.openxmlformats.org/officeDocument/2006/relationships/image" Target="../media/image22.jpg"/><Relationship Id="rId9" Type="http://schemas.openxmlformats.org/officeDocument/2006/relationships/image" Target="../media/image14.png"/><Relationship Id="rId5" Type="http://schemas.openxmlformats.org/officeDocument/2006/relationships/image" Target="../media/image51.png"/><Relationship Id="rId6" Type="http://schemas.openxmlformats.org/officeDocument/2006/relationships/image" Target="../media/image27.jpg"/><Relationship Id="rId7" Type="http://schemas.openxmlformats.org/officeDocument/2006/relationships/image" Target="../media/image20.jpg"/><Relationship Id="rId8"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comments" Target="../comments/comment3.xml"/><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1.png"/><Relationship Id="rId7"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comments" Target="../comments/comment23.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comments" Target="../comments/comment24.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comments" Target="../comments/commen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comments" Target="../comments/commen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comments" Target="../comments/comment27.xml"/><Relationship Id="rId4" Type="http://schemas.openxmlformats.org/officeDocument/2006/relationships/hyperlink" Target="https://live.bible.is/bible/EN1ESV/LUK/2"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comments" Target="../comments/commen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comments" Target="../comments/comment29.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comments" Target="../comments/commen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comments" Target="../comments/comment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comments" Target="../comments/comment3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comments" Target="../comments/comment4.xml"/><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4.png"/><Relationship Id="rId7"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hyperlink" Target="https://www.literacyevangelism.org/give/elm-curriculum-help-reach-15-billion" TargetMode="External"/><Relationship Id="rId4" Type="http://schemas.openxmlformats.org/officeDocument/2006/relationships/hyperlink" Target="https://www.literacyinternational.net/" TargetMode="External"/><Relationship Id="rId5" Type="http://schemas.openxmlformats.org/officeDocument/2006/relationships/image" Target="../media/image57.jpg"/></Relationships>
</file>

<file path=ppt/slides/_rels/slide42.xml.rels><?xml version="1.0" encoding="UTF-8" standalone="yes"?><Relationships xmlns="http://schemas.openxmlformats.org/package/2006/relationships"><Relationship Id="rId11" Type="http://schemas.openxmlformats.org/officeDocument/2006/relationships/hyperlink" Target="http://youtube.com/c/LiteracyInternational" TargetMode="External"/><Relationship Id="rId10" Type="http://schemas.openxmlformats.org/officeDocument/2006/relationships/hyperlink" Target="https://bit.ly/IrregVerb" TargetMode="External"/><Relationship Id="rId13" Type="http://schemas.openxmlformats.org/officeDocument/2006/relationships/hyperlink" Target="https://bit.ly/VocabLOTW" TargetMode="External"/><Relationship Id="rId12" Type="http://schemas.openxmlformats.org/officeDocument/2006/relationships/hyperlink" Target="https://bit.ly/A2LessonVideos" TargetMode="External"/><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6.png"/><Relationship Id="rId4" Type="http://schemas.openxmlformats.org/officeDocument/2006/relationships/hyperlink" Target="https://bit.ly/UsingLOTW" TargetMode="External"/><Relationship Id="rId9" Type="http://schemas.openxmlformats.org/officeDocument/2006/relationships/hyperlink" Target="https://bit.ly/ContentsLOTW" TargetMode="External"/><Relationship Id="rId15" Type="http://schemas.openxmlformats.org/officeDocument/2006/relationships/image" Target="../media/image56.png"/><Relationship Id="rId14" Type="http://schemas.openxmlformats.org/officeDocument/2006/relationships/hyperlink" Target="https://www.literacyinternational.net/" TargetMode="External"/><Relationship Id="rId5" Type="http://schemas.openxmlformats.org/officeDocument/2006/relationships/hyperlink" Target="https://bit.ly/IrregVerb" TargetMode="External"/><Relationship Id="rId6" Type="http://schemas.openxmlformats.org/officeDocument/2006/relationships/hyperlink" Target="https://bit.ly/DownloadLOTW" TargetMode="External"/><Relationship Id="rId7" Type="http://schemas.openxmlformats.org/officeDocument/2006/relationships/hyperlink" Target="https://bit.ly/3PlPuRg" TargetMode="External"/><Relationship Id="rId8" Type="http://schemas.openxmlformats.org/officeDocument/2006/relationships/hyperlink" Target="https://bit.ly/FeedbackLOTW"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comments" Target="../comments/comment5.xml"/><Relationship Id="rId4" Type="http://schemas.openxmlformats.org/officeDocument/2006/relationships/image" Target="../media/image22.jpg"/><Relationship Id="rId5" Type="http://schemas.openxmlformats.org/officeDocument/2006/relationships/image" Target="../media/image27.jpg"/><Relationship Id="rId6" Type="http://schemas.openxmlformats.org/officeDocument/2006/relationships/image" Target="../media/image20.jpg"/><Relationship Id="rId7"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comments" Target="../comments/comment6.xml"/><Relationship Id="rId4" Type="http://schemas.openxmlformats.org/officeDocument/2006/relationships/image" Target="../media/image24.jpg"/><Relationship Id="rId5" Type="http://schemas.openxmlformats.org/officeDocument/2006/relationships/image" Target="../media/image9.jpg"/><Relationship Id="rId6" Type="http://schemas.openxmlformats.org/officeDocument/2006/relationships/image" Target="../media/image14.png"/><Relationship Id="rId7"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comments" Target="../comments/comment7.xml"/><Relationship Id="rId4" Type="http://schemas.openxmlformats.org/officeDocument/2006/relationships/image" Target="../media/image19.jpg"/><Relationship Id="rId5" Type="http://schemas.openxmlformats.org/officeDocument/2006/relationships/image" Target="../media/image31.jpg"/><Relationship Id="rId6" Type="http://schemas.openxmlformats.org/officeDocument/2006/relationships/image" Target="../media/image29.jpg"/><Relationship Id="rId7"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comments" Target="../comments/commen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3"/>
          <p:cNvPicPr preferRelativeResize="0"/>
          <p:nvPr>
            <p:ph idx="1" type="body"/>
          </p:nvPr>
        </p:nvPicPr>
        <p:blipFill rotWithShape="1">
          <a:blip r:embed="rId4">
            <a:alphaModFix/>
          </a:blip>
          <a:srcRect b="204" l="291" r="410" t="256"/>
          <a:stretch/>
        </p:blipFill>
        <p:spPr>
          <a:xfrm>
            <a:off x="1588" y="-25400"/>
            <a:ext cx="12209462" cy="6908800"/>
          </a:xfrm>
          <a:prstGeom prst="rect">
            <a:avLst/>
          </a:prstGeom>
          <a:noFill/>
          <a:ln>
            <a:noFill/>
          </a:ln>
        </p:spPr>
      </p:pic>
      <p:sp>
        <p:nvSpPr>
          <p:cNvPr id="90" name="Google Shape;90;p13"/>
          <p:cNvSpPr txBox="1"/>
          <p:nvPr/>
        </p:nvSpPr>
        <p:spPr>
          <a:xfrm>
            <a:off x="80963" y="6365875"/>
            <a:ext cx="12030075" cy="342900"/>
          </a:xfrm>
          <a:prstGeom prst="rect">
            <a:avLst/>
          </a:prstGeom>
          <a:noFill/>
          <a:ln>
            <a:noFill/>
          </a:ln>
        </p:spPr>
        <p:txBody>
          <a:bodyPr anchorCtr="0" anchor="t" bIns="45675" lIns="91400" spcFirstLastPara="1" rIns="91400" wrap="square" tIns="45675">
            <a:noAutofit/>
          </a:bodyPr>
          <a:lstStyle/>
          <a:p>
            <a:pPr indent="0" lvl="0" marL="0" marR="0" rtl="0" algn="ctr">
              <a:lnSpc>
                <a:spcPct val="80000"/>
              </a:lnSpc>
              <a:spcBef>
                <a:spcPts val="0"/>
              </a:spcBef>
              <a:spcAft>
                <a:spcPts val="0"/>
              </a:spcAft>
              <a:buClr>
                <a:srgbClr val="000000"/>
              </a:buClr>
              <a:buSzPts val="2300"/>
              <a:buFont typeface="Arial"/>
              <a:buNone/>
            </a:pPr>
            <a:r>
              <a:rPr b="0" i="0" lang="en-US" sz="1400" u="none" cap="none" strike="noStrike">
                <a:solidFill>
                  <a:srgbClr val="000000"/>
                </a:solidFill>
                <a:latin typeface="Verdana"/>
                <a:ea typeface="Verdana"/>
                <a:cs typeface="Verdana"/>
                <a:sym typeface="Verdana"/>
              </a:rPr>
              <a:t>©2020-2024 Literacy International</a:t>
            </a:r>
            <a:endParaRPr b="0" i="1" sz="1400" u="none" cap="none" strike="noStrike">
              <a:solidFill>
                <a:srgbClr val="000000"/>
              </a:solidFill>
              <a:latin typeface="Verdana"/>
              <a:ea typeface="Verdana"/>
              <a:cs typeface="Verdana"/>
              <a:sym typeface="Verdana"/>
            </a:endParaRPr>
          </a:p>
        </p:txBody>
      </p:sp>
      <p:grpSp>
        <p:nvGrpSpPr>
          <p:cNvPr id="91" name="Google Shape;91;p13"/>
          <p:cNvGrpSpPr/>
          <p:nvPr/>
        </p:nvGrpSpPr>
        <p:grpSpPr>
          <a:xfrm>
            <a:off x="5144182" y="5830891"/>
            <a:ext cx="1982787" cy="399986"/>
            <a:chOff x="8033" y="9095"/>
            <a:chExt cx="3123" cy="747"/>
          </a:xfrm>
        </p:grpSpPr>
        <p:sp>
          <p:nvSpPr>
            <p:cNvPr id="92" name="Google Shape;92;p13"/>
            <p:cNvSpPr/>
            <p:nvPr/>
          </p:nvSpPr>
          <p:spPr>
            <a:xfrm>
              <a:off x="8033" y="9134"/>
              <a:ext cx="3123" cy="634"/>
            </a:xfrm>
            <a:prstGeom prst="plaque">
              <a:avLst>
                <a:gd fmla="val 16667" name="adj"/>
              </a:avLst>
            </a:prstGeom>
            <a:solidFill>
              <a:srgbClr val="92D050"/>
            </a:solidFill>
            <a:ln cap="flat" cmpd="sng" w="57150">
              <a:solidFill>
                <a:srgbClr val="4E74A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799"/>
                <a:buFont typeface="Arial"/>
                <a:buNone/>
              </a:pPr>
              <a:r>
                <a:t/>
              </a:r>
              <a:endParaRPr b="0" i="0" sz="1799" u="none" cap="none" strike="noStrike">
                <a:solidFill>
                  <a:srgbClr val="92D050"/>
                </a:solidFill>
                <a:latin typeface="Verdana"/>
                <a:ea typeface="Verdana"/>
                <a:cs typeface="Verdana"/>
                <a:sym typeface="Verdana"/>
              </a:endParaRPr>
            </a:p>
          </p:txBody>
        </p:sp>
        <p:sp>
          <p:nvSpPr>
            <p:cNvPr id="93" name="Google Shape;93;p13"/>
            <p:cNvSpPr txBox="1"/>
            <p:nvPr/>
          </p:nvSpPr>
          <p:spPr>
            <a:xfrm>
              <a:off x="8318" y="9095"/>
              <a:ext cx="2466" cy="74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999"/>
                <a:buFont typeface="Arial"/>
                <a:buNone/>
              </a:pPr>
              <a:r>
                <a:rPr b="0" i="0" lang="en-US" sz="1999" u="none" cap="none" strike="noStrike">
                  <a:solidFill>
                    <a:schemeClr val="dk1"/>
                  </a:solidFill>
                  <a:latin typeface="Verdana"/>
                  <a:ea typeface="Verdana"/>
                  <a:cs typeface="Verdana"/>
                  <a:sym typeface="Verdana"/>
                </a:rPr>
                <a:t>Unit B1-0</a:t>
              </a:r>
              <a:r>
                <a:rPr lang="en-US" sz="1999">
                  <a:solidFill>
                    <a:schemeClr val="dk1"/>
                  </a:solidFill>
                  <a:latin typeface="Verdana"/>
                  <a:ea typeface="Verdana"/>
                  <a:cs typeface="Verdana"/>
                  <a:sym typeface="Verdana"/>
                </a:rPr>
                <a:t>5</a:t>
              </a:r>
              <a:endParaRPr b="0" i="0" sz="1400" u="none" cap="none" strike="noStrike">
                <a:solidFill>
                  <a:schemeClr val="dk1"/>
                </a:solidFill>
                <a:latin typeface="Verdana"/>
                <a:ea typeface="Verdana"/>
                <a:cs typeface="Verdana"/>
                <a:sym typeface="Verdana"/>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00" name="Shape 200"/>
        <p:cNvGrpSpPr/>
        <p:nvPr/>
      </p:nvGrpSpPr>
      <p:grpSpPr>
        <a:xfrm>
          <a:off x="0" y="0"/>
          <a:ext cx="0" cy="0"/>
          <a:chOff x="0" y="0"/>
          <a:chExt cx="0" cy="0"/>
        </a:xfrm>
      </p:grpSpPr>
      <p:graphicFrame>
        <p:nvGraphicFramePr>
          <p:cNvPr id="201" name="Google Shape;201;p22"/>
          <p:cNvGraphicFramePr/>
          <p:nvPr/>
        </p:nvGraphicFramePr>
        <p:xfrm>
          <a:off x="-10" y="-50025"/>
          <a:ext cx="3000000" cy="3000000"/>
        </p:xfrm>
        <a:graphic>
          <a:graphicData uri="http://schemas.openxmlformats.org/drawingml/2006/table">
            <a:tbl>
              <a:tblPr>
                <a:noFill/>
                <a:tableStyleId>{8E14EAA6-A7FA-4F07-AD98-4DE01F558AAD}</a:tableStyleId>
              </a:tblPr>
              <a:tblGrid>
                <a:gridCol w="458075"/>
                <a:gridCol w="5637925"/>
                <a:gridCol w="6096000"/>
              </a:tblGrid>
              <a:tr h="982325">
                <a:tc>
                  <a:txBody>
                    <a:bodyPr/>
                    <a:lstStyle/>
                    <a:p>
                      <a:pPr indent="0" lvl="0" marL="0" marR="0" rtl="0" algn="l">
                        <a:lnSpc>
                          <a:spcPct val="100000"/>
                        </a:lnSpc>
                        <a:spcBef>
                          <a:spcPts val="0"/>
                        </a:spcBef>
                        <a:spcAft>
                          <a:spcPts val="0"/>
                        </a:spcAft>
                        <a:buClr>
                          <a:srgbClr val="000000"/>
                        </a:buClr>
                        <a:buSzPts val="2800"/>
                        <a:buFont typeface="Arial"/>
                        <a:buNone/>
                      </a:pPr>
                      <a:r>
                        <a:t/>
                      </a:r>
                      <a:endParaRPr b="0" i="0"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400">
                          <a:latin typeface="Verdana"/>
                          <a:ea typeface="Verdana"/>
                          <a:cs typeface="Verdana"/>
                          <a:sym typeface="Verdana"/>
                        </a:rPr>
                        <a:t>             </a:t>
                      </a:r>
                      <a:r>
                        <a:rPr b="1" i="0" lang="en-US" sz="2400" u="none" cap="none" strike="noStrike">
                          <a:solidFill>
                            <a:srgbClr val="000000"/>
                          </a:solidFill>
                          <a:latin typeface="Verdana"/>
                          <a:ea typeface="Verdana"/>
                          <a:cs typeface="Verdana"/>
                          <a:sym typeface="Verdana"/>
                        </a:rPr>
                        <a:t>P</a:t>
                      </a:r>
                      <a:r>
                        <a:rPr b="1" lang="en-US" sz="2400">
                          <a:latin typeface="Verdana"/>
                          <a:ea typeface="Verdana"/>
                          <a:cs typeface="Verdana"/>
                          <a:sym typeface="Verdana"/>
                        </a:rPr>
                        <a:t>resent simple</a:t>
                      </a:r>
                      <a:endParaRPr b="1" sz="24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rPr b="1" lang="en-US" sz="2400">
                          <a:latin typeface="Verdana"/>
                          <a:ea typeface="Verdana"/>
                          <a:cs typeface="Verdana"/>
                          <a:sym typeface="Verdana"/>
                        </a:rPr>
                        <a:t>             </a:t>
                      </a:r>
                      <a:r>
                        <a:rPr b="1" i="1" lang="en-US" sz="2400">
                          <a:latin typeface="Verdana"/>
                          <a:ea typeface="Verdana"/>
                          <a:cs typeface="Verdana"/>
                          <a:sym typeface="Verdana"/>
                        </a:rPr>
                        <a:t>subject + verb</a:t>
                      </a:r>
                      <a:endParaRPr b="1" i="1"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400">
                          <a:latin typeface="Verdana"/>
                          <a:ea typeface="Verdana"/>
                          <a:cs typeface="Verdana"/>
                          <a:sym typeface="Verdana"/>
                        </a:rPr>
                        <a:t>             Present continuous</a:t>
                      </a:r>
                      <a:endParaRPr b="1" sz="24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rPr b="1" lang="en-US" sz="2400">
                          <a:latin typeface="Verdana"/>
                          <a:ea typeface="Verdana"/>
                          <a:cs typeface="Verdana"/>
                          <a:sym typeface="Verdana"/>
                        </a:rPr>
                        <a:t>    </a:t>
                      </a:r>
                      <a:r>
                        <a:rPr b="1" i="1" lang="en-US" sz="2400">
                          <a:latin typeface="Verdana"/>
                          <a:ea typeface="Verdana"/>
                          <a:cs typeface="Verdana"/>
                          <a:sym typeface="Verdana"/>
                        </a:rPr>
                        <a:t>subject + to be + verb + -ing</a:t>
                      </a:r>
                      <a:endParaRPr b="1" i="1"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C9DAF8"/>
                    </a:solidFill>
                  </a:tcPr>
                </a:tc>
              </a:tr>
              <a:tr h="1468925">
                <a:tc>
                  <a:txBody>
                    <a:bodyPr/>
                    <a:lstStyle/>
                    <a:p>
                      <a:pPr indent="0" lvl="0" marL="0" marR="0" rtl="0" algn="l">
                        <a:lnSpc>
                          <a:spcPct val="100000"/>
                        </a:lnSpc>
                        <a:spcBef>
                          <a:spcPts val="0"/>
                        </a:spcBef>
                        <a:spcAft>
                          <a:spcPts val="0"/>
                        </a:spcAft>
                        <a:buClr>
                          <a:srgbClr val="000000"/>
                        </a:buClr>
                        <a:buSzPts val="2800"/>
                        <a:buFont typeface="Arial"/>
                        <a:buNone/>
                      </a:pPr>
                      <a:r>
                        <a:rPr lang="en-US" sz="2400">
                          <a:solidFill>
                            <a:schemeClr val="dk1"/>
                          </a:solidFill>
                          <a:latin typeface="Verdana"/>
                          <a:ea typeface="Verdana"/>
                          <a:cs typeface="Verdana"/>
                          <a:sym typeface="Verdana"/>
                        </a:rPr>
                        <a:t>1</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400">
                          <a:latin typeface="Verdana"/>
                          <a:ea typeface="Verdana"/>
                          <a:cs typeface="Verdana"/>
                          <a:sym typeface="Verdana"/>
                        </a:rPr>
                        <a:t>She always </a:t>
                      </a:r>
                      <a:r>
                        <a:rPr lang="en-US" sz="2400">
                          <a:solidFill>
                            <a:srgbClr val="2E75B6"/>
                          </a:solidFill>
                          <a:latin typeface="Verdana"/>
                          <a:ea typeface="Verdana"/>
                          <a:cs typeface="Verdana"/>
                          <a:sym typeface="Verdana"/>
                        </a:rPr>
                        <a:t>lies</a:t>
                      </a:r>
                      <a:r>
                        <a:rPr lang="en-US" sz="2400">
                          <a:solidFill>
                            <a:srgbClr val="E4EBF2"/>
                          </a:solidFill>
                          <a:latin typeface="Verdana"/>
                          <a:ea typeface="Verdana"/>
                          <a:cs typeface="Verdana"/>
                          <a:sym typeface="Verdana"/>
                        </a:rPr>
                        <a:t> </a:t>
                      </a:r>
                      <a:r>
                        <a:rPr lang="en-US" sz="2400">
                          <a:latin typeface="Verdana"/>
                          <a:ea typeface="Verdana"/>
                          <a:cs typeface="Verdana"/>
                          <a:sym typeface="Verdana"/>
                        </a:rPr>
                        <a:t>down before she goes to sleep.</a:t>
                      </a:r>
                      <a:endParaRPr b="0" i="0"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400">
                          <a:latin typeface="Verdana"/>
                          <a:ea typeface="Verdana"/>
                          <a:cs typeface="Verdana"/>
                          <a:sym typeface="Verdana"/>
                        </a:rPr>
                        <a:t>At this moment, she is </a:t>
                      </a:r>
                      <a:r>
                        <a:rPr lang="en-US" sz="2400">
                          <a:solidFill>
                            <a:srgbClr val="2E75B6"/>
                          </a:solidFill>
                          <a:latin typeface="Verdana"/>
                          <a:ea typeface="Verdana"/>
                          <a:cs typeface="Verdana"/>
                          <a:sym typeface="Verdana"/>
                        </a:rPr>
                        <a:t>lying</a:t>
                      </a:r>
                      <a:r>
                        <a:rPr lang="en-US" sz="2400">
                          <a:latin typeface="Verdana"/>
                          <a:ea typeface="Verdana"/>
                          <a:cs typeface="Verdana"/>
                          <a:sym typeface="Verdana"/>
                        </a:rPr>
                        <a:t> down before she goes to sleep.</a:t>
                      </a:r>
                      <a:endParaRPr b="0" i="0"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r h="1468925">
                <a:tc>
                  <a:txBody>
                    <a:bodyPr/>
                    <a:lstStyle/>
                    <a:p>
                      <a:pPr indent="0" lvl="0" marL="0" marR="0" rtl="0" algn="l">
                        <a:lnSpc>
                          <a:spcPct val="100000"/>
                        </a:lnSpc>
                        <a:spcBef>
                          <a:spcPts val="0"/>
                        </a:spcBef>
                        <a:spcAft>
                          <a:spcPts val="0"/>
                        </a:spcAft>
                        <a:buClr>
                          <a:srgbClr val="000000"/>
                        </a:buClr>
                        <a:buSzPts val="2800"/>
                        <a:buFont typeface="Arial"/>
                        <a:buNone/>
                      </a:pPr>
                      <a:r>
                        <a:rPr b="0" i="0" lang="en-US" sz="2400" u="none" cap="none" strike="noStrike">
                          <a:solidFill>
                            <a:schemeClr val="dk1"/>
                          </a:solidFill>
                          <a:latin typeface="Verdana"/>
                          <a:ea typeface="Verdana"/>
                          <a:cs typeface="Verdana"/>
                          <a:sym typeface="Verdana"/>
                        </a:rPr>
                        <a:t>2</a:t>
                      </a:r>
                      <a:endParaRPr b="0" i="0" sz="2400" u="none" cap="none" strike="noStrike">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400">
                          <a:latin typeface="Verdana"/>
                          <a:ea typeface="Verdana"/>
                          <a:cs typeface="Verdana"/>
                          <a:sym typeface="Verdana"/>
                        </a:rPr>
                        <a:t>The man normally </a:t>
                      </a:r>
                      <a:r>
                        <a:rPr lang="en-US" sz="2400">
                          <a:latin typeface="Verdana"/>
                          <a:ea typeface="Verdana"/>
                          <a:cs typeface="Verdana"/>
                          <a:sym typeface="Verdana"/>
                        </a:rPr>
                        <a:t>runs to the gates of</a:t>
                      </a:r>
                      <a:r>
                        <a:rPr lang="en-US" sz="2400">
                          <a:latin typeface="Verdana"/>
                          <a:ea typeface="Verdana"/>
                          <a:cs typeface="Verdana"/>
                          <a:sym typeface="Verdana"/>
                        </a:rPr>
                        <a:t> </a:t>
                      </a:r>
                      <a:r>
                        <a:rPr lang="en-US" sz="2400">
                          <a:solidFill>
                            <a:srgbClr val="2E75B6"/>
                          </a:solidFill>
                          <a:latin typeface="Verdana"/>
                          <a:ea typeface="Verdana"/>
                          <a:cs typeface="Verdana"/>
                          <a:sym typeface="Verdana"/>
                        </a:rPr>
                        <a:t>heaven</a:t>
                      </a:r>
                      <a:r>
                        <a:rPr lang="en-US" sz="2400">
                          <a:latin typeface="Verdana"/>
                          <a:ea typeface="Verdana"/>
                          <a:cs typeface="Verdana"/>
                          <a:sym typeface="Verdana"/>
                        </a:rPr>
                        <a:t>.</a:t>
                      </a:r>
                      <a:endParaRPr b="0" i="0" sz="2400" u="none" cap="none" strike="noStrike">
                        <a:solidFill>
                          <a:srgbClr val="000000"/>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0" i="0" lang="en-US" sz="2400" u="none" cap="none" strike="noStrike">
                          <a:solidFill>
                            <a:srgbClr val="4E74A3"/>
                          </a:solidFill>
                          <a:latin typeface="Verdana"/>
                          <a:ea typeface="Verdana"/>
                          <a:cs typeface="Verdana"/>
                          <a:sym typeface="Verdana"/>
                        </a:rPr>
                        <a:t>__________________</a:t>
                      </a:r>
                      <a:endParaRPr b="0" i="0" sz="2400" u="none" cap="none" strike="noStrike">
                        <a:solidFill>
                          <a:srgbClr val="4E74A3"/>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r h="1468925">
                <a:tc>
                  <a:txBody>
                    <a:bodyPr/>
                    <a:lstStyle/>
                    <a:p>
                      <a:pPr indent="0" lvl="0" marL="0" marR="0" rtl="0" algn="l">
                        <a:lnSpc>
                          <a:spcPct val="100000"/>
                        </a:lnSpc>
                        <a:spcBef>
                          <a:spcPts val="0"/>
                        </a:spcBef>
                        <a:spcAft>
                          <a:spcPts val="0"/>
                        </a:spcAft>
                        <a:buClr>
                          <a:srgbClr val="000000"/>
                        </a:buClr>
                        <a:buSzPts val="2800"/>
                        <a:buFont typeface="Arial"/>
                        <a:buNone/>
                      </a:pPr>
                      <a:r>
                        <a:rPr lang="en-US" sz="2400">
                          <a:solidFill>
                            <a:schemeClr val="dk1"/>
                          </a:solidFill>
                          <a:latin typeface="Verdana"/>
                          <a:ea typeface="Verdana"/>
                          <a:cs typeface="Verdana"/>
                          <a:sym typeface="Verdana"/>
                        </a:rPr>
                        <a:t>3</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400">
                          <a:latin typeface="Verdana"/>
                          <a:ea typeface="Verdana"/>
                          <a:cs typeface="Verdana"/>
                          <a:sym typeface="Verdana"/>
                        </a:rPr>
                        <a:t>The </a:t>
                      </a:r>
                      <a:r>
                        <a:rPr lang="en-US" sz="2400">
                          <a:solidFill>
                            <a:srgbClr val="2E75B6"/>
                          </a:solidFill>
                          <a:latin typeface="Verdana"/>
                          <a:ea typeface="Verdana"/>
                          <a:cs typeface="Verdana"/>
                          <a:sym typeface="Verdana"/>
                        </a:rPr>
                        <a:t>army</a:t>
                      </a:r>
                      <a:r>
                        <a:rPr lang="en-US" sz="2400">
                          <a:latin typeface="Verdana"/>
                          <a:ea typeface="Verdana"/>
                          <a:cs typeface="Verdana"/>
                          <a:sym typeface="Verdana"/>
                        </a:rPr>
                        <a:t> often attacks the enemy with anger.</a:t>
                      </a:r>
                      <a:endParaRPr b="0" i="0"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400">
                          <a:latin typeface="Verdana"/>
                          <a:ea typeface="Verdana"/>
                          <a:cs typeface="Verdana"/>
                          <a:sym typeface="Verdana"/>
                        </a:rPr>
                        <a:t>__________________</a:t>
                      </a:r>
                      <a:endParaRPr b="0" i="0"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r h="1468925">
                <a:tc>
                  <a:txBody>
                    <a:bodyPr/>
                    <a:lstStyle/>
                    <a:p>
                      <a:pPr indent="0" lvl="0" marL="0" marR="0" rtl="0" algn="l">
                        <a:lnSpc>
                          <a:spcPct val="100000"/>
                        </a:lnSpc>
                        <a:spcBef>
                          <a:spcPts val="0"/>
                        </a:spcBef>
                        <a:spcAft>
                          <a:spcPts val="0"/>
                        </a:spcAft>
                        <a:buClr>
                          <a:srgbClr val="000000"/>
                        </a:buClr>
                        <a:buSzPts val="2800"/>
                        <a:buFont typeface="Arial"/>
                        <a:buNone/>
                      </a:pPr>
                      <a:r>
                        <a:rPr lang="en-US" sz="2400">
                          <a:solidFill>
                            <a:schemeClr val="dk1"/>
                          </a:solidFill>
                          <a:latin typeface="Verdana"/>
                          <a:ea typeface="Verdana"/>
                          <a:cs typeface="Verdana"/>
                          <a:sym typeface="Verdana"/>
                        </a:rPr>
                        <a:t>4</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0" i="0" lang="en-US" sz="2400" u="none" cap="none" strike="noStrike">
                          <a:solidFill>
                            <a:srgbClr val="4E74A3"/>
                          </a:solidFill>
                          <a:latin typeface="Verdana"/>
                          <a:ea typeface="Verdana"/>
                          <a:cs typeface="Verdana"/>
                          <a:sym typeface="Verdana"/>
                        </a:rPr>
                        <a:t>______________</a:t>
                      </a:r>
                      <a:endParaRPr b="0" i="0" sz="2400" u="none" cap="none" strike="noStrike">
                        <a:solidFill>
                          <a:srgbClr val="4E74A3"/>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400">
                          <a:latin typeface="Verdana"/>
                          <a:ea typeface="Verdana"/>
                          <a:cs typeface="Verdana"/>
                          <a:sym typeface="Verdana"/>
                        </a:rPr>
                        <a:t>He is </a:t>
                      </a:r>
                      <a:r>
                        <a:rPr lang="en-US" sz="2400">
                          <a:solidFill>
                            <a:srgbClr val="2E75B6"/>
                          </a:solidFill>
                          <a:latin typeface="Verdana"/>
                          <a:ea typeface="Verdana"/>
                          <a:cs typeface="Verdana"/>
                          <a:sym typeface="Verdana"/>
                        </a:rPr>
                        <a:t>laying</a:t>
                      </a:r>
                      <a:r>
                        <a:rPr lang="en-US" sz="2400">
                          <a:latin typeface="Verdana"/>
                          <a:ea typeface="Verdana"/>
                          <a:cs typeface="Verdana"/>
                          <a:sym typeface="Verdana"/>
                        </a:rPr>
                        <a:t> down his weapon in surrender tonight. </a:t>
                      </a:r>
                      <a:endParaRPr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bl>
          </a:graphicData>
        </a:graphic>
      </p:graphicFrame>
      <p:sp>
        <p:nvSpPr>
          <p:cNvPr id="202" name="Google Shape;20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solidFill>
                  <a:schemeClr val="dk1"/>
                </a:solidFill>
              </a:rPr>
              <a:t>‹#›</a:t>
            </a:fld>
            <a:endParaRPr/>
          </a:p>
        </p:txBody>
      </p:sp>
      <p:sp>
        <p:nvSpPr>
          <p:cNvPr id="203" name="Google Shape;203;p22"/>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09" name="Shape 209"/>
        <p:cNvGrpSpPr/>
        <p:nvPr/>
      </p:nvGrpSpPr>
      <p:grpSpPr>
        <a:xfrm>
          <a:off x="0" y="0"/>
          <a:ext cx="0" cy="0"/>
          <a:chOff x="0" y="0"/>
          <a:chExt cx="0" cy="0"/>
        </a:xfrm>
      </p:grpSpPr>
      <p:graphicFrame>
        <p:nvGraphicFramePr>
          <p:cNvPr id="210" name="Google Shape;210;p23"/>
          <p:cNvGraphicFramePr/>
          <p:nvPr/>
        </p:nvGraphicFramePr>
        <p:xfrm>
          <a:off x="-10" y="0"/>
          <a:ext cx="3000000" cy="3000000"/>
        </p:xfrm>
        <a:graphic>
          <a:graphicData uri="http://schemas.openxmlformats.org/drawingml/2006/table">
            <a:tbl>
              <a:tblPr>
                <a:noFill/>
                <a:tableStyleId>{8E14EAA6-A7FA-4F07-AD98-4DE01F558AAD}</a:tableStyleId>
              </a:tblPr>
              <a:tblGrid>
                <a:gridCol w="458075"/>
                <a:gridCol w="5637925"/>
                <a:gridCol w="6096000"/>
              </a:tblGrid>
              <a:tr h="1018000">
                <a:tc>
                  <a:txBody>
                    <a:bodyPr/>
                    <a:lstStyle/>
                    <a:p>
                      <a:pPr indent="0" lvl="0" marL="0" marR="0" rtl="0" algn="l">
                        <a:lnSpc>
                          <a:spcPct val="100000"/>
                        </a:lnSpc>
                        <a:spcBef>
                          <a:spcPts val="0"/>
                        </a:spcBef>
                        <a:spcAft>
                          <a:spcPts val="0"/>
                        </a:spcAft>
                        <a:buClr>
                          <a:srgbClr val="000000"/>
                        </a:buClr>
                        <a:buSzPts val="2800"/>
                        <a:buFont typeface="Arial"/>
                        <a:buNone/>
                      </a:pPr>
                      <a:r>
                        <a:t/>
                      </a:r>
                      <a:endParaRPr b="0" i="0"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400">
                          <a:latin typeface="Verdana"/>
                          <a:ea typeface="Verdana"/>
                          <a:cs typeface="Verdana"/>
                          <a:sym typeface="Verdana"/>
                        </a:rPr>
                        <a:t>             </a:t>
                      </a:r>
                      <a:r>
                        <a:rPr b="1" i="0" lang="en-US" sz="2400" u="none" cap="none" strike="noStrike">
                          <a:solidFill>
                            <a:srgbClr val="000000"/>
                          </a:solidFill>
                          <a:latin typeface="Verdana"/>
                          <a:ea typeface="Verdana"/>
                          <a:cs typeface="Verdana"/>
                          <a:sym typeface="Verdana"/>
                        </a:rPr>
                        <a:t>P</a:t>
                      </a:r>
                      <a:r>
                        <a:rPr b="1" lang="en-US" sz="2400">
                          <a:latin typeface="Verdana"/>
                          <a:ea typeface="Verdana"/>
                          <a:cs typeface="Verdana"/>
                          <a:sym typeface="Verdana"/>
                        </a:rPr>
                        <a:t>resent simple</a:t>
                      </a:r>
                      <a:endParaRPr b="1" sz="24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rPr b="1" lang="en-US" sz="2400">
                          <a:latin typeface="Verdana"/>
                          <a:ea typeface="Verdana"/>
                          <a:cs typeface="Verdana"/>
                          <a:sym typeface="Verdana"/>
                        </a:rPr>
                        <a:t>             </a:t>
                      </a:r>
                      <a:r>
                        <a:rPr b="1" i="1" lang="en-US" sz="2400">
                          <a:latin typeface="Verdana"/>
                          <a:ea typeface="Verdana"/>
                          <a:cs typeface="Verdana"/>
                          <a:sym typeface="Verdana"/>
                        </a:rPr>
                        <a:t>subject + verb</a:t>
                      </a:r>
                      <a:endParaRPr b="1" i="1"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400">
                          <a:latin typeface="Verdana"/>
                          <a:ea typeface="Verdana"/>
                          <a:cs typeface="Verdana"/>
                          <a:sym typeface="Verdana"/>
                        </a:rPr>
                        <a:t>             Present continuous</a:t>
                      </a:r>
                      <a:endParaRPr b="1" sz="24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rPr b="1" lang="en-US" sz="2400">
                          <a:latin typeface="Verdana"/>
                          <a:ea typeface="Verdana"/>
                          <a:cs typeface="Verdana"/>
                          <a:sym typeface="Verdana"/>
                        </a:rPr>
                        <a:t>    </a:t>
                      </a:r>
                      <a:r>
                        <a:rPr b="1" i="1" lang="en-US" sz="2400">
                          <a:latin typeface="Verdana"/>
                          <a:ea typeface="Verdana"/>
                          <a:cs typeface="Verdana"/>
                          <a:sym typeface="Verdana"/>
                        </a:rPr>
                        <a:t>subject + to be + verb + -ing</a:t>
                      </a:r>
                      <a:endParaRPr b="1" i="1"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C9DAF8"/>
                    </a:solidFill>
                  </a:tcPr>
                </a:tc>
              </a:tr>
              <a:tr h="1447500">
                <a:tc>
                  <a:txBody>
                    <a:bodyPr/>
                    <a:lstStyle/>
                    <a:p>
                      <a:pPr indent="0" lvl="0" marL="0" marR="0" rtl="0" algn="l">
                        <a:lnSpc>
                          <a:spcPct val="100000"/>
                        </a:lnSpc>
                        <a:spcBef>
                          <a:spcPts val="0"/>
                        </a:spcBef>
                        <a:spcAft>
                          <a:spcPts val="0"/>
                        </a:spcAft>
                        <a:buClr>
                          <a:srgbClr val="000000"/>
                        </a:buClr>
                        <a:buSzPts val="2800"/>
                        <a:buFont typeface="Arial"/>
                        <a:buNone/>
                      </a:pPr>
                      <a:r>
                        <a:rPr lang="en-US" sz="2400">
                          <a:solidFill>
                            <a:schemeClr val="dk1"/>
                          </a:solidFill>
                          <a:latin typeface="Verdana"/>
                          <a:ea typeface="Verdana"/>
                          <a:cs typeface="Verdana"/>
                          <a:sym typeface="Verdana"/>
                        </a:rPr>
                        <a:t>5</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400">
                          <a:latin typeface="Verdana"/>
                          <a:ea typeface="Verdana"/>
                          <a:cs typeface="Verdana"/>
                          <a:sym typeface="Verdana"/>
                        </a:rPr>
                        <a:t>______________</a:t>
                      </a:r>
                      <a:endParaRPr b="0" i="0"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400">
                          <a:latin typeface="Verdana"/>
                          <a:ea typeface="Verdana"/>
                          <a:cs typeface="Verdana"/>
                          <a:sym typeface="Verdana"/>
                        </a:rPr>
                        <a:t>I am </a:t>
                      </a:r>
                      <a:r>
                        <a:rPr lang="en-US" sz="2400">
                          <a:solidFill>
                            <a:srgbClr val="2E75B6"/>
                          </a:solidFill>
                          <a:latin typeface="Verdana"/>
                          <a:ea typeface="Verdana"/>
                          <a:cs typeface="Verdana"/>
                          <a:sym typeface="Verdana"/>
                        </a:rPr>
                        <a:t>trying</a:t>
                      </a:r>
                      <a:r>
                        <a:rPr lang="en-US" sz="2400">
                          <a:latin typeface="Verdana"/>
                          <a:ea typeface="Verdana"/>
                          <a:cs typeface="Verdana"/>
                          <a:sym typeface="Verdana"/>
                        </a:rPr>
                        <a:t> to drink juice tomorrow morning. </a:t>
                      </a:r>
                      <a:endParaRPr b="0" i="0"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r h="1447500">
                <a:tc>
                  <a:txBody>
                    <a:bodyPr/>
                    <a:lstStyle/>
                    <a:p>
                      <a:pPr indent="0" lvl="0" marL="0" marR="0" rtl="0" algn="l">
                        <a:lnSpc>
                          <a:spcPct val="100000"/>
                        </a:lnSpc>
                        <a:spcBef>
                          <a:spcPts val="0"/>
                        </a:spcBef>
                        <a:spcAft>
                          <a:spcPts val="0"/>
                        </a:spcAft>
                        <a:buClr>
                          <a:srgbClr val="000000"/>
                        </a:buClr>
                        <a:buSzPts val="2800"/>
                        <a:buFont typeface="Arial"/>
                        <a:buNone/>
                      </a:pPr>
                      <a:r>
                        <a:rPr lang="en-US" sz="2400">
                          <a:solidFill>
                            <a:schemeClr val="dk1"/>
                          </a:solidFill>
                          <a:latin typeface="Verdana"/>
                          <a:ea typeface="Verdana"/>
                          <a:cs typeface="Verdana"/>
                          <a:sym typeface="Verdana"/>
                        </a:rPr>
                        <a:t>6</a:t>
                      </a:r>
                      <a:endParaRPr b="0" i="0" sz="2400" u="none" cap="none" strike="noStrike">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400">
                          <a:latin typeface="Verdana"/>
                          <a:ea typeface="Verdana"/>
                          <a:cs typeface="Verdana"/>
                          <a:sym typeface="Verdana"/>
                        </a:rPr>
                        <a:t>The rabbit often </a:t>
                      </a:r>
                      <a:r>
                        <a:rPr lang="en-US" sz="2400">
                          <a:solidFill>
                            <a:srgbClr val="2E75B6"/>
                          </a:solidFill>
                          <a:latin typeface="Verdana"/>
                          <a:ea typeface="Verdana"/>
                          <a:cs typeface="Verdana"/>
                          <a:sym typeface="Verdana"/>
                        </a:rPr>
                        <a:t>appears </a:t>
                      </a:r>
                      <a:r>
                        <a:rPr lang="en-US" sz="2400">
                          <a:latin typeface="Verdana"/>
                          <a:ea typeface="Verdana"/>
                          <a:cs typeface="Verdana"/>
                          <a:sym typeface="Verdana"/>
                        </a:rPr>
                        <a:t>suddenly from the hat!</a:t>
                      </a:r>
                      <a:endParaRPr b="0" i="0" sz="2400" u="none" cap="none" strike="noStrike">
                        <a:solidFill>
                          <a:srgbClr val="000000"/>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0" i="0" lang="en-US" sz="2400" u="none" cap="none" strike="noStrike">
                          <a:solidFill>
                            <a:srgbClr val="4E74A3"/>
                          </a:solidFill>
                          <a:latin typeface="Verdana"/>
                          <a:ea typeface="Verdana"/>
                          <a:cs typeface="Verdana"/>
                          <a:sym typeface="Verdana"/>
                        </a:rPr>
                        <a:t>__________________</a:t>
                      </a:r>
                      <a:endParaRPr b="0" i="0" sz="2400" u="none" cap="none" strike="noStrike">
                        <a:solidFill>
                          <a:srgbClr val="4E74A3"/>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r h="1447500">
                <a:tc>
                  <a:txBody>
                    <a:bodyPr/>
                    <a:lstStyle/>
                    <a:p>
                      <a:pPr indent="0" lvl="0" marL="0" marR="0" rtl="0" algn="l">
                        <a:lnSpc>
                          <a:spcPct val="100000"/>
                        </a:lnSpc>
                        <a:spcBef>
                          <a:spcPts val="0"/>
                        </a:spcBef>
                        <a:spcAft>
                          <a:spcPts val="0"/>
                        </a:spcAft>
                        <a:buClr>
                          <a:srgbClr val="000000"/>
                        </a:buClr>
                        <a:buSzPts val="2800"/>
                        <a:buFont typeface="Arial"/>
                        <a:buNone/>
                      </a:pPr>
                      <a:r>
                        <a:rPr lang="en-US" sz="2400">
                          <a:solidFill>
                            <a:schemeClr val="dk1"/>
                          </a:solidFill>
                          <a:latin typeface="Verdana"/>
                          <a:ea typeface="Verdana"/>
                          <a:cs typeface="Verdana"/>
                          <a:sym typeface="Verdana"/>
                        </a:rPr>
                        <a:t>7</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400">
                          <a:latin typeface="Verdana"/>
                          <a:ea typeface="Verdana"/>
                          <a:cs typeface="Verdana"/>
                          <a:sym typeface="Verdana"/>
                        </a:rPr>
                        <a:t>They usually </a:t>
                      </a:r>
                      <a:r>
                        <a:rPr lang="en-US" sz="2400">
                          <a:solidFill>
                            <a:srgbClr val="2E75B6"/>
                          </a:solidFill>
                          <a:latin typeface="Verdana"/>
                          <a:ea typeface="Verdana"/>
                          <a:cs typeface="Verdana"/>
                          <a:sym typeface="Verdana"/>
                        </a:rPr>
                        <a:t>register</a:t>
                      </a:r>
                      <a:r>
                        <a:rPr lang="en-US" sz="2400">
                          <a:latin typeface="Verdana"/>
                          <a:ea typeface="Verdana"/>
                          <a:cs typeface="Verdana"/>
                          <a:sym typeface="Verdana"/>
                        </a:rPr>
                        <a:t> for basketball every season.</a:t>
                      </a:r>
                      <a:endParaRPr b="0" i="0"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400">
                          <a:latin typeface="Verdana"/>
                          <a:ea typeface="Verdana"/>
                          <a:cs typeface="Verdana"/>
                          <a:sym typeface="Verdana"/>
                        </a:rPr>
                        <a:t>__________________</a:t>
                      </a:r>
                      <a:endParaRPr b="0" i="0"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r h="1447500">
                <a:tc>
                  <a:txBody>
                    <a:bodyPr/>
                    <a:lstStyle/>
                    <a:p>
                      <a:pPr indent="0" lvl="0" marL="0" marR="0" rtl="0" algn="l">
                        <a:lnSpc>
                          <a:spcPct val="100000"/>
                        </a:lnSpc>
                        <a:spcBef>
                          <a:spcPts val="0"/>
                        </a:spcBef>
                        <a:spcAft>
                          <a:spcPts val="0"/>
                        </a:spcAft>
                        <a:buClr>
                          <a:srgbClr val="000000"/>
                        </a:buClr>
                        <a:buSzPts val="2800"/>
                        <a:buFont typeface="Arial"/>
                        <a:buNone/>
                      </a:pPr>
                      <a:r>
                        <a:rPr lang="en-US" sz="2400">
                          <a:solidFill>
                            <a:schemeClr val="dk1"/>
                          </a:solidFill>
                          <a:latin typeface="Verdana"/>
                          <a:ea typeface="Verdana"/>
                          <a:cs typeface="Verdana"/>
                          <a:sym typeface="Verdana"/>
                        </a:rPr>
                        <a:t>8</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0" i="0" lang="en-US" sz="2400" u="none" cap="none" strike="noStrike">
                          <a:solidFill>
                            <a:srgbClr val="4E74A3"/>
                          </a:solidFill>
                          <a:latin typeface="Verdana"/>
                          <a:ea typeface="Verdana"/>
                          <a:cs typeface="Verdana"/>
                          <a:sym typeface="Verdana"/>
                        </a:rPr>
                        <a:t>______________</a:t>
                      </a:r>
                      <a:endParaRPr b="0" i="0" sz="2400" u="none" cap="none" strike="noStrike">
                        <a:solidFill>
                          <a:srgbClr val="4E74A3"/>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400">
                          <a:latin typeface="Verdana"/>
                          <a:ea typeface="Verdana"/>
                          <a:cs typeface="Verdana"/>
                          <a:sym typeface="Verdana"/>
                        </a:rPr>
                        <a:t>He is putting on his new </a:t>
                      </a:r>
                      <a:r>
                        <a:rPr lang="en-US" sz="2400">
                          <a:solidFill>
                            <a:srgbClr val="2E75B6"/>
                          </a:solidFill>
                          <a:latin typeface="Verdana"/>
                          <a:ea typeface="Verdana"/>
                          <a:cs typeface="Verdana"/>
                          <a:sym typeface="Verdana"/>
                        </a:rPr>
                        <a:t>leather</a:t>
                      </a:r>
                      <a:r>
                        <a:rPr lang="en-US" sz="2400">
                          <a:latin typeface="Verdana"/>
                          <a:ea typeface="Verdana"/>
                          <a:cs typeface="Verdana"/>
                          <a:sym typeface="Verdana"/>
                        </a:rPr>
                        <a:t> jacket today. </a:t>
                      </a:r>
                      <a:endParaRPr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bl>
          </a:graphicData>
        </a:graphic>
      </p:graphicFrame>
      <p:sp>
        <p:nvSpPr>
          <p:cNvPr id="211" name="Google Shape;211;p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solidFill>
                  <a:schemeClr val="dk1"/>
                </a:solidFill>
              </a:rPr>
              <a:t>‹#›</a:t>
            </a:fld>
            <a:endParaRPr/>
          </a:p>
        </p:txBody>
      </p:sp>
      <p:sp>
        <p:nvSpPr>
          <p:cNvPr id="212" name="Google Shape;212;p23"/>
          <p:cNvSpPr txBox="1"/>
          <p:nvPr>
            <p:ph idx="11" type="ftr"/>
          </p:nvPr>
        </p:nvSpPr>
        <p:spPr>
          <a:xfrm>
            <a:off x="603250" y="6392863"/>
            <a:ext cx="411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18" name="Shape 218"/>
        <p:cNvGrpSpPr/>
        <p:nvPr/>
      </p:nvGrpSpPr>
      <p:grpSpPr>
        <a:xfrm>
          <a:off x="0" y="0"/>
          <a:ext cx="0" cy="0"/>
          <a:chOff x="0" y="0"/>
          <a:chExt cx="0" cy="0"/>
        </a:xfrm>
      </p:grpSpPr>
      <p:sp>
        <p:nvSpPr>
          <p:cNvPr id="219" name="Google Shape;219;p24"/>
          <p:cNvSpPr/>
          <p:nvPr/>
        </p:nvSpPr>
        <p:spPr>
          <a:xfrm>
            <a:off x="10148657" y="0"/>
            <a:ext cx="2043343" cy="6858000"/>
          </a:xfrm>
          <a:prstGeom prst="rect">
            <a:avLst/>
          </a:prstGeom>
          <a:solidFill>
            <a:schemeClr val="lt1"/>
          </a:solidFill>
          <a:ln cap="flat" cmpd="sng" w="12700">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220" name="Google Shape;220;p24"/>
          <p:cNvSpPr/>
          <p:nvPr/>
        </p:nvSpPr>
        <p:spPr>
          <a:xfrm>
            <a:off x="327325" y="292050"/>
            <a:ext cx="9821332" cy="62739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rgbClr val="000000"/>
                </a:solidFill>
                <a:latin typeface="Verdana"/>
                <a:ea typeface="Verdana"/>
                <a:cs typeface="Verdana"/>
                <a:sym typeface="Verdana"/>
              </a:rPr>
              <a:t>A: What </a:t>
            </a:r>
            <a:r>
              <a:rPr lang="en-US" sz="2800">
                <a:latin typeface="Verdana"/>
                <a:ea typeface="Verdana"/>
                <a:cs typeface="Verdana"/>
                <a:sym typeface="Verdana"/>
              </a:rPr>
              <a:t>are you doing now?</a:t>
            </a:r>
            <a:endParaRPr/>
          </a:p>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rgbClr val="000000"/>
                </a:solidFill>
                <a:latin typeface="Verdana"/>
                <a:ea typeface="Verdana"/>
                <a:cs typeface="Verdana"/>
                <a:sym typeface="Verdana"/>
              </a:rPr>
              <a:t>B: I</a:t>
            </a:r>
            <a:r>
              <a:rPr lang="en-US" sz="2800">
                <a:latin typeface="Verdana"/>
                <a:ea typeface="Verdana"/>
                <a:cs typeface="Verdana"/>
                <a:sym typeface="Verdana"/>
              </a:rPr>
              <a:t> am </a:t>
            </a:r>
            <a:r>
              <a:rPr lang="en-US" sz="2800">
                <a:solidFill>
                  <a:srgbClr val="2E75B6"/>
                </a:solidFill>
                <a:latin typeface="Verdana"/>
                <a:ea typeface="Verdana"/>
                <a:cs typeface="Verdana"/>
                <a:sym typeface="Verdana"/>
              </a:rPr>
              <a:t>laying</a:t>
            </a:r>
            <a:r>
              <a:rPr lang="en-US" sz="2800">
                <a:latin typeface="Verdana"/>
                <a:ea typeface="Verdana"/>
                <a:cs typeface="Verdana"/>
                <a:sym typeface="Verdana"/>
              </a:rPr>
              <a:t> </a:t>
            </a:r>
            <a:r>
              <a:rPr lang="en-US" sz="2800">
                <a:solidFill>
                  <a:srgbClr val="2E75B6"/>
                </a:solidFill>
                <a:latin typeface="Verdana"/>
                <a:ea typeface="Verdana"/>
                <a:cs typeface="Verdana"/>
                <a:sym typeface="Verdana"/>
              </a:rPr>
              <a:t>metal</a:t>
            </a:r>
            <a:r>
              <a:rPr lang="en-US" sz="2800">
                <a:latin typeface="Verdana"/>
                <a:ea typeface="Verdana"/>
                <a:cs typeface="Verdana"/>
                <a:sym typeface="Verdana"/>
              </a:rPr>
              <a:t> down so I can make it into a </a:t>
            </a:r>
            <a:r>
              <a:rPr lang="en-US" sz="2800">
                <a:solidFill>
                  <a:schemeClr val="accent4"/>
                </a:solidFill>
                <a:latin typeface="Verdana"/>
                <a:ea typeface="Verdana"/>
                <a:cs typeface="Verdana"/>
                <a:sym typeface="Verdana"/>
              </a:rPr>
              <a:t>_____</a:t>
            </a:r>
            <a:r>
              <a:rPr lang="en-US" sz="2800">
                <a:latin typeface="Verdana"/>
                <a:ea typeface="Verdana"/>
                <a:cs typeface="Verdana"/>
                <a:sym typeface="Verdana"/>
              </a:rPr>
              <a:t>.</a:t>
            </a:r>
            <a:endParaRPr sz="2800">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1100"/>
              <a:buFont typeface="Arial"/>
              <a:buNone/>
            </a:pPr>
            <a:r>
              <a:rPr i="0" lang="en-US" sz="2800" u="none" cap="none" strike="noStrike">
                <a:solidFill>
                  <a:srgbClr val="000000"/>
                </a:solidFill>
                <a:latin typeface="Verdana"/>
                <a:ea typeface="Verdana"/>
                <a:cs typeface="Verdana"/>
                <a:sym typeface="Verdana"/>
              </a:rPr>
              <a:t>A: </a:t>
            </a:r>
            <a:r>
              <a:rPr lang="en-US" sz="2800">
                <a:latin typeface="Verdana"/>
                <a:ea typeface="Verdana"/>
                <a:cs typeface="Verdana"/>
                <a:sym typeface="Verdana"/>
              </a:rPr>
              <a:t>Wow! Maybe you could use that in the </a:t>
            </a:r>
            <a:r>
              <a:rPr lang="en-US" sz="2800">
                <a:solidFill>
                  <a:srgbClr val="2E75B6"/>
                </a:solidFill>
                <a:latin typeface="Verdana"/>
                <a:ea typeface="Verdana"/>
                <a:cs typeface="Verdana"/>
                <a:sym typeface="Verdana"/>
              </a:rPr>
              <a:t>army</a:t>
            </a:r>
            <a:r>
              <a:rPr lang="en-US" sz="2800">
                <a:latin typeface="Verdana"/>
                <a:ea typeface="Verdana"/>
                <a:cs typeface="Verdana"/>
                <a:sym typeface="Verdana"/>
              </a:rPr>
              <a:t> for </a:t>
            </a:r>
            <a:r>
              <a:rPr lang="en-US" sz="2800">
                <a:solidFill>
                  <a:schemeClr val="accent4"/>
                </a:solidFill>
                <a:latin typeface="Verdana"/>
                <a:ea typeface="Verdana"/>
                <a:cs typeface="Verdana"/>
                <a:sym typeface="Verdana"/>
              </a:rPr>
              <a:t>_____</a:t>
            </a:r>
            <a:r>
              <a:rPr lang="en-US" sz="2800">
                <a:solidFill>
                  <a:schemeClr val="dk1"/>
                </a:solidFill>
                <a:latin typeface="Verdana"/>
                <a:ea typeface="Verdana"/>
                <a:cs typeface="Verdana"/>
                <a:sym typeface="Verdana"/>
              </a:rPr>
              <a:t>. What do you usually do?</a:t>
            </a:r>
            <a:endParaRPr>
              <a:solidFill>
                <a:schemeClr val="dk1"/>
              </a:solidFill>
            </a:endParaRPr>
          </a:p>
          <a:p>
            <a:pPr indent="0" lvl="0" marL="0" marR="0" rtl="0" algn="l">
              <a:lnSpc>
                <a:spcPct val="150000"/>
              </a:lnSpc>
              <a:spcBef>
                <a:spcPts val="0"/>
              </a:spcBef>
              <a:spcAft>
                <a:spcPts val="0"/>
              </a:spcAft>
              <a:buClr>
                <a:srgbClr val="000000"/>
              </a:buClr>
              <a:buSzPts val="1100"/>
              <a:buFont typeface="Arial"/>
              <a:buNone/>
            </a:pPr>
            <a:r>
              <a:rPr lang="en-US" sz="2800">
                <a:solidFill>
                  <a:srgbClr val="000000"/>
                </a:solidFill>
                <a:latin typeface="Verdana"/>
                <a:ea typeface="Verdana"/>
                <a:cs typeface="Verdana"/>
                <a:sym typeface="Verdana"/>
              </a:rPr>
              <a:t>B: I usually make </a:t>
            </a:r>
            <a:r>
              <a:rPr lang="en-US" sz="2800">
                <a:solidFill>
                  <a:schemeClr val="accent4"/>
                </a:solidFill>
                <a:latin typeface="Verdana"/>
                <a:ea typeface="Verdana"/>
                <a:cs typeface="Verdana"/>
                <a:sym typeface="Verdana"/>
              </a:rPr>
              <a:t>______ </a:t>
            </a:r>
            <a:r>
              <a:rPr lang="en-US" sz="2800">
                <a:solidFill>
                  <a:schemeClr val="dk1"/>
                </a:solidFill>
                <a:latin typeface="Verdana"/>
                <a:ea typeface="Verdana"/>
                <a:cs typeface="Verdana"/>
                <a:sym typeface="Verdana"/>
              </a:rPr>
              <a:t>out of </a:t>
            </a:r>
            <a:r>
              <a:rPr lang="en-US" sz="2800">
                <a:solidFill>
                  <a:srgbClr val="2E75B6"/>
                </a:solidFill>
                <a:latin typeface="Verdana"/>
                <a:ea typeface="Verdana"/>
                <a:cs typeface="Verdana"/>
                <a:sym typeface="Verdana"/>
              </a:rPr>
              <a:t>wood</a:t>
            </a:r>
            <a:r>
              <a:rPr lang="en-US" sz="2800">
                <a:solidFill>
                  <a:schemeClr val="dk1"/>
                </a:solidFill>
                <a:latin typeface="Verdana"/>
                <a:ea typeface="Verdana"/>
                <a:cs typeface="Verdana"/>
                <a:sym typeface="Verdana"/>
              </a:rPr>
              <a:t>.</a:t>
            </a:r>
            <a:endParaRPr sz="2800">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1100"/>
              <a:buFont typeface="Arial"/>
              <a:buNone/>
            </a:pPr>
            <a:r>
              <a:rPr i="0" lang="en-US" sz="2800" u="none" cap="none" strike="noStrike">
                <a:solidFill>
                  <a:srgbClr val="000000"/>
                </a:solidFill>
                <a:latin typeface="Verdana"/>
                <a:ea typeface="Verdana"/>
                <a:cs typeface="Verdana"/>
                <a:sym typeface="Verdana"/>
              </a:rPr>
              <a:t>A: I </a:t>
            </a:r>
            <a:r>
              <a:rPr lang="en-US" sz="2800">
                <a:latin typeface="Verdana"/>
                <a:ea typeface="Verdana"/>
                <a:cs typeface="Verdana"/>
                <a:sym typeface="Verdana"/>
              </a:rPr>
              <a:t>see, but don’t you worry your family might </a:t>
            </a:r>
            <a:r>
              <a:rPr lang="en-US" sz="2800">
                <a:solidFill>
                  <a:schemeClr val="accent4"/>
                </a:solidFill>
                <a:latin typeface="Verdana"/>
                <a:ea typeface="Verdana"/>
                <a:cs typeface="Verdana"/>
                <a:sym typeface="Verdana"/>
              </a:rPr>
              <a:t>_____ </a:t>
            </a:r>
            <a:r>
              <a:rPr lang="en-US" sz="2800">
                <a:solidFill>
                  <a:schemeClr val="dk1"/>
                </a:solidFill>
                <a:latin typeface="Verdana"/>
                <a:ea typeface="Verdana"/>
                <a:cs typeface="Verdana"/>
                <a:sym typeface="Verdana"/>
              </a:rPr>
              <a:t>it when it </a:t>
            </a:r>
            <a:r>
              <a:rPr lang="en-US" sz="2800">
                <a:solidFill>
                  <a:srgbClr val="2E75B6"/>
                </a:solidFill>
                <a:latin typeface="Verdana"/>
                <a:ea typeface="Verdana"/>
                <a:cs typeface="Verdana"/>
                <a:sym typeface="Verdana"/>
              </a:rPr>
              <a:t>appears</a:t>
            </a:r>
            <a:r>
              <a:rPr lang="en-US" sz="2800">
                <a:solidFill>
                  <a:schemeClr val="dk1"/>
                </a:solidFill>
                <a:latin typeface="Verdana"/>
                <a:ea typeface="Verdana"/>
                <a:cs typeface="Verdana"/>
                <a:sym typeface="Verdana"/>
              </a:rPr>
              <a:t>. </a:t>
            </a:r>
            <a:endParaRPr sz="2800">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2800"/>
              <a:buFont typeface="Arial"/>
              <a:buNone/>
            </a:pPr>
            <a:r>
              <a:rPr i="0" lang="en-US" sz="2800" u="none" cap="none" strike="noStrike">
                <a:solidFill>
                  <a:srgbClr val="000000"/>
                </a:solidFill>
                <a:latin typeface="Verdana"/>
                <a:ea typeface="Verdana"/>
                <a:cs typeface="Verdana"/>
                <a:sym typeface="Verdana"/>
              </a:rPr>
              <a:t>B: </a:t>
            </a:r>
            <a:r>
              <a:rPr lang="en-US" sz="2800">
                <a:latin typeface="Verdana"/>
                <a:ea typeface="Verdana"/>
                <a:cs typeface="Verdana"/>
                <a:sym typeface="Verdana"/>
              </a:rPr>
              <a:t>They </a:t>
            </a:r>
            <a:r>
              <a:rPr lang="en-US" sz="2800">
                <a:solidFill>
                  <a:schemeClr val="accent4"/>
                </a:solidFill>
                <a:latin typeface="Verdana"/>
                <a:ea typeface="Verdana"/>
                <a:cs typeface="Verdana"/>
                <a:sym typeface="Verdana"/>
              </a:rPr>
              <a:t>______</a:t>
            </a:r>
            <a:r>
              <a:rPr lang="en-US" sz="2800">
                <a:solidFill>
                  <a:schemeClr val="dk1"/>
                </a:solidFill>
                <a:latin typeface="Verdana"/>
                <a:ea typeface="Verdana"/>
                <a:cs typeface="Verdana"/>
                <a:sym typeface="Verdana"/>
              </a:rPr>
              <a:t> everyday, so probably not.</a:t>
            </a:r>
            <a:endParaRPr b="1" sz="2800">
              <a:solidFill>
                <a:schemeClr val="dk1"/>
              </a:solidFill>
              <a:latin typeface="Verdana"/>
              <a:ea typeface="Verdana"/>
              <a:cs typeface="Verdana"/>
              <a:sym typeface="Verdana"/>
            </a:endParaRPr>
          </a:p>
        </p:txBody>
      </p:sp>
      <p:sp>
        <p:nvSpPr>
          <p:cNvPr id="221" name="Google Shape;221;p24"/>
          <p:cNvSpPr txBox="1"/>
          <p:nvPr/>
        </p:nvSpPr>
        <p:spPr>
          <a:xfrm>
            <a:off x="2111555" y="100012"/>
            <a:ext cx="6915300" cy="76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4400"/>
              <a:buFont typeface="Arial"/>
              <a:buNone/>
            </a:pPr>
            <a:r>
              <a:rPr b="1" lang="en-US" sz="3200">
                <a:solidFill>
                  <a:schemeClr val="dk1"/>
                </a:solidFill>
                <a:latin typeface="Verdana"/>
                <a:ea typeface="Verdana"/>
                <a:cs typeface="Verdana"/>
                <a:sym typeface="Verdana"/>
              </a:rPr>
              <a:t>Listen and repeat.</a:t>
            </a:r>
            <a:endParaRPr b="1" sz="3200">
              <a:solidFill>
                <a:schemeClr val="dk1"/>
              </a:solidFill>
              <a:latin typeface="Verdana"/>
              <a:ea typeface="Verdana"/>
              <a:cs typeface="Verdana"/>
              <a:sym typeface="Verdana"/>
            </a:endParaRPr>
          </a:p>
        </p:txBody>
      </p:sp>
      <p:sp>
        <p:nvSpPr>
          <p:cNvPr id="222" name="Google Shape;222;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223" name="Google Shape;223;p24"/>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sp>
        <p:nvSpPr>
          <p:cNvPr id="224" name="Google Shape;224;p24"/>
          <p:cNvSpPr txBox="1"/>
          <p:nvPr/>
        </p:nvSpPr>
        <p:spPr>
          <a:xfrm>
            <a:off x="10148725" y="4211400"/>
            <a:ext cx="2043300" cy="21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latin typeface="Verdana"/>
              <a:ea typeface="Verdana"/>
              <a:cs typeface="Verdana"/>
              <a:sym typeface="Verdana"/>
            </a:endParaRPr>
          </a:p>
        </p:txBody>
      </p:sp>
      <p:pic>
        <p:nvPicPr>
          <p:cNvPr id="225" name="Google Shape;225;p24"/>
          <p:cNvPicPr preferRelativeResize="0"/>
          <p:nvPr/>
        </p:nvPicPr>
        <p:blipFill>
          <a:blip r:embed="rId4">
            <a:alphaModFix/>
          </a:blip>
          <a:stretch>
            <a:fillRect/>
          </a:stretch>
        </p:blipFill>
        <p:spPr>
          <a:xfrm>
            <a:off x="10148700" y="0"/>
            <a:ext cx="2043350" cy="2043350"/>
          </a:xfrm>
          <a:prstGeom prst="rect">
            <a:avLst/>
          </a:prstGeom>
          <a:noFill/>
          <a:ln cap="flat" cmpd="sng" w="12700">
            <a:solidFill>
              <a:schemeClr val="accent5"/>
            </a:solidFill>
            <a:prstDash val="solid"/>
            <a:miter lim="8000"/>
            <a:headEnd len="sm" w="sm" type="none"/>
            <a:tailEnd len="sm" w="sm" type="none"/>
          </a:ln>
        </p:spPr>
      </p:pic>
      <p:pic>
        <p:nvPicPr>
          <p:cNvPr id="226" name="Google Shape;226;p24"/>
          <p:cNvPicPr preferRelativeResize="0"/>
          <p:nvPr/>
        </p:nvPicPr>
        <p:blipFill>
          <a:blip r:embed="rId5">
            <a:alphaModFix/>
          </a:blip>
          <a:stretch>
            <a:fillRect/>
          </a:stretch>
        </p:blipFill>
        <p:spPr>
          <a:xfrm>
            <a:off x="10148700" y="2043350"/>
            <a:ext cx="2043351" cy="2043351"/>
          </a:xfrm>
          <a:prstGeom prst="rect">
            <a:avLst/>
          </a:prstGeom>
          <a:noFill/>
          <a:ln cap="flat" cmpd="sng" w="12700">
            <a:solidFill>
              <a:schemeClr val="accent5"/>
            </a:solidFill>
            <a:prstDash val="solid"/>
            <a:miter lim="8000"/>
            <a:headEnd len="sm" w="sm" type="none"/>
            <a:tailEnd len="sm" w="sm" type="none"/>
          </a:ln>
        </p:spPr>
      </p:pic>
      <p:pic>
        <p:nvPicPr>
          <p:cNvPr id="227" name="Google Shape;227;p24"/>
          <p:cNvPicPr preferRelativeResize="0"/>
          <p:nvPr/>
        </p:nvPicPr>
        <p:blipFill>
          <a:blip r:embed="rId6">
            <a:alphaModFix/>
          </a:blip>
          <a:stretch>
            <a:fillRect/>
          </a:stretch>
        </p:blipFill>
        <p:spPr>
          <a:xfrm>
            <a:off x="10148725" y="4211400"/>
            <a:ext cx="2043300" cy="18155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33" name="Shape 233"/>
        <p:cNvGrpSpPr/>
        <p:nvPr/>
      </p:nvGrpSpPr>
      <p:grpSpPr>
        <a:xfrm>
          <a:off x="0" y="0"/>
          <a:ext cx="0" cy="0"/>
          <a:chOff x="0" y="0"/>
          <a:chExt cx="0" cy="0"/>
        </a:xfrm>
      </p:grpSpPr>
      <p:graphicFrame>
        <p:nvGraphicFramePr>
          <p:cNvPr id="234" name="Google Shape;234;p25"/>
          <p:cNvGraphicFramePr/>
          <p:nvPr/>
        </p:nvGraphicFramePr>
        <p:xfrm>
          <a:off x="1481175" y="1185591"/>
          <a:ext cx="3000000" cy="3000000"/>
        </p:xfrm>
        <a:graphic>
          <a:graphicData uri="http://schemas.openxmlformats.org/drawingml/2006/table">
            <a:tbl>
              <a:tblPr>
                <a:noFill/>
                <a:tableStyleId>{8E14EAA6-A7FA-4F07-AD98-4DE01F558AAD}</a:tableStyleId>
              </a:tblPr>
              <a:tblGrid>
                <a:gridCol w="442875"/>
                <a:gridCol w="2357425"/>
                <a:gridCol w="2357425"/>
                <a:gridCol w="2357425"/>
                <a:gridCol w="2357425"/>
              </a:tblGrid>
              <a:tr h="704525">
                <a:tc>
                  <a:txBody>
                    <a:bodyPr/>
                    <a:lstStyle/>
                    <a:p>
                      <a:pPr indent="0" lvl="0" marL="0" marR="0" rtl="0" algn="l">
                        <a:lnSpc>
                          <a:spcPct val="100000"/>
                        </a:lnSpc>
                        <a:spcBef>
                          <a:spcPts val="0"/>
                        </a:spcBef>
                        <a:spcAft>
                          <a:spcPts val="0"/>
                        </a:spcAft>
                        <a:buClr>
                          <a:srgbClr val="000000"/>
                        </a:buClr>
                        <a:buSzPts val="2800"/>
                        <a:buFont typeface="Arial"/>
                        <a:buNone/>
                      </a:pPr>
                      <a:r>
                        <a:t/>
                      </a:r>
                      <a:endParaRPr b="1" sz="2800">
                        <a:latin typeface="Verdana"/>
                        <a:ea typeface="Verdana"/>
                        <a:cs typeface="Verdana"/>
                        <a:sym typeface="Verdana"/>
                      </a:endParaRPr>
                    </a:p>
                  </a:txBody>
                  <a:tcPr marT="45725" marB="45725" marR="68575" marL="68575"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4472C4"/>
                      </a:solidFill>
                      <a:prstDash val="solid"/>
                      <a:round/>
                      <a:headEnd len="sm" w="sm" type="none"/>
                      <a:tailEnd len="sm" w="sm" type="none"/>
                    </a:lnB>
                    <a:solidFill>
                      <a:srgbClr val="D8E2F3"/>
                    </a:solidFill>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b="1" sz="2800">
                        <a:latin typeface="Verdana"/>
                        <a:ea typeface="Verdana"/>
                        <a:cs typeface="Verdana"/>
                        <a:sym typeface="Verdana"/>
                      </a:endParaRPr>
                    </a:p>
                  </a:txBody>
                  <a:tcPr marT="45725" marB="45725" marR="68575" marL="68575"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4472C4"/>
                      </a:solidFill>
                      <a:prstDash val="solid"/>
                      <a:round/>
                      <a:headEnd len="sm" w="sm" type="none"/>
                      <a:tailEnd len="sm" w="sm" type="none"/>
                    </a:lnB>
                    <a:solidFill>
                      <a:srgbClr val="D8E2F3"/>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Verdana"/>
                          <a:ea typeface="Verdana"/>
                          <a:cs typeface="Verdana"/>
                          <a:sym typeface="Verdana"/>
                        </a:rPr>
                        <a:t>/u/ </a:t>
                      </a:r>
                      <a:endParaRPr b="1" sz="2800">
                        <a:latin typeface="Verdana"/>
                        <a:ea typeface="Verdana"/>
                        <a:cs typeface="Verdana"/>
                        <a:sym typeface="Verdana"/>
                      </a:endParaRPr>
                    </a:p>
                  </a:txBody>
                  <a:tcPr marT="45725" marB="45725" marR="68575" marL="68575"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4472C4"/>
                      </a:solidFill>
                      <a:prstDash val="solid"/>
                      <a:round/>
                      <a:headEnd len="sm" w="sm" type="none"/>
                      <a:tailEnd len="sm" w="sm" type="none"/>
                    </a:lnB>
                    <a:solidFill>
                      <a:srgbClr val="D8E2F3"/>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Verdana"/>
                          <a:ea typeface="Verdana"/>
                          <a:cs typeface="Verdana"/>
                          <a:sym typeface="Verdana"/>
                        </a:rPr>
                        <a:t>/</a:t>
                      </a:r>
                      <a:r>
                        <a:rPr b="1" lang="en-US" sz="2800">
                          <a:latin typeface="Verdana"/>
                          <a:ea typeface="Verdana"/>
                          <a:cs typeface="Verdana"/>
                          <a:sym typeface="Verdana"/>
                        </a:rPr>
                        <a:t>o</a:t>
                      </a:r>
                      <a:r>
                        <a:rPr b="1" i="0" lang="en-US" sz="2800" u="none" cap="none" strike="noStrike">
                          <a:solidFill>
                            <a:srgbClr val="000000"/>
                          </a:solidFill>
                          <a:latin typeface="Verdana"/>
                          <a:ea typeface="Verdana"/>
                          <a:cs typeface="Verdana"/>
                          <a:sym typeface="Verdana"/>
                        </a:rPr>
                        <a:t>/ </a:t>
                      </a:r>
                      <a:endParaRPr b="1" sz="2800">
                        <a:latin typeface="Verdana"/>
                        <a:ea typeface="Verdana"/>
                        <a:cs typeface="Verdana"/>
                        <a:sym typeface="Verdana"/>
                      </a:endParaRPr>
                    </a:p>
                  </a:txBody>
                  <a:tcPr marT="45725" marB="45725" marR="68575" marL="68575"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4472C4"/>
                      </a:solidFill>
                      <a:prstDash val="solid"/>
                      <a:round/>
                      <a:headEnd len="sm" w="sm" type="none"/>
                      <a:tailEnd len="sm" w="sm" type="none"/>
                    </a:lnB>
                    <a:solidFill>
                      <a:srgbClr val="D8E2F3"/>
                    </a:solidFill>
                  </a:tcPr>
                </a:tc>
                <a:tc>
                  <a:txBody>
                    <a:bodyPr/>
                    <a:lstStyle/>
                    <a:p>
                      <a:pPr indent="0" lvl="0" marL="0" marR="0" rtl="0" algn="l">
                        <a:lnSpc>
                          <a:spcPct val="100000"/>
                        </a:lnSpc>
                        <a:spcBef>
                          <a:spcPts val="0"/>
                        </a:spcBef>
                        <a:spcAft>
                          <a:spcPts val="0"/>
                        </a:spcAft>
                        <a:buClr>
                          <a:schemeClr val="dk1"/>
                        </a:buClr>
                        <a:buSzPts val="2800"/>
                        <a:buFont typeface="Calibri"/>
                        <a:buNone/>
                      </a:pPr>
                      <a:r>
                        <a:t/>
                      </a:r>
                      <a:endParaRPr b="1" i="0" sz="2800" u="none" cap="none" strike="noStrike">
                        <a:solidFill>
                          <a:schemeClr val="dk1"/>
                        </a:solidFill>
                        <a:latin typeface="Verdana"/>
                        <a:ea typeface="Verdana"/>
                        <a:cs typeface="Verdana"/>
                        <a:sym typeface="Verdana"/>
                      </a:endParaRPr>
                    </a:p>
                  </a:txBody>
                  <a:tcPr marT="45725" marB="45725" marR="68575" marL="68575"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D8E2F3"/>
                    </a:solidFill>
                  </a:tcPr>
                </a:tc>
              </a:tr>
              <a:tr h="923925">
                <a:tc>
                  <a:txBody>
                    <a:bodyPr/>
                    <a:lstStyle/>
                    <a:p>
                      <a:pPr indent="0" lvl="0" marL="0" marR="0" rtl="0" algn="l">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1</a:t>
                      </a:r>
                      <a:endParaRPr sz="2800">
                        <a:solidFill>
                          <a:srgbClr val="4E74A3"/>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i="0" lang="en-US" sz="2800" u="none" cap="none" strike="noStrike">
                          <a:solidFill>
                            <a:srgbClr val="000000"/>
                          </a:solidFill>
                          <a:latin typeface="Verdana"/>
                          <a:ea typeface="Verdana"/>
                          <a:cs typeface="Verdana"/>
                          <a:sym typeface="Verdana"/>
                        </a:rPr>
                        <a:t>luck</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lock</a:t>
                      </a:r>
                      <a:endParaRPr sz="2800">
                        <a:latin typeface="Verdana"/>
                        <a:ea typeface="Verdana"/>
                        <a:cs typeface="Verdana"/>
                        <a:sym typeface="Verdana"/>
                      </a:endParaRPr>
                    </a:p>
                  </a:txBody>
                  <a:tcPr marT="0" marB="0"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chemeClr val="dk1"/>
                        </a:buClr>
                        <a:buSzPts val="2800"/>
                        <a:buFont typeface="Calibri"/>
                        <a:buNone/>
                      </a:pPr>
                      <a:r>
                        <a:t/>
                      </a:r>
                      <a:endParaRPr i="0" sz="2800" u="none" cap="none" strike="noStrike">
                        <a:solidFill>
                          <a:srgbClr val="000000"/>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alpha val="0"/>
                      </a:srgbClr>
                    </a:solidFill>
                  </a:tcPr>
                </a:tc>
              </a:tr>
              <a:tr h="923925">
                <a:tc>
                  <a:txBody>
                    <a:bodyPr/>
                    <a:lstStyle/>
                    <a:p>
                      <a:pPr indent="0" lvl="0" marL="0" marR="0" rtl="0" algn="l">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2</a:t>
                      </a:r>
                      <a:endParaRPr sz="2800">
                        <a:solidFill>
                          <a:srgbClr val="4E74A3"/>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hut</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hot</a:t>
                      </a:r>
                      <a:endParaRPr sz="2800">
                        <a:latin typeface="Verdana"/>
                        <a:ea typeface="Verdana"/>
                        <a:cs typeface="Verdana"/>
                        <a:sym typeface="Verdana"/>
                      </a:endParaRPr>
                    </a:p>
                  </a:txBody>
                  <a:tcPr marT="0" marB="0"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chemeClr val="dk1"/>
                        </a:buClr>
                        <a:buSzPts val="2800"/>
                        <a:buFont typeface="Calibri"/>
                        <a:buNone/>
                      </a:pPr>
                      <a:r>
                        <a:t/>
                      </a:r>
                      <a:endParaRPr i="0" sz="2800" u="none" cap="none" strike="noStrike">
                        <a:solidFill>
                          <a:srgbClr val="000000"/>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alpha val="0"/>
                      </a:srgbClr>
                    </a:solidFill>
                  </a:tcPr>
                </a:tc>
              </a:tr>
              <a:tr h="923925">
                <a:tc>
                  <a:txBody>
                    <a:bodyPr/>
                    <a:lstStyle/>
                    <a:p>
                      <a:pPr indent="0" lvl="0" marL="0" marR="0" rtl="0" algn="l">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3</a:t>
                      </a:r>
                      <a:endParaRPr sz="2800">
                        <a:solidFill>
                          <a:srgbClr val="4E74A3"/>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i="0" lang="en-US" sz="2800" u="none" cap="none" strike="noStrike">
                          <a:solidFill>
                            <a:srgbClr val="000000"/>
                          </a:solidFill>
                          <a:latin typeface="Verdana"/>
                          <a:ea typeface="Verdana"/>
                          <a:cs typeface="Verdana"/>
                          <a:sym typeface="Verdana"/>
                        </a:rPr>
                        <a:t>cup</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i="0" lang="en-US" sz="2800" u="none" cap="none" strike="noStrike">
                          <a:solidFill>
                            <a:srgbClr val="000000"/>
                          </a:solidFill>
                          <a:latin typeface="Verdana"/>
                          <a:ea typeface="Verdana"/>
                          <a:cs typeface="Verdana"/>
                          <a:sym typeface="Verdana"/>
                        </a:rPr>
                        <a:t>co</a:t>
                      </a:r>
                      <a:r>
                        <a:rPr lang="en-US" sz="2800">
                          <a:latin typeface="Verdana"/>
                          <a:ea typeface="Verdana"/>
                          <a:cs typeface="Verdana"/>
                          <a:sym typeface="Verdana"/>
                        </a:rPr>
                        <a:t>p</a:t>
                      </a:r>
                      <a:endParaRPr sz="2800">
                        <a:latin typeface="Verdana"/>
                        <a:ea typeface="Verdana"/>
                        <a:cs typeface="Verdana"/>
                        <a:sym typeface="Verdana"/>
                      </a:endParaRPr>
                    </a:p>
                  </a:txBody>
                  <a:tcPr marT="0" marB="0"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chemeClr val="dk1"/>
                        </a:buClr>
                        <a:buSzPts val="2800"/>
                        <a:buFont typeface="Calibri"/>
                        <a:buNone/>
                      </a:pPr>
                      <a:r>
                        <a:t/>
                      </a:r>
                      <a:endParaRPr i="0" sz="2800" u="none" cap="none" strike="noStrike">
                        <a:solidFill>
                          <a:srgbClr val="000000"/>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alpha val="0"/>
                      </a:srgbClr>
                    </a:solidFill>
                  </a:tcPr>
                </a:tc>
              </a:tr>
              <a:tr h="923925">
                <a:tc>
                  <a:txBody>
                    <a:bodyPr/>
                    <a:lstStyle/>
                    <a:p>
                      <a:pPr indent="0" lvl="0" marL="0" marR="0" rtl="0" algn="l">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4</a:t>
                      </a:r>
                      <a:endParaRPr sz="2800">
                        <a:solidFill>
                          <a:srgbClr val="4E74A3"/>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rut</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i="0" lang="en-US" sz="2800" u="none" cap="none" strike="noStrike">
                          <a:solidFill>
                            <a:srgbClr val="000000"/>
                          </a:solidFill>
                          <a:latin typeface="Verdana"/>
                          <a:ea typeface="Verdana"/>
                          <a:cs typeface="Verdana"/>
                          <a:sym typeface="Verdana"/>
                        </a:rPr>
                        <a:t>ro</a:t>
                      </a:r>
                      <a:r>
                        <a:rPr lang="en-US" sz="2800">
                          <a:latin typeface="Verdana"/>
                          <a:ea typeface="Verdana"/>
                          <a:cs typeface="Verdana"/>
                          <a:sym typeface="Verdana"/>
                        </a:rPr>
                        <a:t>t</a:t>
                      </a:r>
                      <a:endParaRPr sz="2800">
                        <a:latin typeface="Verdana"/>
                        <a:ea typeface="Verdana"/>
                        <a:cs typeface="Verdana"/>
                        <a:sym typeface="Verdana"/>
                      </a:endParaRPr>
                    </a:p>
                  </a:txBody>
                  <a:tcPr marT="0" marB="0"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chemeClr val="dk1"/>
                        </a:buClr>
                        <a:buSzPts val="2800"/>
                        <a:buFont typeface="Calibri"/>
                        <a:buNone/>
                      </a:pPr>
                      <a:r>
                        <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alpha val="0"/>
                      </a:srgbClr>
                    </a:solidFill>
                  </a:tcPr>
                </a:tc>
              </a:tr>
              <a:tr h="923925">
                <a:tc>
                  <a:txBody>
                    <a:bodyPr/>
                    <a:lstStyle/>
                    <a:p>
                      <a:pPr indent="0" lvl="0" marL="0" marR="0" rtl="0" algn="l">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5</a:t>
                      </a:r>
                      <a:endParaRPr sz="2800">
                        <a:solidFill>
                          <a:srgbClr val="4E74A3"/>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i="0" lang="en-US" sz="2800" u="none" cap="none" strike="noStrike">
                          <a:solidFill>
                            <a:srgbClr val="000000"/>
                          </a:solidFill>
                          <a:latin typeface="Verdana"/>
                          <a:ea typeface="Verdana"/>
                          <a:cs typeface="Verdana"/>
                          <a:sym typeface="Verdana"/>
                        </a:rPr>
                        <a:t>shut</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i="0" lang="en-US" sz="2800" u="none" cap="none" strike="noStrike">
                          <a:solidFill>
                            <a:srgbClr val="000000"/>
                          </a:solidFill>
                          <a:latin typeface="Verdana"/>
                          <a:ea typeface="Verdana"/>
                          <a:cs typeface="Verdana"/>
                          <a:sym typeface="Verdana"/>
                        </a:rPr>
                        <a:t>sho</a:t>
                      </a:r>
                      <a:r>
                        <a:rPr lang="en-US" sz="2800">
                          <a:latin typeface="Verdana"/>
                          <a:ea typeface="Verdana"/>
                          <a:cs typeface="Verdana"/>
                          <a:sym typeface="Verdana"/>
                        </a:rPr>
                        <a:t>t</a:t>
                      </a:r>
                      <a:endParaRPr sz="2800">
                        <a:latin typeface="Verdana"/>
                        <a:ea typeface="Verdana"/>
                        <a:cs typeface="Verdana"/>
                        <a:sym typeface="Verdana"/>
                      </a:endParaRPr>
                    </a:p>
                  </a:txBody>
                  <a:tcPr marT="0" marB="0"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chemeClr val="dk1"/>
                        </a:buClr>
                        <a:buSzPts val="2800"/>
                        <a:buFont typeface="Calibri"/>
                        <a:buNone/>
                      </a:pPr>
                      <a:r>
                        <a:t/>
                      </a:r>
                      <a:endParaRPr i="0" sz="2800" u="none" cap="none" strike="noStrike">
                        <a:solidFill>
                          <a:srgbClr val="000000"/>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alpha val="0"/>
                      </a:srgbClr>
                    </a:solidFill>
                  </a:tcPr>
                </a:tc>
              </a:tr>
            </a:tbl>
          </a:graphicData>
        </a:graphic>
      </p:graphicFrame>
      <p:sp>
        <p:nvSpPr>
          <p:cNvPr id="235" name="Google Shape;235;p25"/>
          <p:cNvSpPr txBox="1"/>
          <p:nvPr/>
        </p:nvSpPr>
        <p:spPr>
          <a:xfrm>
            <a:off x="895350" y="85739"/>
            <a:ext cx="11239500" cy="770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4400"/>
              <a:buFont typeface="Arial"/>
              <a:buNone/>
            </a:pPr>
            <a:r>
              <a:rPr b="1" lang="en-US" sz="3200">
                <a:solidFill>
                  <a:schemeClr val="dk1"/>
                </a:solidFill>
                <a:latin typeface="Verdana"/>
                <a:ea typeface="Verdana"/>
                <a:cs typeface="Verdana"/>
                <a:sym typeface="Verdana"/>
              </a:rPr>
              <a:t>Practice the /u/ and /o/ sounds. Then listen to the sentences and circle the word you hear.</a:t>
            </a:r>
            <a:endParaRPr b="1" sz="3200">
              <a:solidFill>
                <a:schemeClr val="dk1"/>
              </a:solidFill>
              <a:latin typeface="Verdana"/>
              <a:ea typeface="Verdana"/>
              <a:cs typeface="Verdana"/>
              <a:sym typeface="Verdana"/>
            </a:endParaRPr>
          </a:p>
        </p:txBody>
      </p:sp>
      <p:sp>
        <p:nvSpPr>
          <p:cNvPr id="236" name="Google Shape;236;p25"/>
          <p:cNvSpPr txBox="1"/>
          <p:nvPr>
            <p:ph idx="12" type="sldNum"/>
          </p:nvPr>
        </p:nvSpPr>
        <p:spPr>
          <a:xfrm>
            <a:off x="8610600" y="6391275"/>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237" name="Google Shape;237;p25"/>
          <p:cNvSpPr txBox="1"/>
          <p:nvPr>
            <p:ph idx="11" type="ftr"/>
          </p:nvPr>
        </p:nvSpPr>
        <p:spPr>
          <a:xfrm>
            <a:off x="603250" y="6473545"/>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pic>
        <p:nvPicPr>
          <p:cNvPr id="238" name="Google Shape;238;p25"/>
          <p:cNvPicPr preferRelativeResize="0"/>
          <p:nvPr/>
        </p:nvPicPr>
        <p:blipFill rotWithShape="1">
          <a:blip r:embed="rId4">
            <a:alphaModFix/>
          </a:blip>
          <a:srcRect b="0" l="0" r="0" t="0"/>
          <a:stretch/>
        </p:blipFill>
        <p:spPr>
          <a:xfrm>
            <a:off x="2451967" y="1896749"/>
            <a:ext cx="841484" cy="841484"/>
          </a:xfrm>
          <a:prstGeom prst="rect">
            <a:avLst/>
          </a:prstGeom>
          <a:noFill/>
          <a:ln>
            <a:noFill/>
          </a:ln>
        </p:spPr>
      </p:pic>
      <p:pic>
        <p:nvPicPr>
          <p:cNvPr id="239" name="Google Shape;239;p25"/>
          <p:cNvPicPr preferRelativeResize="0"/>
          <p:nvPr/>
        </p:nvPicPr>
        <p:blipFill rotWithShape="1">
          <a:blip r:embed="rId5">
            <a:alphaModFix/>
          </a:blip>
          <a:srcRect b="0" l="0" r="0" t="0"/>
          <a:stretch/>
        </p:blipFill>
        <p:spPr>
          <a:xfrm>
            <a:off x="2524554" y="3812149"/>
            <a:ext cx="696310" cy="696310"/>
          </a:xfrm>
          <a:prstGeom prst="rect">
            <a:avLst/>
          </a:prstGeom>
          <a:noFill/>
          <a:ln>
            <a:noFill/>
          </a:ln>
        </p:spPr>
      </p:pic>
      <p:pic>
        <p:nvPicPr>
          <p:cNvPr id="240" name="Google Shape;240;p25"/>
          <p:cNvPicPr preferRelativeResize="0"/>
          <p:nvPr/>
        </p:nvPicPr>
        <p:blipFill rotWithShape="1">
          <a:blip r:embed="rId6">
            <a:alphaModFix/>
          </a:blip>
          <a:srcRect b="0" l="0" r="0" t="0"/>
          <a:stretch/>
        </p:blipFill>
        <p:spPr>
          <a:xfrm>
            <a:off x="2477487" y="5619084"/>
            <a:ext cx="879473" cy="879473"/>
          </a:xfrm>
          <a:prstGeom prst="rect">
            <a:avLst/>
          </a:prstGeom>
          <a:noFill/>
          <a:ln>
            <a:noFill/>
          </a:ln>
        </p:spPr>
      </p:pic>
      <p:pic>
        <p:nvPicPr>
          <p:cNvPr id="241" name="Google Shape;241;p25"/>
          <p:cNvPicPr preferRelativeResize="0"/>
          <p:nvPr/>
        </p:nvPicPr>
        <p:blipFill rotWithShape="1">
          <a:blip r:embed="rId7">
            <a:alphaModFix/>
          </a:blip>
          <a:srcRect b="0" l="0" r="0" t="0"/>
          <a:stretch/>
        </p:blipFill>
        <p:spPr>
          <a:xfrm>
            <a:off x="10261386" y="5677484"/>
            <a:ext cx="666750" cy="666750"/>
          </a:xfrm>
          <a:prstGeom prst="rect">
            <a:avLst/>
          </a:prstGeom>
          <a:noFill/>
          <a:ln>
            <a:noFill/>
          </a:ln>
        </p:spPr>
      </p:pic>
      <p:pic>
        <p:nvPicPr>
          <p:cNvPr id="242" name="Google Shape;242;p25"/>
          <p:cNvPicPr preferRelativeResize="0"/>
          <p:nvPr/>
        </p:nvPicPr>
        <p:blipFill rotWithShape="1">
          <a:blip r:embed="rId8">
            <a:alphaModFix/>
          </a:blip>
          <a:srcRect b="0" l="0" r="0" t="0"/>
          <a:stretch/>
        </p:blipFill>
        <p:spPr>
          <a:xfrm>
            <a:off x="9489318" y="5779960"/>
            <a:ext cx="618969" cy="557719"/>
          </a:xfrm>
          <a:prstGeom prst="rect">
            <a:avLst/>
          </a:prstGeom>
          <a:noFill/>
          <a:ln>
            <a:noFill/>
          </a:ln>
        </p:spPr>
      </p:pic>
      <p:pic>
        <p:nvPicPr>
          <p:cNvPr id="243" name="Google Shape;243;p25"/>
          <p:cNvPicPr preferRelativeResize="0"/>
          <p:nvPr/>
        </p:nvPicPr>
        <p:blipFill rotWithShape="1">
          <a:blip r:embed="rId9">
            <a:alphaModFix/>
          </a:blip>
          <a:srcRect b="0" l="0" r="0" t="0"/>
          <a:stretch/>
        </p:blipFill>
        <p:spPr>
          <a:xfrm>
            <a:off x="2406576" y="4633061"/>
            <a:ext cx="814288" cy="814288"/>
          </a:xfrm>
          <a:prstGeom prst="rect">
            <a:avLst/>
          </a:prstGeom>
          <a:noFill/>
          <a:ln>
            <a:noFill/>
          </a:ln>
        </p:spPr>
      </p:pic>
      <p:sp>
        <p:nvSpPr>
          <p:cNvPr id="244" name="Google Shape;244;p25"/>
          <p:cNvSpPr txBox="1"/>
          <p:nvPr/>
        </p:nvSpPr>
        <p:spPr>
          <a:xfrm>
            <a:off x="9489325" y="1450038"/>
            <a:ext cx="1438800" cy="7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Verdana"/>
              <a:ea typeface="Verdana"/>
              <a:cs typeface="Verdana"/>
              <a:sym typeface="Verdana"/>
            </a:endParaRPr>
          </a:p>
        </p:txBody>
      </p:sp>
      <p:sp>
        <p:nvSpPr>
          <p:cNvPr id="245" name="Google Shape;245;p25"/>
          <p:cNvSpPr txBox="1"/>
          <p:nvPr/>
        </p:nvSpPr>
        <p:spPr>
          <a:xfrm>
            <a:off x="2050325" y="2835388"/>
            <a:ext cx="1939800" cy="8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Verdana"/>
              <a:ea typeface="Verdana"/>
              <a:cs typeface="Verdana"/>
              <a:sym typeface="Verdana"/>
            </a:endParaRPr>
          </a:p>
        </p:txBody>
      </p:sp>
      <p:sp>
        <p:nvSpPr>
          <p:cNvPr id="246" name="Google Shape;246;p25"/>
          <p:cNvSpPr txBox="1"/>
          <p:nvPr/>
        </p:nvSpPr>
        <p:spPr>
          <a:xfrm>
            <a:off x="9072650" y="2814038"/>
            <a:ext cx="2593200" cy="6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Verdana"/>
              <a:ea typeface="Verdana"/>
              <a:cs typeface="Verdana"/>
              <a:sym typeface="Verdana"/>
            </a:endParaRPr>
          </a:p>
        </p:txBody>
      </p:sp>
      <p:sp>
        <p:nvSpPr>
          <p:cNvPr id="247" name="Google Shape;247;p25"/>
          <p:cNvSpPr txBox="1"/>
          <p:nvPr/>
        </p:nvSpPr>
        <p:spPr>
          <a:xfrm>
            <a:off x="9072650" y="3772088"/>
            <a:ext cx="2342100" cy="6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latin typeface="Verdana"/>
              <a:ea typeface="Verdana"/>
              <a:cs typeface="Verdana"/>
              <a:sym typeface="Verdana"/>
            </a:endParaRPr>
          </a:p>
        </p:txBody>
      </p:sp>
      <p:sp>
        <p:nvSpPr>
          <p:cNvPr id="248" name="Google Shape;248;p25"/>
          <p:cNvSpPr txBox="1"/>
          <p:nvPr/>
        </p:nvSpPr>
        <p:spPr>
          <a:xfrm>
            <a:off x="9262800" y="4673338"/>
            <a:ext cx="1438800" cy="7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Verdana"/>
              <a:ea typeface="Verdana"/>
              <a:cs typeface="Verdana"/>
              <a:sym typeface="Verdana"/>
            </a:endParaRPr>
          </a:p>
        </p:txBody>
      </p:sp>
      <p:pic>
        <p:nvPicPr>
          <p:cNvPr id="249" name="Google Shape;249;p25"/>
          <p:cNvPicPr preferRelativeResize="0"/>
          <p:nvPr/>
        </p:nvPicPr>
        <p:blipFill>
          <a:blip r:embed="rId10">
            <a:alphaModFix/>
          </a:blip>
          <a:stretch>
            <a:fillRect/>
          </a:stretch>
        </p:blipFill>
        <p:spPr>
          <a:xfrm>
            <a:off x="9735750" y="1841000"/>
            <a:ext cx="945950" cy="945950"/>
          </a:xfrm>
          <a:prstGeom prst="rect">
            <a:avLst/>
          </a:prstGeom>
          <a:noFill/>
          <a:ln>
            <a:noFill/>
          </a:ln>
        </p:spPr>
      </p:pic>
      <p:pic>
        <p:nvPicPr>
          <p:cNvPr id="250" name="Google Shape;250;p25"/>
          <p:cNvPicPr preferRelativeResize="0"/>
          <p:nvPr/>
        </p:nvPicPr>
        <p:blipFill>
          <a:blip r:embed="rId11">
            <a:alphaModFix/>
          </a:blip>
          <a:stretch>
            <a:fillRect/>
          </a:stretch>
        </p:blipFill>
        <p:spPr>
          <a:xfrm>
            <a:off x="2411000" y="2819775"/>
            <a:ext cx="879475" cy="879475"/>
          </a:xfrm>
          <a:prstGeom prst="rect">
            <a:avLst/>
          </a:prstGeom>
          <a:noFill/>
          <a:ln>
            <a:noFill/>
          </a:ln>
        </p:spPr>
      </p:pic>
      <p:pic>
        <p:nvPicPr>
          <p:cNvPr id="251" name="Google Shape;251;p25"/>
          <p:cNvPicPr preferRelativeResize="0"/>
          <p:nvPr/>
        </p:nvPicPr>
        <p:blipFill>
          <a:blip r:embed="rId12">
            <a:alphaModFix/>
          </a:blip>
          <a:stretch>
            <a:fillRect/>
          </a:stretch>
        </p:blipFill>
        <p:spPr>
          <a:xfrm>
            <a:off x="9735750" y="2839800"/>
            <a:ext cx="841475" cy="841475"/>
          </a:xfrm>
          <a:prstGeom prst="rect">
            <a:avLst/>
          </a:prstGeom>
          <a:noFill/>
          <a:ln>
            <a:noFill/>
          </a:ln>
        </p:spPr>
      </p:pic>
      <p:pic>
        <p:nvPicPr>
          <p:cNvPr id="252" name="Google Shape;252;p25"/>
          <p:cNvPicPr preferRelativeResize="0"/>
          <p:nvPr/>
        </p:nvPicPr>
        <p:blipFill>
          <a:blip r:embed="rId13">
            <a:alphaModFix/>
          </a:blip>
          <a:stretch>
            <a:fillRect/>
          </a:stretch>
        </p:blipFill>
        <p:spPr>
          <a:xfrm>
            <a:off x="9711600" y="3735099"/>
            <a:ext cx="945950" cy="945950"/>
          </a:xfrm>
          <a:prstGeom prst="rect">
            <a:avLst/>
          </a:prstGeom>
          <a:noFill/>
          <a:ln>
            <a:noFill/>
          </a:ln>
        </p:spPr>
      </p:pic>
      <p:pic>
        <p:nvPicPr>
          <p:cNvPr id="253" name="Google Shape;253;p25"/>
          <p:cNvPicPr preferRelativeResize="0"/>
          <p:nvPr/>
        </p:nvPicPr>
        <p:blipFill>
          <a:blip r:embed="rId14">
            <a:alphaModFix/>
          </a:blip>
          <a:stretch>
            <a:fillRect/>
          </a:stretch>
        </p:blipFill>
        <p:spPr>
          <a:xfrm>
            <a:off x="9836398" y="4710075"/>
            <a:ext cx="814300" cy="814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59" name="Shape 259"/>
        <p:cNvGrpSpPr/>
        <p:nvPr/>
      </p:nvGrpSpPr>
      <p:grpSpPr>
        <a:xfrm>
          <a:off x="0" y="0"/>
          <a:ext cx="0" cy="0"/>
          <a:chOff x="0" y="0"/>
          <a:chExt cx="0" cy="0"/>
        </a:xfrm>
      </p:grpSpPr>
      <p:graphicFrame>
        <p:nvGraphicFramePr>
          <p:cNvPr id="260" name="Google Shape;260;p26"/>
          <p:cNvGraphicFramePr/>
          <p:nvPr/>
        </p:nvGraphicFramePr>
        <p:xfrm>
          <a:off x="664792" y="1670913"/>
          <a:ext cx="3000000" cy="3000000"/>
        </p:xfrm>
        <a:graphic>
          <a:graphicData uri="http://schemas.openxmlformats.org/drawingml/2006/table">
            <a:tbl>
              <a:tblPr>
                <a:noFill/>
                <a:tableStyleId>{8E14EAA6-A7FA-4F07-AD98-4DE01F558AAD}</a:tableStyleId>
              </a:tblPr>
              <a:tblGrid>
                <a:gridCol w="3874700"/>
                <a:gridCol w="3883525"/>
                <a:gridCol w="3104175"/>
              </a:tblGrid>
              <a:tr h="626750">
                <a:tc>
                  <a:txBody>
                    <a:bodyPr/>
                    <a:lstStyle/>
                    <a:p>
                      <a:pPr indent="0" lvl="0" marL="0" marR="0" rtl="0" algn="l">
                        <a:lnSpc>
                          <a:spcPct val="107000"/>
                        </a:lnSpc>
                        <a:spcBef>
                          <a:spcPts val="0"/>
                        </a:spcBef>
                        <a:spcAft>
                          <a:spcPts val="0"/>
                        </a:spcAft>
                        <a:buClr>
                          <a:srgbClr val="000000"/>
                        </a:buClr>
                        <a:buSzPts val="2800"/>
                        <a:buFont typeface="Arial"/>
                        <a:buNone/>
                      </a:pPr>
                      <a:r>
                        <a:rPr b="1" lang="en-US" sz="2800">
                          <a:solidFill>
                            <a:srgbClr val="4E74A3"/>
                          </a:solidFill>
                          <a:latin typeface="Verdana"/>
                          <a:ea typeface="Verdana"/>
                          <a:cs typeface="Verdana"/>
                          <a:sym typeface="Verdana"/>
                        </a:rPr>
                        <a:t>A</a:t>
                      </a:r>
                      <a:r>
                        <a:rPr b="1" lang="en-US" sz="2800" u="none" cap="none" strike="noStrike">
                          <a:solidFill>
                            <a:srgbClr val="4E74A3"/>
                          </a:solidFill>
                          <a:latin typeface="Verdana"/>
                          <a:ea typeface="Verdana"/>
                          <a:cs typeface="Verdana"/>
                          <a:sym typeface="Verdana"/>
                        </a:rPr>
                        <a:t>. </a:t>
                      </a:r>
                      <a:r>
                        <a:rPr lang="en-US" sz="2800">
                          <a:latin typeface="Verdana"/>
                          <a:ea typeface="Verdana"/>
                          <a:cs typeface="Verdana"/>
                          <a:sym typeface="Verdana"/>
                        </a:rPr>
                        <a:t> </a:t>
                      </a:r>
                      <a:r>
                        <a:rPr b="1" lang="en-US" sz="2800" u="none" cap="none" strike="noStrike">
                          <a:solidFill>
                            <a:srgbClr val="000000"/>
                          </a:solidFill>
                          <a:latin typeface="Verdana"/>
                          <a:ea typeface="Verdana"/>
                          <a:cs typeface="Verdana"/>
                          <a:sym typeface="Verdana"/>
                        </a:rPr>
                        <a:t>▔ </a:t>
                      </a:r>
                      <a:r>
                        <a:rPr lang="en-US" sz="2800">
                          <a:latin typeface="Verdana"/>
                          <a:ea typeface="Verdana"/>
                          <a:cs typeface="Verdana"/>
                          <a:sym typeface="Verdana"/>
                        </a:rPr>
                        <a:t>_</a:t>
                      </a:r>
                      <a:endParaRPr/>
                    </a:p>
                  </a:txBody>
                  <a:tcPr marT="0" marB="0" marR="68575" marL="68575">
                    <a:lnL cap="flat" cmpd="sng" w="12700">
                      <a:solidFill>
                        <a:srgbClr val="4A86E8"/>
                      </a:solidFill>
                      <a:prstDash val="solid"/>
                      <a:round/>
                      <a:headEnd len="sm" w="sm" type="none"/>
                      <a:tailEnd len="sm" w="sm" type="none"/>
                    </a:lnL>
                    <a:lnR cap="flat" cmpd="sng" w="12700">
                      <a:solidFill>
                        <a:srgbClr val="4A86E8"/>
                      </a:solidFill>
                      <a:prstDash val="solid"/>
                      <a:round/>
                      <a:headEnd len="sm" w="sm" type="none"/>
                      <a:tailEnd len="sm" w="sm" type="none"/>
                    </a:lnR>
                    <a:lnT cap="flat" cmpd="sng" w="12700">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c>
                  <a:txBody>
                    <a:bodyPr/>
                    <a:lstStyle/>
                    <a:p>
                      <a:pPr indent="0" lvl="0" marL="0" marR="0" rtl="0" algn="l">
                        <a:lnSpc>
                          <a:spcPct val="107000"/>
                        </a:lnSpc>
                        <a:spcBef>
                          <a:spcPts val="0"/>
                        </a:spcBef>
                        <a:spcAft>
                          <a:spcPts val="0"/>
                        </a:spcAft>
                        <a:buClr>
                          <a:srgbClr val="000000"/>
                        </a:buClr>
                        <a:buSzPts val="2800"/>
                        <a:buFont typeface="Arial"/>
                        <a:buNone/>
                      </a:pPr>
                      <a:r>
                        <a:rPr b="1" lang="en-US" sz="2800">
                          <a:solidFill>
                            <a:srgbClr val="4E74A3"/>
                          </a:solidFill>
                          <a:latin typeface="Verdana"/>
                          <a:ea typeface="Verdana"/>
                          <a:cs typeface="Verdana"/>
                          <a:sym typeface="Verdana"/>
                        </a:rPr>
                        <a:t>B</a:t>
                      </a:r>
                      <a:r>
                        <a:rPr b="1" lang="en-US" sz="2800" u="none" cap="none" strike="noStrike">
                          <a:solidFill>
                            <a:srgbClr val="4E74A3"/>
                          </a:solidFill>
                          <a:latin typeface="Verdana"/>
                          <a:ea typeface="Verdana"/>
                          <a:cs typeface="Verdana"/>
                          <a:sym typeface="Verdana"/>
                        </a:rPr>
                        <a:t>. </a:t>
                      </a:r>
                      <a:r>
                        <a:rPr lang="en-US" sz="2800" u="none" cap="none" strike="noStrike">
                          <a:solidFill>
                            <a:srgbClr val="000000"/>
                          </a:solidFill>
                          <a:latin typeface="Verdana"/>
                          <a:ea typeface="Verdana"/>
                          <a:cs typeface="Verdana"/>
                          <a:sym typeface="Verdana"/>
                        </a:rPr>
                        <a:t> </a:t>
                      </a:r>
                      <a:r>
                        <a:rPr lang="en-US" sz="2800">
                          <a:solidFill>
                            <a:schemeClr val="dk1"/>
                          </a:solidFill>
                          <a:latin typeface="Verdana"/>
                          <a:ea typeface="Verdana"/>
                          <a:cs typeface="Verdana"/>
                          <a:sym typeface="Verdana"/>
                        </a:rPr>
                        <a:t>_</a:t>
                      </a:r>
                      <a:r>
                        <a:rPr b="1" lang="en-US" sz="2800" u="none" cap="none" strike="noStrike">
                          <a:solidFill>
                            <a:srgbClr val="000000"/>
                          </a:solidFill>
                          <a:latin typeface="Verdana"/>
                          <a:ea typeface="Verdana"/>
                          <a:cs typeface="Verdana"/>
                          <a:sym typeface="Verdana"/>
                        </a:rPr>
                        <a:t>▔</a:t>
                      </a:r>
                      <a:endParaRPr/>
                    </a:p>
                  </a:txBody>
                  <a:tcPr marT="0" marB="0" marR="68575" marL="68575">
                    <a:lnL cap="flat" cmpd="sng" w="12700">
                      <a:solidFill>
                        <a:srgbClr val="4A86E8"/>
                      </a:solidFill>
                      <a:prstDash val="solid"/>
                      <a:round/>
                      <a:headEnd len="sm" w="sm" type="none"/>
                      <a:tailEnd len="sm" w="sm" type="none"/>
                    </a:lnL>
                    <a:lnR cap="flat" cmpd="sng" w="12700">
                      <a:solidFill>
                        <a:srgbClr val="4A86E8"/>
                      </a:solidFill>
                      <a:prstDash val="solid"/>
                      <a:round/>
                      <a:headEnd len="sm" w="sm" type="none"/>
                      <a:tailEnd len="sm" w="sm" type="none"/>
                    </a:lnR>
                    <a:lnT cap="flat" cmpd="sng" w="12700">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c>
                  <a:txBody>
                    <a:bodyPr/>
                    <a:lstStyle/>
                    <a:p>
                      <a:pPr indent="0" lvl="0" marL="0" rtl="0" algn="l">
                        <a:lnSpc>
                          <a:spcPct val="107000"/>
                        </a:lnSpc>
                        <a:spcBef>
                          <a:spcPts val="0"/>
                        </a:spcBef>
                        <a:spcAft>
                          <a:spcPts val="0"/>
                        </a:spcAft>
                        <a:buClr>
                          <a:schemeClr val="dk1"/>
                        </a:buClr>
                        <a:buSzPts val="2800"/>
                        <a:buFont typeface="Arial"/>
                        <a:buNone/>
                      </a:pPr>
                      <a:r>
                        <a:rPr b="1" lang="en-US" sz="2800">
                          <a:solidFill>
                            <a:srgbClr val="4E74A3"/>
                          </a:solidFill>
                          <a:latin typeface="Verdana"/>
                          <a:ea typeface="Verdana"/>
                          <a:cs typeface="Verdana"/>
                          <a:sym typeface="Verdana"/>
                        </a:rPr>
                        <a:t>C</a:t>
                      </a:r>
                      <a:r>
                        <a:rPr b="1" lang="en-US" sz="2800">
                          <a:solidFill>
                            <a:srgbClr val="4E74A3"/>
                          </a:solidFill>
                          <a:latin typeface="Verdana"/>
                          <a:ea typeface="Verdana"/>
                          <a:cs typeface="Verdana"/>
                          <a:sym typeface="Verdana"/>
                        </a:rPr>
                        <a:t>. </a:t>
                      </a:r>
                      <a:r>
                        <a:rPr lang="en-US" sz="2800">
                          <a:solidFill>
                            <a:schemeClr val="dk1"/>
                          </a:solidFill>
                          <a:latin typeface="Verdana"/>
                          <a:ea typeface="Verdana"/>
                          <a:cs typeface="Verdana"/>
                          <a:sym typeface="Verdana"/>
                        </a:rPr>
                        <a:t> _</a:t>
                      </a:r>
                      <a:r>
                        <a:rPr b="1" lang="en-US" sz="2800">
                          <a:solidFill>
                            <a:schemeClr val="dk1"/>
                          </a:solidFill>
                          <a:latin typeface="Verdana"/>
                          <a:ea typeface="Verdana"/>
                          <a:cs typeface="Verdana"/>
                          <a:sym typeface="Verdana"/>
                        </a:rPr>
                        <a:t>▔</a:t>
                      </a:r>
                      <a:r>
                        <a:rPr lang="en-US" sz="2800">
                          <a:solidFill>
                            <a:schemeClr val="dk1"/>
                          </a:solidFill>
                          <a:latin typeface="Verdana"/>
                          <a:ea typeface="Verdana"/>
                          <a:cs typeface="Verdana"/>
                          <a:sym typeface="Verdana"/>
                        </a:rPr>
                        <a:t>_</a:t>
                      </a:r>
                      <a:endParaRPr sz="2800">
                        <a:solidFill>
                          <a:srgbClr val="4E74A3"/>
                        </a:solidFill>
                        <a:latin typeface="Verdana"/>
                        <a:ea typeface="Verdana"/>
                        <a:cs typeface="Verdana"/>
                        <a:sym typeface="Verdana"/>
                      </a:endParaRPr>
                    </a:p>
                  </a:txBody>
                  <a:tcPr marT="0" marB="0" marR="68575" marL="68575">
                    <a:lnL cap="flat" cmpd="sng" w="12700">
                      <a:solidFill>
                        <a:srgbClr val="4A86E8"/>
                      </a:solidFill>
                      <a:prstDash val="solid"/>
                      <a:round/>
                      <a:headEnd len="sm" w="sm" type="none"/>
                      <a:tailEnd len="sm" w="sm" type="none"/>
                    </a:lnL>
                    <a:lnR cap="flat" cmpd="sng" w="12700">
                      <a:solidFill>
                        <a:srgbClr val="4A86E8"/>
                      </a:solidFill>
                      <a:prstDash val="solid"/>
                      <a:round/>
                      <a:headEnd len="sm" w="sm" type="none"/>
                      <a:tailEnd len="sm" w="sm" type="none"/>
                    </a:lnR>
                    <a:lnT cap="flat" cmpd="sng" w="12700">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r>
              <a:tr h="760425">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heaven</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appear</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Messiah</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760425">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metal</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believe</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apparent</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760425">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shepherds</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convince</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aroma</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760425">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Joseph</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afraid</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2800">
                          <a:solidFill>
                            <a:schemeClr val="dk1"/>
                          </a:solidFill>
                          <a:latin typeface="Verdana"/>
                          <a:ea typeface="Verdana"/>
                          <a:cs typeface="Verdana"/>
                          <a:sym typeface="Verdana"/>
                        </a:rPr>
                        <a:t>banana</a:t>
                      </a:r>
                      <a:endParaRPr sz="2800">
                        <a:solidFill>
                          <a:schemeClr val="dk1"/>
                        </a:solidFill>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760425">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people</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surprise</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800">
                          <a:solidFill>
                            <a:schemeClr val="dk1"/>
                          </a:solidFill>
                          <a:latin typeface="Verdana"/>
                          <a:ea typeface="Verdana"/>
                          <a:cs typeface="Verdana"/>
                          <a:sym typeface="Verdana"/>
                        </a:rPr>
                        <a:t>abundant</a:t>
                      </a:r>
                      <a:endParaRPr sz="2800">
                        <a:solidFill>
                          <a:schemeClr val="dk1"/>
                        </a:solidFill>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bl>
          </a:graphicData>
        </a:graphic>
      </p:graphicFrame>
      <p:sp>
        <p:nvSpPr>
          <p:cNvPr id="261" name="Google Shape;261;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p>
        </p:txBody>
      </p:sp>
      <p:sp>
        <p:nvSpPr>
          <p:cNvPr id="262" name="Google Shape;262;p26"/>
          <p:cNvSpPr txBox="1"/>
          <p:nvPr/>
        </p:nvSpPr>
        <p:spPr>
          <a:xfrm>
            <a:off x="-111210" y="100012"/>
            <a:ext cx="11973696" cy="76835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4400"/>
              <a:buFont typeface="Arial"/>
              <a:buNone/>
            </a:pPr>
            <a:r>
              <a:rPr b="1" lang="en-US" sz="3200">
                <a:solidFill>
                  <a:schemeClr val="dk1"/>
                </a:solidFill>
                <a:latin typeface="Verdana"/>
                <a:ea typeface="Verdana"/>
                <a:cs typeface="Verdana"/>
                <a:sym typeface="Verdana"/>
              </a:rPr>
              <a:t>Unstressed syllables are often pronounced /u/. This is also called the schwa sound /ə/.</a:t>
            </a:r>
            <a:endParaRPr b="1" sz="3200">
              <a:solidFill>
                <a:schemeClr val="dk1"/>
              </a:solidFill>
              <a:latin typeface="Verdana"/>
              <a:ea typeface="Verdana"/>
              <a:cs typeface="Verdana"/>
              <a:sym typeface="Verdana"/>
            </a:endParaRPr>
          </a:p>
        </p:txBody>
      </p:sp>
      <p:sp>
        <p:nvSpPr>
          <p:cNvPr id="263" name="Google Shape;263;p26"/>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69" name="Shape 269"/>
        <p:cNvGrpSpPr/>
        <p:nvPr/>
      </p:nvGrpSpPr>
      <p:grpSpPr>
        <a:xfrm>
          <a:off x="0" y="0"/>
          <a:ext cx="0" cy="0"/>
          <a:chOff x="0" y="0"/>
          <a:chExt cx="0" cy="0"/>
        </a:xfrm>
      </p:grpSpPr>
      <p:sp>
        <p:nvSpPr>
          <p:cNvPr id="270" name="Google Shape;270;p27"/>
          <p:cNvSpPr/>
          <p:nvPr/>
        </p:nvSpPr>
        <p:spPr>
          <a:xfrm>
            <a:off x="0" y="2105025"/>
            <a:ext cx="7823100" cy="887400"/>
          </a:xfrm>
          <a:prstGeom prst="rect">
            <a:avLst/>
          </a:prstGeom>
          <a:noFill/>
          <a:ln>
            <a:noFill/>
          </a:ln>
        </p:spPr>
        <p:txBody>
          <a:bodyPr anchorCtr="0" anchor="t" bIns="45700" lIns="91425" spcFirstLastPara="1" rIns="91425" wrap="square" tIns="45700">
            <a:noAutofit/>
          </a:bodyPr>
          <a:lstStyle/>
          <a:p>
            <a:pPr indent="0" lvl="0" marL="0" marR="0" rtl="0" algn="l">
              <a:spcBef>
                <a:spcPts val="1200"/>
              </a:spcBef>
              <a:spcAft>
                <a:spcPts val="0"/>
              </a:spcAft>
              <a:buClr>
                <a:srgbClr val="000000"/>
              </a:buClr>
              <a:buSzPts val="11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p:txBody>
      </p:sp>
      <p:sp>
        <p:nvSpPr>
          <p:cNvPr id="271" name="Google Shape;271;p27"/>
          <p:cNvSpPr txBox="1"/>
          <p:nvPr/>
        </p:nvSpPr>
        <p:spPr>
          <a:xfrm>
            <a:off x="310500" y="162836"/>
            <a:ext cx="7512600" cy="8310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4400"/>
              <a:buFont typeface="Arial"/>
              <a:buNone/>
            </a:pPr>
            <a:r>
              <a:rPr b="1" lang="en-US" sz="3200" u="sng">
                <a:solidFill>
                  <a:schemeClr val="hlink"/>
                </a:solidFill>
                <a:latin typeface="Verdana"/>
                <a:ea typeface="Verdana"/>
                <a:cs typeface="Verdana"/>
                <a:sym typeface="Verdana"/>
                <a:hlinkClick r:id="rId4"/>
              </a:rPr>
              <a:t>Luke 2:1-21</a:t>
            </a:r>
            <a:r>
              <a:rPr b="1" lang="en-US" sz="3200">
                <a:latin typeface="Verdana"/>
                <a:ea typeface="Verdana"/>
                <a:cs typeface="Verdana"/>
                <a:sym typeface="Verdana"/>
              </a:rPr>
              <a:t> </a:t>
            </a:r>
            <a:r>
              <a:rPr b="1" i="0" lang="en-US" sz="3200" u="none" cap="none" strike="noStrike">
                <a:solidFill>
                  <a:srgbClr val="000000"/>
                </a:solidFill>
                <a:latin typeface="Verdana"/>
                <a:ea typeface="Verdana"/>
                <a:cs typeface="Verdana"/>
                <a:sym typeface="Verdana"/>
              </a:rPr>
              <a:t>ERV</a:t>
            </a:r>
            <a:endParaRPr/>
          </a:p>
          <a:p>
            <a:pPr indent="0" lvl="0" marL="0" marR="0" rtl="0" algn="l">
              <a:spcBef>
                <a:spcPts val="0"/>
              </a:spcBef>
              <a:spcAft>
                <a:spcPts val="0"/>
              </a:spcAft>
              <a:buClr>
                <a:srgbClr val="000000"/>
              </a:buClr>
              <a:buSzPts val="4400"/>
              <a:buFont typeface="Arial"/>
              <a:buNone/>
            </a:pPr>
            <a:r>
              <a:rPr b="1" lang="en-US" sz="2800">
                <a:latin typeface="Verdana"/>
                <a:ea typeface="Verdana"/>
                <a:cs typeface="Verdana"/>
                <a:sym typeface="Verdana"/>
              </a:rPr>
              <a:t>The Birth of Jesus Christ</a:t>
            </a:r>
            <a:endParaRPr/>
          </a:p>
          <a:p>
            <a:pPr indent="0" lvl="0" marL="0" marR="0" rtl="0" algn="l">
              <a:spcBef>
                <a:spcPts val="0"/>
              </a:spcBef>
              <a:spcAft>
                <a:spcPts val="0"/>
              </a:spcAft>
              <a:buClr>
                <a:srgbClr val="000000"/>
              </a:buClr>
              <a:buSzPts val="4400"/>
              <a:buFont typeface="Arial"/>
              <a:buNone/>
            </a:pPr>
            <a:r>
              <a:t/>
            </a:r>
            <a:endParaRPr b="1" i="0" sz="2800" u="none" cap="none" strike="noStrike">
              <a:solidFill>
                <a:srgbClr val="000000"/>
              </a:solidFill>
              <a:latin typeface="Verdana"/>
              <a:ea typeface="Verdana"/>
              <a:cs typeface="Verdana"/>
              <a:sym typeface="Verdana"/>
            </a:endParaRPr>
          </a:p>
          <a:p>
            <a:pPr indent="0" lvl="0" marL="0" marR="0" rtl="0" algn="l">
              <a:spcBef>
                <a:spcPts val="0"/>
              </a:spcBef>
              <a:spcAft>
                <a:spcPts val="0"/>
              </a:spcAft>
              <a:buClr>
                <a:srgbClr val="000000"/>
              </a:buClr>
              <a:buSzPts val="4400"/>
              <a:buFont typeface="Arial"/>
              <a:buNone/>
            </a:pPr>
            <a:r>
              <a:t/>
            </a:r>
            <a:endParaRPr b="1" sz="2800">
              <a:solidFill>
                <a:srgbClr val="000000"/>
              </a:solidFill>
              <a:latin typeface="Verdana"/>
              <a:ea typeface="Verdana"/>
              <a:cs typeface="Verdana"/>
              <a:sym typeface="Verdana"/>
            </a:endParaRPr>
          </a:p>
          <a:p>
            <a:pPr indent="0" lvl="0" marL="0" marR="0" rtl="0" algn="l">
              <a:spcBef>
                <a:spcPts val="0"/>
              </a:spcBef>
              <a:spcAft>
                <a:spcPts val="0"/>
              </a:spcAft>
              <a:buClr>
                <a:srgbClr val="000000"/>
              </a:buClr>
              <a:buSzPts val="44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spcBef>
                <a:spcPts val="0"/>
              </a:spcBef>
              <a:spcAft>
                <a:spcPts val="0"/>
              </a:spcAft>
              <a:buClr>
                <a:srgbClr val="000000"/>
              </a:buClr>
              <a:buSzPts val="2800"/>
              <a:buFont typeface="Arial"/>
              <a:buNone/>
            </a:pPr>
            <a:r>
              <a:t/>
            </a:r>
            <a:endParaRPr b="0" i="0" sz="2800" u="none" cap="none" strike="noStrike">
              <a:solidFill>
                <a:srgbClr val="0070C0"/>
              </a:solidFill>
              <a:latin typeface="Verdana"/>
              <a:ea typeface="Verdana"/>
              <a:cs typeface="Verdana"/>
              <a:sym typeface="Verdana"/>
            </a:endParaRPr>
          </a:p>
          <a:p>
            <a:pPr indent="0" lvl="0" marL="0" marR="0" rtl="0" algn="l">
              <a:spcBef>
                <a:spcPts val="0"/>
              </a:spcBef>
              <a:spcAft>
                <a:spcPts val="0"/>
              </a:spcAft>
              <a:buClr>
                <a:srgbClr val="000000"/>
              </a:buClr>
              <a:buSzPts val="2800"/>
              <a:buFont typeface="Arial"/>
              <a:buNone/>
            </a:pPr>
            <a:r>
              <a:t/>
            </a:r>
            <a:endParaRPr b="0" i="0" sz="2800" u="none" cap="none" strike="noStrike">
              <a:solidFill>
                <a:srgbClr val="0070C0"/>
              </a:solidFill>
              <a:latin typeface="Verdana"/>
              <a:ea typeface="Verdana"/>
              <a:cs typeface="Verdana"/>
              <a:sym typeface="Verdana"/>
            </a:endParaRPr>
          </a:p>
          <a:p>
            <a:pPr indent="0" lvl="0" marL="0" marR="0" rtl="0" algn="l">
              <a:spcBef>
                <a:spcPts val="0"/>
              </a:spcBef>
              <a:spcAft>
                <a:spcPts val="0"/>
              </a:spcAft>
              <a:buClr>
                <a:srgbClr val="000000"/>
              </a:buClr>
              <a:buSzPts val="2800"/>
              <a:buFont typeface="Arial"/>
              <a:buNone/>
            </a:pPr>
            <a:r>
              <a:t/>
            </a:r>
            <a:endParaRPr b="0" i="0" sz="2800" u="none" cap="none" strike="noStrike">
              <a:solidFill>
                <a:srgbClr val="0070C0"/>
              </a:solidFill>
              <a:latin typeface="Verdana"/>
              <a:ea typeface="Verdana"/>
              <a:cs typeface="Verdana"/>
              <a:sym typeface="Verdana"/>
            </a:endParaRPr>
          </a:p>
          <a:p>
            <a:pPr indent="0" lvl="0" marL="0" marR="0" rtl="0" algn="l">
              <a:spcBef>
                <a:spcPts val="0"/>
              </a:spcBef>
              <a:spcAft>
                <a:spcPts val="0"/>
              </a:spcAft>
              <a:buClr>
                <a:srgbClr val="000000"/>
              </a:buClr>
              <a:buSzPts val="2800"/>
              <a:buFont typeface="Arial"/>
              <a:buNone/>
            </a:pPr>
            <a:r>
              <a:t/>
            </a:r>
            <a:endParaRPr b="0" i="0" sz="2800" u="none" cap="none" strike="noStrike">
              <a:solidFill>
                <a:srgbClr val="0070C0"/>
              </a:solidFill>
              <a:latin typeface="Verdana"/>
              <a:ea typeface="Verdana"/>
              <a:cs typeface="Verdana"/>
              <a:sym typeface="Verdana"/>
            </a:endParaRPr>
          </a:p>
        </p:txBody>
      </p:sp>
      <p:sp>
        <p:nvSpPr>
          <p:cNvPr id="272" name="Google Shape;272;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273" name="Google Shape;273;p27"/>
          <p:cNvSpPr txBox="1"/>
          <p:nvPr/>
        </p:nvSpPr>
        <p:spPr>
          <a:xfrm>
            <a:off x="8294688" y="3098800"/>
            <a:ext cx="3368675" cy="40005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274" name="Google Shape;274;p27"/>
          <p:cNvSpPr txBox="1"/>
          <p:nvPr>
            <p:ph idx="11" type="ftr"/>
          </p:nvPr>
        </p:nvSpPr>
        <p:spPr>
          <a:xfrm>
            <a:off x="185738" y="655478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Bible League International</a:t>
            </a:r>
            <a:endParaRPr/>
          </a:p>
        </p:txBody>
      </p:sp>
      <p:sp>
        <p:nvSpPr>
          <p:cNvPr id="275" name="Google Shape;275;p27"/>
          <p:cNvSpPr txBox="1"/>
          <p:nvPr/>
        </p:nvSpPr>
        <p:spPr>
          <a:xfrm>
            <a:off x="272100" y="3299351"/>
            <a:ext cx="11609400" cy="2089500"/>
          </a:xfrm>
          <a:prstGeom prst="rect">
            <a:avLst/>
          </a:prstGeom>
          <a:noFill/>
          <a:ln>
            <a:noFill/>
          </a:ln>
        </p:spPr>
        <p:txBody>
          <a:bodyPr anchorCtr="0" anchor="t" bIns="91425" lIns="91425" spcFirstLastPara="1" rIns="91425" wrap="square" tIns="91425">
            <a:spAutoFit/>
          </a:bodyPr>
          <a:lstStyle/>
          <a:p>
            <a:pPr indent="0" lvl="0" marL="0" marR="0" rtl="0" algn="l">
              <a:lnSpc>
                <a:spcPct val="114000"/>
              </a:lnSpc>
              <a:spcBef>
                <a:spcPts val="0"/>
              </a:spcBef>
              <a:spcAft>
                <a:spcPts val="0"/>
              </a:spcAft>
              <a:buClr>
                <a:srgbClr val="000000"/>
              </a:buClr>
              <a:buFont typeface="Arial"/>
              <a:buNone/>
            </a:pPr>
            <a:r>
              <a:rPr lang="en-US" sz="2800">
                <a:latin typeface="Verdana"/>
                <a:ea typeface="Verdana"/>
                <a:cs typeface="Verdana"/>
                <a:sym typeface="Verdana"/>
              </a:rPr>
              <a:t>everyone’s name must be put on a list. </a:t>
            </a:r>
            <a:r>
              <a:rPr b="1" baseline="30000" lang="en-US" sz="2800">
                <a:latin typeface="Verdana"/>
                <a:ea typeface="Verdana"/>
                <a:cs typeface="Verdana"/>
                <a:sym typeface="Verdana"/>
              </a:rPr>
              <a:t>2</a:t>
            </a:r>
            <a:r>
              <a:rPr lang="en-US" sz="2800">
                <a:latin typeface="Verdana"/>
                <a:ea typeface="Verdana"/>
                <a:cs typeface="Verdana"/>
                <a:sym typeface="Verdana"/>
              </a:rPr>
              <a:t> This was the first counting of all the people while Quirinius was governor of Syria. </a:t>
            </a:r>
            <a:r>
              <a:rPr b="1" baseline="30000" lang="en-US" sz="2800">
                <a:latin typeface="Verdana"/>
                <a:ea typeface="Verdana"/>
                <a:cs typeface="Verdana"/>
                <a:sym typeface="Verdana"/>
              </a:rPr>
              <a:t>3</a:t>
            </a:r>
            <a:r>
              <a:rPr lang="en-US" sz="2800">
                <a:latin typeface="Verdana"/>
                <a:ea typeface="Verdana"/>
                <a:cs typeface="Verdana"/>
                <a:sym typeface="Verdana"/>
              </a:rPr>
              <a:t> Everyone traveled to their own hometowns to have their name put on the list.</a:t>
            </a:r>
            <a:r>
              <a:rPr b="1" baseline="30000" lang="en-US" sz="2800">
                <a:latin typeface="Verdana"/>
                <a:ea typeface="Verdana"/>
                <a:cs typeface="Verdana"/>
                <a:sym typeface="Verdana"/>
              </a:rPr>
              <a:t>     </a:t>
            </a:r>
            <a:endParaRPr b="0" i="0" sz="2400">
              <a:solidFill>
                <a:srgbClr val="000000"/>
              </a:solidFill>
              <a:latin typeface="Verdana"/>
              <a:ea typeface="Verdana"/>
              <a:cs typeface="Verdana"/>
              <a:sym typeface="Verdana"/>
            </a:endParaRPr>
          </a:p>
        </p:txBody>
      </p:sp>
      <p:sp>
        <p:nvSpPr>
          <p:cNvPr id="276" name="Google Shape;276;p27"/>
          <p:cNvSpPr txBox="1"/>
          <p:nvPr/>
        </p:nvSpPr>
        <p:spPr>
          <a:xfrm>
            <a:off x="310500" y="1265068"/>
            <a:ext cx="7455600" cy="2102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1" baseline="30000" lang="en-US" sz="2800">
                <a:latin typeface="Verdana"/>
                <a:ea typeface="Verdana"/>
                <a:cs typeface="Verdana"/>
                <a:sym typeface="Verdana"/>
              </a:rPr>
              <a:t>1</a:t>
            </a:r>
            <a:r>
              <a:rPr lang="en-US" sz="2800">
                <a:latin typeface="Verdana"/>
                <a:ea typeface="Verdana"/>
                <a:cs typeface="Verdana"/>
                <a:sym typeface="Verdana"/>
              </a:rPr>
              <a:t> It was about that same time that Augustus Caesar sent out an order to all </a:t>
            </a:r>
            <a:endParaRPr sz="2800">
              <a:latin typeface="Verdana"/>
              <a:ea typeface="Verdana"/>
              <a:cs typeface="Verdana"/>
              <a:sym typeface="Verdana"/>
            </a:endParaRPr>
          </a:p>
          <a:p>
            <a:pPr indent="0" lvl="0" marL="0" marR="0" rtl="0" algn="l">
              <a:lnSpc>
                <a:spcPct val="115000"/>
              </a:lnSpc>
              <a:spcBef>
                <a:spcPts val="0"/>
              </a:spcBef>
              <a:spcAft>
                <a:spcPts val="0"/>
              </a:spcAft>
              <a:buClr>
                <a:schemeClr val="dk1"/>
              </a:buClr>
              <a:buSzPts val="1100"/>
              <a:buFont typeface="Arial"/>
              <a:buNone/>
            </a:pPr>
            <a:r>
              <a:rPr lang="en-US" sz="2800">
                <a:latin typeface="Verdana"/>
                <a:ea typeface="Verdana"/>
                <a:cs typeface="Verdana"/>
                <a:sym typeface="Verdana"/>
              </a:rPr>
              <a:t>people in the countries that were under Roman rule. The order said that</a:t>
            </a:r>
            <a:endParaRPr sz="2800">
              <a:solidFill>
                <a:schemeClr val="dk1"/>
              </a:solidFill>
              <a:latin typeface="Verdana"/>
              <a:ea typeface="Verdana"/>
              <a:cs typeface="Verdana"/>
              <a:sym typeface="Verdana"/>
            </a:endParaRPr>
          </a:p>
        </p:txBody>
      </p:sp>
      <p:pic>
        <p:nvPicPr>
          <p:cNvPr id="277" name="Google Shape;277;p27"/>
          <p:cNvPicPr preferRelativeResize="0"/>
          <p:nvPr/>
        </p:nvPicPr>
        <p:blipFill>
          <a:blip r:embed="rId5">
            <a:alphaModFix/>
          </a:blip>
          <a:stretch>
            <a:fillRect/>
          </a:stretch>
        </p:blipFill>
        <p:spPr>
          <a:xfrm>
            <a:off x="7924800" y="0"/>
            <a:ext cx="4267200" cy="3200400"/>
          </a:xfrm>
          <a:prstGeom prst="rect">
            <a:avLst/>
          </a:prstGeom>
          <a:noFill/>
          <a:ln cap="flat" cmpd="sng" w="9525">
            <a:solidFill>
              <a:srgbClr val="4B376B"/>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83" name="Shape 283"/>
        <p:cNvGrpSpPr/>
        <p:nvPr/>
      </p:nvGrpSpPr>
      <p:grpSpPr>
        <a:xfrm>
          <a:off x="0" y="0"/>
          <a:ext cx="0" cy="0"/>
          <a:chOff x="0" y="0"/>
          <a:chExt cx="0" cy="0"/>
        </a:xfrm>
      </p:grpSpPr>
      <p:sp>
        <p:nvSpPr>
          <p:cNvPr id="284" name="Google Shape;284;p28"/>
          <p:cNvSpPr txBox="1"/>
          <p:nvPr/>
        </p:nvSpPr>
        <p:spPr>
          <a:xfrm>
            <a:off x="279850" y="347525"/>
            <a:ext cx="7134900" cy="2658900"/>
          </a:xfrm>
          <a:prstGeom prst="rect">
            <a:avLst/>
          </a:prstGeom>
          <a:noFill/>
          <a:ln>
            <a:noFill/>
          </a:ln>
        </p:spPr>
        <p:txBody>
          <a:bodyPr anchorCtr="0" anchor="t" bIns="91425" lIns="91425" spcFirstLastPara="1" rIns="91425" wrap="square" tIns="91425">
            <a:noAutofit/>
          </a:bodyPr>
          <a:lstStyle/>
          <a:p>
            <a:pPr indent="0" lvl="0" marL="0" marR="0" rtl="0" algn="l">
              <a:lnSpc>
                <a:spcPct val="114000"/>
              </a:lnSpc>
              <a:spcBef>
                <a:spcPts val="0"/>
              </a:spcBef>
              <a:spcAft>
                <a:spcPts val="0"/>
              </a:spcAft>
              <a:buNone/>
            </a:pPr>
            <a:r>
              <a:rPr b="1" baseline="30000" lang="en-US" sz="2800">
                <a:latin typeface="Verdana"/>
                <a:ea typeface="Verdana"/>
                <a:cs typeface="Verdana"/>
                <a:sym typeface="Verdana"/>
              </a:rPr>
              <a:t>4 </a:t>
            </a:r>
            <a:r>
              <a:rPr lang="en-US" sz="2800">
                <a:latin typeface="Verdana"/>
                <a:ea typeface="Verdana"/>
                <a:cs typeface="Verdana"/>
                <a:sym typeface="Verdana"/>
              </a:rPr>
              <a:t>So Joseph left Nazareth, a town in Galilee, and went to the town of Bethlehem in Judea. It was known as the town of David. Joseph went there because he was from the family of David. </a:t>
            </a:r>
            <a:r>
              <a:rPr b="1" baseline="30000" lang="en-US" sz="2800">
                <a:latin typeface="Verdana"/>
                <a:ea typeface="Verdana"/>
                <a:cs typeface="Verdana"/>
                <a:sym typeface="Verdana"/>
              </a:rPr>
              <a:t>5</a:t>
            </a:r>
            <a:r>
              <a:rPr lang="en-US" sz="2800">
                <a:latin typeface="Verdana"/>
                <a:ea typeface="Verdana"/>
                <a:cs typeface="Verdana"/>
                <a:sym typeface="Verdana"/>
              </a:rPr>
              <a:t> Joseph registered with Mary</a:t>
            </a:r>
            <a:endParaRPr b="0" i="0" sz="2800" u="none" cap="none" strike="noStrike">
              <a:solidFill>
                <a:srgbClr val="000000"/>
              </a:solidFill>
              <a:latin typeface="Verdana"/>
              <a:ea typeface="Verdana"/>
              <a:cs typeface="Verdana"/>
              <a:sym typeface="Verdana"/>
            </a:endParaRPr>
          </a:p>
        </p:txBody>
      </p:sp>
      <p:sp>
        <p:nvSpPr>
          <p:cNvPr id="285" name="Google Shape;285;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286" name="Google Shape;286;p28"/>
          <p:cNvSpPr txBox="1"/>
          <p:nvPr/>
        </p:nvSpPr>
        <p:spPr>
          <a:xfrm>
            <a:off x="8367713" y="3128963"/>
            <a:ext cx="3211512" cy="401637"/>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287" name="Google Shape;287;p28"/>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Bible League International</a:t>
            </a:r>
            <a:endParaRPr/>
          </a:p>
        </p:txBody>
      </p:sp>
      <p:sp>
        <p:nvSpPr>
          <p:cNvPr id="288" name="Google Shape;288;p28"/>
          <p:cNvSpPr txBox="1"/>
          <p:nvPr/>
        </p:nvSpPr>
        <p:spPr>
          <a:xfrm>
            <a:off x="301275" y="3409800"/>
            <a:ext cx="11632200" cy="3409800"/>
          </a:xfrm>
          <a:prstGeom prst="rect">
            <a:avLst/>
          </a:prstGeom>
          <a:noFill/>
          <a:ln>
            <a:noFill/>
          </a:ln>
        </p:spPr>
        <p:txBody>
          <a:bodyPr anchorCtr="0" anchor="t" bIns="91425" lIns="91425" spcFirstLastPara="1" rIns="91425" wrap="square" tIns="91425">
            <a:spAutoFit/>
          </a:bodyPr>
          <a:lstStyle/>
          <a:p>
            <a:pPr indent="0" lvl="0" marL="0" marR="0" rtl="0" algn="l">
              <a:lnSpc>
                <a:spcPct val="114000"/>
              </a:lnSpc>
              <a:spcBef>
                <a:spcPts val="0"/>
              </a:spcBef>
              <a:spcAft>
                <a:spcPts val="0"/>
              </a:spcAft>
              <a:buNone/>
            </a:pPr>
            <a:r>
              <a:rPr lang="en-US" sz="2800">
                <a:latin typeface="Verdana"/>
                <a:ea typeface="Verdana"/>
                <a:cs typeface="Verdana"/>
                <a:sym typeface="Verdana"/>
              </a:rPr>
              <a:t>because she was engaged to marry him. (She was now pregnant.) </a:t>
            </a:r>
            <a:r>
              <a:rPr b="1" baseline="30000" lang="en-US" sz="2800">
                <a:latin typeface="Verdana"/>
                <a:ea typeface="Verdana"/>
                <a:cs typeface="Verdana"/>
                <a:sym typeface="Verdana"/>
              </a:rPr>
              <a:t>6</a:t>
            </a:r>
            <a:r>
              <a:rPr lang="en-US" sz="2800">
                <a:latin typeface="Verdana"/>
                <a:ea typeface="Verdana"/>
                <a:cs typeface="Verdana"/>
                <a:sym typeface="Verdana"/>
              </a:rPr>
              <a:t> While Joseph and Mary were in Bethlehem, the time came for her to have the baby. </a:t>
            </a:r>
            <a:r>
              <a:rPr b="1" baseline="30000" lang="en-US" sz="2800">
                <a:latin typeface="Verdana"/>
                <a:ea typeface="Verdana"/>
                <a:cs typeface="Verdana"/>
                <a:sym typeface="Verdana"/>
              </a:rPr>
              <a:t>7</a:t>
            </a:r>
            <a:r>
              <a:rPr lang="en-US" sz="2800">
                <a:latin typeface="Verdana"/>
                <a:ea typeface="Verdana"/>
                <a:cs typeface="Verdana"/>
                <a:sym typeface="Verdana"/>
              </a:rPr>
              <a:t> She gave birth to her first son. She wrapped him up well and laid him in a box where cattle are fed. She put him there because the guest room was full.</a:t>
            </a:r>
            <a:endParaRPr sz="2800">
              <a:solidFill>
                <a:schemeClr val="dk1"/>
              </a:solidFill>
              <a:latin typeface="Verdana"/>
              <a:ea typeface="Verdana"/>
              <a:cs typeface="Verdana"/>
              <a:sym typeface="Verdana"/>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Verdana"/>
              <a:ea typeface="Verdana"/>
              <a:cs typeface="Verdana"/>
              <a:sym typeface="Verdana"/>
            </a:endParaRPr>
          </a:p>
        </p:txBody>
      </p:sp>
      <p:pic>
        <p:nvPicPr>
          <p:cNvPr id="289" name="Google Shape;289;p28"/>
          <p:cNvPicPr preferRelativeResize="0"/>
          <p:nvPr/>
        </p:nvPicPr>
        <p:blipFill>
          <a:blip r:embed="rId3">
            <a:alphaModFix/>
          </a:blip>
          <a:stretch>
            <a:fillRect/>
          </a:stretch>
        </p:blipFill>
        <p:spPr>
          <a:xfrm>
            <a:off x="7752300" y="0"/>
            <a:ext cx="4439700" cy="3329775"/>
          </a:xfrm>
          <a:prstGeom prst="rect">
            <a:avLst/>
          </a:prstGeom>
          <a:noFill/>
          <a:ln cap="flat" cmpd="sng" w="9525">
            <a:solidFill>
              <a:srgbClr val="4E74A3"/>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3" name="Shape 293"/>
        <p:cNvGrpSpPr/>
        <p:nvPr/>
      </p:nvGrpSpPr>
      <p:grpSpPr>
        <a:xfrm>
          <a:off x="0" y="0"/>
          <a:ext cx="0" cy="0"/>
          <a:chOff x="0" y="0"/>
          <a:chExt cx="0" cy="0"/>
        </a:xfrm>
      </p:grpSpPr>
      <p:sp>
        <p:nvSpPr>
          <p:cNvPr id="294" name="Google Shape;294;p2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1800"/>
              <a:buFont typeface="Verdana"/>
              <a:buNone/>
            </a:pPr>
            <a:fld id="{00000000-1234-1234-1234-123412341234}" type="slidenum">
              <a:rPr lang="en-US">
                <a:solidFill>
                  <a:schemeClr val="dk1"/>
                </a:solidFill>
              </a:rPr>
              <a:t>‹#›</a:t>
            </a:fld>
            <a:endParaRPr>
              <a:solidFill>
                <a:schemeClr val="dk1"/>
              </a:solidFill>
            </a:endParaRPr>
          </a:p>
        </p:txBody>
      </p:sp>
      <p:sp>
        <p:nvSpPr>
          <p:cNvPr id="295" name="Google Shape;295;p29"/>
          <p:cNvSpPr txBox="1"/>
          <p:nvPr/>
        </p:nvSpPr>
        <p:spPr>
          <a:xfrm>
            <a:off x="372125" y="66950"/>
            <a:ext cx="7196700" cy="4085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2800"/>
              <a:buFont typeface="Arial"/>
              <a:buNone/>
            </a:pPr>
            <a:r>
              <a:rPr b="1" lang="en-US" sz="2800">
                <a:solidFill>
                  <a:schemeClr val="dk1"/>
                </a:solidFill>
                <a:latin typeface="Verdana"/>
                <a:ea typeface="Verdana"/>
                <a:cs typeface="Verdana"/>
                <a:sym typeface="Verdana"/>
              </a:rPr>
              <a:t>Some Shepherds Hear About Jesus</a:t>
            </a:r>
            <a:endParaRPr b="1" sz="28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baseline="30000" lang="en-US" sz="2800">
                <a:solidFill>
                  <a:schemeClr val="dk1"/>
                </a:solidFill>
                <a:latin typeface="Verdana"/>
                <a:ea typeface="Verdana"/>
                <a:cs typeface="Verdana"/>
                <a:sym typeface="Verdana"/>
              </a:rPr>
              <a:t>8</a:t>
            </a:r>
            <a:r>
              <a:rPr lang="en-US" sz="2800">
                <a:solidFill>
                  <a:schemeClr val="dk1"/>
                </a:solidFill>
                <a:latin typeface="Verdana"/>
                <a:ea typeface="Verdana"/>
                <a:cs typeface="Verdana"/>
                <a:sym typeface="Verdana"/>
              </a:rPr>
              <a:t> That night, some shepherds were out in the fields near Bethlehem watching their sheep. </a:t>
            </a:r>
            <a:r>
              <a:rPr b="1" baseline="30000" lang="en-US" sz="2800">
                <a:solidFill>
                  <a:schemeClr val="dk1"/>
                </a:solidFill>
                <a:latin typeface="Verdana"/>
                <a:ea typeface="Verdana"/>
                <a:cs typeface="Verdana"/>
                <a:sym typeface="Verdana"/>
              </a:rPr>
              <a:t>9</a:t>
            </a:r>
            <a:r>
              <a:rPr lang="en-US" sz="2800">
                <a:solidFill>
                  <a:schemeClr val="dk1"/>
                </a:solidFill>
                <a:latin typeface="Verdana"/>
                <a:ea typeface="Verdana"/>
                <a:cs typeface="Verdana"/>
                <a:sym typeface="Verdana"/>
              </a:rPr>
              <a:t> An angel of the Lord appeared to them, and the glory of the Lord was shining around them. The shepherds were very afraid. </a:t>
            </a:r>
            <a:r>
              <a:rPr b="1" baseline="30000" lang="en-US" sz="2800">
                <a:solidFill>
                  <a:schemeClr val="dk1"/>
                </a:solidFill>
                <a:latin typeface="Verdana"/>
                <a:ea typeface="Verdana"/>
                <a:cs typeface="Verdana"/>
                <a:sym typeface="Verdana"/>
              </a:rPr>
              <a:t>10</a:t>
            </a:r>
            <a:r>
              <a:rPr lang="en-US" sz="2800">
                <a:solidFill>
                  <a:schemeClr val="dk1"/>
                </a:solidFill>
                <a:latin typeface="Verdana"/>
                <a:ea typeface="Verdana"/>
                <a:cs typeface="Verdana"/>
                <a:sym typeface="Verdana"/>
              </a:rPr>
              <a:t> The </a:t>
            </a:r>
            <a:endParaRPr sz="2800">
              <a:solidFill>
                <a:schemeClr val="dk1"/>
              </a:solidFill>
              <a:latin typeface="Verdana"/>
              <a:ea typeface="Verdana"/>
              <a:cs typeface="Verdana"/>
              <a:sym typeface="Verdana"/>
            </a:endParaRPr>
          </a:p>
          <a:p>
            <a:pPr indent="0" lvl="0" marL="0" marR="0" rtl="0" algn="l">
              <a:lnSpc>
                <a:spcPct val="115000"/>
              </a:lnSpc>
              <a:spcBef>
                <a:spcPts val="0"/>
              </a:spcBef>
              <a:spcAft>
                <a:spcPts val="0"/>
              </a:spcAft>
              <a:buClr>
                <a:schemeClr val="dk1"/>
              </a:buClr>
              <a:buSzPts val="2800"/>
              <a:buFont typeface="Arial"/>
              <a:buNone/>
            </a:pPr>
            <a:r>
              <a:rPr lang="en-US" sz="2800">
                <a:solidFill>
                  <a:schemeClr val="dk1"/>
                </a:solidFill>
                <a:latin typeface="Verdana"/>
                <a:ea typeface="Verdana"/>
                <a:cs typeface="Verdana"/>
                <a:sym typeface="Verdana"/>
              </a:rPr>
              <a:t> </a:t>
            </a:r>
            <a:endParaRPr b="0" i="0" sz="2800" u="none" cap="none" strike="noStrike">
              <a:solidFill>
                <a:srgbClr val="000000"/>
              </a:solidFill>
              <a:latin typeface="Verdana"/>
              <a:ea typeface="Verdana"/>
              <a:cs typeface="Verdana"/>
              <a:sym typeface="Verdana"/>
            </a:endParaRPr>
          </a:p>
        </p:txBody>
      </p:sp>
      <p:sp>
        <p:nvSpPr>
          <p:cNvPr id="296" name="Google Shape;296;p29"/>
          <p:cNvSpPr txBox="1"/>
          <p:nvPr/>
        </p:nvSpPr>
        <p:spPr>
          <a:xfrm>
            <a:off x="342275" y="3515450"/>
            <a:ext cx="10981800" cy="3093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2800"/>
              <a:buFont typeface="Verdana"/>
              <a:buNone/>
            </a:pPr>
            <a:r>
              <a:rPr lang="en-US" sz="2800">
                <a:solidFill>
                  <a:schemeClr val="dk1"/>
                </a:solidFill>
                <a:latin typeface="Verdana"/>
                <a:ea typeface="Verdana"/>
                <a:cs typeface="Verdana"/>
                <a:sym typeface="Verdana"/>
              </a:rPr>
              <a:t>angel said to them, “Don’t be afraid. I have some very good news for you—news that will make everyone happy.          </a:t>
            </a:r>
            <a:r>
              <a:rPr b="1" baseline="30000" lang="en-US" sz="2800">
                <a:solidFill>
                  <a:schemeClr val="dk1"/>
                </a:solidFill>
                <a:latin typeface="Verdana"/>
                <a:ea typeface="Verdana"/>
                <a:cs typeface="Verdana"/>
                <a:sym typeface="Verdana"/>
              </a:rPr>
              <a:t>11</a:t>
            </a:r>
            <a:r>
              <a:rPr lang="en-US" sz="2800">
                <a:solidFill>
                  <a:schemeClr val="dk1"/>
                </a:solidFill>
                <a:latin typeface="Verdana"/>
                <a:ea typeface="Verdana"/>
                <a:cs typeface="Verdana"/>
                <a:sym typeface="Verdana"/>
              </a:rPr>
              <a:t> Today your Savior was born in David’s town. He is the Messiah, the Lord. </a:t>
            </a:r>
            <a:r>
              <a:rPr b="1" baseline="30000" lang="en-US" sz="2800">
                <a:solidFill>
                  <a:schemeClr val="dk1"/>
                </a:solidFill>
                <a:latin typeface="Verdana"/>
                <a:ea typeface="Verdana"/>
                <a:cs typeface="Verdana"/>
                <a:sym typeface="Verdana"/>
              </a:rPr>
              <a:t>12</a:t>
            </a:r>
            <a:r>
              <a:rPr lang="en-US" sz="2800">
                <a:solidFill>
                  <a:schemeClr val="dk1"/>
                </a:solidFill>
                <a:latin typeface="Verdana"/>
                <a:ea typeface="Verdana"/>
                <a:cs typeface="Verdana"/>
                <a:sym typeface="Verdana"/>
              </a:rPr>
              <a:t> This is how you will know him: You will find a baby wrapped in pieces of cloth and lying in a feeding box.”</a:t>
            </a:r>
            <a:endParaRPr sz="2400">
              <a:solidFill>
                <a:schemeClr val="dk1"/>
              </a:solidFill>
              <a:latin typeface="Verdana"/>
              <a:ea typeface="Verdana"/>
              <a:cs typeface="Verdana"/>
              <a:sym typeface="Verdana"/>
            </a:endParaRPr>
          </a:p>
        </p:txBody>
      </p:sp>
      <p:sp>
        <p:nvSpPr>
          <p:cNvPr id="297" name="Google Shape;297;p29"/>
          <p:cNvSpPr txBox="1"/>
          <p:nvPr/>
        </p:nvSpPr>
        <p:spPr>
          <a:xfrm>
            <a:off x="342266" y="6514055"/>
            <a:ext cx="609350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1400"/>
              <a:buFont typeface="Verdana"/>
              <a:buNone/>
            </a:pPr>
            <a:r>
              <a:rPr lang="en-US" sz="1200">
                <a:solidFill>
                  <a:srgbClr val="7F7F7F"/>
                </a:solidFill>
                <a:latin typeface="Verdana"/>
                <a:ea typeface="Verdana"/>
                <a:cs typeface="Verdana"/>
                <a:sym typeface="Verdana"/>
              </a:rPr>
              <a:t>©2020-2024 Bible League International</a:t>
            </a:r>
            <a:endParaRPr/>
          </a:p>
        </p:txBody>
      </p:sp>
      <p:pic>
        <p:nvPicPr>
          <p:cNvPr id="298" name="Google Shape;298;p29"/>
          <p:cNvPicPr preferRelativeResize="0"/>
          <p:nvPr/>
        </p:nvPicPr>
        <p:blipFill>
          <a:blip r:embed="rId3">
            <a:alphaModFix/>
          </a:blip>
          <a:stretch>
            <a:fillRect/>
          </a:stretch>
        </p:blipFill>
        <p:spPr>
          <a:xfrm>
            <a:off x="7799300" y="0"/>
            <a:ext cx="4392700" cy="3350375"/>
          </a:xfrm>
          <a:prstGeom prst="rect">
            <a:avLst/>
          </a:prstGeom>
          <a:noFill/>
          <a:ln cap="flat" cmpd="sng" w="9525">
            <a:solidFill>
              <a:srgbClr val="4E74A3"/>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04" name="Shape 304"/>
        <p:cNvGrpSpPr/>
        <p:nvPr/>
      </p:nvGrpSpPr>
      <p:grpSpPr>
        <a:xfrm>
          <a:off x="0" y="0"/>
          <a:ext cx="0" cy="0"/>
          <a:chOff x="0" y="0"/>
          <a:chExt cx="0" cy="0"/>
        </a:xfrm>
      </p:grpSpPr>
      <p:sp>
        <p:nvSpPr>
          <p:cNvPr id="305" name="Google Shape;305;p30"/>
          <p:cNvSpPr/>
          <p:nvPr/>
        </p:nvSpPr>
        <p:spPr>
          <a:xfrm>
            <a:off x="251516" y="368062"/>
            <a:ext cx="7125246" cy="2190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1" baseline="30000" lang="en-US" sz="2800">
                <a:solidFill>
                  <a:schemeClr val="dk1"/>
                </a:solidFill>
                <a:latin typeface="Verdana"/>
                <a:ea typeface="Verdana"/>
                <a:cs typeface="Verdana"/>
                <a:sym typeface="Verdana"/>
              </a:rPr>
              <a:t>13</a:t>
            </a:r>
            <a:r>
              <a:rPr lang="en-US" sz="2800">
                <a:solidFill>
                  <a:schemeClr val="dk1"/>
                </a:solidFill>
                <a:latin typeface="Verdana"/>
                <a:ea typeface="Verdana"/>
                <a:cs typeface="Verdana"/>
                <a:sym typeface="Verdana"/>
              </a:rPr>
              <a:t> Then a huge army of angels from heaven joined the first angel, and they were all praising God, saying,</a:t>
            </a:r>
            <a:endParaRPr sz="28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100"/>
              <a:buNone/>
            </a:pPr>
            <a:r>
              <a:t/>
            </a:r>
            <a:endParaRPr sz="28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baseline="30000" lang="en-US" sz="2800">
                <a:solidFill>
                  <a:schemeClr val="dk1"/>
                </a:solidFill>
                <a:latin typeface="Verdana"/>
                <a:ea typeface="Verdana"/>
                <a:cs typeface="Verdana"/>
                <a:sym typeface="Verdana"/>
              </a:rPr>
              <a:t>14</a:t>
            </a:r>
            <a:r>
              <a:rPr lang="en-US" sz="2800">
                <a:solidFill>
                  <a:schemeClr val="dk1"/>
                </a:solidFill>
                <a:latin typeface="Verdana"/>
                <a:ea typeface="Verdana"/>
                <a:cs typeface="Verdana"/>
                <a:sym typeface="Verdana"/>
              </a:rPr>
              <a:t> “Praise God in heaven,</a:t>
            </a:r>
            <a:endParaRPr sz="28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2800">
                <a:solidFill>
                  <a:schemeClr val="dk1"/>
                </a:solidFill>
                <a:latin typeface="Verdana"/>
                <a:ea typeface="Verdana"/>
                <a:cs typeface="Verdana"/>
                <a:sym typeface="Verdana"/>
              </a:rPr>
              <a:t>    and on earth let there be peace to   the people who please him.”</a:t>
            </a:r>
            <a:endParaRPr sz="28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2800">
              <a:solidFill>
                <a:schemeClr val="dk1"/>
              </a:solidFill>
              <a:latin typeface="Verdana"/>
              <a:ea typeface="Verdana"/>
              <a:cs typeface="Verdana"/>
              <a:sym typeface="Verdana"/>
            </a:endParaRPr>
          </a:p>
          <a:p>
            <a:pPr indent="0" lvl="0" marL="0" marR="0" rtl="0" algn="l">
              <a:lnSpc>
                <a:spcPct val="115000"/>
              </a:lnSpc>
              <a:spcBef>
                <a:spcPts val="0"/>
              </a:spcBef>
              <a:spcAft>
                <a:spcPts val="0"/>
              </a:spcAft>
              <a:buNone/>
            </a:pPr>
            <a:r>
              <a:t/>
            </a:r>
            <a:endParaRPr sz="2800">
              <a:solidFill>
                <a:schemeClr val="dk1"/>
              </a:solidFill>
              <a:latin typeface="Verdana"/>
              <a:ea typeface="Verdana"/>
              <a:cs typeface="Verdana"/>
              <a:sym typeface="Verdana"/>
            </a:endParaRPr>
          </a:p>
          <a:p>
            <a:pPr indent="0" lvl="0" marL="0" marR="0" rtl="0" algn="l">
              <a:lnSpc>
                <a:spcPct val="115000"/>
              </a:lnSpc>
              <a:spcBef>
                <a:spcPts val="0"/>
              </a:spcBef>
              <a:spcAft>
                <a:spcPts val="0"/>
              </a:spcAft>
              <a:buClr>
                <a:schemeClr val="dk1"/>
              </a:buClr>
              <a:buSzPts val="2800"/>
              <a:buFont typeface="Calibri"/>
              <a:buNone/>
            </a:pPr>
            <a:r>
              <a:t/>
            </a:r>
            <a:endParaRPr sz="2800" u="none" cap="none" strike="noStrike">
              <a:solidFill>
                <a:srgbClr val="000000"/>
              </a:solidFill>
              <a:latin typeface="Verdana"/>
              <a:ea typeface="Verdana"/>
              <a:cs typeface="Verdana"/>
              <a:sym typeface="Verdana"/>
            </a:endParaRPr>
          </a:p>
          <a:p>
            <a:pPr indent="0" lvl="0" marL="0" marR="0" rtl="0" algn="l">
              <a:spcBef>
                <a:spcPts val="0"/>
              </a:spcBef>
              <a:spcAft>
                <a:spcPts val="0"/>
              </a:spcAft>
              <a:buClr>
                <a:srgbClr val="000000"/>
              </a:buClr>
              <a:buSzPts val="1100"/>
              <a:buFont typeface="Arial"/>
              <a:buNone/>
            </a:pPr>
            <a:r>
              <a:t/>
            </a:r>
            <a:endParaRPr sz="2800" u="none" cap="none" strike="noStrike">
              <a:solidFill>
                <a:srgbClr val="000000"/>
              </a:solidFill>
              <a:latin typeface="Verdana"/>
              <a:ea typeface="Verdana"/>
              <a:cs typeface="Verdana"/>
              <a:sym typeface="Verdana"/>
            </a:endParaRPr>
          </a:p>
        </p:txBody>
      </p:sp>
      <p:sp>
        <p:nvSpPr>
          <p:cNvPr id="306" name="Google Shape;306;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307" name="Google Shape;307;p30"/>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Bible League International</a:t>
            </a:r>
            <a:endParaRPr/>
          </a:p>
        </p:txBody>
      </p:sp>
      <p:sp>
        <p:nvSpPr>
          <p:cNvPr id="308" name="Google Shape;308;p30"/>
          <p:cNvSpPr txBox="1"/>
          <p:nvPr/>
        </p:nvSpPr>
        <p:spPr>
          <a:xfrm>
            <a:off x="251525" y="3745975"/>
            <a:ext cx="11102400" cy="26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baseline="30000" sz="28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b="1" baseline="30000" lang="en-US" sz="2800">
                <a:solidFill>
                  <a:schemeClr val="dk1"/>
                </a:solidFill>
                <a:latin typeface="Verdana"/>
                <a:ea typeface="Verdana"/>
                <a:cs typeface="Verdana"/>
                <a:sym typeface="Verdana"/>
              </a:rPr>
              <a:t>15</a:t>
            </a:r>
            <a:r>
              <a:rPr lang="en-US" sz="2800">
                <a:solidFill>
                  <a:schemeClr val="dk1"/>
                </a:solidFill>
                <a:latin typeface="Verdana"/>
                <a:ea typeface="Verdana"/>
                <a:cs typeface="Verdana"/>
                <a:sym typeface="Verdana"/>
              </a:rPr>
              <a:t> The angels left the shepherds and went back to heaven. The shepherds said to each other, “Let’s go to Bethlehem and see this great event the Lord has told us about.”</a:t>
            </a:r>
            <a:endParaRPr sz="2800">
              <a:solidFill>
                <a:schemeClr val="dk1"/>
              </a:solidFill>
              <a:latin typeface="Verdana"/>
              <a:ea typeface="Verdana"/>
              <a:cs typeface="Verdana"/>
              <a:sym typeface="Verdana"/>
            </a:endParaRPr>
          </a:p>
        </p:txBody>
      </p:sp>
      <p:pic>
        <p:nvPicPr>
          <p:cNvPr id="309" name="Google Shape;309;p30"/>
          <p:cNvPicPr preferRelativeResize="0"/>
          <p:nvPr/>
        </p:nvPicPr>
        <p:blipFill>
          <a:blip r:embed="rId3">
            <a:alphaModFix/>
          </a:blip>
          <a:stretch>
            <a:fillRect/>
          </a:stretch>
        </p:blipFill>
        <p:spPr>
          <a:xfrm>
            <a:off x="7479125" y="0"/>
            <a:ext cx="4712875" cy="3534650"/>
          </a:xfrm>
          <a:prstGeom prst="rect">
            <a:avLst/>
          </a:prstGeom>
          <a:noFill/>
          <a:ln cap="flat" cmpd="sng" w="9525">
            <a:solidFill>
              <a:srgbClr val="4E74A3"/>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15" name="Shape 315"/>
        <p:cNvGrpSpPr/>
        <p:nvPr/>
      </p:nvGrpSpPr>
      <p:grpSpPr>
        <a:xfrm>
          <a:off x="0" y="0"/>
          <a:ext cx="0" cy="0"/>
          <a:chOff x="0" y="0"/>
          <a:chExt cx="0" cy="0"/>
        </a:xfrm>
      </p:grpSpPr>
      <p:sp>
        <p:nvSpPr>
          <p:cNvPr id="316" name="Google Shape;316;p31"/>
          <p:cNvSpPr txBox="1"/>
          <p:nvPr/>
        </p:nvSpPr>
        <p:spPr>
          <a:xfrm>
            <a:off x="279850" y="347525"/>
            <a:ext cx="7134900" cy="2658900"/>
          </a:xfrm>
          <a:prstGeom prst="rect">
            <a:avLst/>
          </a:prstGeom>
          <a:noFill/>
          <a:ln>
            <a:noFill/>
          </a:ln>
        </p:spPr>
        <p:txBody>
          <a:bodyPr anchorCtr="0" anchor="t" bIns="91425" lIns="91425" spcFirstLastPara="1" rIns="91425" wrap="square" tIns="91425">
            <a:noAutofit/>
          </a:bodyPr>
          <a:lstStyle/>
          <a:p>
            <a:pPr indent="0" lvl="0" marL="0" marR="0" rtl="0" algn="l">
              <a:lnSpc>
                <a:spcPct val="114000"/>
              </a:lnSpc>
              <a:spcBef>
                <a:spcPts val="0"/>
              </a:spcBef>
              <a:spcAft>
                <a:spcPts val="0"/>
              </a:spcAft>
              <a:buNone/>
            </a:pPr>
            <a:r>
              <a:rPr b="1" baseline="30000" lang="en-US" sz="2800">
                <a:latin typeface="Verdana"/>
                <a:ea typeface="Verdana"/>
                <a:cs typeface="Verdana"/>
                <a:sym typeface="Verdana"/>
              </a:rPr>
              <a:t>16</a:t>
            </a:r>
            <a:r>
              <a:rPr lang="en-US" sz="2800">
                <a:latin typeface="Verdana"/>
                <a:ea typeface="Verdana"/>
                <a:cs typeface="Verdana"/>
                <a:sym typeface="Verdana"/>
              </a:rPr>
              <a:t> So they went running and found Mary and Joseph. And there was the baby, lying in the feeding box.          </a:t>
            </a:r>
            <a:r>
              <a:rPr b="1" baseline="30000" lang="en-US" sz="2800">
                <a:latin typeface="Verdana"/>
                <a:ea typeface="Verdana"/>
                <a:cs typeface="Verdana"/>
                <a:sym typeface="Verdana"/>
              </a:rPr>
              <a:t>17</a:t>
            </a:r>
            <a:r>
              <a:rPr lang="en-US" sz="2800">
                <a:latin typeface="Verdana"/>
                <a:ea typeface="Verdana"/>
                <a:cs typeface="Verdana"/>
                <a:sym typeface="Verdana"/>
              </a:rPr>
              <a:t> When they saw the baby, they told what the angels said about this child. </a:t>
            </a:r>
            <a:r>
              <a:rPr b="1" baseline="30000" lang="en-US" sz="2800">
                <a:latin typeface="Verdana"/>
                <a:ea typeface="Verdana"/>
                <a:cs typeface="Verdana"/>
                <a:sym typeface="Verdana"/>
              </a:rPr>
              <a:t>18</a:t>
            </a:r>
            <a:r>
              <a:rPr lang="en-US" sz="2800">
                <a:latin typeface="Verdana"/>
                <a:ea typeface="Verdana"/>
                <a:cs typeface="Verdana"/>
                <a:sym typeface="Verdana"/>
              </a:rPr>
              <a:t> Everyone was surprised when they</a:t>
            </a:r>
            <a:endParaRPr b="0" i="0" sz="2800" u="none" cap="none" strike="noStrike">
              <a:solidFill>
                <a:srgbClr val="000000"/>
              </a:solidFill>
              <a:latin typeface="Verdana"/>
              <a:ea typeface="Verdana"/>
              <a:cs typeface="Verdana"/>
              <a:sym typeface="Verdana"/>
            </a:endParaRPr>
          </a:p>
        </p:txBody>
      </p:sp>
      <p:sp>
        <p:nvSpPr>
          <p:cNvPr id="317" name="Google Shape;317;p3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318" name="Google Shape;318;p31"/>
          <p:cNvSpPr txBox="1"/>
          <p:nvPr/>
        </p:nvSpPr>
        <p:spPr>
          <a:xfrm>
            <a:off x="8367713" y="3128963"/>
            <a:ext cx="3211500" cy="4002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319" name="Google Shape;319;p31"/>
          <p:cNvSpPr txBox="1"/>
          <p:nvPr>
            <p:ph idx="11" type="ftr"/>
          </p:nvPr>
        </p:nvSpPr>
        <p:spPr>
          <a:xfrm>
            <a:off x="603250" y="6392863"/>
            <a:ext cx="411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Bible League International</a:t>
            </a:r>
            <a:endParaRPr/>
          </a:p>
        </p:txBody>
      </p:sp>
      <p:sp>
        <p:nvSpPr>
          <p:cNvPr id="320" name="Google Shape;320;p31"/>
          <p:cNvSpPr txBox="1"/>
          <p:nvPr/>
        </p:nvSpPr>
        <p:spPr>
          <a:xfrm>
            <a:off x="279900" y="3422762"/>
            <a:ext cx="11632200" cy="2918400"/>
          </a:xfrm>
          <a:prstGeom prst="rect">
            <a:avLst/>
          </a:prstGeom>
          <a:noFill/>
          <a:ln>
            <a:noFill/>
          </a:ln>
        </p:spPr>
        <p:txBody>
          <a:bodyPr anchorCtr="0" anchor="t" bIns="91425" lIns="91425" spcFirstLastPara="1" rIns="91425" wrap="square" tIns="91425">
            <a:spAutoFit/>
          </a:bodyPr>
          <a:lstStyle/>
          <a:p>
            <a:pPr indent="0" lvl="0" marL="0" marR="0" rtl="0" algn="l">
              <a:lnSpc>
                <a:spcPct val="114000"/>
              </a:lnSpc>
              <a:spcBef>
                <a:spcPts val="0"/>
              </a:spcBef>
              <a:spcAft>
                <a:spcPts val="0"/>
              </a:spcAft>
              <a:buNone/>
            </a:pPr>
            <a:r>
              <a:rPr lang="en-US" sz="2800">
                <a:latin typeface="Verdana"/>
                <a:ea typeface="Verdana"/>
                <a:cs typeface="Verdana"/>
                <a:sym typeface="Verdana"/>
              </a:rPr>
              <a:t>heard what the shepherds told them. </a:t>
            </a:r>
            <a:r>
              <a:rPr b="1" baseline="30000" lang="en-US" sz="2800">
                <a:latin typeface="Verdana"/>
                <a:ea typeface="Verdana"/>
                <a:cs typeface="Verdana"/>
                <a:sym typeface="Verdana"/>
              </a:rPr>
              <a:t>19</a:t>
            </a:r>
            <a:r>
              <a:rPr lang="en-US" sz="2800">
                <a:latin typeface="Verdana"/>
                <a:ea typeface="Verdana"/>
                <a:cs typeface="Verdana"/>
                <a:sym typeface="Verdana"/>
              </a:rPr>
              <a:t> Mary continued to think about these things, trying to understand them. </a:t>
            </a:r>
            <a:r>
              <a:rPr b="1" baseline="30000" lang="en-US" sz="2800">
                <a:latin typeface="Verdana"/>
                <a:ea typeface="Verdana"/>
                <a:cs typeface="Verdana"/>
                <a:sym typeface="Verdana"/>
              </a:rPr>
              <a:t>20</a:t>
            </a:r>
            <a:r>
              <a:rPr lang="en-US" sz="2800">
                <a:latin typeface="Verdana"/>
                <a:ea typeface="Verdana"/>
                <a:cs typeface="Verdana"/>
                <a:sym typeface="Verdana"/>
              </a:rPr>
              <a:t> The shepherds went back to their sheep, praising God and thanking him for everything they had seen and heard. It was just as the angel had told them.</a:t>
            </a:r>
            <a:endParaRPr sz="2800">
              <a:solidFill>
                <a:schemeClr val="dk1"/>
              </a:solidFill>
              <a:latin typeface="Verdana"/>
              <a:ea typeface="Verdana"/>
              <a:cs typeface="Verdana"/>
              <a:sym typeface="Verdana"/>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Verdana"/>
              <a:ea typeface="Verdana"/>
              <a:cs typeface="Verdana"/>
              <a:sym typeface="Verdana"/>
            </a:endParaRPr>
          </a:p>
        </p:txBody>
      </p:sp>
      <p:pic>
        <p:nvPicPr>
          <p:cNvPr id="321" name="Google Shape;321;p31"/>
          <p:cNvPicPr preferRelativeResize="0"/>
          <p:nvPr/>
        </p:nvPicPr>
        <p:blipFill>
          <a:blip r:embed="rId3">
            <a:alphaModFix/>
          </a:blip>
          <a:stretch>
            <a:fillRect/>
          </a:stretch>
        </p:blipFill>
        <p:spPr>
          <a:xfrm>
            <a:off x="7697300" y="0"/>
            <a:ext cx="4494700" cy="3371025"/>
          </a:xfrm>
          <a:prstGeom prst="rect">
            <a:avLst/>
          </a:prstGeom>
          <a:noFill/>
          <a:ln cap="flat" cmpd="sng" w="9525">
            <a:solidFill>
              <a:srgbClr val="4E74A3"/>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4">
            <a:alphaModFix/>
          </a:blip>
          <a:stretch>
            <a:fillRect/>
          </a:stretch>
        </a:blipFill>
      </p:bgPr>
    </p:bg>
    <p:spTree>
      <p:nvGrpSpPr>
        <p:cNvPr id="99" name="Shape 99"/>
        <p:cNvGrpSpPr/>
        <p:nvPr/>
      </p:nvGrpSpPr>
      <p:grpSpPr>
        <a:xfrm>
          <a:off x="0" y="0"/>
          <a:ext cx="0" cy="0"/>
          <a:chOff x="0" y="0"/>
          <a:chExt cx="0" cy="0"/>
        </a:xfrm>
      </p:grpSpPr>
      <p:sp>
        <p:nvSpPr>
          <p:cNvPr id="100" name="Google Shape;100;p14"/>
          <p:cNvSpPr txBox="1"/>
          <p:nvPr>
            <p:ph type="title"/>
          </p:nvPr>
        </p:nvSpPr>
        <p:spPr>
          <a:xfrm>
            <a:off x="838200" y="465138"/>
            <a:ext cx="10515600" cy="101917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0000"/>
              </a:buClr>
              <a:buSzPts val="4400"/>
              <a:buFont typeface="Verdana"/>
              <a:buNone/>
            </a:pPr>
            <a:r>
              <a:rPr b="1" lang="en-US" sz="3200">
                <a:latin typeface="Verdana"/>
                <a:ea typeface="Verdana"/>
                <a:cs typeface="Verdana"/>
                <a:sym typeface="Verdana"/>
              </a:rPr>
              <a:t>Pray, Review, and Preview</a:t>
            </a:r>
            <a:endParaRPr b="1" sz="4800"/>
          </a:p>
        </p:txBody>
      </p:sp>
      <p:sp>
        <p:nvSpPr>
          <p:cNvPr id="101" name="Google Shape;101;p14"/>
          <p:cNvSpPr txBox="1"/>
          <p:nvPr/>
        </p:nvSpPr>
        <p:spPr>
          <a:xfrm>
            <a:off x="1617846" y="1977925"/>
            <a:ext cx="11353800" cy="3386138"/>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800"/>
              <a:buFont typeface="Arial"/>
              <a:buNone/>
            </a:pPr>
            <a:r>
              <a:rPr b="1" i="0" lang="en-US" sz="2800" u="none" cap="none" strike="noStrike">
                <a:solidFill>
                  <a:srgbClr val="4E74A3"/>
                </a:solidFill>
                <a:latin typeface="Verdana"/>
                <a:ea typeface="Verdana"/>
                <a:cs typeface="Verdana"/>
                <a:sym typeface="Verdana"/>
              </a:rPr>
              <a:t>Bible Reading:</a:t>
            </a:r>
            <a:r>
              <a:rPr b="0" i="0" lang="en-US" sz="2800" u="none" cap="none" strike="noStrike">
                <a:solidFill>
                  <a:srgbClr val="4E74A3"/>
                </a:solidFill>
                <a:latin typeface="Verdana"/>
                <a:ea typeface="Verdana"/>
                <a:cs typeface="Verdana"/>
                <a:sym typeface="Verdana"/>
              </a:rPr>
              <a:t> </a:t>
            </a:r>
            <a:r>
              <a:rPr lang="en-US" sz="2800">
                <a:latin typeface="Verdana"/>
                <a:ea typeface="Verdana"/>
                <a:cs typeface="Verdana"/>
                <a:sym typeface="Verdana"/>
              </a:rPr>
              <a:t>The Birth of Jesus</a:t>
            </a:r>
            <a:r>
              <a:rPr b="0" i="0" lang="en-US" sz="2800" u="none" cap="none" strike="noStrike">
                <a:solidFill>
                  <a:srgbClr val="000000"/>
                </a:solidFill>
                <a:latin typeface="Verdana"/>
                <a:ea typeface="Verdana"/>
                <a:cs typeface="Verdana"/>
                <a:sym typeface="Verdana"/>
              </a:rPr>
              <a:t> </a:t>
            </a:r>
            <a:r>
              <a:rPr lang="en-US" sz="2800" u="sng">
                <a:solidFill>
                  <a:schemeClr val="hlink"/>
                </a:solidFill>
                <a:latin typeface="Verdana"/>
                <a:ea typeface="Verdana"/>
                <a:cs typeface="Verdana"/>
                <a:sym typeface="Verdana"/>
                <a:hlinkClick r:id="rId5"/>
              </a:rPr>
              <a:t>Luke 2:1-21</a:t>
            </a:r>
            <a:endParaRPr b="0" i="0" sz="2800" u="none" cap="none" strike="noStrike">
              <a:solidFill>
                <a:srgbClr val="4E74A3"/>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1100"/>
              <a:buFont typeface="Arial"/>
              <a:buNone/>
            </a:pPr>
            <a:r>
              <a:rPr b="1" i="0" lang="en-US" sz="2800" u="none" cap="none" strike="noStrike">
                <a:solidFill>
                  <a:srgbClr val="4E74A3"/>
                </a:solidFill>
                <a:latin typeface="Verdana"/>
                <a:ea typeface="Verdana"/>
                <a:cs typeface="Verdana"/>
                <a:sym typeface="Verdana"/>
              </a:rPr>
              <a:t>Theme: </a:t>
            </a:r>
            <a:r>
              <a:rPr lang="en-US" sz="2800">
                <a:latin typeface="Verdana"/>
                <a:ea typeface="Verdana"/>
                <a:cs typeface="Verdana"/>
                <a:sym typeface="Verdana"/>
              </a:rPr>
              <a:t>Describing Things</a:t>
            </a:r>
            <a:endParaRPr b="0" i="0" sz="1800" u="none" cap="none" strike="noStrike">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2800"/>
              <a:buFont typeface="Arial"/>
              <a:buNone/>
            </a:pPr>
            <a:r>
              <a:rPr b="1" i="0" lang="en-US" sz="2800" u="none" cap="none" strike="noStrike">
                <a:solidFill>
                  <a:srgbClr val="4E74A3"/>
                </a:solidFill>
                <a:latin typeface="Verdana"/>
                <a:ea typeface="Verdana"/>
                <a:cs typeface="Verdana"/>
                <a:sym typeface="Verdana"/>
              </a:rPr>
              <a:t>Pronunciation: </a:t>
            </a:r>
            <a:r>
              <a:rPr b="0" i="0" lang="en-US" sz="2800" u="none" cap="none" strike="noStrike">
                <a:solidFill>
                  <a:srgbClr val="000000"/>
                </a:solidFill>
                <a:latin typeface="Verdana"/>
                <a:ea typeface="Verdana"/>
                <a:cs typeface="Verdana"/>
                <a:sym typeface="Verdana"/>
              </a:rPr>
              <a:t>/u/ and /</a:t>
            </a:r>
            <a:r>
              <a:rPr lang="en-US" sz="2800">
                <a:latin typeface="Verdana"/>
                <a:ea typeface="Verdana"/>
                <a:cs typeface="Verdana"/>
                <a:sym typeface="Verdana"/>
              </a:rPr>
              <a:t>o</a:t>
            </a:r>
            <a:r>
              <a:rPr b="0" i="0" lang="en-US" sz="2800" u="none" cap="none" strike="noStrike">
                <a:solidFill>
                  <a:srgbClr val="000000"/>
                </a:solidFill>
                <a:latin typeface="Verdana"/>
                <a:ea typeface="Verdana"/>
                <a:cs typeface="Verdana"/>
                <a:sym typeface="Verdana"/>
              </a:rPr>
              <a:t>/</a:t>
            </a:r>
            <a:endParaRPr/>
          </a:p>
          <a:p>
            <a:pPr indent="0" lvl="0" marL="0" marR="0" rtl="0" algn="l">
              <a:lnSpc>
                <a:spcPct val="150000"/>
              </a:lnSpc>
              <a:spcBef>
                <a:spcPts val="0"/>
              </a:spcBef>
              <a:spcAft>
                <a:spcPts val="0"/>
              </a:spcAft>
              <a:buClr>
                <a:srgbClr val="000000"/>
              </a:buClr>
              <a:buSzPts val="2800"/>
              <a:buFont typeface="Arial"/>
              <a:buNone/>
            </a:pPr>
            <a:r>
              <a:rPr b="1" i="0" lang="en-US" sz="2800" u="none" cap="none" strike="noStrike">
                <a:solidFill>
                  <a:srgbClr val="4E74A3"/>
                </a:solidFill>
                <a:latin typeface="Verdana"/>
                <a:ea typeface="Verdana"/>
                <a:cs typeface="Verdana"/>
                <a:sym typeface="Verdana"/>
              </a:rPr>
              <a:t>Grammar: </a:t>
            </a:r>
            <a:r>
              <a:rPr lang="en-US" sz="2800">
                <a:solidFill>
                  <a:schemeClr val="dk1"/>
                </a:solidFill>
                <a:latin typeface="Verdana"/>
                <a:ea typeface="Verdana"/>
                <a:cs typeface="Verdana"/>
                <a:sym typeface="Verdana"/>
              </a:rPr>
              <a:t>Present Simple vs. Present Continuous</a:t>
            </a:r>
            <a:endParaRPr b="0" i="0" sz="1800" u="none" cap="none" strike="noStrike">
              <a:solidFill>
                <a:srgbClr val="FF0000"/>
              </a:solidFill>
              <a:latin typeface="Verdana"/>
              <a:ea typeface="Verdana"/>
              <a:cs typeface="Verdana"/>
              <a:sym typeface="Verdana"/>
            </a:endParaRPr>
          </a:p>
        </p:txBody>
      </p:sp>
      <p:sp>
        <p:nvSpPr>
          <p:cNvPr id="102" name="Google Shape;102;p14"/>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888888"/>
                </a:solidFill>
                <a:latin typeface="Verdana"/>
                <a:ea typeface="Verdana"/>
                <a:cs typeface="Verdana"/>
                <a:sym typeface="Verdana"/>
              </a:rPr>
              <a:t>©2020-2024 Literacy International</a:t>
            </a:r>
            <a:endParaRPr/>
          </a:p>
        </p:txBody>
      </p:sp>
      <p:sp>
        <p:nvSpPr>
          <p:cNvPr id="103" name="Google Shape;10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27" name="Shape 327"/>
        <p:cNvGrpSpPr/>
        <p:nvPr/>
      </p:nvGrpSpPr>
      <p:grpSpPr>
        <a:xfrm>
          <a:off x="0" y="0"/>
          <a:ext cx="0" cy="0"/>
          <a:chOff x="0" y="0"/>
          <a:chExt cx="0" cy="0"/>
        </a:xfrm>
      </p:grpSpPr>
      <p:sp>
        <p:nvSpPr>
          <p:cNvPr id="328" name="Google Shape;328;p32"/>
          <p:cNvSpPr txBox="1"/>
          <p:nvPr/>
        </p:nvSpPr>
        <p:spPr>
          <a:xfrm>
            <a:off x="279850" y="347525"/>
            <a:ext cx="7134900" cy="2658900"/>
          </a:xfrm>
          <a:prstGeom prst="rect">
            <a:avLst/>
          </a:prstGeom>
          <a:noFill/>
          <a:ln>
            <a:noFill/>
          </a:ln>
        </p:spPr>
        <p:txBody>
          <a:bodyPr anchorCtr="0" anchor="t" bIns="91425" lIns="91425" spcFirstLastPara="1" rIns="91425" wrap="square" tIns="91425">
            <a:noAutofit/>
          </a:bodyPr>
          <a:lstStyle/>
          <a:p>
            <a:pPr indent="0" lvl="0" marL="0" marR="0" rtl="0" algn="l">
              <a:lnSpc>
                <a:spcPct val="114000"/>
              </a:lnSpc>
              <a:spcBef>
                <a:spcPts val="0"/>
              </a:spcBef>
              <a:spcAft>
                <a:spcPts val="0"/>
              </a:spcAft>
              <a:buNone/>
            </a:pPr>
            <a:r>
              <a:rPr b="1" baseline="30000" lang="en-US" sz="2800">
                <a:latin typeface="Verdana"/>
                <a:ea typeface="Verdana"/>
                <a:cs typeface="Verdana"/>
                <a:sym typeface="Verdana"/>
              </a:rPr>
              <a:t>21</a:t>
            </a:r>
            <a:r>
              <a:rPr lang="en-US" sz="2800">
                <a:latin typeface="Verdana"/>
                <a:ea typeface="Verdana"/>
                <a:cs typeface="Verdana"/>
                <a:sym typeface="Verdana"/>
              </a:rPr>
              <a:t> When the baby was eight days old, he was circumcised, and he was named Jesus. This name was given by the angel before the baby began to grow inside Mary. </a:t>
            </a:r>
            <a:endParaRPr b="0" i="0" sz="2800" u="none" cap="none" strike="noStrike">
              <a:solidFill>
                <a:srgbClr val="000000"/>
              </a:solidFill>
              <a:latin typeface="Verdana"/>
              <a:ea typeface="Verdana"/>
              <a:cs typeface="Verdana"/>
              <a:sym typeface="Verdana"/>
            </a:endParaRPr>
          </a:p>
        </p:txBody>
      </p:sp>
      <p:sp>
        <p:nvSpPr>
          <p:cNvPr id="329" name="Google Shape;329;p3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330" name="Google Shape;330;p32"/>
          <p:cNvSpPr txBox="1"/>
          <p:nvPr/>
        </p:nvSpPr>
        <p:spPr>
          <a:xfrm>
            <a:off x="8367713" y="3128963"/>
            <a:ext cx="3211500" cy="4002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331" name="Google Shape;331;p32"/>
          <p:cNvSpPr txBox="1"/>
          <p:nvPr>
            <p:ph idx="11" type="ftr"/>
          </p:nvPr>
        </p:nvSpPr>
        <p:spPr>
          <a:xfrm>
            <a:off x="603250" y="6392863"/>
            <a:ext cx="411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Bible League International</a:t>
            </a:r>
            <a:endParaRPr/>
          </a:p>
        </p:txBody>
      </p:sp>
      <p:sp>
        <p:nvSpPr>
          <p:cNvPr id="332" name="Google Shape;332;p32"/>
          <p:cNvSpPr txBox="1"/>
          <p:nvPr/>
        </p:nvSpPr>
        <p:spPr>
          <a:xfrm>
            <a:off x="301275" y="3371037"/>
            <a:ext cx="11632200" cy="953100"/>
          </a:xfrm>
          <a:prstGeom prst="rect">
            <a:avLst/>
          </a:prstGeom>
          <a:noFill/>
          <a:ln>
            <a:noFill/>
          </a:ln>
        </p:spPr>
        <p:txBody>
          <a:bodyPr anchorCtr="0" anchor="t" bIns="91425" lIns="91425" spcFirstLastPara="1" rIns="91425" wrap="square" tIns="91425">
            <a:spAutoFit/>
          </a:bodyPr>
          <a:lstStyle/>
          <a:p>
            <a:pPr indent="0" lvl="0" marL="0" marR="0" rtl="0" algn="l">
              <a:lnSpc>
                <a:spcPct val="114000"/>
              </a:lnSpc>
              <a:spcBef>
                <a:spcPts val="0"/>
              </a:spcBef>
              <a:spcAft>
                <a:spcPts val="0"/>
              </a:spcAft>
              <a:buNone/>
            </a:pPr>
            <a:r>
              <a:t/>
            </a:r>
            <a:endParaRPr sz="2800">
              <a:solidFill>
                <a:schemeClr val="dk1"/>
              </a:solidFill>
              <a:latin typeface="Verdana"/>
              <a:ea typeface="Verdana"/>
              <a:cs typeface="Verdana"/>
              <a:sym typeface="Verdana"/>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Verdana"/>
              <a:ea typeface="Verdana"/>
              <a:cs typeface="Verdana"/>
              <a:sym typeface="Verdana"/>
            </a:endParaRPr>
          </a:p>
        </p:txBody>
      </p:sp>
      <p:pic>
        <p:nvPicPr>
          <p:cNvPr id="333" name="Google Shape;333;p32"/>
          <p:cNvPicPr preferRelativeResize="0"/>
          <p:nvPr/>
        </p:nvPicPr>
        <p:blipFill>
          <a:blip r:embed="rId3">
            <a:alphaModFix/>
          </a:blip>
          <a:stretch>
            <a:fillRect/>
          </a:stretch>
        </p:blipFill>
        <p:spPr>
          <a:xfrm>
            <a:off x="7924800" y="0"/>
            <a:ext cx="4267200" cy="3200426"/>
          </a:xfrm>
          <a:prstGeom prst="rect">
            <a:avLst/>
          </a:prstGeom>
          <a:noFill/>
          <a:ln cap="flat" cmpd="sng" w="9525">
            <a:solidFill>
              <a:srgbClr val="4E74A3"/>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39" name="Shape 339"/>
        <p:cNvGrpSpPr/>
        <p:nvPr/>
      </p:nvGrpSpPr>
      <p:grpSpPr>
        <a:xfrm>
          <a:off x="0" y="0"/>
          <a:ext cx="0" cy="0"/>
          <a:chOff x="0" y="0"/>
          <a:chExt cx="0" cy="0"/>
        </a:xfrm>
      </p:grpSpPr>
      <p:sp>
        <p:nvSpPr>
          <p:cNvPr id="340" name="Google Shape;340;p33"/>
          <p:cNvSpPr/>
          <p:nvPr/>
        </p:nvSpPr>
        <p:spPr>
          <a:xfrm>
            <a:off x="268697" y="538162"/>
            <a:ext cx="10947400" cy="5100637"/>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lnSpc>
                <a:spcPct val="200000"/>
              </a:lnSpc>
              <a:spcBef>
                <a:spcPts val="0"/>
              </a:spcBef>
              <a:spcAft>
                <a:spcPts val="0"/>
              </a:spcAft>
              <a:buClr>
                <a:srgbClr val="000000"/>
              </a:buClr>
              <a:buSzPts val="2800"/>
              <a:buFont typeface="Arial"/>
              <a:buNone/>
            </a:pPr>
            <a:r>
              <a:rPr b="0" i="0" lang="en-US" sz="2600" u="none" cap="none" strike="noStrike">
                <a:solidFill>
                  <a:srgbClr val="000000"/>
                </a:solidFill>
                <a:latin typeface="Verdana"/>
                <a:ea typeface="Verdana"/>
                <a:cs typeface="Verdana"/>
                <a:sym typeface="Verdana"/>
              </a:rPr>
              <a:t>1. Where </a:t>
            </a:r>
            <a:r>
              <a:rPr lang="en-US" sz="2600">
                <a:latin typeface="Verdana"/>
                <a:ea typeface="Verdana"/>
                <a:cs typeface="Verdana"/>
                <a:sym typeface="Verdana"/>
              </a:rPr>
              <a:t>was Jesus born</a:t>
            </a:r>
            <a:r>
              <a:rPr b="0" i="0" lang="en-US" sz="2600" u="none" cap="none" strike="noStrike">
                <a:solidFill>
                  <a:srgbClr val="000000"/>
                </a:solidFill>
                <a:latin typeface="Verdana"/>
                <a:ea typeface="Verdana"/>
                <a:cs typeface="Verdana"/>
                <a:sym typeface="Verdana"/>
              </a:rPr>
              <a:t>?</a:t>
            </a:r>
            <a:endParaRPr sz="2600">
              <a:solidFill>
                <a:schemeClr val="dk1"/>
              </a:solidFill>
              <a:latin typeface="Verdana"/>
              <a:ea typeface="Verdana"/>
              <a:cs typeface="Verdana"/>
              <a:sym typeface="Verdana"/>
            </a:endParaRPr>
          </a:p>
          <a:p>
            <a:pPr indent="0" lvl="0" marL="0" marR="0" rtl="0" algn="l">
              <a:lnSpc>
                <a:spcPct val="200000"/>
              </a:lnSpc>
              <a:spcBef>
                <a:spcPts val="0"/>
              </a:spcBef>
              <a:spcAft>
                <a:spcPts val="0"/>
              </a:spcAft>
              <a:buClr>
                <a:srgbClr val="000000"/>
              </a:buClr>
              <a:buSzPts val="2800"/>
              <a:buFont typeface="Arial"/>
              <a:buNone/>
            </a:pPr>
            <a:r>
              <a:rPr b="0" i="0" lang="en-US" sz="2600" u="none" cap="none" strike="noStrike">
                <a:solidFill>
                  <a:srgbClr val="000000"/>
                </a:solidFill>
                <a:latin typeface="Verdana"/>
                <a:ea typeface="Verdana"/>
                <a:cs typeface="Verdana"/>
                <a:sym typeface="Verdana"/>
              </a:rPr>
              <a:t>2. What </a:t>
            </a:r>
            <a:r>
              <a:rPr lang="en-US" sz="2600">
                <a:latin typeface="Verdana"/>
                <a:ea typeface="Verdana"/>
                <a:cs typeface="Verdana"/>
                <a:sym typeface="Verdana"/>
              </a:rPr>
              <a:t>did Mary lay the baby in?</a:t>
            </a:r>
            <a:endParaRPr sz="2600">
              <a:solidFill>
                <a:schemeClr val="dk1"/>
              </a:solidFill>
              <a:latin typeface="Verdana"/>
              <a:ea typeface="Verdana"/>
              <a:cs typeface="Verdana"/>
              <a:sym typeface="Verdana"/>
            </a:endParaRPr>
          </a:p>
          <a:p>
            <a:pPr indent="0" lvl="0" marL="0" marR="0" rtl="0" algn="l">
              <a:lnSpc>
                <a:spcPct val="200000"/>
              </a:lnSpc>
              <a:spcBef>
                <a:spcPts val="0"/>
              </a:spcBef>
              <a:spcAft>
                <a:spcPts val="0"/>
              </a:spcAft>
              <a:buClr>
                <a:srgbClr val="000000"/>
              </a:buClr>
              <a:buSzPts val="1100"/>
              <a:buFont typeface="Arial"/>
              <a:buNone/>
            </a:pPr>
            <a:r>
              <a:rPr b="0" i="0" lang="en-US" sz="2600" u="none" cap="none" strike="noStrike">
                <a:solidFill>
                  <a:srgbClr val="000000"/>
                </a:solidFill>
                <a:latin typeface="Verdana"/>
                <a:ea typeface="Verdana"/>
                <a:cs typeface="Verdana"/>
                <a:sym typeface="Verdana"/>
              </a:rPr>
              <a:t>3. </a:t>
            </a:r>
            <a:r>
              <a:rPr lang="en-US" sz="2600">
                <a:latin typeface="Verdana"/>
                <a:ea typeface="Verdana"/>
                <a:cs typeface="Verdana"/>
                <a:sym typeface="Verdana"/>
              </a:rPr>
              <a:t>Who has brought joy to your life</a:t>
            </a:r>
            <a:r>
              <a:rPr b="0" i="0" lang="en-US" sz="2600" u="none" cap="none" strike="noStrike">
                <a:solidFill>
                  <a:srgbClr val="000000"/>
                </a:solidFill>
                <a:latin typeface="Verdana"/>
                <a:ea typeface="Verdana"/>
                <a:cs typeface="Verdana"/>
                <a:sym typeface="Verdana"/>
              </a:rPr>
              <a:t>?</a:t>
            </a:r>
            <a:endParaRPr/>
          </a:p>
          <a:p>
            <a:pPr indent="0" lvl="0" marL="0" marR="0" rtl="0" algn="l">
              <a:lnSpc>
                <a:spcPct val="200000"/>
              </a:lnSpc>
              <a:spcBef>
                <a:spcPts val="0"/>
              </a:spcBef>
              <a:spcAft>
                <a:spcPts val="0"/>
              </a:spcAft>
              <a:buClr>
                <a:srgbClr val="000000"/>
              </a:buClr>
              <a:buSzPts val="1100"/>
              <a:buFont typeface="Arial"/>
              <a:buNone/>
            </a:pPr>
            <a:r>
              <a:rPr lang="en-US" sz="2600">
                <a:solidFill>
                  <a:schemeClr val="dk1"/>
                </a:solidFill>
                <a:latin typeface="Verdana"/>
                <a:ea typeface="Verdana"/>
                <a:cs typeface="Verdana"/>
                <a:sym typeface="Verdana"/>
              </a:rPr>
              <a:t>4. Why do</a:t>
            </a:r>
            <a:r>
              <a:rPr lang="en-US" sz="2600">
                <a:solidFill>
                  <a:schemeClr val="dk1"/>
                </a:solidFill>
                <a:latin typeface="Verdana"/>
                <a:ea typeface="Verdana"/>
                <a:cs typeface="Verdana"/>
                <a:sym typeface="Verdana"/>
              </a:rPr>
              <a:t> you think</a:t>
            </a:r>
            <a:r>
              <a:rPr lang="en-US" sz="2600">
                <a:solidFill>
                  <a:schemeClr val="dk1"/>
                </a:solidFill>
                <a:latin typeface="Verdana"/>
                <a:ea typeface="Verdana"/>
                <a:cs typeface="Verdana"/>
                <a:sym typeface="Verdana"/>
              </a:rPr>
              <a:t> the army of angels call Jesus the “Savior”?</a:t>
            </a:r>
            <a:endParaRPr/>
          </a:p>
          <a:p>
            <a:pPr indent="0" lvl="0" marL="0" marR="0" rtl="0" algn="l">
              <a:lnSpc>
                <a:spcPct val="200000"/>
              </a:lnSpc>
              <a:spcBef>
                <a:spcPts val="0"/>
              </a:spcBef>
              <a:spcAft>
                <a:spcPts val="0"/>
              </a:spcAft>
              <a:buClr>
                <a:srgbClr val="000000"/>
              </a:buClr>
              <a:buSzPts val="1100"/>
              <a:buFont typeface="Arial"/>
              <a:buNone/>
            </a:pPr>
            <a:r>
              <a:rPr lang="en-US" sz="2600">
                <a:solidFill>
                  <a:schemeClr val="dk1"/>
                </a:solidFill>
                <a:latin typeface="Verdana"/>
                <a:ea typeface="Verdana"/>
                <a:cs typeface="Verdana"/>
                <a:sym typeface="Verdana"/>
              </a:rPr>
              <a:t>5. How do you think Mary and Joseph felt during this time</a:t>
            </a:r>
            <a:r>
              <a:rPr lang="en-US" sz="2600">
                <a:solidFill>
                  <a:schemeClr val="dk1"/>
                </a:solidFill>
                <a:latin typeface="Verdana"/>
                <a:ea typeface="Verdana"/>
                <a:cs typeface="Verdana"/>
                <a:sym typeface="Verdana"/>
              </a:rPr>
              <a:t>?</a:t>
            </a:r>
            <a:endParaRPr/>
          </a:p>
          <a:p>
            <a:pPr indent="0" lvl="0" marL="0" marR="0" rtl="0" algn="l">
              <a:lnSpc>
                <a:spcPct val="200000"/>
              </a:lnSpc>
              <a:spcBef>
                <a:spcPts val="0"/>
              </a:spcBef>
              <a:spcAft>
                <a:spcPts val="0"/>
              </a:spcAft>
              <a:buClr>
                <a:srgbClr val="000000"/>
              </a:buClr>
              <a:buSzPts val="1100"/>
              <a:buFont typeface="Arial"/>
              <a:buNone/>
            </a:pPr>
            <a:r>
              <a:rPr lang="en-US" sz="2600">
                <a:solidFill>
                  <a:schemeClr val="dk1"/>
                </a:solidFill>
                <a:latin typeface="Verdana"/>
                <a:ea typeface="Verdana"/>
                <a:cs typeface="Verdana"/>
                <a:sym typeface="Verdana"/>
              </a:rPr>
              <a:t>6. When is the last time you celebrated someone’s birth?</a:t>
            </a:r>
            <a:endParaRPr sz="2600">
              <a:solidFill>
                <a:schemeClr val="dk1"/>
              </a:solidFill>
              <a:latin typeface="Verdana"/>
              <a:ea typeface="Verdana"/>
              <a:cs typeface="Verdana"/>
              <a:sym typeface="Verdana"/>
            </a:endParaRPr>
          </a:p>
          <a:p>
            <a:pPr indent="0" lvl="0" marL="0" marR="0" rtl="0" algn="l">
              <a:lnSpc>
                <a:spcPct val="200000"/>
              </a:lnSpc>
              <a:spcBef>
                <a:spcPts val="0"/>
              </a:spcBef>
              <a:spcAft>
                <a:spcPts val="0"/>
              </a:spcAft>
              <a:buClr>
                <a:srgbClr val="000000"/>
              </a:buClr>
              <a:buSzPts val="1100"/>
              <a:buFont typeface="Arial"/>
              <a:buNone/>
            </a:pPr>
            <a:r>
              <a:t/>
            </a:r>
            <a:endParaRPr sz="2600">
              <a:solidFill>
                <a:schemeClr val="dk1"/>
              </a:solidFill>
              <a:latin typeface="Verdana"/>
              <a:ea typeface="Verdana"/>
              <a:cs typeface="Verdana"/>
              <a:sym typeface="Verdana"/>
            </a:endParaRPr>
          </a:p>
          <a:p>
            <a:pPr indent="0" lvl="0" marL="0" marR="0" rtl="0" algn="l">
              <a:lnSpc>
                <a:spcPct val="200000"/>
              </a:lnSpc>
              <a:spcBef>
                <a:spcPts val="0"/>
              </a:spcBef>
              <a:spcAft>
                <a:spcPts val="0"/>
              </a:spcAft>
              <a:buClr>
                <a:srgbClr val="000000"/>
              </a:buClr>
              <a:buSzPts val="1100"/>
              <a:buFont typeface="Arial"/>
              <a:buNone/>
            </a:pPr>
            <a:r>
              <a:rPr lang="en-US" sz="2600">
                <a:solidFill>
                  <a:schemeClr val="dk1"/>
                </a:solidFill>
                <a:latin typeface="Verdana"/>
                <a:ea typeface="Verdana"/>
                <a:cs typeface="Verdana"/>
                <a:sym typeface="Verdana"/>
              </a:rPr>
              <a:t> </a:t>
            </a:r>
            <a:endParaRPr b="0" i="0" sz="2800" u="none" cap="none" strike="noStrike">
              <a:solidFill>
                <a:srgbClr val="000000"/>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2800"/>
              <a:buFont typeface="Arial"/>
              <a:buNone/>
            </a:pPr>
            <a:br>
              <a:rPr b="0" i="0" lang="en-US" sz="2800" u="none" cap="none" strike="noStrike">
                <a:solidFill>
                  <a:srgbClr val="000000"/>
                </a:solidFill>
                <a:latin typeface="Verdana"/>
                <a:ea typeface="Verdana"/>
                <a:cs typeface="Verdana"/>
                <a:sym typeface="Verdana"/>
              </a:rPr>
            </a:br>
            <a:endParaRPr b="0" i="0" sz="2800" u="none" cap="none" strike="noStrike">
              <a:solidFill>
                <a:srgbClr val="000000"/>
              </a:solidFill>
              <a:latin typeface="Verdana"/>
              <a:ea typeface="Verdana"/>
              <a:cs typeface="Verdana"/>
              <a:sym typeface="Verdana"/>
            </a:endParaRPr>
          </a:p>
        </p:txBody>
      </p:sp>
      <p:sp>
        <p:nvSpPr>
          <p:cNvPr id="341" name="Google Shape;341;p33"/>
          <p:cNvSpPr txBox="1"/>
          <p:nvPr/>
        </p:nvSpPr>
        <p:spPr>
          <a:xfrm>
            <a:off x="-292778" y="31384"/>
            <a:ext cx="9798050" cy="76993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4400"/>
              <a:buFont typeface="Arial"/>
              <a:buNone/>
            </a:pPr>
            <a:r>
              <a:rPr b="1" lang="en-US" sz="3200">
                <a:solidFill>
                  <a:schemeClr val="dk1"/>
                </a:solidFill>
                <a:latin typeface="Verdana"/>
                <a:ea typeface="Verdana"/>
                <a:cs typeface="Verdana"/>
                <a:sym typeface="Verdana"/>
              </a:rPr>
              <a:t>Answer the questions.</a:t>
            </a:r>
            <a:endParaRPr b="1" sz="3200">
              <a:solidFill>
                <a:schemeClr val="dk1"/>
              </a:solidFill>
              <a:latin typeface="Verdana"/>
              <a:ea typeface="Verdana"/>
              <a:cs typeface="Verdana"/>
              <a:sym typeface="Verdana"/>
            </a:endParaRPr>
          </a:p>
        </p:txBody>
      </p:sp>
      <p:sp>
        <p:nvSpPr>
          <p:cNvPr id="342" name="Google Shape;342;p33"/>
          <p:cNvSpPr txBox="1"/>
          <p:nvPr>
            <p:ph idx="12" type="sldNum"/>
          </p:nvPr>
        </p:nvSpPr>
        <p:spPr>
          <a:xfrm>
            <a:off x="9291638" y="6402388"/>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343" name="Google Shape;343;p33"/>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pic>
        <p:nvPicPr>
          <p:cNvPr id="344" name="Google Shape;344;p33"/>
          <p:cNvPicPr preferRelativeResize="0"/>
          <p:nvPr/>
        </p:nvPicPr>
        <p:blipFill>
          <a:blip r:embed="rId4">
            <a:alphaModFix/>
          </a:blip>
          <a:stretch>
            <a:fillRect/>
          </a:stretch>
        </p:blipFill>
        <p:spPr>
          <a:xfrm>
            <a:off x="7798150" y="0"/>
            <a:ext cx="4393850" cy="3295400"/>
          </a:xfrm>
          <a:prstGeom prst="rect">
            <a:avLst/>
          </a:prstGeom>
          <a:noFill/>
          <a:ln cap="flat" cmpd="sng" w="9525">
            <a:solidFill>
              <a:srgbClr val="4E74A3"/>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48" name="Shape 348"/>
        <p:cNvGrpSpPr/>
        <p:nvPr/>
      </p:nvGrpSpPr>
      <p:grpSpPr>
        <a:xfrm>
          <a:off x="0" y="0"/>
          <a:ext cx="0" cy="0"/>
          <a:chOff x="0" y="0"/>
          <a:chExt cx="0" cy="0"/>
        </a:xfrm>
      </p:grpSpPr>
      <p:sp>
        <p:nvSpPr>
          <p:cNvPr id="349" name="Google Shape;349;p34"/>
          <p:cNvSpPr txBox="1"/>
          <p:nvPr>
            <p:ph idx="4294967295" type="title"/>
          </p:nvPr>
        </p:nvSpPr>
        <p:spPr>
          <a:xfrm>
            <a:off x="838200" y="-161132"/>
            <a:ext cx="8470692"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Verdana"/>
              <a:buNone/>
            </a:pPr>
            <a:r>
              <a:rPr b="1" lang="en-US" sz="3200">
                <a:latin typeface="Verdana"/>
                <a:ea typeface="Verdana"/>
                <a:cs typeface="Verdana"/>
                <a:sym typeface="Verdana"/>
              </a:rPr>
              <a:t>Listen and complete the sentences.</a:t>
            </a:r>
            <a:endParaRPr b="1" sz="3200">
              <a:latin typeface="Verdana"/>
              <a:ea typeface="Verdana"/>
              <a:cs typeface="Verdana"/>
              <a:sym typeface="Verdana"/>
            </a:endParaRPr>
          </a:p>
        </p:txBody>
      </p:sp>
      <p:sp>
        <p:nvSpPr>
          <p:cNvPr id="350" name="Google Shape;350;p34"/>
          <p:cNvSpPr txBox="1"/>
          <p:nvPr>
            <p:ph idx="4294967295" type="body"/>
          </p:nvPr>
        </p:nvSpPr>
        <p:spPr>
          <a:xfrm>
            <a:off x="258679" y="1809407"/>
            <a:ext cx="11674642"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sz="2800">
                <a:latin typeface="Verdana"/>
                <a:ea typeface="Verdana"/>
                <a:cs typeface="Verdana"/>
                <a:sym typeface="Verdana"/>
              </a:rPr>
              <a:t>1. ____</a:t>
            </a:r>
            <a:r>
              <a:rPr lang="en-US"/>
              <a:t> coco</a:t>
            </a:r>
            <a:r>
              <a:rPr lang="en-US" sz="2800">
                <a:latin typeface="Verdana"/>
                <a:ea typeface="Verdana"/>
                <a:cs typeface="Verdana"/>
                <a:sym typeface="Verdana"/>
              </a:rPr>
              <a:t>a </a:t>
            </a:r>
            <a:r>
              <a:rPr lang="en-US"/>
              <a:t>always</a:t>
            </a:r>
            <a:r>
              <a:rPr lang="en-US" sz="2800">
                <a:latin typeface="Verdana"/>
                <a:ea typeface="Verdana"/>
                <a:cs typeface="Verdana"/>
                <a:sym typeface="Verdana"/>
              </a:rPr>
              <a:t> _____ us up.</a:t>
            </a:r>
            <a:endParaRPr>
              <a:latin typeface="Verdana"/>
              <a:ea typeface="Verdana"/>
              <a:cs typeface="Verdana"/>
              <a:sym typeface="Verdana"/>
            </a:endParaRPr>
          </a:p>
          <a:p>
            <a:pPr indent="-88900" lvl="0" marL="266700" rtl="0" algn="l">
              <a:lnSpc>
                <a:spcPct val="90000"/>
              </a:lnSpc>
              <a:spcBef>
                <a:spcPts val="0"/>
              </a:spcBef>
              <a:spcAft>
                <a:spcPts val="0"/>
              </a:spcAft>
              <a:buClr>
                <a:schemeClr val="dk1"/>
              </a:buClr>
              <a:buSzPts val="2800"/>
              <a:buFont typeface="Arial"/>
              <a:buNone/>
            </a:pPr>
            <a:r>
              <a:t/>
            </a:r>
            <a:endParaRPr sz="2800">
              <a:latin typeface="Verdana"/>
              <a:ea typeface="Verdana"/>
              <a:cs typeface="Verdana"/>
              <a:sym typeface="Verdana"/>
            </a:endParaRPr>
          </a:p>
          <a:p>
            <a:pPr indent="-266700" lvl="0" marL="266700" rtl="0" algn="l">
              <a:lnSpc>
                <a:spcPct val="90000"/>
              </a:lnSpc>
              <a:spcBef>
                <a:spcPts val="0"/>
              </a:spcBef>
              <a:spcAft>
                <a:spcPts val="0"/>
              </a:spcAft>
              <a:buClr>
                <a:schemeClr val="dk1"/>
              </a:buClr>
              <a:buSzPts val="2800"/>
              <a:buNone/>
            </a:pPr>
            <a:r>
              <a:rPr lang="en-US" sz="2800">
                <a:latin typeface="Verdana"/>
                <a:ea typeface="Verdana"/>
                <a:cs typeface="Verdana"/>
                <a:sym typeface="Verdana"/>
              </a:rPr>
              <a:t>2. </a:t>
            </a:r>
            <a:r>
              <a:rPr lang="en-US"/>
              <a:t>I love to go visit my</a:t>
            </a:r>
            <a:r>
              <a:rPr lang="en-US" sz="2800">
                <a:latin typeface="Verdana"/>
                <a:ea typeface="Verdana"/>
                <a:cs typeface="Verdana"/>
                <a:sym typeface="Verdana"/>
              </a:rPr>
              <a:t> _________</a:t>
            </a:r>
            <a:r>
              <a:rPr lang="en-US"/>
              <a:t> and</a:t>
            </a:r>
            <a:r>
              <a:rPr lang="en-US" sz="2800">
                <a:latin typeface="Verdana"/>
                <a:ea typeface="Verdana"/>
                <a:cs typeface="Verdana"/>
                <a:sym typeface="Verdana"/>
              </a:rPr>
              <a:t> _______ </a:t>
            </a:r>
            <a:r>
              <a:rPr lang="en-US"/>
              <a:t>for</a:t>
            </a:r>
            <a:r>
              <a:rPr lang="en-US" sz="2800">
                <a:latin typeface="Verdana"/>
                <a:ea typeface="Verdana"/>
                <a:cs typeface="Verdana"/>
                <a:sym typeface="Verdana"/>
              </a:rPr>
              <a:t> ______.</a:t>
            </a:r>
            <a:endParaRPr>
              <a:latin typeface="Verdana"/>
              <a:ea typeface="Verdana"/>
              <a:cs typeface="Verdana"/>
              <a:sym typeface="Verdana"/>
            </a:endParaRPr>
          </a:p>
          <a:p>
            <a:pPr indent="-266700" lvl="0" marL="266700" rtl="0" algn="l">
              <a:lnSpc>
                <a:spcPct val="90000"/>
              </a:lnSpc>
              <a:spcBef>
                <a:spcPts val="0"/>
              </a:spcBef>
              <a:spcAft>
                <a:spcPts val="0"/>
              </a:spcAft>
              <a:buClr>
                <a:schemeClr val="dk1"/>
              </a:buClr>
              <a:buSzPts val="2800"/>
              <a:buNone/>
            </a:pPr>
            <a:r>
              <a:t/>
            </a:r>
            <a:endParaRPr sz="2800">
              <a:latin typeface="Verdana"/>
              <a:ea typeface="Verdana"/>
              <a:cs typeface="Verdana"/>
              <a:sym typeface="Verdana"/>
            </a:endParaRPr>
          </a:p>
          <a:p>
            <a:pPr indent="-266700" lvl="0" marL="266700" rtl="0" algn="l">
              <a:lnSpc>
                <a:spcPct val="90000"/>
              </a:lnSpc>
              <a:spcBef>
                <a:spcPts val="0"/>
              </a:spcBef>
              <a:spcAft>
                <a:spcPts val="0"/>
              </a:spcAft>
              <a:buClr>
                <a:schemeClr val="dk1"/>
              </a:buClr>
              <a:buSzPts val="2800"/>
              <a:buNone/>
            </a:pPr>
            <a:r>
              <a:rPr lang="en-US" sz="2800">
                <a:latin typeface="Verdana"/>
                <a:ea typeface="Verdana"/>
                <a:cs typeface="Verdana"/>
                <a:sym typeface="Verdana"/>
              </a:rPr>
              <a:t>3. </a:t>
            </a:r>
            <a:r>
              <a:rPr lang="en-US"/>
              <a:t>My family brought furry</a:t>
            </a:r>
            <a:r>
              <a:rPr lang="en-US" sz="2800">
                <a:latin typeface="Verdana"/>
                <a:ea typeface="Verdana"/>
                <a:cs typeface="Verdana"/>
                <a:sym typeface="Verdana"/>
              </a:rPr>
              <a:t> _______ and </a:t>
            </a:r>
            <a:r>
              <a:rPr lang="en-US"/>
              <a:t>wooden</a:t>
            </a:r>
            <a:r>
              <a:rPr lang="en-US" sz="2800">
                <a:latin typeface="Verdana"/>
                <a:ea typeface="Verdana"/>
                <a:cs typeface="Verdana"/>
                <a:sym typeface="Verdana"/>
              </a:rPr>
              <a:t> _______</a:t>
            </a:r>
            <a:r>
              <a:rPr lang="en-US"/>
              <a:t> bats</a:t>
            </a:r>
            <a:r>
              <a:rPr lang="en-US" sz="2800">
                <a:latin typeface="Verdana"/>
                <a:ea typeface="Verdana"/>
                <a:cs typeface="Verdana"/>
                <a:sym typeface="Verdana"/>
              </a:rPr>
              <a:t>.</a:t>
            </a:r>
            <a:endParaRPr>
              <a:latin typeface="Verdana"/>
              <a:ea typeface="Verdana"/>
              <a:cs typeface="Verdana"/>
              <a:sym typeface="Verdana"/>
            </a:endParaRPr>
          </a:p>
          <a:p>
            <a:pPr indent="-266700" lvl="0" marL="266700" rtl="0" algn="l">
              <a:lnSpc>
                <a:spcPct val="90000"/>
              </a:lnSpc>
              <a:spcBef>
                <a:spcPts val="0"/>
              </a:spcBef>
              <a:spcAft>
                <a:spcPts val="0"/>
              </a:spcAft>
              <a:buClr>
                <a:schemeClr val="dk1"/>
              </a:buClr>
              <a:buSzPts val="2800"/>
              <a:buNone/>
            </a:pPr>
            <a:r>
              <a:t/>
            </a:r>
            <a:endParaRPr sz="2800">
              <a:latin typeface="Verdana"/>
              <a:ea typeface="Verdana"/>
              <a:cs typeface="Verdana"/>
              <a:sym typeface="Verdana"/>
            </a:endParaRPr>
          </a:p>
          <a:p>
            <a:pPr indent="-266700" lvl="0" marL="266700" rtl="0" algn="l">
              <a:lnSpc>
                <a:spcPct val="90000"/>
              </a:lnSpc>
              <a:spcBef>
                <a:spcPts val="0"/>
              </a:spcBef>
              <a:spcAft>
                <a:spcPts val="0"/>
              </a:spcAft>
              <a:buClr>
                <a:schemeClr val="dk1"/>
              </a:buClr>
              <a:buSzPts val="2800"/>
              <a:buNone/>
            </a:pPr>
            <a:r>
              <a:rPr lang="en-US" sz="2800">
                <a:latin typeface="Verdana"/>
                <a:ea typeface="Verdana"/>
                <a:cs typeface="Verdana"/>
                <a:sym typeface="Verdana"/>
              </a:rPr>
              <a:t>4. </a:t>
            </a:r>
            <a:r>
              <a:rPr lang="en-US"/>
              <a:t>We always try our</a:t>
            </a:r>
            <a:r>
              <a:rPr lang="en-US" sz="2800">
                <a:latin typeface="Verdana"/>
                <a:ea typeface="Verdana"/>
                <a:cs typeface="Verdana"/>
                <a:sym typeface="Verdana"/>
              </a:rPr>
              <a:t> ______ at </a:t>
            </a:r>
            <a:r>
              <a:rPr lang="en-US"/>
              <a:t>guessing what is in our </a:t>
            </a:r>
            <a:r>
              <a:rPr lang="en-US"/>
              <a:t>_____</a:t>
            </a:r>
            <a:r>
              <a:rPr lang="en-US" sz="2800">
                <a:latin typeface="Verdana"/>
                <a:ea typeface="Verdana"/>
                <a:cs typeface="Verdana"/>
                <a:sym typeface="Verdana"/>
              </a:rPr>
              <a:t>.</a:t>
            </a:r>
            <a:endParaRPr/>
          </a:p>
          <a:p>
            <a:pPr indent="-266700" lvl="0" marL="266700" rtl="0" algn="l">
              <a:lnSpc>
                <a:spcPct val="90000"/>
              </a:lnSpc>
              <a:spcBef>
                <a:spcPts val="0"/>
              </a:spcBef>
              <a:spcAft>
                <a:spcPts val="0"/>
              </a:spcAft>
              <a:buClr>
                <a:schemeClr val="dk1"/>
              </a:buClr>
              <a:buSzPts val="2800"/>
              <a:buNone/>
            </a:pPr>
            <a:r>
              <a:t/>
            </a:r>
            <a:endParaRPr sz="2800">
              <a:latin typeface="Verdana"/>
              <a:ea typeface="Verdana"/>
              <a:cs typeface="Verdana"/>
              <a:sym typeface="Verdana"/>
            </a:endParaRPr>
          </a:p>
          <a:p>
            <a:pPr indent="-266700" lvl="0" marL="266700" rtl="0" algn="l">
              <a:lnSpc>
                <a:spcPct val="90000"/>
              </a:lnSpc>
              <a:spcBef>
                <a:spcPts val="0"/>
              </a:spcBef>
              <a:spcAft>
                <a:spcPts val="0"/>
              </a:spcAft>
              <a:buClr>
                <a:schemeClr val="dk1"/>
              </a:buClr>
              <a:buSzPts val="2800"/>
              <a:buNone/>
            </a:pPr>
            <a:r>
              <a:rPr lang="en-US" sz="2800">
                <a:latin typeface="Verdana"/>
                <a:ea typeface="Verdana"/>
                <a:cs typeface="Verdana"/>
                <a:sym typeface="Verdana"/>
              </a:rPr>
              <a:t>5. </a:t>
            </a:r>
            <a:r>
              <a:rPr lang="en-US"/>
              <a:t>Last Christmas I got a </a:t>
            </a:r>
            <a:r>
              <a:rPr lang="en-US" sz="2800">
                <a:latin typeface="Verdana"/>
                <a:ea typeface="Verdana"/>
                <a:cs typeface="Verdana"/>
                <a:sym typeface="Verdana"/>
              </a:rPr>
              <a:t> _______ </a:t>
            </a:r>
            <a:r>
              <a:rPr lang="en-US"/>
              <a:t>full of basketball </a:t>
            </a:r>
            <a:r>
              <a:rPr lang="en-US" sz="2800">
                <a:latin typeface="Verdana"/>
                <a:ea typeface="Verdana"/>
                <a:cs typeface="Verdana"/>
                <a:sym typeface="Verdana"/>
              </a:rPr>
              <a:t>_____.</a:t>
            </a:r>
            <a:endParaRPr>
              <a:latin typeface="Verdana"/>
              <a:ea typeface="Verdana"/>
              <a:cs typeface="Verdana"/>
              <a:sym typeface="Verdana"/>
            </a:endParaRPr>
          </a:p>
          <a:p>
            <a:pPr indent="-266700" lvl="0" marL="266700" rtl="0" algn="l">
              <a:lnSpc>
                <a:spcPct val="90000"/>
              </a:lnSpc>
              <a:spcBef>
                <a:spcPts val="0"/>
              </a:spcBef>
              <a:spcAft>
                <a:spcPts val="0"/>
              </a:spcAft>
              <a:buClr>
                <a:schemeClr val="dk1"/>
              </a:buClr>
              <a:buSzPts val="2800"/>
              <a:buNone/>
            </a:pPr>
            <a:r>
              <a:t/>
            </a:r>
            <a:endParaRPr sz="2800">
              <a:latin typeface="Verdana"/>
              <a:ea typeface="Verdana"/>
              <a:cs typeface="Verdana"/>
              <a:sym typeface="Verdana"/>
            </a:endParaRPr>
          </a:p>
          <a:p>
            <a:pPr indent="-266700" lvl="0" marL="266700" rtl="0" algn="l">
              <a:lnSpc>
                <a:spcPct val="90000"/>
              </a:lnSpc>
              <a:spcBef>
                <a:spcPts val="0"/>
              </a:spcBef>
              <a:spcAft>
                <a:spcPts val="0"/>
              </a:spcAft>
              <a:buClr>
                <a:schemeClr val="dk1"/>
              </a:buClr>
              <a:buSzPts val="2800"/>
              <a:buNone/>
            </a:pPr>
            <a:r>
              <a:rPr lang="en-US" sz="2800">
                <a:latin typeface="Verdana"/>
                <a:ea typeface="Verdana"/>
                <a:cs typeface="Verdana"/>
                <a:sym typeface="Verdana"/>
              </a:rPr>
              <a:t>6. We ____</a:t>
            </a:r>
            <a:r>
              <a:rPr lang="en-US"/>
              <a:t> dinner</a:t>
            </a:r>
            <a:r>
              <a:rPr lang="en-US" sz="2800">
                <a:latin typeface="Verdana"/>
                <a:ea typeface="Verdana"/>
                <a:cs typeface="Verdana"/>
                <a:sym typeface="Verdana"/>
              </a:rPr>
              <a:t> _____ </a:t>
            </a:r>
            <a:r>
              <a:rPr lang="en-US"/>
              <a:t>the </a:t>
            </a:r>
            <a:r>
              <a:rPr lang="en-US" sz="2800">
                <a:latin typeface="Verdana"/>
                <a:ea typeface="Verdana"/>
                <a:cs typeface="Verdana"/>
                <a:sym typeface="Verdana"/>
              </a:rPr>
              <a:t>_______ lights. </a:t>
            </a:r>
            <a:endParaRPr>
              <a:latin typeface="Verdana"/>
              <a:ea typeface="Verdana"/>
              <a:cs typeface="Verdana"/>
              <a:sym typeface="Verdana"/>
            </a:endParaRPr>
          </a:p>
        </p:txBody>
      </p:sp>
      <p:sp>
        <p:nvSpPr>
          <p:cNvPr id="351" name="Google Shape;351;p34"/>
          <p:cNvSpPr txBox="1"/>
          <p:nvPr>
            <p:ph idx="11" type="ftr"/>
          </p:nvPr>
        </p:nvSpPr>
        <p:spPr>
          <a:xfrm>
            <a:off x="-247562" y="6356183"/>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©2020-2024 Literacy International</a:t>
            </a:r>
            <a:endParaRPr/>
          </a:p>
        </p:txBody>
      </p:sp>
      <p:sp>
        <p:nvSpPr>
          <p:cNvPr id="352" name="Google Shape;352;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1800"/>
              <a:buFont typeface="Verdana"/>
              <a:buNone/>
            </a:pPr>
            <a:fld id="{00000000-1234-1234-1234-123412341234}" type="slidenum">
              <a:rPr lang="en-US">
                <a:solidFill>
                  <a:schemeClr val="dk1"/>
                </a:solidFill>
              </a:rPr>
              <a:t>‹#›</a:t>
            </a:fld>
            <a:endParaRPr>
              <a:solidFill>
                <a:schemeClr val="dk1"/>
              </a:solidFill>
            </a:endParaRPr>
          </a:p>
        </p:txBody>
      </p:sp>
      <p:pic>
        <p:nvPicPr>
          <p:cNvPr id="353" name="Google Shape;353;p34"/>
          <p:cNvPicPr preferRelativeResize="0"/>
          <p:nvPr/>
        </p:nvPicPr>
        <p:blipFill>
          <a:blip r:embed="rId4">
            <a:alphaModFix/>
          </a:blip>
          <a:stretch>
            <a:fillRect/>
          </a:stretch>
        </p:blipFill>
        <p:spPr>
          <a:xfrm>
            <a:off x="9308900" y="1"/>
            <a:ext cx="2883099" cy="19205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59" name="Shape 359"/>
        <p:cNvGrpSpPr/>
        <p:nvPr/>
      </p:nvGrpSpPr>
      <p:grpSpPr>
        <a:xfrm>
          <a:off x="0" y="0"/>
          <a:ext cx="0" cy="0"/>
          <a:chOff x="0" y="0"/>
          <a:chExt cx="0" cy="0"/>
        </a:xfrm>
      </p:grpSpPr>
      <p:sp>
        <p:nvSpPr>
          <p:cNvPr id="360" name="Google Shape;360;p35"/>
          <p:cNvSpPr txBox="1"/>
          <p:nvPr>
            <p:ph idx="11" type="ftr"/>
          </p:nvPr>
        </p:nvSpPr>
        <p:spPr>
          <a:xfrm>
            <a:off x="302623" y="6529137"/>
            <a:ext cx="3278700" cy="21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©2020-2023 Literacy International</a:t>
            </a:r>
            <a:endParaRPr/>
          </a:p>
        </p:txBody>
      </p:sp>
      <p:sp>
        <p:nvSpPr>
          <p:cNvPr id="361" name="Google Shape;361;p3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Verdana"/>
              <a:buNone/>
            </a:pPr>
            <a:fld id="{00000000-1234-1234-1234-123412341234}" type="slidenum">
              <a:rPr lang="en-US">
                <a:solidFill>
                  <a:schemeClr val="dk1"/>
                </a:solidFill>
              </a:rPr>
              <a:t>‹#›</a:t>
            </a:fld>
            <a:endParaRPr>
              <a:solidFill>
                <a:schemeClr val="dk1"/>
              </a:solidFill>
            </a:endParaRPr>
          </a:p>
        </p:txBody>
      </p:sp>
      <p:sp>
        <p:nvSpPr>
          <p:cNvPr id="362" name="Google Shape;362;p35"/>
          <p:cNvSpPr txBox="1"/>
          <p:nvPr/>
        </p:nvSpPr>
        <p:spPr>
          <a:xfrm>
            <a:off x="158262" y="22107"/>
            <a:ext cx="120336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4400">
                <a:solidFill>
                  <a:schemeClr val="dk1"/>
                </a:solidFill>
                <a:latin typeface="Verdana"/>
                <a:ea typeface="Verdana"/>
                <a:cs typeface="Verdana"/>
                <a:sym typeface="Verdana"/>
              </a:rPr>
              <a:t> </a:t>
            </a:r>
            <a:r>
              <a:rPr b="1" lang="en-US" sz="3200">
                <a:solidFill>
                  <a:schemeClr val="dk1"/>
                </a:solidFill>
                <a:latin typeface="Verdana"/>
                <a:ea typeface="Verdana"/>
                <a:cs typeface="Verdana"/>
                <a:sym typeface="Verdana"/>
              </a:rPr>
              <a:t>A. Role-Play – Detective</a:t>
            </a:r>
            <a:endParaRPr b="1" i="0" sz="3200" u="none" cap="none" strike="noStrike">
              <a:solidFill>
                <a:schemeClr val="dk1"/>
              </a:solidFill>
              <a:latin typeface="Verdana"/>
              <a:ea typeface="Verdana"/>
              <a:cs typeface="Verdana"/>
              <a:sym typeface="Verdana"/>
            </a:endParaRPr>
          </a:p>
        </p:txBody>
      </p:sp>
      <p:sp>
        <p:nvSpPr>
          <p:cNvPr id="363" name="Google Shape;363;p35"/>
          <p:cNvSpPr txBox="1"/>
          <p:nvPr/>
        </p:nvSpPr>
        <p:spPr>
          <a:xfrm>
            <a:off x="158400" y="736049"/>
            <a:ext cx="10083000" cy="66495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b="0" i="0" lang="en-US" sz="2600">
                <a:solidFill>
                  <a:schemeClr val="dk1"/>
                </a:solidFill>
                <a:latin typeface="Verdana"/>
                <a:ea typeface="Verdana"/>
                <a:cs typeface="Verdana"/>
                <a:sym typeface="Verdana"/>
              </a:rPr>
              <a:t>You are </a:t>
            </a:r>
            <a:r>
              <a:rPr lang="en-US" sz="2600">
                <a:solidFill>
                  <a:schemeClr val="dk1"/>
                </a:solidFill>
                <a:latin typeface="Verdana"/>
                <a:ea typeface="Verdana"/>
                <a:cs typeface="Verdana"/>
                <a:sym typeface="Verdana"/>
              </a:rPr>
              <a:t>a detective that is trying to figure out who stole the manger from the front of the church lawn. </a:t>
            </a:r>
            <a:r>
              <a:rPr b="0" i="0" lang="en-US" sz="2600">
                <a:solidFill>
                  <a:schemeClr val="dk1"/>
                </a:solidFill>
                <a:latin typeface="Verdana"/>
                <a:ea typeface="Verdana"/>
                <a:cs typeface="Verdana"/>
                <a:sym typeface="Verdana"/>
              </a:rPr>
              <a:t>You want to make sure that yo</a:t>
            </a:r>
            <a:r>
              <a:rPr lang="en-US" sz="2600">
                <a:solidFill>
                  <a:schemeClr val="dk1"/>
                </a:solidFill>
                <a:latin typeface="Verdana"/>
                <a:ea typeface="Verdana"/>
                <a:cs typeface="Verdana"/>
                <a:sym typeface="Verdana"/>
              </a:rPr>
              <a:t>u get as many details as possible</a:t>
            </a:r>
            <a:r>
              <a:rPr b="0" i="0" lang="en-US" sz="2600">
                <a:solidFill>
                  <a:schemeClr val="dk1"/>
                </a:solidFill>
                <a:latin typeface="Verdana"/>
                <a:ea typeface="Verdana"/>
                <a:cs typeface="Verdana"/>
                <a:sym typeface="Verdana"/>
              </a:rPr>
              <a:t>. You have </a:t>
            </a:r>
            <a:r>
              <a:rPr lang="en-US" sz="2600">
                <a:solidFill>
                  <a:schemeClr val="dk1"/>
                </a:solidFill>
                <a:latin typeface="Verdana"/>
                <a:ea typeface="Verdana"/>
                <a:cs typeface="Verdana"/>
                <a:sym typeface="Verdana"/>
              </a:rPr>
              <a:t>to ask the witness to describe what they saw </a:t>
            </a:r>
            <a:r>
              <a:rPr b="0" i="0" lang="en-US" sz="2600">
                <a:solidFill>
                  <a:schemeClr val="dk1"/>
                </a:solidFill>
                <a:latin typeface="Verdana"/>
                <a:ea typeface="Verdana"/>
                <a:cs typeface="Verdana"/>
                <a:sym typeface="Verdana"/>
              </a:rPr>
              <a:t>by asking the following questions.</a:t>
            </a:r>
            <a:endParaRPr/>
          </a:p>
          <a:p>
            <a:pPr indent="0" lvl="0" marL="0" marR="0" rtl="0" algn="l">
              <a:spcBef>
                <a:spcPts val="0"/>
              </a:spcBef>
              <a:spcAft>
                <a:spcPts val="0"/>
              </a:spcAft>
              <a:buNone/>
            </a:pPr>
            <a:r>
              <a:t/>
            </a:r>
            <a:endParaRPr sz="2600">
              <a:solidFill>
                <a:schemeClr val="dk1"/>
              </a:solidFill>
              <a:latin typeface="Verdana"/>
              <a:ea typeface="Verdana"/>
              <a:cs typeface="Verdana"/>
              <a:sym typeface="Verdana"/>
            </a:endParaRPr>
          </a:p>
          <a:p>
            <a:pPr indent="-514350" lvl="0" marL="514350" marR="0" rtl="0" algn="l">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Where were you when the manger was stolen</a:t>
            </a:r>
            <a:r>
              <a:rPr b="0" i="0" lang="en-US" sz="2600">
                <a:solidFill>
                  <a:schemeClr val="dk1"/>
                </a:solidFill>
                <a:latin typeface="Verdana"/>
                <a:ea typeface="Verdana"/>
                <a:cs typeface="Verdana"/>
                <a:sym typeface="Verdana"/>
              </a:rPr>
              <a:t>?</a:t>
            </a:r>
            <a:endParaRPr/>
          </a:p>
          <a:p>
            <a:pPr indent="-514350" lvl="0" marL="514350" marR="0" rtl="0" algn="l">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What was the thief wearing</a:t>
            </a:r>
            <a:r>
              <a:rPr b="0" i="0" lang="en-US" sz="2600">
                <a:solidFill>
                  <a:schemeClr val="dk1"/>
                </a:solidFill>
                <a:latin typeface="Verdana"/>
                <a:ea typeface="Verdana"/>
                <a:cs typeface="Verdana"/>
                <a:sym typeface="Verdana"/>
              </a:rPr>
              <a:t>?</a:t>
            </a:r>
            <a:endParaRPr/>
          </a:p>
          <a:p>
            <a:pPr indent="-514350" lvl="0" marL="514350" marR="0" rtl="0" algn="l">
              <a:spcBef>
                <a:spcPts val="0"/>
              </a:spcBef>
              <a:spcAft>
                <a:spcPts val="0"/>
              </a:spcAft>
              <a:buClr>
                <a:schemeClr val="dk1"/>
              </a:buClr>
              <a:buSzPts val="2600"/>
              <a:buFont typeface="Verdana"/>
              <a:buAutoNum type="arabicPeriod"/>
            </a:pPr>
            <a:r>
              <a:rPr b="0" i="0" lang="en-US" sz="2600">
                <a:solidFill>
                  <a:schemeClr val="dk1"/>
                </a:solidFill>
                <a:latin typeface="Verdana"/>
                <a:ea typeface="Verdana"/>
                <a:cs typeface="Verdana"/>
                <a:sym typeface="Verdana"/>
              </a:rPr>
              <a:t>W</a:t>
            </a:r>
            <a:r>
              <a:rPr lang="en-US" sz="2600">
                <a:solidFill>
                  <a:schemeClr val="dk1"/>
                </a:solidFill>
                <a:latin typeface="Verdana"/>
                <a:ea typeface="Verdana"/>
                <a:cs typeface="Verdana"/>
                <a:sym typeface="Verdana"/>
              </a:rPr>
              <a:t>as it dark outside at the time of the robbery</a:t>
            </a:r>
            <a:r>
              <a:rPr b="0" i="0" lang="en-US" sz="2600">
                <a:solidFill>
                  <a:schemeClr val="dk1"/>
                </a:solidFill>
                <a:latin typeface="Verdana"/>
                <a:ea typeface="Verdana"/>
                <a:cs typeface="Verdana"/>
                <a:sym typeface="Verdana"/>
              </a:rPr>
              <a:t>?</a:t>
            </a:r>
            <a:endParaRPr/>
          </a:p>
          <a:p>
            <a:pPr indent="-514350" lvl="0" marL="514350" marR="0" rtl="0" algn="l">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How quickly did the thief flee the scene?</a:t>
            </a:r>
            <a:endParaRPr/>
          </a:p>
          <a:p>
            <a:pPr indent="-514350" lvl="0" marL="514350" marR="0" rtl="0" algn="l">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How many people were with the thief? </a:t>
            </a:r>
            <a:endParaRPr/>
          </a:p>
          <a:p>
            <a:pPr indent="-514350" lvl="0" marL="514350" marR="0" rtl="0" algn="l">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Can you describe the car they were using</a:t>
            </a:r>
            <a:r>
              <a:rPr lang="en-US" sz="2600">
                <a:solidFill>
                  <a:schemeClr val="dk1"/>
                </a:solidFill>
                <a:latin typeface="Verdana"/>
                <a:ea typeface="Verdana"/>
                <a:cs typeface="Verdana"/>
                <a:sym typeface="Verdana"/>
              </a:rPr>
              <a:t>?</a:t>
            </a:r>
            <a:endParaRPr/>
          </a:p>
          <a:p>
            <a:pPr indent="-514350" lvl="0" marL="514350" marR="0" rtl="0" algn="l">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Which way did they </a:t>
            </a:r>
            <a:r>
              <a:rPr lang="en-US" sz="2600">
                <a:solidFill>
                  <a:schemeClr val="dk1"/>
                </a:solidFill>
                <a:latin typeface="Verdana"/>
                <a:ea typeface="Verdana"/>
                <a:cs typeface="Verdana"/>
                <a:sym typeface="Verdana"/>
              </a:rPr>
              <a:t>flee with the items stolen</a:t>
            </a:r>
            <a:r>
              <a:rPr lang="en-US" sz="2600">
                <a:solidFill>
                  <a:schemeClr val="dk1"/>
                </a:solidFill>
                <a:latin typeface="Verdana"/>
                <a:ea typeface="Verdana"/>
                <a:cs typeface="Verdana"/>
                <a:sym typeface="Verdana"/>
              </a:rPr>
              <a:t>?</a:t>
            </a:r>
            <a:endParaRPr/>
          </a:p>
          <a:p>
            <a:pPr indent="-514350" lvl="0" marL="514350" marR="0" rtl="0" algn="l">
              <a:spcBef>
                <a:spcPts val="0"/>
              </a:spcBef>
              <a:spcAft>
                <a:spcPts val="0"/>
              </a:spcAft>
              <a:buClr>
                <a:schemeClr val="dk1"/>
              </a:buClr>
              <a:buSzPts val="2600"/>
              <a:buFont typeface="Arial"/>
              <a:buAutoNum type="arabicPeriod"/>
            </a:pPr>
            <a:r>
              <a:rPr lang="en-US" sz="2600">
                <a:solidFill>
                  <a:schemeClr val="dk1"/>
                </a:solidFill>
                <a:latin typeface="Verdana"/>
                <a:ea typeface="Verdana"/>
                <a:cs typeface="Verdana"/>
                <a:sym typeface="Verdana"/>
              </a:rPr>
              <a:t>Can you describe the height and weight of the thief</a:t>
            </a:r>
            <a:r>
              <a:rPr b="0" i="0" lang="en-US" sz="2600">
                <a:solidFill>
                  <a:schemeClr val="dk1"/>
                </a:solidFill>
                <a:latin typeface="Verdana"/>
                <a:ea typeface="Verdana"/>
                <a:cs typeface="Verdana"/>
                <a:sym typeface="Verdana"/>
              </a:rPr>
              <a:t>?</a:t>
            </a:r>
            <a:endParaRPr/>
          </a:p>
          <a:p>
            <a:pPr indent="-336550" lvl="0" marL="514350" marR="0" rtl="0" algn="l">
              <a:spcBef>
                <a:spcPts val="0"/>
              </a:spcBef>
              <a:spcAft>
                <a:spcPts val="0"/>
              </a:spcAft>
              <a:buClr>
                <a:schemeClr val="dk1"/>
              </a:buClr>
              <a:buSzPts val="2800"/>
              <a:buFont typeface="Calibri"/>
              <a:buNone/>
            </a:pPr>
            <a:r>
              <a:t/>
            </a:r>
            <a:endParaRPr sz="2800">
              <a:solidFill>
                <a:schemeClr val="dk1"/>
              </a:solidFill>
              <a:latin typeface="Verdana"/>
              <a:ea typeface="Verdana"/>
              <a:cs typeface="Verdana"/>
              <a:sym typeface="Verdana"/>
            </a:endParaRPr>
          </a:p>
          <a:p>
            <a:pPr indent="0" lvl="0" marL="0" marR="0" rtl="0" algn="l">
              <a:spcBef>
                <a:spcPts val="0"/>
              </a:spcBef>
              <a:spcAft>
                <a:spcPts val="0"/>
              </a:spcAft>
              <a:buNone/>
            </a:pPr>
            <a:r>
              <a:rPr b="0" i="0" lang="en-US" sz="2800">
                <a:solidFill>
                  <a:schemeClr val="dk1"/>
                </a:solidFill>
                <a:latin typeface="Verdana"/>
                <a:ea typeface="Verdana"/>
                <a:cs typeface="Verdana"/>
                <a:sym typeface="Verdana"/>
              </a:rPr>
              <a:t>  </a:t>
            </a:r>
            <a:endParaRPr/>
          </a:p>
        </p:txBody>
      </p:sp>
      <p:pic>
        <p:nvPicPr>
          <p:cNvPr id="364" name="Google Shape;364;p35"/>
          <p:cNvPicPr preferRelativeResize="0"/>
          <p:nvPr/>
        </p:nvPicPr>
        <p:blipFill>
          <a:blip r:embed="rId4">
            <a:alphaModFix/>
          </a:blip>
          <a:stretch>
            <a:fillRect/>
          </a:stretch>
        </p:blipFill>
        <p:spPr>
          <a:xfrm>
            <a:off x="10148450" y="4"/>
            <a:ext cx="2043400" cy="1361175"/>
          </a:xfrm>
          <a:prstGeom prst="rect">
            <a:avLst/>
          </a:prstGeom>
          <a:noFill/>
          <a:ln cap="flat" cmpd="sng" w="9525">
            <a:solidFill>
              <a:schemeClr val="accent5"/>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70" name="Shape 370"/>
        <p:cNvGrpSpPr/>
        <p:nvPr/>
      </p:nvGrpSpPr>
      <p:grpSpPr>
        <a:xfrm>
          <a:off x="0" y="0"/>
          <a:ext cx="0" cy="0"/>
          <a:chOff x="0" y="0"/>
          <a:chExt cx="0" cy="0"/>
        </a:xfrm>
      </p:grpSpPr>
      <p:sp>
        <p:nvSpPr>
          <p:cNvPr id="371" name="Google Shape;371;p36"/>
          <p:cNvSpPr txBox="1"/>
          <p:nvPr>
            <p:ph idx="11" type="ftr"/>
          </p:nvPr>
        </p:nvSpPr>
        <p:spPr>
          <a:xfrm>
            <a:off x="302623" y="6529137"/>
            <a:ext cx="3278778" cy="21308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©2020-2023 Literacy International</a:t>
            </a:r>
            <a:endParaRPr/>
          </a:p>
        </p:txBody>
      </p:sp>
      <p:sp>
        <p:nvSpPr>
          <p:cNvPr id="372" name="Google Shape;372;p3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Verdana"/>
              <a:buNone/>
            </a:pPr>
            <a:fld id="{00000000-1234-1234-1234-123412341234}" type="slidenum">
              <a:rPr lang="en-US">
                <a:solidFill>
                  <a:schemeClr val="dk1"/>
                </a:solidFill>
              </a:rPr>
              <a:t>‹#›</a:t>
            </a:fld>
            <a:endParaRPr>
              <a:solidFill>
                <a:schemeClr val="dk1"/>
              </a:solidFill>
            </a:endParaRPr>
          </a:p>
        </p:txBody>
      </p:sp>
      <p:sp>
        <p:nvSpPr>
          <p:cNvPr id="373" name="Google Shape;373;p36"/>
          <p:cNvSpPr txBox="1"/>
          <p:nvPr/>
        </p:nvSpPr>
        <p:spPr>
          <a:xfrm>
            <a:off x="158262" y="22107"/>
            <a:ext cx="120336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3200">
                <a:solidFill>
                  <a:schemeClr val="dk1"/>
                </a:solidFill>
                <a:latin typeface="Verdana"/>
                <a:ea typeface="Verdana"/>
                <a:cs typeface="Verdana"/>
                <a:sym typeface="Verdana"/>
              </a:rPr>
              <a:t>B. </a:t>
            </a:r>
            <a:r>
              <a:rPr b="1" i="0" lang="en-US" sz="3200" u="none" cap="none" strike="noStrike">
                <a:solidFill>
                  <a:schemeClr val="dk1"/>
                </a:solidFill>
                <a:latin typeface="Verdana"/>
                <a:ea typeface="Verdana"/>
                <a:cs typeface="Verdana"/>
                <a:sym typeface="Verdana"/>
              </a:rPr>
              <a:t>Role Play – Witness </a:t>
            </a:r>
            <a:endParaRPr b="1" i="0" sz="3200" u="none" cap="none" strike="noStrike">
              <a:solidFill>
                <a:schemeClr val="dk1"/>
              </a:solidFill>
              <a:latin typeface="Verdana"/>
              <a:ea typeface="Verdana"/>
              <a:cs typeface="Verdana"/>
              <a:sym typeface="Verdana"/>
            </a:endParaRPr>
          </a:p>
        </p:txBody>
      </p:sp>
      <p:sp>
        <p:nvSpPr>
          <p:cNvPr id="374" name="Google Shape;374;p36"/>
          <p:cNvSpPr txBox="1"/>
          <p:nvPr/>
        </p:nvSpPr>
        <p:spPr>
          <a:xfrm>
            <a:off x="230500" y="2017125"/>
            <a:ext cx="11624400" cy="45120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2800">
              <a:solidFill>
                <a:schemeClr val="dk1"/>
              </a:solidFill>
              <a:latin typeface="Verdana"/>
              <a:ea typeface="Verdana"/>
              <a:cs typeface="Verdana"/>
              <a:sym typeface="Verdana"/>
            </a:endParaRPr>
          </a:p>
          <a:p>
            <a:pPr indent="-514350" lvl="0" marL="514350" marR="0" rtl="0" algn="l">
              <a:lnSpc>
                <a:spcPct val="129230"/>
              </a:lnSpc>
              <a:spcBef>
                <a:spcPts val="0"/>
              </a:spcBef>
              <a:spcAft>
                <a:spcPts val="0"/>
              </a:spcAft>
              <a:buClr>
                <a:schemeClr val="dk1"/>
              </a:buClr>
              <a:buSzPts val="2600"/>
              <a:buFont typeface="Verdana"/>
              <a:buAutoNum type="arabicPeriod"/>
            </a:pPr>
            <a:r>
              <a:rPr b="0" i="0" lang="en-US" sz="2600">
                <a:solidFill>
                  <a:schemeClr val="dk1"/>
                </a:solidFill>
                <a:latin typeface="Verdana"/>
                <a:ea typeface="Verdana"/>
                <a:cs typeface="Verdana"/>
                <a:sym typeface="Verdana"/>
              </a:rPr>
              <a:t>How </a:t>
            </a:r>
            <a:r>
              <a:rPr lang="en-US" sz="2600">
                <a:solidFill>
                  <a:schemeClr val="dk1"/>
                </a:solidFill>
                <a:latin typeface="Verdana"/>
                <a:ea typeface="Verdana"/>
                <a:cs typeface="Verdana"/>
                <a:sym typeface="Verdana"/>
              </a:rPr>
              <a:t>long have you been a detective</a:t>
            </a:r>
            <a:r>
              <a:rPr b="0" i="0" lang="en-US" sz="2600">
                <a:solidFill>
                  <a:schemeClr val="dk1"/>
                </a:solidFill>
                <a:latin typeface="Verdana"/>
                <a:ea typeface="Verdana"/>
                <a:cs typeface="Verdana"/>
                <a:sym typeface="Verdana"/>
              </a:rPr>
              <a:t>?</a:t>
            </a:r>
            <a:endParaRPr/>
          </a:p>
          <a:p>
            <a:pPr indent="-514350" lvl="0" marL="514350" marR="0" rtl="0" algn="l">
              <a:lnSpc>
                <a:spcPct val="12923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How many cases have you solved</a:t>
            </a:r>
            <a:r>
              <a:rPr lang="en-US" sz="2600">
                <a:solidFill>
                  <a:schemeClr val="dk1"/>
                </a:solidFill>
                <a:latin typeface="Verdana"/>
                <a:ea typeface="Verdana"/>
                <a:cs typeface="Verdana"/>
                <a:sym typeface="Verdana"/>
              </a:rPr>
              <a:t>?</a:t>
            </a:r>
            <a:endParaRPr/>
          </a:p>
          <a:p>
            <a:pPr indent="-514350" lvl="0" marL="514350" marR="0" rtl="0" algn="l">
              <a:lnSpc>
                <a:spcPct val="12923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Can you describe the last robbery you were able to solve</a:t>
            </a:r>
            <a:r>
              <a:rPr b="0" i="0" lang="en-US" sz="2600">
                <a:solidFill>
                  <a:schemeClr val="dk1"/>
                </a:solidFill>
                <a:latin typeface="Verdana"/>
                <a:ea typeface="Verdana"/>
                <a:cs typeface="Verdana"/>
                <a:sym typeface="Verdana"/>
              </a:rPr>
              <a:t>?</a:t>
            </a:r>
            <a:endParaRPr/>
          </a:p>
          <a:p>
            <a:pPr indent="-514350" lvl="0" marL="514350" marR="0" rtl="0" algn="l">
              <a:lnSpc>
                <a:spcPct val="12923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What will you do when you find the thief</a:t>
            </a:r>
            <a:r>
              <a:rPr b="0" i="0" lang="en-US" sz="2600">
                <a:solidFill>
                  <a:schemeClr val="dk1"/>
                </a:solidFill>
                <a:latin typeface="Verdana"/>
                <a:ea typeface="Verdana"/>
                <a:cs typeface="Verdana"/>
                <a:sym typeface="Verdana"/>
              </a:rPr>
              <a:t>?</a:t>
            </a:r>
            <a:endParaRPr/>
          </a:p>
          <a:p>
            <a:pPr indent="-514350" lvl="0" marL="514350" marR="0" rtl="0" algn="l">
              <a:lnSpc>
                <a:spcPct val="129230"/>
              </a:lnSpc>
              <a:spcBef>
                <a:spcPts val="0"/>
              </a:spcBef>
              <a:spcAft>
                <a:spcPts val="0"/>
              </a:spcAft>
              <a:buClr>
                <a:schemeClr val="dk1"/>
              </a:buClr>
              <a:buSzPts val="2600"/>
              <a:buFont typeface="Verdana"/>
              <a:buAutoNum type="arabicPeriod"/>
            </a:pPr>
            <a:r>
              <a:rPr b="0" i="0" lang="en-US" sz="2600">
                <a:solidFill>
                  <a:schemeClr val="dk1"/>
                </a:solidFill>
                <a:latin typeface="Verdana"/>
                <a:ea typeface="Verdana"/>
                <a:cs typeface="Verdana"/>
                <a:sym typeface="Verdana"/>
              </a:rPr>
              <a:t>Wh</a:t>
            </a:r>
            <a:r>
              <a:rPr lang="en-US" sz="2600">
                <a:solidFill>
                  <a:schemeClr val="dk1"/>
                </a:solidFill>
                <a:latin typeface="Verdana"/>
                <a:ea typeface="Verdana"/>
                <a:cs typeface="Verdana"/>
                <a:sym typeface="Verdana"/>
              </a:rPr>
              <a:t>y do you want to help us</a:t>
            </a:r>
            <a:r>
              <a:rPr lang="en-US" sz="2600">
                <a:solidFill>
                  <a:schemeClr val="dk1"/>
                </a:solidFill>
                <a:latin typeface="Verdana"/>
                <a:ea typeface="Verdana"/>
                <a:cs typeface="Verdana"/>
                <a:sym typeface="Verdana"/>
              </a:rPr>
              <a:t>?</a:t>
            </a:r>
            <a:endParaRPr/>
          </a:p>
          <a:p>
            <a:pPr indent="-514350" lvl="0" marL="514350" marR="0" rtl="0" algn="l">
              <a:lnSpc>
                <a:spcPct val="129230"/>
              </a:lnSpc>
              <a:spcBef>
                <a:spcPts val="0"/>
              </a:spcBef>
              <a:spcAft>
                <a:spcPts val="0"/>
              </a:spcAft>
              <a:buClr>
                <a:schemeClr val="dk1"/>
              </a:buClr>
              <a:buSzPts val="2600"/>
              <a:buFont typeface="Verdana"/>
              <a:buAutoNum type="arabicPeriod"/>
            </a:pPr>
            <a:r>
              <a:rPr b="0" i="0" lang="en-US" sz="2600">
                <a:solidFill>
                  <a:schemeClr val="dk1"/>
                </a:solidFill>
                <a:latin typeface="Verdana"/>
                <a:ea typeface="Verdana"/>
                <a:cs typeface="Verdana"/>
                <a:sym typeface="Verdana"/>
              </a:rPr>
              <a:t>How can </a:t>
            </a:r>
            <a:r>
              <a:rPr lang="en-US" sz="2600">
                <a:solidFill>
                  <a:schemeClr val="dk1"/>
                </a:solidFill>
                <a:latin typeface="Verdana"/>
                <a:ea typeface="Verdana"/>
                <a:cs typeface="Verdana"/>
                <a:sym typeface="Verdana"/>
              </a:rPr>
              <a:t>we best solve this case</a:t>
            </a:r>
            <a:r>
              <a:rPr b="0" i="0" lang="en-US" sz="2600">
                <a:solidFill>
                  <a:schemeClr val="dk1"/>
                </a:solidFill>
                <a:latin typeface="Verdana"/>
                <a:ea typeface="Verdana"/>
                <a:cs typeface="Verdana"/>
                <a:sym typeface="Verdana"/>
              </a:rPr>
              <a:t>?</a:t>
            </a:r>
            <a:endParaRPr/>
          </a:p>
          <a:p>
            <a:pPr indent="-514350" lvl="0" marL="514350" marR="0" rtl="0" algn="l">
              <a:lnSpc>
                <a:spcPct val="129230"/>
              </a:lnSpc>
              <a:spcBef>
                <a:spcPts val="0"/>
              </a:spcBef>
              <a:spcAft>
                <a:spcPts val="0"/>
              </a:spcAft>
              <a:buClr>
                <a:schemeClr val="dk1"/>
              </a:buClr>
              <a:buSzPts val="2600"/>
              <a:buFont typeface="Arial"/>
              <a:buAutoNum type="arabicPeriod"/>
            </a:pPr>
            <a:r>
              <a:rPr lang="en-US" sz="2600">
                <a:solidFill>
                  <a:schemeClr val="dk1"/>
                </a:solidFill>
                <a:latin typeface="Verdana"/>
                <a:ea typeface="Verdana"/>
                <a:cs typeface="Verdana"/>
                <a:sym typeface="Verdana"/>
              </a:rPr>
              <a:t>What is the name of the department you work for</a:t>
            </a:r>
            <a:r>
              <a:rPr lang="en-US" sz="2600">
                <a:solidFill>
                  <a:schemeClr val="dk1"/>
                </a:solidFill>
                <a:latin typeface="Verdana"/>
                <a:ea typeface="Verdana"/>
                <a:cs typeface="Verdana"/>
                <a:sym typeface="Verdana"/>
              </a:rPr>
              <a:t>?</a:t>
            </a:r>
            <a:endParaRPr/>
          </a:p>
          <a:p>
            <a:pPr indent="-514350" lvl="0" marL="514350" marR="0" rtl="0" algn="l">
              <a:lnSpc>
                <a:spcPct val="129230"/>
              </a:lnSpc>
              <a:spcBef>
                <a:spcPts val="0"/>
              </a:spcBef>
              <a:spcAft>
                <a:spcPts val="0"/>
              </a:spcAft>
              <a:buClr>
                <a:schemeClr val="dk1"/>
              </a:buClr>
              <a:buSzPts val="2600"/>
              <a:buFont typeface="Arial"/>
              <a:buAutoNum type="arabicPeriod"/>
            </a:pPr>
            <a:r>
              <a:rPr lang="en-US" sz="2600">
                <a:solidFill>
                  <a:schemeClr val="dk1"/>
                </a:solidFill>
                <a:latin typeface="Verdana"/>
                <a:ea typeface="Verdana"/>
                <a:cs typeface="Verdana"/>
                <a:sym typeface="Verdana"/>
              </a:rPr>
              <a:t>How many people will be working with you to solve this case</a:t>
            </a:r>
            <a:r>
              <a:rPr lang="en-US" sz="2600">
                <a:solidFill>
                  <a:schemeClr val="dk1"/>
                </a:solidFill>
                <a:latin typeface="Verdana"/>
                <a:ea typeface="Verdana"/>
                <a:cs typeface="Verdana"/>
                <a:sym typeface="Verdana"/>
              </a:rPr>
              <a:t>?</a:t>
            </a:r>
            <a:endParaRPr/>
          </a:p>
          <a:p>
            <a:pPr indent="-336550" lvl="0" marL="514350" marR="0" rtl="0" algn="l">
              <a:spcBef>
                <a:spcPts val="0"/>
              </a:spcBef>
              <a:spcAft>
                <a:spcPts val="0"/>
              </a:spcAft>
              <a:buClr>
                <a:schemeClr val="dk1"/>
              </a:buClr>
              <a:buSzPts val="2800"/>
              <a:buFont typeface="Calibri"/>
              <a:buNone/>
            </a:pPr>
            <a:r>
              <a:t/>
            </a:r>
            <a:endParaRPr b="0" i="0" sz="2800">
              <a:solidFill>
                <a:schemeClr val="dk1"/>
              </a:solidFill>
              <a:latin typeface="Verdana"/>
              <a:ea typeface="Verdana"/>
              <a:cs typeface="Verdana"/>
              <a:sym typeface="Verdana"/>
            </a:endParaRPr>
          </a:p>
          <a:p>
            <a:pPr indent="-336550" lvl="0" marL="514350" marR="0" rtl="0" algn="l">
              <a:spcBef>
                <a:spcPts val="0"/>
              </a:spcBef>
              <a:spcAft>
                <a:spcPts val="0"/>
              </a:spcAft>
              <a:buClr>
                <a:schemeClr val="dk1"/>
              </a:buClr>
              <a:buSzPts val="2800"/>
              <a:buFont typeface="Calibri"/>
              <a:buNone/>
            </a:pPr>
            <a:r>
              <a:t/>
            </a:r>
            <a:endParaRPr sz="2800">
              <a:solidFill>
                <a:srgbClr val="374151"/>
              </a:solidFill>
              <a:latin typeface="Verdana"/>
              <a:ea typeface="Verdana"/>
              <a:cs typeface="Verdana"/>
              <a:sym typeface="Verdana"/>
            </a:endParaRPr>
          </a:p>
          <a:p>
            <a:pPr indent="0" lvl="0" marL="177800" marR="0" rtl="0" algn="l">
              <a:spcBef>
                <a:spcPts val="0"/>
              </a:spcBef>
              <a:spcAft>
                <a:spcPts val="0"/>
              </a:spcAft>
              <a:buClr>
                <a:schemeClr val="dk1"/>
              </a:buClr>
              <a:buSzPts val="2800"/>
              <a:buFont typeface="Calibri"/>
              <a:buNone/>
            </a:pPr>
            <a:r>
              <a:t/>
            </a:r>
            <a:endParaRPr sz="2800">
              <a:solidFill>
                <a:srgbClr val="374151"/>
              </a:solidFill>
              <a:latin typeface="Verdana"/>
              <a:ea typeface="Verdana"/>
              <a:cs typeface="Verdana"/>
              <a:sym typeface="Verdana"/>
            </a:endParaRPr>
          </a:p>
          <a:p>
            <a:pPr indent="-336550" lvl="0" marL="514350" marR="0" rtl="0" algn="l">
              <a:spcBef>
                <a:spcPts val="0"/>
              </a:spcBef>
              <a:spcAft>
                <a:spcPts val="0"/>
              </a:spcAft>
              <a:buClr>
                <a:schemeClr val="dk1"/>
              </a:buClr>
              <a:buSzPts val="2800"/>
              <a:buFont typeface="Calibri"/>
              <a:buNone/>
            </a:pPr>
            <a:r>
              <a:t/>
            </a:r>
            <a:endParaRPr sz="2800">
              <a:solidFill>
                <a:srgbClr val="374151"/>
              </a:solidFill>
              <a:latin typeface="Verdana"/>
              <a:ea typeface="Verdana"/>
              <a:cs typeface="Verdana"/>
              <a:sym typeface="Verdana"/>
            </a:endParaRPr>
          </a:p>
        </p:txBody>
      </p:sp>
      <p:sp>
        <p:nvSpPr>
          <p:cNvPr id="375" name="Google Shape;375;p36"/>
          <p:cNvSpPr txBox="1"/>
          <p:nvPr/>
        </p:nvSpPr>
        <p:spPr>
          <a:xfrm>
            <a:off x="230512" y="791607"/>
            <a:ext cx="10739700" cy="169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600">
                <a:solidFill>
                  <a:schemeClr val="dk1"/>
                </a:solidFill>
                <a:latin typeface="Verdana"/>
                <a:ea typeface="Verdana"/>
                <a:cs typeface="Verdana"/>
                <a:sym typeface="Verdana"/>
              </a:rPr>
              <a:t>You are a </a:t>
            </a:r>
            <a:r>
              <a:rPr lang="en-US" sz="2600">
                <a:solidFill>
                  <a:schemeClr val="dk1"/>
                </a:solidFill>
                <a:latin typeface="Verdana"/>
                <a:ea typeface="Verdana"/>
                <a:cs typeface="Verdana"/>
                <a:sym typeface="Verdana"/>
              </a:rPr>
              <a:t>witness who saw the manger get stolen from the church lawn</a:t>
            </a:r>
            <a:r>
              <a:rPr b="0" i="0" lang="en-US" sz="2600">
                <a:solidFill>
                  <a:schemeClr val="dk1"/>
                </a:solidFill>
                <a:latin typeface="Verdana"/>
                <a:ea typeface="Verdana"/>
                <a:cs typeface="Verdana"/>
                <a:sym typeface="Verdana"/>
              </a:rPr>
              <a:t>. </a:t>
            </a:r>
            <a:r>
              <a:rPr lang="en-US" sz="2600">
                <a:solidFill>
                  <a:schemeClr val="dk1"/>
                </a:solidFill>
                <a:latin typeface="Verdana"/>
                <a:ea typeface="Verdana"/>
                <a:cs typeface="Verdana"/>
                <a:sym typeface="Verdana"/>
              </a:rPr>
              <a:t>You want to make sure that the detective is qualified to help you find the thief</a:t>
            </a:r>
            <a:r>
              <a:rPr b="0" i="0" lang="en-US" sz="2600">
                <a:solidFill>
                  <a:schemeClr val="dk1"/>
                </a:solidFill>
                <a:latin typeface="Verdana"/>
                <a:ea typeface="Verdana"/>
                <a:cs typeface="Verdana"/>
                <a:sym typeface="Verdana"/>
              </a:rPr>
              <a:t>.</a:t>
            </a:r>
            <a:r>
              <a:rPr lang="en-US" sz="2600">
                <a:solidFill>
                  <a:schemeClr val="dk1"/>
                </a:solidFill>
                <a:latin typeface="Verdana"/>
                <a:ea typeface="Verdana"/>
                <a:cs typeface="Verdana"/>
                <a:sym typeface="Verdana"/>
              </a:rPr>
              <a:t> </a:t>
            </a:r>
            <a:r>
              <a:rPr b="0" i="0" lang="en-US" sz="2600">
                <a:solidFill>
                  <a:schemeClr val="dk1"/>
                </a:solidFill>
                <a:latin typeface="Verdana"/>
                <a:ea typeface="Verdana"/>
                <a:cs typeface="Verdana"/>
                <a:sym typeface="Verdana"/>
              </a:rPr>
              <a:t>Ask </a:t>
            </a:r>
            <a:r>
              <a:rPr lang="en-US" sz="2600">
                <a:solidFill>
                  <a:schemeClr val="dk1"/>
                </a:solidFill>
                <a:latin typeface="Verdana"/>
                <a:ea typeface="Verdana"/>
                <a:cs typeface="Verdana"/>
                <a:sym typeface="Verdana"/>
              </a:rPr>
              <a:t>the detective</a:t>
            </a:r>
            <a:r>
              <a:rPr b="0" i="0" lang="en-US" sz="2600">
                <a:solidFill>
                  <a:schemeClr val="dk1"/>
                </a:solidFill>
                <a:latin typeface="Verdana"/>
                <a:ea typeface="Verdana"/>
                <a:cs typeface="Verdana"/>
                <a:sym typeface="Verdana"/>
              </a:rPr>
              <a:t> these questions.</a:t>
            </a:r>
            <a:endParaRPr/>
          </a:p>
        </p:txBody>
      </p:sp>
      <p:pic>
        <p:nvPicPr>
          <p:cNvPr id="376" name="Google Shape;376;p36"/>
          <p:cNvPicPr preferRelativeResize="0"/>
          <p:nvPr/>
        </p:nvPicPr>
        <p:blipFill>
          <a:blip r:embed="rId4">
            <a:alphaModFix/>
          </a:blip>
          <a:stretch>
            <a:fillRect/>
          </a:stretch>
        </p:blipFill>
        <p:spPr>
          <a:xfrm>
            <a:off x="10378225" y="0"/>
            <a:ext cx="1813625" cy="1813625"/>
          </a:xfrm>
          <a:prstGeom prst="rect">
            <a:avLst/>
          </a:prstGeom>
          <a:noFill/>
          <a:ln cap="flat" cmpd="sng" w="9525">
            <a:solidFill>
              <a:schemeClr val="accent5"/>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82" name="Shape 382"/>
        <p:cNvGrpSpPr/>
        <p:nvPr/>
      </p:nvGrpSpPr>
      <p:grpSpPr>
        <a:xfrm>
          <a:off x="0" y="0"/>
          <a:ext cx="0" cy="0"/>
          <a:chOff x="0" y="0"/>
          <a:chExt cx="0" cy="0"/>
        </a:xfrm>
      </p:grpSpPr>
      <p:sp>
        <p:nvSpPr>
          <p:cNvPr id="383" name="Google Shape;383;p37"/>
          <p:cNvSpPr/>
          <p:nvPr/>
        </p:nvSpPr>
        <p:spPr>
          <a:xfrm>
            <a:off x="422180" y="384720"/>
            <a:ext cx="10584493" cy="499959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800"/>
              <a:buFont typeface="Verdana"/>
              <a:buNone/>
            </a:pPr>
            <a:r>
              <a:t/>
            </a:r>
            <a:endParaRPr sz="2400">
              <a:solidFill>
                <a:schemeClr val="dk1"/>
              </a:solidFill>
              <a:latin typeface="Verdana"/>
              <a:ea typeface="Verdana"/>
              <a:cs typeface="Verdana"/>
              <a:sym typeface="Verdana"/>
            </a:endParaRPr>
          </a:p>
          <a:p>
            <a:pPr indent="0" lvl="0" marL="0" marR="0" rtl="0" algn="l">
              <a:spcBef>
                <a:spcPts val="0"/>
              </a:spcBef>
              <a:spcAft>
                <a:spcPts val="0"/>
              </a:spcAft>
              <a:buClr>
                <a:schemeClr val="dk1"/>
              </a:buClr>
              <a:buSzPts val="2800"/>
              <a:buFont typeface="Verdana"/>
              <a:buNone/>
            </a:pPr>
            <a:r>
              <a:rPr lang="en-US" sz="2400">
                <a:solidFill>
                  <a:schemeClr val="dk1"/>
                </a:solidFill>
                <a:latin typeface="Verdana"/>
                <a:ea typeface="Verdana"/>
                <a:cs typeface="Verdana"/>
                <a:sym typeface="Verdana"/>
              </a:rPr>
              <a:t>Away in a manger</a:t>
            </a:r>
            <a:endParaRPr sz="24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No crib for a bed</a:t>
            </a:r>
            <a:endParaRPr sz="24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The little Lord Jesus</a:t>
            </a:r>
            <a:endParaRPr sz="24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Lay down His sweet head</a:t>
            </a:r>
            <a:endParaRPr sz="24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t/>
            </a:r>
            <a:endParaRPr sz="24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The stars in the sky</a:t>
            </a:r>
            <a:endParaRPr sz="24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Look down where He lay</a:t>
            </a:r>
            <a:endParaRPr sz="24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The little Lord Jesus</a:t>
            </a:r>
            <a:endParaRPr sz="24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Asleep on the hay</a:t>
            </a:r>
            <a:endParaRPr sz="24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t/>
            </a:r>
            <a:endParaRPr sz="24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Bless all the dear children</a:t>
            </a:r>
            <a:endParaRPr sz="24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In Thy tender care</a:t>
            </a:r>
            <a:endParaRPr sz="24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And take us to heaven</a:t>
            </a:r>
            <a:endParaRPr sz="24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To live with Thee there</a:t>
            </a:r>
            <a:endParaRPr sz="24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t/>
            </a:r>
            <a:endParaRPr sz="23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t/>
            </a:r>
            <a:endParaRPr sz="23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t/>
            </a:r>
            <a:endParaRPr sz="24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t/>
            </a:r>
            <a:endParaRPr sz="2400">
              <a:solidFill>
                <a:schemeClr val="dk1"/>
              </a:solidFill>
              <a:latin typeface="Verdana"/>
              <a:ea typeface="Verdana"/>
              <a:cs typeface="Verdana"/>
              <a:sym typeface="Verdana"/>
            </a:endParaRPr>
          </a:p>
          <a:p>
            <a:pPr indent="0" lvl="0" marL="0" marR="0" rtl="0" algn="l">
              <a:spcBef>
                <a:spcPts val="0"/>
              </a:spcBef>
              <a:spcAft>
                <a:spcPts val="0"/>
              </a:spcAft>
              <a:buClr>
                <a:schemeClr val="dk1"/>
              </a:buClr>
              <a:buSzPts val="2800"/>
              <a:buFont typeface="Verdana"/>
              <a:buNone/>
            </a:pPr>
            <a:r>
              <a:rPr b="0" i="0" lang="en-US" sz="2400" u="none" strike="noStrike">
                <a:solidFill>
                  <a:srgbClr val="212529"/>
                </a:solidFill>
                <a:latin typeface="Verdana"/>
                <a:ea typeface="Verdana"/>
                <a:cs typeface="Verdana"/>
                <a:sym typeface="Verdana"/>
              </a:rPr>
              <a:t> </a:t>
            </a:r>
            <a:endParaRPr/>
          </a:p>
          <a:p>
            <a:pPr indent="0" lvl="0" marL="0" marR="304800" rtl="0" algn="l">
              <a:spcBef>
                <a:spcPts val="0"/>
              </a:spcBef>
              <a:spcAft>
                <a:spcPts val="0"/>
              </a:spcAft>
              <a:buNone/>
            </a:pPr>
            <a:r>
              <a:t/>
            </a:r>
            <a:endParaRPr b="0" i="0" sz="2400" u="none" strike="noStrike">
              <a:solidFill>
                <a:srgbClr val="212529"/>
              </a:solidFill>
              <a:latin typeface="Verdana"/>
              <a:ea typeface="Verdana"/>
              <a:cs typeface="Verdana"/>
              <a:sym typeface="Verdana"/>
            </a:endParaRPr>
          </a:p>
          <a:p>
            <a:pPr indent="0" lvl="0" marL="0" marR="304800" rtl="0" algn="l">
              <a:spcBef>
                <a:spcPts val="0"/>
              </a:spcBef>
              <a:spcAft>
                <a:spcPts val="0"/>
              </a:spcAft>
              <a:buNone/>
            </a:pPr>
            <a:r>
              <a:t/>
            </a:r>
            <a:endParaRPr/>
          </a:p>
          <a:p>
            <a:pPr indent="0" lvl="0" marL="0" marR="0" rtl="0" algn="l">
              <a:spcBef>
                <a:spcPts val="0"/>
              </a:spcBef>
              <a:spcAft>
                <a:spcPts val="0"/>
              </a:spcAft>
              <a:buNone/>
            </a:pPr>
            <a:br>
              <a:rPr lang="en-US" sz="2400">
                <a:solidFill>
                  <a:schemeClr val="dk1"/>
                </a:solidFill>
                <a:latin typeface="Verdana"/>
                <a:ea typeface="Verdana"/>
                <a:cs typeface="Verdana"/>
                <a:sym typeface="Verdana"/>
              </a:rPr>
            </a:br>
            <a:br>
              <a:rPr lang="en-US" sz="3600">
                <a:solidFill>
                  <a:schemeClr val="dk1"/>
                </a:solidFill>
                <a:latin typeface="Verdana"/>
                <a:ea typeface="Verdana"/>
                <a:cs typeface="Verdana"/>
                <a:sym typeface="Verdana"/>
              </a:rPr>
            </a:br>
            <a:endParaRPr sz="2800">
              <a:solidFill>
                <a:schemeClr val="dk1"/>
              </a:solidFill>
              <a:latin typeface="Verdana"/>
              <a:ea typeface="Verdana"/>
              <a:cs typeface="Verdana"/>
              <a:sym typeface="Verdana"/>
            </a:endParaRPr>
          </a:p>
          <a:p>
            <a:pPr indent="0" lvl="0" marL="0" marR="0" rtl="0" algn="l">
              <a:spcBef>
                <a:spcPts val="0"/>
              </a:spcBef>
              <a:spcAft>
                <a:spcPts val="0"/>
              </a:spcAft>
              <a:buClr>
                <a:schemeClr val="dk1"/>
              </a:buClr>
              <a:buSzPts val="2800"/>
              <a:buFont typeface="Calibri"/>
              <a:buNone/>
            </a:pPr>
            <a:r>
              <a:t/>
            </a:r>
            <a:endParaRPr sz="2800">
              <a:solidFill>
                <a:srgbClr val="000000"/>
              </a:solidFill>
              <a:latin typeface="Verdana"/>
              <a:ea typeface="Verdana"/>
              <a:cs typeface="Verdana"/>
              <a:sym typeface="Verdana"/>
            </a:endParaRPr>
          </a:p>
          <a:p>
            <a:pPr indent="0" lvl="0" marL="0" marR="0" rtl="0" algn="l">
              <a:spcBef>
                <a:spcPts val="0"/>
              </a:spcBef>
              <a:spcAft>
                <a:spcPts val="0"/>
              </a:spcAft>
              <a:buClr>
                <a:schemeClr val="dk1"/>
              </a:buClr>
              <a:buSzPts val="2800"/>
              <a:buFont typeface="Calibri"/>
              <a:buNone/>
            </a:pPr>
            <a:r>
              <a:t/>
            </a:r>
            <a:endParaRPr sz="2800">
              <a:solidFill>
                <a:schemeClr val="dk1"/>
              </a:solidFill>
              <a:latin typeface="Verdana"/>
              <a:ea typeface="Verdana"/>
              <a:cs typeface="Verdana"/>
              <a:sym typeface="Verdana"/>
            </a:endParaRPr>
          </a:p>
        </p:txBody>
      </p:sp>
      <p:sp>
        <p:nvSpPr>
          <p:cNvPr id="384" name="Google Shape;384;p37"/>
          <p:cNvSpPr txBox="1"/>
          <p:nvPr>
            <p:ph idx="11" type="ftr"/>
          </p:nvPr>
        </p:nvSpPr>
        <p:spPr>
          <a:xfrm>
            <a:off x="-530630" y="6421326"/>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888888"/>
              </a:buClr>
              <a:buSzPts val="1200"/>
              <a:buFont typeface="Verdana"/>
              <a:buNone/>
            </a:pPr>
            <a:r>
              <a:rPr lang="en-US"/>
              <a:t>©2020-2024 Literacy International</a:t>
            </a:r>
            <a:endParaRPr/>
          </a:p>
        </p:txBody>
      </p:sp>
      <p:sp>
        <p:nvSpPr>
          <p:cNvPr id="385" name="Google Shape;385;p37"/>
          <p:cNvSpPr txBox="1"/>
          <p:nvPr/>
        </p:nvSpPr>
        <p:spPr>
          <a:xfrm>
            <a:off x="1185327" y="0"/>
            <a:ext cx="10719618" cy="76944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3200"/>
              <a:buFont typeface="Verdana"/>
              <a:buNone/>
            </a:pPr>
            <a:r>
              <a:rPr b="1" lang="en-US" sz="3200">
                <a:solidFill>
                  <a:schemeClr val="dk1"/>
                </a:solidFill>
                <a:latin typeface="Verdana"/>
                <a:ea typeface="Verdana"/>
                <a:cs typeface="Verdana"/>
                <a:sym typeface="Verdana"/>
              </a:rPr>
              <a:t>Song – Away In A Manger</a:t>
            </a:r>
            <a:endParaRPr b="1" sz="3200">
              <a:solidFill>
                <a:schemeClr val="dk1"/>
              </a:solidFill>
              <a:latin typeface="Verdana"/>
              <a:ea typeface="Verdana"/>
              <a:cs typeface="Verdana"/>
              <a:sym typeface="Verdana"/>
            </a:endParaRPr>
          </a:p>
        </p:txBody>
      </p:sp>
      <p:sp>
        <p:nvSpPr>
          <p:cNvPr id="386" name="Google Shape;386;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1800"/>
              <a:buFont typeface="Verdana"/>
              <a:buNone/>
            </a:pPr>
            <a:fld id="{00000000-1234-1234-1234-123412341234}" type="slidenum">
              <a:rPr lang="en-US">
                <a:solidFill>
                  <a:schemeClr val="dk1"/>
                </a:solidFill>
              </a:rPr>
              <a:t>‹#›</a:t>
            </a:fld>
            <a:endParaRPr>
              <a:solidFill>
                <a:schemeClr val="dk1"/>
              </a:solidFill>
            </a:endParaRPr>
          </a:p>
        </p:txBody>
      </p:sp>
      <p:pic>
        <p:nvPicPr>
          <p:cNvPr id="387" name="Google Shape;387;p37"/>
          <p:cNvPicPr preferRelativeResize="0"/>
          <p:nvPr/>
        </p:nvPicPr>
        <p:blipFill>
          <a:blip r:embed="rId4">
            <a:alphaModFix/>
          </a:blip>
          <a:stretch>
            <a:fillRect/>
          </a:stretch>
        </p:blipFill>
        <p:spPr>
          <a:xfrm>
            <a:off x="8056288" y="958600"/>
            <a:ext cx="3851825" cy="38518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2" name="Shape 392"/>
        <p:cNvGrpSpPr/>
        <p:nvPr/>
      </p:nvGrpSpPr>
      <p:grpSpPr>
        <a:xfrm>
          <a:off x="0" y="0"/>
          <a:ext cx="0" cy="0"/>
          <a:chOff x="0" y="0"/>
          <a:chExt cx="0" cy="0"/>
        </a:xfrm>
      </p:grpSpPr>
      <p:sp>
        <p:nvSpPr>
          <p:cNvPr id="393" name="Google Shape;393;p38"/>
          <p:cNvSpPr txBox="1"/>
          <p:nvPr>
            <p:ph type="title"/>
          </p:nvPr>
        </p:nvSpPr>
        <p:spPr>
          <a:xfrm>
            <a:off x="380941" y="-204021"/>
            <a:ext cx="11686141"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Font typeface="Verdana"/>
              <a:buNone/>
            </a:pPr>
            <a:r>
              <a:rPr lang="en-US"/>
              <a:t>   Homework — Write about the vocabulary.</a:t>
            </a:r>
            <a:endParaRPr/>
          </a:p>
        </p:txBody>
      </p:sp>
      <p:pic>
        <p:nvPicPr>
          <p:cNvPr id="394" name="Google Shape;394;p38"/>
          <p:cNvPicPr preferRelativeResize="0"/>
          <p:nvPr/>
        </p:nvPicPr>
        <p:blipFill rotWithShape="1">
          <a:blip r:embed="rId4">
            <a:alphaModFix/>
          </a:blip>
          <a:srcRect b="0" l="0" r="0" t="0"/>
          <a:stretch/>
        </p:blipFill>
        <p:spPr>
          <a:xfrm>
            <a:off x="0" y="636587"/>
            <a:ext cx="3810000" cy="2679700"/>
          </a:xfrm>
          <a:prstGeom prst="rect">
            <a:avLst/>
          </a:prstGeom>
          <a:noFill/>
          <a:ln>
            <a:noFill/>
          </a:ln>
        </p:spPr>
      </p:pic>
      <p:sp>
        <p:nvSpPr>
          <p:cNvPr id="395" name="Google Shape;395;p38"/>
          <p:cNvSpPr/>
          <p:nvPr/>
        </p:nvSpPr>
        <p:spPr>
          <a:xfrm>
            <a:off x="684388" y="1008248"/>
            <a:ext cx="3443171" cy="2421333"/>
          </a:xfrm>
          <a:prstGeom prst="roundRect">
            <a:avLst>
              <a:gd fmla="val 16667" name="adj"/>
            </a:avLst>
          </a:prstGeom>
          <a:solidFill>
            <a:srgbClr val="EBD2DA"/>
          </a:soli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600"/>
              <a:buFont typeface="Verdana"/>
              <a:buNone/>
            </a:pPr>
            <a:r>
              <a:rPr lang="en-US" sz="2600">
                <a:solidFill>
                  <a:schemeClr val="dk1"/>
                </a:solidFill>
                <a:latin typeface="Verdana"/>
                <a:ea typeface="Verdana"/>
                <a:cs typeface="Verdana"/>
                <a:sym typeface="Verdana"/>
              </a:rPr>
              <a:t>1. What items do you own that are made of leather?</a:t>
            </a:r>
            <a:endParaRPr/>
          </a:p>
        </p:txBody>
      </p:sp>
      <p:sp>
        <p:nvSpPr>
          <p:cNvPr id="396" name="Google Shape;396;p38"/>
          <p:cNvSpPr/>
          <p:nvPr/>
        </p:nvSpPr>
        <p:spPr>
          <a:xfrm>
            <a:off x="8367888" y="1008248"/>
            <a:ext cx="3443171" cy="2421333"/>
          </a:xfrm>
          <a:prstGeom prst="roundRect">
            <a:avLst>
              <a:gd fmla="val 16667" name="adj"/>
            </a:avLst>
          </a:prstGeom>
          <a:solidFill>
            <a:srgbClr val="EBD2DA"/>
          </a:soli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600">
                <a:solidFill>
                  <a:schemeClr val="dk1"/>
                </a:solidFill>
                <a:latin typeface="Verdana"/>
                <a:ea typeface="Verdana"/>
                <a:cs typeface="Verdana"/>
                <a:sym typeface="Verdana"/>
              </a:rPr>
              <a:t>3. What is a goal you are going to try to </a:t>
            </a:r>
            <a:r>
              <a:rPr lang="en-US" sz="2600">
                <a:solidFill>
                  <a:schemeClr val="dk1"/>
                </a:solidFill>
                <a:latin typeface="Verdana"/>
                <a:ea typeface="Verdana"/>
                <a:cs typeface="Verdana"/>
                <a:sym typeface="Verdana"/>
              </a:rPr>
              <a:t>accomplish this year</a:t>
            </a:r>
            <a:r>
              <a:rPr lang="en-US" sz="2600">
                <a:solidFill>
                  <a:schemeClr val="dk1"/>
                </a:solidFill>
                <a:latin typeface="Verdana"/>
                <a:ea typeface="Verdana"/>
                <a:cs typeface="Verdana"/>
                <a:sym typeface="Verdana"/>
              </a:rPr>
              <a:t>? Why?</a:t>
            </a:r>
            <a:endParaRPr/>
          </a:p>
        </p:txBody>
      </p:sp>
      <p:sp>
        <p:nvSpPr>
          <p:cNvPr id="397" name="Google Shape;397;p38"/>
          <p:cNvSpPr/>
          <p:nvPr/>
        </p:nvSpPr>
        <p:spPr>
          <a:xfrm>
            <a:off x="4526138" y="1008248"/>
            <a:ext cx="3443171" cy="2421333"/>
          </a:xfrm>
          <a:prstGeom prst="roundRect">
            <a:avLst>
              <a:gd fmla="val 16667" name="adj"/>
            </a:avLst>
          </a:prstGeom>
          <a:solidFill>
            <a:srgbClr val="EBD2DA"/>
          </a:soli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600">
                <a:solidFill>
                  <a:schemeClr val="dk1"/>
                </a:solidFill>
                <a:latin typeface="Verdana"/>
                <a:ea typeface="Verdana"/>
                <a:cs typeface="Verdana"/>
                <a:sym typeface="Verdana"/>
              </a:rPr>
              <a:t>2. Where do you like to lie down when you are tired?</a:t>
            </a:r>
            <a:endParaRPr/>
          </a:p>
        </p:txBody>
      </p:sp>
      <p:sp>
        <p:nvSpPr>
          <p:cNvPr id="398" name="Google Shape;398;p38"/>
          <p:cNvSpPr/>
          <p:nvPr/>
        </p:nvSpPr>
        <p:spPr>
          <a:xfrm>
            <a:off x="8367888" y="4143955"/>
            <a:ext cx="3443171" cy="2421333"/>
          </a:xfrm>
          <a:prstGeom prst="roundRect">
            <a:avLst>
              <a:gd fmla="val 16667" name="adj"/>
            </a:avLst>
          </a:prstGeom>
          <a:solidFill>
            <a:srgbClr val="EBD2DA"/>
          </a:soli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600">
                <a:solidFill>
                  <a:schemeClr val="dk1"/>
                </a:solidFill>
                <a:latin typeface="Verdana"/>
                <a:ea typeface="Verdana"/>
                <a:cs typeface="Verdana"/>
                <a:sym typeface="Verdana"/>
              </a:rPr>
              <a:t>6. How would you feel if an angel suddenly appeared before you?</a:t>
            </a:r>
            <a:endParaRPr/>
          </a:p>
        </p:txBody>
      </p:sp>
      <p:sp>
        <p:nvSpPr>
          <p:cNvPr id="399" name="Google Shape;399;p38"/>
          <p:cNvSpPr/>
          <p:nvPr/>
        </p:nvSpPr>
        <p:spPr>
          <a:xfrm>
            <a:off x="4526137" y="4181474"/>
            <a:ext cx="3443171" cy="2421333"/>
          </a:xfrm>
          <a:prstGeom prst="roundRect">
            <a:avLst>
              <a:gd fmla="val 16667" name="adj"/>
            </a:avLst>
          </a:prstGeom>
          <a:solidFill>
            <a:srgbClr val="EBD2DA"/>
          </a:soli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Verdana"/>
                <a:ea typeface="Verdana"/>
                <a:cs typeface="Verdana"/>
                <a:sym typeface="Verdana"/>
              </a:rPr>
              <a:t>5</a:t>
            </a:r>
            <a:r>
              <a:rPr lang="en-US" sz="2600">
                <a:solidFill>
                  <a:schemeClr val="dk1"/>
                </a:solidFill>
                <a:latin typeface="Verdana"/>
                <a:ea typeface="Verdana"/>
                <a:cs typeface="Verdana"/>
                <a:sym typeface="Verdana"/>
              </a:rPr>
              <a:t>.</a:t>
            </a:r>
            <a:r>
              <a:rPr lang="en-US" sz="2400">
                <a:solidFill>
                  <a:schemeClr val="dk1"/>
                </a:solidFill>
                <a:latin typeface="Verdana"/>
                <a:ea typeface="Verdana"/>
                <a:cs typeface="Verdana"/>
                <a:sym typeface="Verdana"/>
              </a:rPr>
              <a:t> </a:t>
            </a:r>
            <a:r>
              <a:rPr lang="en-US" sz="2600">
                <a:solidFill>
                  <a:schemeClr val="dk1"/>
                </a:solidFill>
                <a:latin typeface="Verdana"/>
                <a:ea typeface="Verdana"/>
                <a:cs typeface="Verdana"/>
                <a:sym typeface="Verdana"/>
              </a:rPr>
              <a:t>Have</a:t>
            </a:r>
            <a:r>
              <a:rPr lang="en-US" sz="2400">
                <a:solidFill>
                  <a:schemeClr val="dk1"/>
                </a:solidFill>
                <a:latin typeface="Verdana"/>
                <a:ea typeface="Verdana"/>
                <a:cs typeface="Verdana"/>
                <a:sym typeface="Verdana"/>
              </a:rPr>
              <a:t> </a:t>
            </a:r>
            <a:r>
              <a:rPr lang="en-US" sz="2600">
                <a:solidFill>
                  <a:schemeClr val="dk1"/>
                </a:solidFill>
                <a:latin typeface="Verdana"/>
                <a:ea typeface="Verdana"/>
                <a:cs typeface="Verdana"/>
                <a:sym typeface="Verdana"/>
              </a:rPr>
              <a:t>you</a:t>
            </a:r>
            <a:r>
              <a:rPr lang="en-US" sz="2400">
                <a:solidFill>
                  <a:schemeClr val="dk1"/>
                </a:solidFill>
                <a:latin typeface="Verdana"/>
                <a:ea typeface="Verdana"/>
                <a:cs typeface="Verdana"/>
                <a:sym typeface="Verdana"/>
              </a:rPr>
              <a:t> </a:t>
            </a:r>
            <a:r>
              <a:rPr lang="en-US" sz="2600">
                <a:solidFill>
                  <a:schemeClr val="dk1"/>
                </a:solidFill>
                <a:latin typeface="Verdana"/>
                <a:ea typeface="Verdana"/>
                <a:cs typeface="Verdana"/>
                <a:sym typeface="Verdana"/>
              </a:rPr>
              <a:t>ever had to register yourself for something</a:t>
            </a:r>
            <a:r>
              <a:rPr lang="en-US" sz="2600">
                <a:solidFill>
                  <a:schemeClr val="dk1"/>
                </a:solidFill>
                <a:latin typeface="Verdana"/>
                <a:ea typeface="Verdana"/>
                <a:cs typeface="Verdana"/>
                <a:sym typeface="Verdana"/>
              </a:rPr>
              <a:t>? What was it?</a:t>
            </a:r>
            <a:endParaRPr/>
          </a:p>
        </p:txBody>
      </p:sp>
      <p:sp>
        <p:nvSpPr>
          <p:cNvPr id="400" name="Google Shape;400;p38"/>
          <p:cNvSpPr/>
          <p:nvPr/>
        </p:nvSpPr>
        <p:spPr>
          <a:xfrm>
            <a:off x="684387" y="4181474"/>
            <a:ext cx="3443171" cy="2421333"/>
          </a:xfrm>
          <a:prstGeom prst="roundRect">
            <a:avLst>
              <a:gd fmla="val 16667" name="adj"/>
            </a:avLst>
          </a:prstGeom>
          <a:solidFill>
            <a:srgbClr val="EBD2DA"/>
          </a:soli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600">
                <a:solidFill>
                  <a:schemeClr val="dk1"/>
                </a:solidFill>
                <a:latin typeface="Verdana"/>
                <a:ea typeface="Verdana"/>
                <a:cs typeface="Verdana"/>
                <a:sym typeface="Verdana"/>
              </a:rPr>
              <a:t>4. Where do you usually lay your jacket when you come home?</a:t>
            </a:r>
            <a:endParaRPr/>
          </a:p>
        </p:txBody>
      </p:sp>
      <p:sp>
        <p:nvSpPr>
          <p:cNvPr id="401" name="Google Shape;401;p38"/>
          <p:cNvSpPr txBox="1"/>
          <p:nvPr>
            <p:ph idx="11" type="ftr"/>
          </p:nvPr>
        </p:nvSpPr>
        <p:spPr>
          <a:xfrm>
            <a:off x="-45922" y="6560331"/>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©2020-2024 Literacy International</a:t>
            </a:r>
            <a:endParaRPr/>
          </a:p>
        </p:txBody>
      </p:sp>
      <p:sp>
        <p:nvSpPr>
          <p:cNvPr id="402" name="Google Shape;402;p38"/>
          <p:cNvSpPr txBox="1"/>
          <p:nvPr>
            <p:ph idx="12" type="sldNum"/>
          </p:nvPr>
        </p:nvSpPr>
        <p:spPr>
          <a:xfrm>
            <a:off x="8610600" y="656033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08" name="Shape 408"/>
        <p:cNvGrpSpPr/>
        <p:nvPr/>
      </p:nvGrpSpPr>
      <p:grpSpPr>
        <a:xfrm>
          <a:off x="0" y="0"/>
          <a:ext cx="0" cy="0"/>
          <a:chOff x="0" y="0"/>
          <a:chExt cx="0" cy="0"/>
        </a:xfrm>
      </p:grpSpPr>
      <p:graphicFrame>
        <p:nvGraphicFramePr>
          <p:cNvPr id="409" name="Google Shape;409;p39"/>
          <p:cNvGraphicFramePr/>
          <p:nvPr/>
        </p:nvGraphicFramePr>
        <p:xfrm>
          <a:off x="420700" y="770016"/>
          <a:ext cx="3000000" cy="3000000"/>
        </p:xfrm>
        <a:graphic>
          <a:graphicData uri="http://schemas.openxmlformats.org/drawingml/2006/table">
            <a:tbl>
              <a:tblPr>
                <a:noFill/>
                <a:tableStyleId>{8E14EAA6-A7FA-4F07-AD98-4DE01F558AAD}</a:tableStyleId>
              </a:tblPr>
              <a:tblGrid>
                <a:gridCol w="369575"/>
                <a:gridCol w="3927775"/>
                <a:gridCol w="437500"/>
                <a:gridCol w="6801475"/>
              </a:tblGrid>
              <a:tr h="643125">
                <a:tc>
                  <a:txBody>
                    <a:bodyPr/>
                    <a:lstStyle/>
                    <a:p>
                      <a:pPr indent="0" lvl="0" marL="0" marR="0" rtl="0" algn="l">
                        <a:lnSpc>
                          <a:spcPct val="100000"/>
                        </a:lnSpc>
                        <a:spcBef>
                          <a:spcPts val="0"/>
                        </a:spcBef>
                        <a:spcAft>
                          <a:spcPts val="0"/>
                        </a:spcAft>
                        <a:buClr>
                          <a:srgbClr val="000000"/>
                        </a:buClr>
                        <a:buSzPts val="2800"/>
                        <a:buFont typeface="Arial"/>
                        <a:buNone/>
                      </a:pPr>
                      <a:r>
                        <a:t/>
                      </a:r>
                      <a:endParaRPr b="1" sz="2800">
                        <a:latin typeface="Verdana"/>
                        <a:ea typeface="Verdana"/>
                        <a:cs typeface="Verdana"/>
                        <a:sym typeface="Verdana"/>
                      </a:endParaRPr>
                    </a:p>
                  </a:txBody>
                  <a:tcPr marT="45725" marB="45725" marR="68575" marL="68575"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4472C4"/>
                      </a:solidFill>
                      <a:prstDash val="solid"/>
                      <a:round/>
                      <a:headEnd len="sm" w="sm" type="none"/>
                      <a:tailEnd len="sm" w="sm" type="none"/>
                    </a:lnB>
                    <a:solidFill>
                      <a:srgbClr val="D8E2F3"/>
                    </a:solidFill>
                  </a:tcPr>
                </a:tc>
                <a:tc>
                  <a:txBody>
                    <a:bodyPr/>
                    <a:lstStyle/>
                    <a:p>
                      <a:pPr indent="0" lvl="0" marL="0" rtl="0" algn="l">
                        <a:spcBef>
                          <a:spcPts val="0"/>
                        </a:spcBef>
                        <a:spcAft>
                          <a:spcPts val="0"/>
                        </a:spcAft>
                        <a:buNone/>
                      </a:pPr>
                      <a:r>
                        <a:rPr b="1" lang="en-US" sz="2800">
                          <a:latin typeface="Verdana"/>
                          <a:ea typeface="Verdana"/>
                          <a:cs typeface="Verdana"/>
                          <a:sym typeface="Verdana"/>
                        </a:rPr>
                        <a:t> </a:t>
                      </a:r>
                      <a:r>
                        <a:rPr b="1" lang="en-US" sz="2700">
                          <a:latin typeface="Verdana"/>
                          <a:ea typeface="Verdana"/>
                          <a:cs typeface="Verdana"/>
                          <a:sym typeface="Verdana"/>
                        </a:rPr>
                        <a:t>Vocabulary Word</a:t>
                      </a:r>
                      <a:endParaRPr b="1" sz="2700">
                        <a:latin typeface="Verdana"/>
                        <a:ea typeface="Verdana"/>
                        <a:cs typeface="Verdana"/>
                        <a:sym typeface="Verdana"/>
                      </a:endParaRPr>
                    </a:p>
                  </a:txBody>
                  <a:tcPr marT="45725" marB="45725" marR="68575" marL="68575"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4472C4"/>
                      </a:solidFill>
                      <a:prstDash val="solid"/>
                      <a:round/>
                      <a:headEnd len="sm" w="sm" type="none"/>
                      <a:tailEnd len="sm" w="sm" type="none"/>
                    </a:lnB>
                    <a:solidFill>
                      <a:srgbClr val="D8E2F3"/>
                    </a:solidFill>
                  </a:tcPr>
                </a:tc>
                <a:tc>
                  <a:txBody>
                    <a:bodyPr/>
                    <a:lstStyle/>
                    <a:p>
                      <a:pPr indent="0" lvl="0" marL="0" rtl="0" algn="l">
                        <a:spcBef>
                          <a:spcPts val="0"/>
                        </a:spcBef>
                        <a:spcAft>
                          <a:spcPts val="0"/>
                        </a:spcAft>
                        <a:buNone/>
                      </a:pPr>
                      <a:r>
                        <a:t/>
                      </a:r>
                      <a:endParaRPr b="1" sz="2800">
                        <a:latin typeface="Verdana"/>
                        <a:ea typeface="Verdana"/>
                        <a:cs typeface="Verdana"/>
                        <a:sym typeface="Verdana"/>
                      </a:endParaRPr>
                    </a:p>
                  </a:txBody>
                  <a:tcPr marT="45725" marB="45725" marR="68575" marL="68575"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4472C4"/>
                      </a:solidFill>
                      <a:prstDash val="solid"/>
                      <a:round/>
                      <a:headEnd len="sm" w="sm" type="none"/>
                      <a:tailEnd len="sm" w="sm" type="none"/>
                    </a:lnB>
                    <a:solidFill>
                      <a:srgbClr val="D8E2F3"/>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700">
                          <a:latin typeface="Verdana"/>
                          <a:ea typeface="Verdana"/>
                          <a:cs typeface="Verdana"/>
                          <a:sym typeface="Verdana"/>
                        </a:rPr>
                        <a:t>Descriptions of vocabulary words.</a:t>
                      </a:r>
                      <a:endParaRPr b="1" sz="2700">
                        <a:latin typeface="Verdana"/>
                        <a:ea typeface="Verdana"/>
                        <a:cs typeface="Verdana"/>
                        <a:sym typeface="Verdana"/>
                      </a:endParaRPr>
                    </a:p>
                  </a:txBody>
                  <a:tcPr marT="45725" marB="45725" marR="68575" marL="68575"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4472C4"/>
                      </a:solidFill>
                      <a:prstDash val="solid"/>
                      <a:round/>
                      <a:headEnd len="sm" w="sm" type="none"/>
                      <a:tailEnd len="sm" w="sm" type="none"/>
                    </a:lnB>
                    <a:solidFill>
                      <a:srgbClr val="D8E2F3"/>
                    </a:solidFill>
                  </a:tcPr>
                </a:tc>
              </a:tr>
              <a:tr h="843400">
                <a:tc>
                  <a:txBody>
                    <a:bodyPr/>
                    <a:lstStyle/>
                    <a:p>
                      <a:pPr indent="0" lvl="0" marL="0" marR="0" rtl="0" algn="l">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1</a:t>
                      </a:r>
                      <a:endParaRPr sz="2800">
                        <a:solidFill>
                          <a:srgbClr val="4E74A3"/>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plastic</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None/>
                      </a:pPr>
                      <a:r>
                        <a:rPr lang="en-US" sz="2800">
                          <a:solidFill>
                            <a:srgbClr val="4E74A3"/>
                          </a:solidFill>
                          <a:latin typeface="Verdana"/>
                          <a:ea typeface="Verdana"/>
                          <a:cs typeface="Verdana"/>
                          <a:sym typeface="Verdana"/>
                        </a:rPr>
                        <a:t>A</a:t>
                      </a:r>
                      <a:endParaRPr sz="2800">
                        <a:solidFill>
                          <a:srgbClr val="1155CC"/>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man-made material</a:t>
                      </a:r>
                      <a:endParaRPr sz="2800">
                        <a:latin typeface="Verdana"/>
                        <a:ea typeface="Verdana"/>
                        <a:cs typeface="Verdana"/>
                        <a:sym typeface="Verdana"/>
                      </a:endParaRPr>
                    </a:p>
                  </a:txBody>
                  <a:tcPr marT="0" marB="0"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r>
              <a:tr h="843400">
                <a:tc>
                  <a:txBody>
                    <a:bodyPr/>
                    <a:lstStyle/>
                    <a:p>
                      <a:pPr indent="0" lvl="0" marL="0" marR="0" rtl="0" algn="l">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2</a:t>
                      </a:r>
                      <a:endParaRPr sz="2800">
                        <a:solidFill>
                          <a:srgbClr val="4E74A3"/>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wood</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None/>
                      </a:pPr>
                      <a:r>
                        <a:rPr lang="en-US" sz="2800">
                          <a:solidFill>
                            <a:srgbClr val="2E75B6"/>
                          </a:solidFill>
                          <a:latin typeface="Verdana"/>
                          <a:ea typeface="Verdana"/>
                          <a:cs typeface="Verdana"/>
                          <a:sym typeface="Verdana"/>
                        </a:rPr>
                        <a:t>B</a:t>
                      </a:r>
                      <a:endParaRPr sz="2800">
                        <a:solidFill>
                          <a:srgbClr val="2E75B6"/>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the military, soldiers</a:t>
                      </a:r>
                      <a:endParaRPr sz="2800">
                        <a:latin typeface="Verdana"/>
                        <a:ea typeface="Verdana"/>
                        <a:cs typeface="Verdana"/>
                        <a:sym typeface="Verdana"/>
                      </a:endParaRPr>
                    </a:p>
                  </a:txBody>
                  <a:tcPr marT="0" marB="0"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r>
              <a:tr h="843400">
                <a:tc>
                  <a:txBody>
                    <a:bodyPr/>
                    <a:lstStyle/>
                    <a:p>
                      <a:pPr indent="0" lvl="0" marL="0" marR="0" rtl="0" algn="l">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3</a:t>
                      </a:r>
                      <a:endParaRPr sz="2800">
                        <a:solidFill>
                          <a:srgbClr val="4E74A3"/>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metal</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None/>
                      </a:pPr>
                      <a:r>
                        <a:rPr lang="en-US" sz="2800">
                          <a:solidFill>
                            <a:srgbClr val="2E75B6"/>
                          </a:solidFill>
                          <a:latin typeface="Verdana"/>
                          <a:ea typeface="Verdana"/>
                          <a:cs typeface="Verdana"/>
                          <a:sym typeface="Verdana"/>
                        </a:rPr>
                        <a:t>C</a:t>
                      </a:r>
                      <a:endParaRPr sz="2800">
                        <a:solidFill>
                          <a:srgbClr val="2E75B6"/>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paradise</a:t>
                      </a:r>
                      <a:endParaRPr sz="2800">
                        <a:latin typeface="Verdana"/>
                        <a:ea typeface="Verdana"/>
                        <a:cs typeface="Verdana"/>
                        <a:sym typeface="Verdana"/>
                      </a:endParaRPr>
                    </a:p>
                  </a:txBody>
                  <a:tcPr marT="0" marB="0"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r>
              <a:tr h="843400">
                <a:tc>
                  <a:txBody>
                    <a:bodyPr/>
                    <a:lstStyle/>
                    <a:p>
                      <a:pPr indent="0" lvl="0" marL="0" marR="0" rtl="0" algn="l">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4</a:t>
                      </a:r>
                      <a:endParaRPr sz="2800">
                        <a:solidFill>
                          <a:srgbClr val="4E74A3"/>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fur</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None/>
                      </a:pPr>
                      <a:r>
                        <a:rPr lang="en-US" sz="2800">
                          <a:solidFill>
                            <a:srgbClr val="2E75B6"/>
                          </a:solidFill>
                          <a:latin typeface="Verdana"/>
                          <a:ea typeface="Verdana"/>
                          <a:cs typeface="Verdana"/>
                          <a:sym typeface="Verdana"/>
                        </a:rPr>
                        <a:t>D</a:t>
                      </a:r>
                      <a:endParaRPr sz="2800">
                        <a:solidFill>
                          <a:srgbClr val="2E75B6"/>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iron, mineral</a:t>
                      </a:r>
                      <a:endParaRPr sz="2800">
                        <a:latin typeface="Verdana"/>
                        <a:ea typeface="Verdana"/>
                        <a:cs typeface="Verdana"/>
                        <a:sym typeface="Verdana"/>
                      </a:endParaRPr>
                    </a:p>
                  </a:txBody>
                  <a:tcPr marT="0" marB="0"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r>
              <a:tr h="843400">
                <a:tc>
                  <a:txBody>
                    <a:bodyPr/>
                    <a:lstStyle/>
                    <a:p>
                      <a:pPr indent="0" lvl="0" marL="0" marR="0" rtl="0" algn="l">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5</a:t>
                      </a:r>
                      <a:endParaRPr sz="2800">
                        <a:solidFill>
                          <a:srgbClr val="4E74A3"/>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heaven</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None/>
                      </a:pPr>
                      <a:r>
                        <a:rPr lang="en-US" sz="2800">
                          <a:solidFill>
                            <a:srgbClr val="2E75B6"/>
                          </a:solidFill>
                          <a:latin typeface="Verdana"/>
                          <a:ea typeface="Verdana"/>
                          <a:cs typeface="Verdana"/>
                          <a:sym typeface="Verdana"/>
                        </a:rPr>
                        <a:t>E</a:t>
                      </a:r>
                      <a:endParaRPr sz="2800">
                        <a:solidFill>
                          <a:srgbClr val="2E75B6"/>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lumber, timber</a:t>
                      </a:r>
                      <a:endParaRPr sz="2800">
                        <a:latin typeface="Verdana"/>
                        <a:ea typeface="Verdana"/>
                        <a:cs typeface="Verdana"/>
                        <a:sym typeface="Verdana"/>
                      </a:endParaRPr>
                    </a:p>
                  </a:txBody>
                  <a:tcPr marT="0" marB="0"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r>
              <a:tr h="843400">
                <a:tc>
                  <a:txBody>
                    <a:bodyPr/>
                    <a:lstStyle/>
                    <a:p>
                      <a:pPr indent="0" lvl="0" marL="0" marR="0" rtl="0" algn="l">
                        <a:lnSpc>
                          <a:spcPct val="100000"/>
                        </a:lnSpc>
                        <a:spcBef>
                          <a:spcPts val="0"/>
                        </a:spcBef>
                        <a:spcAft>
                          <a:spcPts val="0"/>
                        </a:spcAft>
                        <a:buNone/>
                      </a:pPr>
                      <a:r>
                        <a:rPr lang="en-US" sz="2800">
                          <a:solidFill>
                            <a:srgbClr val="4E74A3"/>
                          </a:solidFill>
                          <a:latin typeface="Verdana"/>
                          <a:ea typeface="Verdana"/>
                          <a:cs typeface="Verdana"/>
                          <a:sym typeface="Verdana"/>
                        </a:rPr>
                        <a:t>6</a:t>
                      </a:r>
                      <a:endParaRPr sz="2800">
                        <a:solidFill>
                          <a:srgbClr val="4E74A3"/>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army</a:t>
                      </a:r>
                      <a:endParaRPr i="0" sz="2800" u="none" cap="none" strike="noStrike">
                        <a:solidFill>
                          <a:srgbClr val="000000"/>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None/>
                      </a:pPr>
                      <a:r>
                        <a:rPr lang="en-US" sz="2800">
                          <a:solidFill>
                            <a:srgbClr val="2E75B6"/>
                          </a:solidFill>
                          <a:latin typeface="Verdana"/>
                          <a:ea typeface="Verdana"/>
                          <a:cs typeface="Verdana"/>
                          <a:sym typeface="Verdana"/>
                        </a:rPr>
                        <a:t>F</a:t>
                      </a:r>
                      <a:endParaRPr sz="2800">
                        <a:solidFill>
                          <a:srgbClr val="2E75B6"/>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wool, fleece, hair</a:t>
                      </a:r>
                      <a:endParaRPr i="0" sz="2800" u="none" cap="none" strike="noStrike">
                        <a:solidFill>
                          <a:srgbClr val="000000"/>
                        </a:solidFill>
                        <a:latin typeface="Verdana"/>
                        <a:ea typeface="Verdana"/>
                        <a:cs typeface="Verdana"/>
                        <a:sym typeface="Verdana"/>
                      </a:endParaRPr>
                    </a:p>
                  </a:txBody>
                  <a:tcPr marT="0" marB="0"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r>
            </a:tbl>
          </a:graphicData>
        </a:graphic>
      </p:graphicFrame>
      <p:sp>
        <p:nvSpPr>
          <p:cNvPr id="410" name="Google Shape;410;p39"/>
          <p:cNvSpPr txBox="1"/>
          <p:nvPr/>
        </p:nvSpPr>
        <p:spPr>
          <a:xfrm>
            <a:off x="0" y="0"/>
            <a:ext cx="12192000" cy="770100"/>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4400"/>
              <a:buFont typeface="Arial"/>
              <a:buNone/>
            </a:pPr>
            <a:r>
              <a:rPr b="1" lang="en-US" sz="2800">
                <a:solidFill>
                  <a:schemeClr val="dk1"/>
                </a:solidFill>
                <a:latin typeface="Verdana"/>
                <a:ea typeface="Verdana"/>
                <a:cs typeface="Verdana"/>
                <a:sym typeface="Verdana"/>
              </a:rPr>
              <a:t>Homework-</a:t>
            </a:r>
            <a:r>
              <a:rPr b="1" lang="en-US" sz="2800">
                <a:solidFill>
                  <a:schemeClr val="dk1"/>
                </a:solidFill>
                <a:latin typeface="Verdana"/>
                <a:ea typeface="Verdana"/>
                <a:cs typeface="Verdana"/>
                <a:sym typeface="Verdana"/>
              </a:rPr>
              <a:t>Match the vocabulary word with </a:t>
            </a:r>
            <a:r>
              <a:rPr b="1" lang="en-US" sz="2800">
                <a:solidFill>
                  <a:schemeClr val="dk1"/>
                </a:solidFill>
                <a:latin typeface="Verdana"/>
                <a:ea typeface="Verdana"/>
                <a:cs typeface="Verdana"/>
                <a:sym typeface="Verdana"/>
              </a:rPr>
              <a:t>i</a:t>
            </a:r>
            <a:r>
              <a:rPr b="1" lang="en-US" sz="2800">
                <a:solidFill>
                  <a:schemeClr val="dk1"/>
                </a:solidFill>
                <a:latin typeface="Verdana"/>
                <a:ea typeface="Verdana"/>
                <a:cs typeface="Verdana"/>
                <a:sym typeface="Verdana"/>
              </a:rPr>
              <a:t>ts description.</a:t>
            </a:r>
            <a:endParaRPr b="1" sz="2800">
              <a:solidFill>
                <a:schemeClr val="dk1"/>
              </a:solidFill>
              <a:latin typeface="Verdana"/>
              <a:ea typeface="Verdana"/>
              <a:cs typeface="Verdana"/>
              <a:sym typeface="Verdana"/>
            </a:endParaRPr>
          </a:p>
        </p:txBody>
      </p:sp>
      <p:sp>
        <p:nvSpPr>
          <p:cNvPr id="411" name="Google Shape;411;p39"/>
          <p:cNvSpPr txBox="1"/>
          <p:nvPr>
            <p:ph idx="12" type="sldNum"/>
          </p:nvPr>
        </p:nvSpPr>
        <p:spPr>
          <a:xfrm>
            <a:off x="8610600" y="6391275"/>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412" name="Google Shape;412;p39"/>
          <p:cNvSpPr txBox="1"/>
          <p:nvPr>
            <p:ph idx="11" type="ftr"/>
          </p:nvPr>
        </p:nvSpPr>
        <p:spPr>
          <a:xfrm>
            <a:off x="603250" y="6473545"/>
            <a:ext cx="411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sp>
        <p:nvSpPr>
          <p:cNvPr id="413" name="Google Shape;413;p39"/>
          <p:cNvSpPr txBox="1"/>
          <p:nvPr/>
        </p:nvSpPr>
        <p:spPr>
          <a:xfrm>
            <a:off x="9072650" y="3772088"/>
            <a:ext cx="2342100" cy="6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latin typeface="Verdana"/>
              <a:ea typeface="Verdana"/>
              <a:cs typeface="Verdana"/>
              <a:sym typeface="Verdana"/>
            </a:endParaRPr>
          </a:p>
        </p:txBody>
      </p:sp>
      <p:sp>
        <p:nvSpPr>
          <p:cNvPr id="414" name="Google Shape;414;p39"/>
          <p:cNvSpPr txBox="1"/>
          <p:nvPr/>
        </p:nvSpPr>
        <p:spPr>
          <a:xfrm>
            <a:off x="9262800" y="4673338"/>
            <a:ext cx="1438800" cy="7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Verdana"/>
              <a:ea typeface="Verdana"/>
              <a:cs typeface="Verdana"/>
              <a:sym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19" name="Shape 419"/>
        <p:cNvGrpSpPr/>
        <p:nvPr/>
      </p:nvGrpSpPr>
      <p:grpSpPr>
        <a:xfrm>
          <a:off x="0" y="0"/>
          <a:ext cx="0" cy="0"/>
          <a:chOff x="0" y="0"/>
          <a:chExt cx="0" cy="0"/>
        </a:xfrm>
      </p:grpSpPr>
      <p:sp>
        <p:nvSpPr>
          <p:cNvPr id="420" name="Google Shape;420;p40"/>
          <p:cNvSpPr txBox="1"/>
          <p:nvPr>
            <p:ph type="title"/>
          </p:nvPr>
        </p:nvSpPr>
        <p:spPr>
          <a:xfrm>
            <a:off x="1" y="-164350"/>
            <a:ext cx="9692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Verdana"/>
              <a:buNone/>
            </a:pPr>
            <a:r>
              <a:rPr lang="en-US"/>
              <a:t>Change the verbs to the correct forms in each message.</a:t>
            </a:r>
            <a:endParaRPr/>
          </a:p>
        </p:txBody>
      </p:sp>
      <p:pic>
        <p:nvPicPr>
          <p:cNvPr id="421" name="Google Shape;421;p40"/>
          <p:cNvPicPr preferRelativeResize="0"/>
          <p:nvPr/>
        </p:nvPicPr>
        <p:blipFill rotWithShape="1">
          <a:blip r:embed="rId4">
            <a:alphaModFix/>
          </a:blip>
          <a:srcRect b="0" l="0" r="0" t="0"/>
          <a:stretch/>
        </p:blipFill>
        <p:spPr>
          <a:xfrm>
            <a:off x="9776047" y="0"/>
            <a:ext cx="2401613" cy="6858000"/>
          </a:xfrm>
          <a:prstGeom prst="rect">
            <a:avLst/>
          </a:prstGeom>
          <a:noFill/>
          <a:ln cap="flat" cmpd="sng" w="57150">
            <a:solidFill>
              <a:schemeClr val="accent6"/>
            </a:solidFill>
            <a:prstDash val="solid"/>
            <a:round/>
            <a:headEnd len="sm" w="sm" type="none"/>
            <a:tailEnd len="sm" w="sm" type="none"/>
          </a:ln>
        </p:spPr>
      </p:pic>
      <p:sp>
        <p:nvSpPr>
          <p:cNvPr id="422" name="Google Shape;422;p40"/>
          <p:cNvSpPr txBox="1"/>
          <p:nvPr>
            <p:ph idx="11" type="ftr"/>
          </p:nvPr>
        </p:nvSpPr>
        <p:spPr>
          <a:xfrm>
            <a:off x="-756620" y="6538912"/>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©2020-2024 Literacy International</a:t>
            </a:r>
            <a:endParaRPr/>
          </a:p>
        </p:txBody>
      </p:sp>
      <p:sp>
        <p:nvSpPr>
          <p:cNvPr id="423" name="Google Shape;423;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424" name="Google Shape;424;p40"/>
          <p:cNvPicPr preferRelativeResize="0"/>
          <p:nvPr/>
        </p:nvPicPr>
        <p:blipFill rotWithShape="1">
          <a:blip r:embed="rId5">
            <a:alphaModFix/>
          </a:blip>
          <a:srcRect b="18700" l="3222" r="0" t="11753"/>
          <a:stretch/>
        </p:blipFill>
        <p:spPr>
          <a:xfrm>
            <a:off x="4444063" y="827600"/>
            <a:ext cx="4728000" cy="6030401"/>
          </a:xfrm>
          <a:prstGeom prst="rect">
            <a:avLst/>
          </a:prstGeom>
          <a:noFill/>
          <a:ln>
            <a:noFill/>
          </a:ln>
        </p:spPr>
      </p:pic>
      <p:sp>
        <p:nvSpPr>
          <p:cNvPr id="425" name="Google Shape;425;p40"/>
          <p:cNvSpPr txBox="1"/>
          <p:nvPr/>
        </p:nvSpPr>
        <p:spPr>
          <a:xfrm>
            <a:off x="240950" y="1075050"/>
            <a:ext cx="3599100" cy="5281200"/>
          </a:xfrm>
          <a:prstGeom prst="rect">
            <a:avLst/>
          </a:prstGeom>
          <a:noFill/>
          <a:ln>
            <a:noFill/>
          </a:ln>
        </p:spPr>
        <p:txBody>
          <a:bodyPr anchorCtr="0" anchor="t" bIns="91425" lIns="91425" spcFirstLastPara="1" rIns="91425" wrap="square" tIns="91425">
            <a:noAutofit/>
          </a:bodyPr>
          <a:lstStyle/>
          <a:p>
            <a:pPr indent="-450850" lvl="0" marL="457200" rtl="0" algn="l">
              <a:spcBef>
                <a:spcPts val="0"/>
              </a:spcBef>
              <a:spcAft>
                <a:spcPts val="0"/>
              </a:spcAft>
              <a:buClr>
                <a:schemeClr val="dk1"/>
              </a:buClr>
              <a:buSzPts val="3500"/>
              <a:buFont typeface="Verdana"/>
              <a:buAutoNum type="arabicPeriod"/>
            </a:pPr>
            <a:r>
              <a:rPr lang="en-US" sz="3500">
                <a:solidFill>
                  <a:schemeClr val="dk1"/>
                </a:solidFill>
                <a:latin typeface="Verdana"/>
                <a:ea typeface="Verdana"/>
                <a:cs typeface="Verdana"/>
                <a:sym typeface="Verdana"/>
              </a:rPr>
              <a:t>lying</a:t>
            </a:r>
            <a:endParaRPr sz="3500">
              <a:solidFill>
                <a:schemeClr val="dk1"/>
              </a:solidFill>
              <a:latin typeface="Verdana"/>
              <a:ea typeface="Verdana"/>
              <a:cs typeface="Verdana"/>
              <a:sym typeface="Verdana"/>
            </a:endParaRPr>
          </a:p>
          <a:p>
            <a:pPr indent="0" lvl="0" marL="457200" rtl="0" algn="l">
              <a:spcBef>
                <a:spcPts val="0"/>
              </a:spcBef>
              <a:spcAft>
                <a:spcPts val="0"/>
              </a:spcAft>
              <a:buNone/>
            </a:pPr>
            <a:r>
              <a:t/>
            </a:r>
            <a:endParaRPr sz="3500">
              <a:solidFill>
                <a:schemeClr val="dk1"/>
              </a:solidFill>
              <a:latin typeface="Verdana"/>
              <a:ea typeface="Verdana"/>
              <a:cs typeface="Verdana"/>
              <a:sym typeface="Verdana"/>
            </a:endParaRPr>
          </a:p>
          <a:p>
            <a:pPr indent="-450850" lvl="0" marL="457200" rtl="0" algn="l">
              <a:spcBef>
                <a:spcPts val="0"/>
              </a:spcBef>
              <a:spcAft>
                <a:spcPts val="0"/>
              </a:spcAft>
              <a:buClr>
                <a:schemeClr val="dk1"/>
              </a:buClr>
              <a:buSzPts val="3500"/>
              <a:buFont typeface="Verdana"/>
              <a:buAutoNum type="arabicPeriod"/>
            </a:pPr>
            <a:r>
              <a:rPr lang="en-US" sz="3500">
                <a:solidFill>
                  <a:schemeClr val="dk1"/>
                </a:solidFill>
                <a:latin typeface="Verdana"/>
                <a:ea typeface="Verdana"/>
                <a:cs typeface="Verdana"/>
                <a:sym typeface="Verdana"/>
              </a:rPr>
              <a:t>_____</a:t>
            </a:r>
            <a:endParaRPr sz="3500">
              <a:solidFill>
                <a:schemeClr val="dk1"/>
              </a:solidFill>
              <a:latin typeface="Verdana"/>
              <a:ea typeface="Verdana"/>
              <a:cs typeface="Verdana"/>
              <a:sym typeface="Verdana"/>
            </a:endParaRPr>
          </a:p>
          <a:p>
            <a:pPr indent="0" lvl="0" marL="457200" rtl="0" algn="l">
              <a:spcBef>
                <a:spcPts val="0"/>
              </a:spcBef>
              <a:spcAft>
                <a:spcPts val="0"/>
              </a:spcAft>
              <a:buNone/>
            </a:pPr>
            <a:r>
              <a:t/>
            </a:r>
            <a:endParaRPr sz="3500">
              <a:solidFill>
                <a:schemeClr val="dk1"/>
              </a:solidFill>
              <a:latin typeface="Verdana"/>
              <a:ea typeface="Verdana"/>
              <a:cs typeface="Verdana"/>
              <a:sym typeface="Verdana"/>
            </a:endParaRPr>
          </a:p>
          <a:p>
            <a:pPr indent="-450850" lvl="0" marL="457200" rtl="0" algn="l">
              <a:spcBef>
                <a:spcPts val="0"/>
              </a:spcBef>
              <a:spcAft>
                <a:spcPts val="0"/>
              </a:spcAft>
              <a:buClr>
                <a:schemeClr val="dk1"/>
              </a:buClr>
              <a:buSzPts val="3500"/>
              <a:buFont typeface="Verdana"/>
              <a:buAutoNum type="arabicPeriod"/>
            </a:pPr>
            <a:r>
              <a:rPr lang="en-US" sz="3500">
                <a:solidFill>
                  <a:schemeClr val="dk1"/>
                </a:solidFill>
                <a:latin typeface="Verdana"/>
                <a:ea typeface="Verdana"/>
                <a:cs typeface="Verdana"/>
                <a:sym typeface="Verdana"/>
              </a:rPr>
              <a:t>_____</a:t>
            </a:r>
            <a:endParaRPr sz="3500">
              <a:solidFill>
                <a:schemeClr val="dk1"/>
              </a:solidFill>
              <a:latin typeface="Verdana"/>
              <a:ea typeface="Verdana"/>
              <a:cs typeface="Verdana"/>
              <a:sym typeface="Verdana"/>
            </a:endParaRPr>
          </a:p>
          <a:p>
            <a:pPr indent="0" lvl="0" marL="457200" rtl="0" algn="l">
              <a:spcBef>
                <a:spcPts val="0"/>
              </a:spcBef>
              <a:spcAft>
                <a:spcPts val="0"/>
              </a:spcAft>
              <a:buNone/>
            </a:pPr>
            <a:r>
              <a:t/>
            </a:r>
            <a:endParaRPr sz="3500">
              <a:solidFill>
                <a:schemeClr val="dk1"/>
              </a:solidFill>
              <a:latin typeface="Verdana"/>
              <a:ea typeface="Verdana"/>
              <a:cs typeface="Verdana"/>
              <a:sym typeface="Verdana"/>
            </a:endParaRPr>
          </a:p>
          <a:p>
            <a:pPr indent="-450850" lvl="0" marL="457200" rtl="0" algn="l">
              <a:spcBef>
                <a:spcPts val="0"/>
              </a:spcBef>
              <a:spcAft>
                <a:spcPts val="0"/>
              </a:spcAft>
              <a:buClr>
                <a:schemeClr val="dk1"/>
              </a:buClr>
              <a:buSzPts val="3500"/>
              <a:buFont typeface="Verdana"/>
              <a:buAutoNum type="arabicPeriod"/>
            </a:pPr>
            <a:r>
              <a:rPr lang="en-US" sz="3500">
                <a:solidFill>
                  <a:schemeClr val="dk1"/>
                </a:solidFill>
                <a:latin typeface="Verdana"/>
                <a:ea typeface="Verdana"/>
                <a:cs typeface="Verdana"/>
                <a:sym typeface="Verdana"/>
              </a:rPr>
              <a:t>_____</a:t>
            </a:r>
            <a:endParaRPr sz="3500">
              <a:solidFill>
                <a:schemeClr val="dk1"/>
              </a:solidFill>
              <a:latin typeface="Verdana"/>
              <a:ea typeface="Verdana"/>
              <a:cs typeface="Verdana"/>
              <a:sym typeface="Verdana"/>
            </a:endParaRPr>
          </a:p>
          <a:p>
            <a:pPr indent="0" lvl="0" marL="457200" rtl="0" algn="l">
              <a:spcBef>
                <a:spcPts val="0"/>
              </a:spcBef>
              <a:spcAft>
                <a:spcPts val="0"/>
              </a:spcAft>
              <a:buNone/>
            </a:pPr>
            <a:r>
              <a:t/>
            </a:r>
            <a:endParaRPr sz="3500">
              <a:solidFill>
                <a:schemeClr val="dk1"/>
              </a:solidFill>
              <a:latin typeface="Verdana"/>
              <a:ea typeface="Verdana"/>
              <a:cs typeface="Verdana"/>
              <a:sym typeface="Verdana"/>
            </a:endParaRPr>
          </a:p>
          <a:p>
            <a:pPr indent="-450850" lvl="0" marL="457200" rtl="0" algn="l">
              <a:spcBef>
                <a:spcPts val="0"/>
              </a:spcBef>
              <a:spcAft>
                <a:spcPts val="0"/>
              </a:spcAft>
              <a:buClr>
                <a:schemeClr val="dk1"/>
              </a:buClr>
              <a:buSzPts val="3500"/>
              <a:buFont typeface="Verdana"/>
              <a:buAutoNum type="arabicPeriod"/>
            </a:pPr>
            <a:r>
              <a:rPr lang="en-US" sz="3500">
                <a:solidFill>
                  <a:schemeClr val="dk1"/>
                </a:solidFill>
                <a:latin typeface="Verdana"/>
                <a:ea typeface="Verdana"/>
                <a:cs typeface="Verdana"/>
                <a:sym typeface="Verdana"/>
              </a:rPr>
              <a:t>_____</a:t>
            </a:r>
            <a:endParaRPr sz="3500">
              <a:solidFill>
                <a:schemeClr val="dk1"/>
              </a:solidFill>
              <a:latin typeface="Verdana"/>
              <a:ea typeface="Verdana"/>
              <a:cs typeface="Verdana"/>
              <a:sym typeface="Verdana"/>
            </a:endParaRPr>
          </a:p>
          <a:p>
            <a:pPr indent="0" lvl="0" marL="0" rtl="0" algn="l">
              <a:spcBef>
                <a:spcPts val="0"/>
              </a:spcBef>
              <a:spcAft>
                <a:spcPts val="0"/>
              </a:spcAft>
              <a:buNone/>
            </a:pPr>
            <a:r>
              <a:t/>
            </a:r>
            <a:endParaRPr sz="3500">
              <a:solidFill>
                <a:schemeClr val="dk1"/>
              </a:solidFill>
              <a:latin typeface="Verdana"/>
              <a:ea typeface="Verdana"/>
              <a:cs typeface="Verdana"/>
              <a:sym typeface="Verdana"/>
            </a:endParaRPr>
          </a:p>
        </p:txBody>
      </p:sp>
      <p:sp>
        <p:nvSpPr>
          <p:cNvPr id="426" name="Google Shape;426;p40"/>
          <p:cNvSpPr/>
          <p:nvPr/>
        </p:nvSpPr>
        <p:spPr>
          <a:xfrm>
            <a:off x="5235250" y="985225"/>
            <a:ext cx="444300" cy="5409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Verdana"/>
              <a:ea typeface="Verdana"/>
              <a:cs typeface="Verdana"/>
              <a:sym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31" name="Shape 431"/>
        <p:cNvGrpSpPr/>
        <p:nvPr/>
      </p:nvGrpSpPr>
      <p:grpSpPr>
        <a:xfrm>
          <a:off x="0" y="0"/>
          <a:ext cx="0" cy="0"/>
          <a:chOff x="0" y="0"/>
          <a:chExt cx="0" cy="0"/>
        </a:xfrm>
      </p:grpSpPr>
      <p:sp>
        <p:nvSpPr>
          <p:cNvPr id="432" name="Google Shape;432;p41"/>
          <p:cNvSpPr txBox="1"/>
          <p:nvPr>
            <p:ph idx="12" type="sldNum"/>
          </p:nvPr>
        </p:nvSpPr>
        <p:spPr>
          <a:xfrm>
            <a:off x="268288" y="6350000"/>
            <a:ext cx="11655425" cy="37147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graphicFrame>
        <p:nvGraphicFramePr>
          <p:cNvPr id="433" name="Google Shape;433;p41"/>
          <p:cNvGraphicFramePr/>
          <p:nvPr/>
        </p:nvGraphicFramePr>
        <p:xfrm>
          <a:off x="268287" y="1235075"/>
          <a:ext cx="3000000" cy="3000000"/>
        </p:xfrm>
        <a:graphic>
          <a:graphicData uri="http://schemas.openxmlformats.org/drawingml/2006/table">
            <a:tbl>
              <a:tblPr>
                <a:noFill/>
                <a:tableStyleId>{8E14EAA6-A7FA-4F07-AD98-4DE01F558AAD}</a:tableStyleId>
              </a:tblPr>
              <a:tblGrid>
                <a:gridCol w="2081200"/>
                <a:gridCol w="3746500"/>
                <a:gridCol w="2373325"/>
                <a:gridCol w="3454400"/>
              </a:tblGrid>
              <a:tr h="1828800">
                <a:tc>
                  <a:txBody>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4472C4"/>
                          </a:solidFill>
                          <a:latin typeface="Verdana"/>
                          <a:ea typeface="Verdana"/>
                          <a:cs typeface="Verdana"/>
                          <a:sym typeface="Verdana"/>
                        </a:rPr>
                        <a:t>1</a:t>
                      </a:r>
                      <a:endParaRPr b="0" i="0" sz="18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000" u="none" cap="none" strike="noStrike">
                        <a:solidFill>
                          <a:srgbClr val="4472C4"/>
                        </a:solidFill>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solidFill>
                            <a:srgbClr val="2E75B6"/>
                          </a:solidFill>
                          <a:latin typeface="Verdana"/>
                          <a:ea typeface="Verdana"/>
                          <a:cs typeface="Verdana"/>
                          <a:sym typeface="Verdana"/>
                        </a:rPr>
                        <a:t>The carpenter always finds wood to make furniture out of</a:t>
                      </a:r>
                      <a:r>
                        <a:rPr b="0" i="0" lang="en-US" sz="2800" u="none" cap="none" strike="noStrike">
                          <a:solidFill>
                            <a:srgbClr val="2E75B6"/>
                          </a:solidFill>
                          <a:latin typeface="Verdana"/>
                          <a:ea typeface="Verdana"/>
                          <a:cs typeface="Verdana"/>
                          <a:sym typeface="Verdana"/>
                        </a:rPr>
                        <a:t>.</a:t>
                      </a:r>
                      <a:endParaRPr b="0" i="0" sz="1800">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4472C4"/>
                          </a:solidFill>
                          <a:latin typeface="Verdana"/>
                          <a:ea typeface="Verdana"/>
                          <a:cs typeface="Verdana"/>
                          <a:sym typeface="Verdana"/>
                        </a:rPr>
                        <a:t>4</a:t>
                      </a:r>
                      <a:endParaRPr b="0" i="0" sz="18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4472C4"/>
                        </a:solidFill>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tcPr>
                </a:tc>
              </a:tr>
              <a:tr h="1828800">
                <a:tc>
                  <a:txBody>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4472C4"/>
                          </a:solidFill>
                          <a:latin typeface="Verdana"/>
                          <a:ea typeface="Verdana"/>
                          <a:cs typeface="Verdana"/>
                          <a:sym typeface="Verdana"/>
                        </a:rPr>
                        <a:t>2</a:t>
                      </a:r>
                      <a:endParaRPr b="0" i="0" sz="1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100"/>
                        <a:buFont typeface="Arial"/>
                        <a:buNone/>
                      </a:pPr>
                      <a:r>
                        <a:t/>
                      </a:r>
                      <a:endParaRPr b="0" i="0" sz="2800" u="none" cap="none" strike="noStrike">
                        <a:solidFill>
                          <a:srgbClr val="4472C4"/>
                        </a:solidFill>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4472C4"/>
                        </a:solidFill>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4472C4"/>
                          </a:solidFill>
                          <a:latin typeface="Verdana"/>
                          <a:ea typeface="Verdana"/>
                          <a:cs typeface="Verdana"/>
                          <a:sym typeface="Verdana"/>
                        </a:rPr>
                        <a:t>5</a:t>
                      </a:r>
                      <a:endParaRPr b="0" i="0" sz="18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1200" u="none" cap="none" strike="noStrike">
                        <a:solidFill>
                          <a:srgbClr val="4472C4"/>
                        </a:solidFill>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tcPr>
                </a:tc>
              </a:tr>
              <a:tr h="1828800">
                <a:tc>
                  <a:txBody>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4472C4"/>
                          </a:solidFill>
                          <a:latin typeface="Verdana"/>
                          <a:ea typeface="Verdana"/>
                          <a:cs typeface="Verdana"/>
                          <a:sym typeface="Verdana"/>
                        </a:rPr>
                        <a:t>3</a:t>
                      </a:r>
                      <a:endParaRPr b="0" i="0" sz="18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300" u="none" cap="none" strike="noStrike">
                        <a:solidFill>
                          <a:srgbClr val="4472C4"/>
                        </a:solidFill>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4472C4"/>
                        </a:solidFill>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4472C4"/>
                          </a:solidFill>
                          <a:latin typeface="Verdana"/>
                          <a:ea typeface="Verdana"/>
                          <a:cs typeface="Verdana"/>
                          <a:sym typeface="Verdana"/>
                        </a:rPr>
                        <a:t>6</a:t>
                      </a:r>
                      <a:endParaRPr b="0" i="0" sz="18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400" u="none" cap="none" strike="noStrike">
                        <a:solidFill>
                          <a:srgbClr val="4472C4"/>
                        </a:solidFill>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tcPr>
                </a:tc>
              </a:tr>
            </a:tbl>
          </a:graphicData>
        </a:graphic>
      </p:graphicFrame>
      <p:sp>
        <p:nvSpPr>
          <p:cNvPr id="434" name="Google Shape;434;p41"/>
          <p:cNvSpPr txBox="1"/>
          <p:nvPr/>
        </p:nvSpPr>
        <p:spPr>
          <a:xfrm>
            <a:off x="-239713" y="0"/>
            <a:ext cx="12431713" cy="76993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4400"/>
              <a:buFont typeface="Arial"/>
              <a:buNone/>
            </a:pPr>
            <a:r>
              <a:rPr b="1" lang="en-US" sz="3200">
                <a:solidFill>
                  <a:schemeClr val="accent5"/>
                </a:solidFill>
                <a:latin typeface="Verdana"/>
                <a:ea typeface="Verdana"/>
                <a:cs typeface="Verdana"/>
                <a:sym typeface="Verdana"/>
              </a:rPr>
              <a:t> </a:t>
            </a:r>
            <a:r>
              <a:rPr b="1" lang="en-US" sz="3200">
                <a:solidFill>
                  <a:schemeClr val="dk1"/>
                </a:solidFill>
                <a:latin typeface="Verdana"/>
                <a:ea typeface="Verdana"/>
                <a:cs typeface="Verdana"/>
                <a:sym typeface="Verdana"/>
              </a:rPr>
              <a:t> Write sentences about the pictures in the present simple tense.</a:t>
            </a:r>
            <a:endParaRPr b="1" sz="3200">
              <a:solidFill>
                <a:schemeClr val="dk1"/>
              </a:solidFill>
              <a:latin typeface="Verdana"/>
              <a:ea typeface="Verdana"/>
              <a:cs typeface="Verdana"/>
              <a:sym typeface="Verdana"/>
            </a:endParaRPr>
          </a:p>
        </p:txBody>
      </p:sp>
      <p:sp>
        <p:nvSpPr>
          <p:cNvPr id="435" name="Google Shape;435;p41"/>
          <p:cNvSpPr txBox="1"/>
          <p:nvPr/>
        </p:nvSpPr>
        <p:spPr>
          <a:xfrm>
            <a:off x="268288" y="965200"/>
            <a:ext cx="2016125" cy="369888"/>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000000"/>
              </a:buClr>
              <a:buSzPts val="1200"/>
              <a:buFont typeface="Arial"/>
              <a:buNone/>
            </a:pPr>
            <a:r>
              <a:t/>
            </a:r>
            <a:endParaRPr sz="1200">
              <a:solidFill>
                <a:schemeClr val="accent5"/>
              </a:solidFill>
              <a:latin typeface="Verdana"/>
              <a:ea typeface="Verdana"/>
              <a:cs typeface="Verdana"/>
              <a:sym typeface="Verdana"/>
            </a:endParaRPr>
          </a:p>
        </p:txBody>
      </p:sp>
      <p:sp>
        <p:nvSpPr>
          <p:cNvPr id="436" name="Google Shape;436;p41"/>
          <p:cNvSpPr txBox="1"/>
          <p:nvPr>
            <p:ph idx="11" type="ftr"/>
          </p:nvPr>
        </p:nvSpPr>
        <p:spPr>
          <a:xfrm>
            <a:off x="2441344" y="6446020"/>
            <a:ext cx="3522662" cy="26987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©2020-2023 Literacy International</a:t>
            </a:r>
            <a:endParaRPr/>
          </a:p>
        </p:txBody>
      </p:sp>
      <p:sp>
        <p:nvSpPr>
          <p:cNvPr id="437" name="Google Shape;437;p41"/>
          <p:cNvSpPr txBox="1"/>
          <p:nvPr/>
        </p:nvSpPr>
        <p:spPr>
          <a:xfrm>
            <a:off x="1576360" y="1254542"/>
            <a:ext cx="471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438" name="Google Shape;438;p41"/>
          <p:cNvSpPr txBox="1"/>
          <p:nvPr/>
        </p:nvSpPr>
        <p:spPr>
          <a:xfrm>
            <a:off x="1881913" y="2995346"/>
            <a:ext cx="471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439" name="Google Shape;439;p41"/>
          <p:cNvSpPr txBox="1"/>
          <p:nvPr/>
        </p:nvSpPr>
        <p:spPr>
          <a:xfrm>
            <a:off x="1885236" y="4878429"/>
            <a:ext cx="471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440" name="Google Shape;440;p41"/>
          <p:cNvSpPr txBox="1"/>
          <p:nvPr/>
        </p:nvSpPr>
        <p:spPr>
          <a:xfrm>
            <a:off x="8025539" y="3045010"/>
            <a:ext cx="471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441" name="Google Shape;441;p41"/>
          <p:cNvSpPr txBox="1"/>
          <p:nvPr/>
        </p:nvSpPr>
        <p:spPr>
          <a:xfrm>
            <a:off x="8010560" y="4784785"/>
            <a:ext cx="471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442" name="Google Shape;442;p41"/>
          <p:cNvSpPr txBox="1"/>
          <p:nvPr/>
        </p:nvSpPr>
        <p:spPr>
          <a:xfrm>
            <a:off x="7950878" y="1158338"/>
            <a:ext cx="471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pic>
        <p:nvPicPr>
          <p:cNvPr id="443" name="Google Shape;443;p41"/>
          <p:cNvPicPr preferRelativeResize="0"/>
          <p:nvPr/>
        </p:nvPicPr>
        <p:blipFill>
          <a:blip r:embed="rId4">
            <a:alphaModFix/>
          </a:blip>
          <a:stretch>
            <a:fillRect/>
          </a:stretch>
        </p:blipFill>
        <p:spPr>
          <a:xfrm>
            <a:off x="299950" y="1766225"/>
            <a:ext cx="2016123" cy="1075011"/>
          </a:xfrm>
          <a:prstGeom prst="rect">
            <a:avLst/>
          </a:prstGeom>
          <a:noFill/>
          <a:ln>
            <a:noFill/>
          </a:ln>
        </p:spPr>
      </p:pic>
      <p:pic>
        <p:nvPicPr>
          <p:cNvPr id="444" name="Google Shape;444;p41"/>
          <p:cNvPicPr preferRelativeResize="0"/>
          <p:nvPr/>
        </p:nvPicPr>
        <p:blipFill>
          <a:blip r:embed="rId5">
            <a:alphaModFix/>
          </a:blip>
          <a:stretch>
            <a:fillRect/>
          </a:stretch>
        </p:blipFill>
        <p:spPr>
          <a:xfrm>
            <a:off x="378415" y="3615813"/>
            <a:ext cx="1795899" cy="1204925"/>
          </a:xfrm>
          <a:prstGeom prst="rect">
            <a:avLst/>
          </a:prstGeom>
          <a:noFill/>
          <a:ln>
            <a:noFill/>
          </a:ln>
        </p:spPr>
      </p:pic>
      <p:pic>
        <p:nvPicPr>
          <p:cNvPr id="445" name="Google Shape;445;p41"/>
          <p:cNvPicPr preferRelativeResize="0"/>
          <p:nvPr/>
        </p:nvPicPr>
        <p:blipFill>
          <a:blip r:embed="rId6">
            <a:alphaModFix/>
          </a:blip>
          <a:stretch>
            <a:fillRect/>
          </a:stretch>
        </p:blipFill>
        <p:spPr>
          <a:xfrm>
            <a:off x="642223" y="5186225"/>
            <a:ext cx="1239700" cy="1441751"/>
          </a:xfrm>
          <a:prstGeom prst="rect">
            <a:avLst/>
          </a:prstGeom>
          <a:noFill/>
          <a:ln>
            <a:noFill/>
          </a:ln>
        </p:spPr>
      </p:pic>
      <p:pic>
        <p:nvPicPr>
          <p:cNvPr id="446" name="Google Shape;446;p41"/>
          <p:cNvPicPr preferRelativeResize="0"/>
          <p:nvPr/>
        </p:nvPicPr>
        <p:blipFill>
          <a:blip r:embed="rId7">
            <a:alphaModFix/>
          </a:blip>
          <a:stretch>
            <a:fillRect/>
          </a:stretch>
        </p:blipFill>
        <p:spPr>
          <a:xfrm>
            <a:off x="6572412" y="1466150"/>
            <a:ext cx="1369176" cy="1592325"/>
          </a:xfrm>
          <a:prstGeom prst="rect">
            <a:avLst/>
          </a:prstGeom>
          <a:noFill/>
          <a:ln>
            <a:noFill/>
          </a:ln>
        </p:spPr>
      </p:pic>
      <p:pic>
        <p:nvPicPr>
          <p:cNvPr id="447" name="Google Shape;447;p41"/>
          <p:cNvPicPr preferRelativeResize="0"/>
          <p:nvPr/>
        </p:nvPicPr>
        <p:blipFill>
          <a:blip r:embed="rId8">
            <a:alphaModFix/>
          </a:blip>
          <a:stretch>
            <a:fillRect/>
          </a:stretch>
        </p:blipFill>
        <p:spPr>
          <a:xfrm>
            <a:off x="6536125" y="3257401"/>
            <a:ext cx="1441751" cy="1441751"/>
          </a:xfrm>
          <a:prstGeom prst="rect">
            <a:avLst/>
          </a:prstGeom>
          <a:noFill/>
          <a:ln>
            <a:noFill/>
          </a:ln>
        </p:spPr>
      </p:pic>
      <p:pic>
        <p:nvPicPr>
          <p:cNvPr id="448" name="Google Shape;448;p41"/>
          <p:cNvPicPr preferRelativeResize="0"/>
          <p:nvPr/>
        </p:nvPicPr>
        <p:blipFill rotWithShape="1">
          <a:blip r:embed="rId9">
            <a:alphaModFix/>
          </a:blip>
          <a:srcRect b="9535" l="12425" r="12992" t="0"/>
          <a:stretch/>
        </p:blipFill>
        <p:spPr>
          <a:xfrm>
            <a:off x="6447588" y="5252732"/>
            <a:ext cx="1618826" cy="130874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5"/>
          <p:cNvSpPr txBox="1"/>
          <p:nvPr>
            <p:ph idx="12" type="sldNum"/>
          </p:nvPr>
        </p:nvSpPr>
        <p:spPr>
          <a:xfrm>
            <a:off x="8786813" y="6492875"/>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solidFill>
                  <a:schemeClr val="dk1"/>
                </a:solidFill>
              </a:rPr>
              <a:t>‹#›</a:t>
            </a:fld>
            <a:endParaRPr>
              <a:solidFill>
                <a:schemeClr val="dk1"/>
              </a:solidFill>
            </a:endParaRPr>
          </a:p>
        </p:txBody>
      </p:sp>
      <p:sp>
        <p:nvSpPr>
          <p:cNvPr id="111" name="Google Shape;111;p15"/>
          <p:cNvSpPr txBox="1"/>
          <p:nvPr>
            <p:ph idx="11" type="ftr"/>
          </p:nvPr>
        </p:nvSpPr>
        <p:spPr>
          <a:xfrm>
            <a:off x="92075" y="6515100"/>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sp>
        <p:nvSpPr>
          <p:cNvPr id="112" name="Google Shape;112;p15"/>
          <p:cNvSpPr txBox="1"/>
          <p:nvPr/>
        </p:nvSpPr>
        <p:spPr>
          <a:xfrm>
            <a:off x="0" y="0"/>
            <a:ext cx="5732400" cy="86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latin typeface="Verdana"/>
                <a:ea typeface="Verdana"/>
                <a:cs typeface="Verdana"/>
                <a:sym typeface="Verdana"/>
              </a:rPr>
              <a:t>   </a:t>
            </a:r>
            <a:endParaRPr b="1" sz="3700">
              <a:latin typeface="Verdana"/>
              <a:ea typeface="Verdana"/>
              <a:cs typeface="Verdana"/>
              <a:sym typeface="Verdana"/>
            </a:endParaRPr>
          </a:p>
        </p:txBody>
      </p:sp>
      <p:pic>
        <p:nvPicPr>
          <p:cNvPr id="113" name="Google Shape;113;p15"/>
          <p:cNvPicPr preferRelativeResize="0"/>
          <p:nvPr/>
        </p:nvPicPr>
        <p:blipFill>
          <a:blip r:embed="rId4">
            <a:alphaModFix/>
          </a:blip>
          <a:stretch>
            <a:fillRect/>
          </a:stretch>
        </p:blipFill>
        <p:spPr>
          <a:xfrm>
            <a:off x="0" y="0"/>
            <a:ext cx="6096001" cy="3437150"/>
          </a:xfrm>
          <a:prstGeom prst="rect">
            <a:avLst/>
          </a:prstGeom>
          <a:noFill/>
          <a:ln>
            <a:noFill/>
          </a:ln>
        </p:spPr>
      </p:pic>
      <p:pic>
        <p:nvPicPr>
          <p:cNvPr id="114" name="Google Shape;114;p15"/>
          <p:cNvPicPr preferRelativeResize="0"/>
          <p:nvPr/>
        </p:nvPicPr>
        <p:blipFill>
          <a:blip r:embed="rId5">
            <a:alphaModFix/>
          </a:blip>
          <a:stretch>
            <a:fillRect/>
          </a:stretch>
        </p:blipFill>
        <p:spPr>
          <a:xfrm>
            <a:off x="0" y="3428950"/>
            <a:ext cx="6096001" cy="3437200"/>
          </a:xfrm>
          <a:prstGeom prst="rect">
            <a:avLst/>
          </a:prstGeom>
          <a:noFill/>
          <a:ln>
            <a:noFill/>
          </a:ln>
        </p:spPr>
      </p:pic>
      <p:pic>
        <p:nvPicPr>
          <p:cNvPr id="115" name="Google Shape;115;p15"/>
          <p:cNvPicPr preferRelativeResize="0"/>
          <p:nvPr/>
        </p:nvPicPr>
        <p:blipFill>
          <a:blip r:embed="rId6">
            <a:alphaModFix/>
          </a:blip>
          <a:stretch>
            <a:fillRect/>
          </a:stretch>
        </p:blipFill>
        <p:spPr>
          <a:xfrm>
            <a:off x="6096000" y="3433050"/>
            <a:ext cx="6096001" cy="3437175"/>
          </a:xfrm>
          <a:prstGeom prst="rect">
            <a:avLst/>
          </a:prstGeom>
          <a:noFill/>
          <a:ln>
            <a:noFill/>
          </a:ln>
        </p:spPr>
      </p:pic>
      <p:pic>
        <p:nvPicPr>
          <p:cNvPr id="116" name="Google Shape;116;p15"/>
          <p:cNvPicPr preferRelativeResize="0"/>
          <p:nvPr/>
        </p:nvPicPr>
        <p:blipFill>
          <a:blip r:embed="rId7">
            <a:alphaModFix/>
          </a:blip>
          <a:stretch>
            <a:fillRect/>
          </a:stretch>
        </p:blipFill>
        <p:spPr>
          <a:xfrm>
            <a:off x="6096000" y="-8250"/>
            <a:ext cx="6096001" cy="3437200"/>
          </a:xfrm>
          <a:prstGeom prst="rect">
            <a:avLst/>
          </a:prstGeom>
          <a:noFill/>
          <a:ln>
            <a:noFill/>
          </a:ln>
        </p:spPr>
      </p:pic>
      <p:sp>
        <p:nvSpPr>
          <p:cNvPr id="117" name="Google Shape;117;p15"/>
          <p:cNvSpPr/>
          <p:nvPr/>
        </p:nvSpPr>
        <p:spPr>
          <a:xfrm>
            <a:off x="4206875" y="2957975"/>
            <a:ext cx="3717900" cy="867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200">
                <a:latin typeface="Verdana"/>
                <a:ea typeface="Verdana"/>
                <a:cs typeface="Verdana"/>
                <a:sym typeface="Verdana"/>
              </a:rPr>
              <a:t>What are they doing?</a:t>
            </a:r>
            <a:endParaRPr b="1" sz="2200">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53" name="Shape 453"/>
        <p:cNvGrpSpPr/>
        <p:nvPr/>
      </p:nvGrpSpPr>
      <p:grpSpPr>
        <a:xfrm>
          <a:off x="0" y="0"/>
          <a:ext cx="0" cy="0"/>
          <a:chOff x="0" y="0"/>
          <a:chExt cx="0" cy="0"/>
        </a:xfrm>
      </p:grpSpPr>
      <p:sp>
        <p:nvSpPr>
          <p:cNvPr id="454" name="Google Shape;454;p42"/>
          <p:cNvSpPr txBox="1"/>
          <p:nvPr>
            <p:ph idx="12" type="sldNum"/>
          </p:nvPr>
        </p:nvSpPr>
        <p:spPr>
          <a:xfrm>
            <a:off x="268288" y="6350000"/>
            <a:ext cx="11655300" cy="371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455" name="Google Shape;455;p42"/>
          <p:cNvSpPr txBox="1"/>
          <p:nvPr/>
        </p:nvSpPr>
        <p:spPr>
          <a:xfrm>
            <a:off x="-239713" y="0"/>
            <a:ext cx="12431700" cy="76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4400"/>
              <a:buFont typeface="Arial"/>
              <a:buNone/>
            </a:pPr>
            <a:r>
              <a:rPr b="1" lang="en-US" sz="3200">
                <a:solidFill>
                  <a:schemeClr val="accent5"/>
                </a:solidFill>
                <a:latin typeface="Verdana"/>
                <a:ea typeface="Verdana"/>
                <a:cs typeface="Verdana"/>
                <a:sym typeface="Verdana"/>
              </a:rPr>
              <a:t> </a:t>
            </a:r>
            <a:r>
              <a:rPr b="1" lang="en-US" sz="3200">
                <a:solidFill>
                  <a:schemeClr val="dk1"/>
                </a:solidFill>
                <a:latin typeface="Verdana"/>
                <a:ea typeface="Verdana"/>
                <a:cs typeface="Verdana"/>
                <a:sym typeface="Verdana"/>
              </a:rPr>
              <a:t> Write about the picture.</a:t>
            </a:r>
            <a:endParaRPr b="1" sz="3200">
              <a:solidFill>
                <a:schemeClr val="dk1"/>
              </a:solidFill>
              <a:latin typeface="Verdana"/>
              <a:ea typeface="Verdana"/>
              <a:cs typeface="Verdana"/>
              <a:sym typeface="Verdana"/>
            </a:endParaRPr>
          </a:p>
        </p:txBody>
      </p:sp>
      <p:sp>
        <p:nvSpPr>
          <p:cNvPr id="456" name="Google Shape;456;p42"/>
          <p:cNvSpPr txBox="1"/>
          <p:nvPr/>
        </p:nvSpPr>
        <p:spPr>
          <a:xfrm>
            <a:off x="268288" y="965200"/>
            <a:ext cx="2016000" cy="3693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000000"/>
              </a:buClr>
              <a:buSzPts val="1200"/>
              <a:buFont typeface="Arial"/>
              <a:buNone/>
            </a:pPr>
            <a:r>
              <a:t/>
            </a:r>
            <a:endParaRPr sz="1200">
              <a:solidFill>
                <a:schemeClr val="accent5"/>
              </a:solidFill>
              <a:latin typeface="Verdana"/>
              <a:ea typeface="Verdana"/>
              <a:cs typeface="Verdana"/>
              <a:sym typeface="Verdana"/>
            </a:endParaRPr>
          </a:p>
        </p:txBody>
      </p:sp>
      <p:sp>
        <p:nvSpPr>
          <p:cNvPr id="457" name="Google Shape;457;p42"/>
          <p:cNvSpPr txBox="1"/>
          <p:nvPr>
            <p:ph idx="11" type="ftr"/>
          </p:nvPr>
        </p:nvSpPr>
        <p:spPr>
          <a:xfrm>
            <a:off x="50994" y="6400695"/>
            <a:ext cx="3522600" cy="270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©2020-2023 Literacy International</a:t>
            </a:r>
            <a:endParaRPr/>
          </a:p>
        </p:txBody>
      </p:sp>
      <p:sp>
        <p:nvSpPr>
          <p:cNvPr id="458" name="Google Shape;458;p42"/>
          <p:cNvSpPr txBox="1"/>
          <p:nvPr/>
        </p:nvSpPr>
        <p:spPr>
          <a:xfrm>
            <a:off x="1576360" y="1254542"/>
            <a:ext cx="471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459" name="Google Shape;459;p42"/>
          <p:cNvSpPr txBox="1"/>
          <p:nvPr/>
        </p:nvSpPr>
        <p:spPr>
          <a:xfrm>
            <a:off x="1881913" y="2995346"/>
            <a:ext cx="471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460" name="Google Shape;460;p42"/>
          <p:cNvSpPr txBox="1"/>
          <p:nvPr/>
        </p:nvSpPr>
        <p:spPr>
          <a:xfrm>
            <a:off x="1885236" y="4878429"/>
            <a:ext cx="471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461" name="Google Shape;461;p42"/>
          <p:cNvSpPr txBox="1"/>
          <p:nvPr/>
        </p:nvSpPr>
        <p:spPr>
          <a:xfrm>
            <a:off x="8025539" y="3045010"/>
            <a:ext cx="471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462" name="Google Shape;462;p42"/>
          <p:cNvSpPr txBox="1"/>
          <p:nvPr/>
        </p:nvSpPr>
        <p:spPr>
          <a:xfrm>
            <a:off x="8010560" y="4784785"/>
            <a:ext cx="471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463" name="Google Shape;463;p42"/>
          <p:cNvSpPr txBox="1"/>
          <p:nvPr/>
        </p:nvSpPr>
        <p:spPr>
          <a:xfrm>
            <a:off x="7950878" y="1158338"/>
            <a:ext cx="471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pic>
        <p:nvPicPr>
          <p:cNvPr id="464" name="Google Shape;464;p42"/>
          <p:cNvPicPr preferRelativeResize="0"/>
          <p:nvPr/>
        </p:nvPicPr>
        <p:blipFill>
          <a:blip r:embed="rId4">
            <a:alphaModFix/>
          </a:blip>
          <a:stretch>
            <a:fillRect/>
          </a:stretch>
        </p:blipFill>
        <p:spPr>
          <a:xfrm>
            <a:off x="51007" y="1799852"/>
            <a:ext cx="5701120" cy="3774125"/>
          </a:xfrm>
          <a:prstGeom prst="rect">
            <a:avLst/>
          </a:prstGeom>
          <a:noFill/>
          <a:ln>
            <a:noFill/>
          </a:ln>
        </p:spPr>
      </p:pic>
      <p:sp>
        <p:nvSpPr>
          <p:cNvPr id="465" name="Google Shape;465;p42"/>
          <p:cNvSpPr txBox="1"/>
          <p:nvPr/>
        </p:nvSpPr>
        <p:spPr>
          <a:xfrm>
            <a:off x="6125250" y="1158350"/>
            <a:ext cx="5971800" cy="52812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rgbClr val="0070C0"/>
              </a:buClr>
              <a:buSzPts val="2600"/>
              <a:buFont typeface="Verdana"/>
              <a:buAutoNum type="arabicPeriod"/>
            </a:pPr>
            <a:r>
              <a:rPr lang="en-US" sz="2600">
                <a:solidFill>
                  <a:srgbClr val="0070C0"/>
                </a:solidFill>
                <a:latin typeface="Verdana"/>
                <a:ea typeface="Verdana"/>
                <a:cs typeface="Verdana"/>
                <a:sym typeface="Verdana"/>
              </a:rPr>
              <a:t>Utensils are lying on the table.</a:t>
            </a:r>
            <a:endParaRPr sz="2600">
              <a:solidFill>
                <a:srgbClr val="0070C0"/>
              </a:solidFill>
              <a:latin typeface="Verdana"/>
              <a:ea typeface="Verdana"/>
              <a:cs typeface="Verdana"/>
              <a:sym typeface="Verdana"/>
            </a:endParaRPr>
          </a:p>
          <a:p>
            <a:pPr indent="0" lvl="0" marL="457200" rtl="0" algn="l">
              <a:spcBef>
                <a:spcPts val="0"/>
              </a:spcBef>
              <a:spcAft>
                <a:spcPts val="0"/>
              </a:spcAft>
              <a:buNone/>
            </a:pPr>
            <a:r>
              <a:t/>
            </a:r>
            <a:endParaRPr sz="2600">
              <a:solidFill>
                <a:srgbClr val="0070C0"/>
              </a:solidFill>
              <a:latin typeface="Verdana"/>
              <a:ea typeface="Verdana"/>
              <a:cs typeface="Verdana"/>
              <a:sym typeface="Verdana"/>
            </a:endParaRPr>
          </a:p>
          <a:p>
            <a:pPr indent="-393700" lvl="0" marL="457200" marR="0" rtl="0" algn="l">
              <a:lnSpc>
                <a:spcPct val="100000"/>
              </a:lnSpc>
              <a:spcBef>
                <a:spcPts val="0"/>
              </a:spcBef>
              <a:spcAft>
                <a:spcPts val="0"/>
              </a:spcAft>
              <a:buClr>
                <a:srgbClr val="0070C0"/>
              </a:buClr>
              <a:buSzPts val="2600"/>
              <a:buFont typeface="Verdana"/>
              <a:buAutoNum type="arabicPeriod"/>
            </a:pPr>
            <a:r>
              <a:t/>
            </a:r>
            <a:endParaRPr sz="2600">
              <a:solidFill>
                <a:srgbClr val="0070C0"/>
              </a:solidFill>
              <a:latin typeface="Verdana"/>
              <a:ea typeface="Verdana"/>
              <a:cs typeface="Verdana"/>
              <a:sym typeface="Verdana"/>
            </a:endParaRPr>
          </a:p>
          <a:p>
            <a:pPr indent="0" lvl="0" marL="457200" marR="0" rtl="0" algn="l">
              <a:lnSpc>
                <a:spcPct val="100000"/>
              </a:lnSpc>
              <a:spcBef>
                <a:spcPts val="0"/>
              </a:spcBef>
              <a:spcAft>
                <a:spcPts val="0"/>
              </a:spcAft>
              <a:buNone/>
            </a:pPr>
            <a:r>
              <a:t/>
            </a:r>
            <a:endParaRPr sz="2600">
              <a:solidFill>
                <a:srgbClr val="0070C0"/>
              </a:solidFill>
              <a:latin typeface="Verdana"/>
              <a:ea typeface="Verdana"/>
              <a:cs typeface="Verdana"/>
              <a:sym typeface="Verdana"/>
            </a:endParaRPr>
          </a:p>
          <a:p>
            <a:pPr indent="-393700" lvl="0" marL="457200" marR="0" rtl="0" algn="l">
              <a:lnSpc>
                <a:spcPct val="100000"/>
              </a:lnSpc>
              <a:spcBef>
                <a:spcPts val="0"/>
              </a:spcBef>
              <a:spcAft>
                <a:spcPts val="0"/>
              </a:spcAft>
              <a:buClr>
                <a:srgbClr val="0070C0"/>
              </a:buClr>
              <a:buSzPts val="2600"/>
              <a:buFont typeface="Verdana"/>
              <a:buAutoNum type="arabicPeriod"/>
            </a:pPr>
            <a:r>
              <a:t/>
            </a:r>
            <a:endParaRPr sz="2600">
              <a:solidFill>
                <a:srgbClr val="0070C0"/>
              </a:solidFill>
              <a:latin typeface="Verdana"/>
              <a:ea typeface="Verdana"/>
              <a:cs typeface="Verdana"/>
              <a:sym typeface="Verdana"/>
            </a:endParaRPr>
          </a:p>
          <a:p>
            <a:pPr indent="0" lvl="0" marL="457200" marR="0" rtl="0" algn="l">
              <a:lnSpc>
                <a:spcPct val="100000"/>
              </a:lnSpc>
              <a:spcBef>
                <a:spcPts val="0"/>
              </a:spcBef>
              <a:spcAft>
                <a:spcPts val="0"/>
              </a:spcAft>
              <a:buNone/>
            </a:pPr>
            <a:r>
              <a:t/>
            </a:r>
            <a:endParaRPr sz="2600">
              <a:solidFill>
                <a:srgbClr val="0070C0"/>
              </a:solidFill>
              <a:latin typeface="Verdana"/>
              <a:ea typeface="Verdana"/>
              <a:cs typeface="Verdana"/>
              <a:sym typeface="Verdana"/>
            </a:endParaRPr>
          </a:p>
          <a:p>
            <a:pPr indent="-393700" lvl="0" marL="457200" marR="0" rtl="0" algn="l">
              <a:lnSpc>
                <a:spcPct val="100000"/>
              </a:lnSpc>
              <a:spcBef>
                <a:spcPts val="0"/>
              </a:spcBef>
              <a:spcAft>
                <a:spcPts val="0"/>
              </a:spcAft>
              <a:buClr>
                <a:srgbClr val="0070C0"/>
              </a:buClr>
              <a:buSzPts val="2600"/>
              <a:buFont typeface="Verdana"/>
              <a:buAutoNum type="arabicPeriod"/>
            </a:pPr>
            <a:r>
              <a:t/>
            </a:r>
            <a:endParaRPr sz="2600">
              <a:solidFill>
                <a:srgbClr val="0070C0"/>
              </a:solidFill>
              <a:latin typeface="Verdana"/>
              <a:ea typeface="Verdana"/>
              <a:cs typeface="Verdana"/>
              <a:sym typeface="Verdana"/>
            </a:endParaRPr>
          </a:p>
          <a:p>
            <a:pPr indent="0" lvl="0" marL="457200" marR="0" rtl="0" algn="l">
              <a:lnSpc>
                <a:spcPct val="100000"/>
              </a:lnSpc>
              <a:spcBef>
                <a:spcPts val="0"/>
              </a:spcBef>
              <a:spcAft>
                <a:spcPts val="0"/>
              </a:spcAft>
              <a:buNone/>
            </a:pPr>
            <a:r>
              <a:t/>
            </a:r>
            <a:endParaRPr sz="2600">
              <a:solidFill>
                <a:srgbClr val="0070C0"/>
              </a:solidFill>
              <a:latin typeface="Verdana"/>
              <a:ea typeface="Verdana"/>
              <a:cs typeface="Verdana"/>
              <a:sym typeface="Verdana"/>
            </a:endParaRPr>
          </a:p>
          <a:p>
            <a:pPr indent="-393700" lvl="0" marL="457200" marR="0" rtl="0" algn="l">
              <a:lnSpc>
                <a:spcPct val="100000"/>
              </a:lnSpc>
              <a:spcBef>
                <a:spcPts val="0"/>
              </a:spcBef>
              <a:spcAft>
                <a:spcPts val="0"/>
              </a:spcAft>
              <a:buClr>
                <a:srgbClr val="0070C0"/>
              </a:buClr>
              <a:buSzPts val="2600"/>
              <a:buFont typeface="Verdana"/>
              <a:buAutoNum type="arabicPeriod"/>
            </a:pPr>
            <a:r>
              <a:rPr lang="en-US" sz="2600">
                <a:solidFill>
                  <a:srgbClr val="0070C0"/>
                </a:solidFill>
                <a:latin typeface="Verdana"/>
                <a:ea typeface="Verdana"/>
                <a:cs typeface="Verdana"/>
                <a:sym typeface="Verdana"/>
              </a:rPr>
              <a:t> </a:t>
            </a:r>
            <a:endParaRPr sz="2600">
              <a:solidFill>
                <a:srgbClr val="0070C0"/>
              </a:solidFill>
              <a:latin typeface="Verdana"/>
              <a:ea typeface="Verdana"/>
              <a:cs typeface="Verdana"/>
              <a:sym typeface="Verdana"/>
            </a:endParaRPr>
          </a:p>
          <a:p>
            <a:pPr indent="0" lvl="0" marL="457200" marR="0" rtl="0" algn="l">
              <a:lnSpc>
                <a:spcPct val="100000"/>
              </a:lnSpc>
              <a:spcBef>
                <a:spcPts val="0"/>
              </a:spcBef>
              <a:spcAft>
                <a:spcPts val="0"/>
              </a:spcAft>
              <a:buNone/>
            </a:pPr>
            <a:r>
              <a:t/>
            </a:r>
            <a:endParaRPr sz="2600">
              <a:solidFill>
                <a:srgbClr val="0070C0"/>
              </a:solidFill>
              <a:latin typeface="Verdana"/>
              <a:ea typeface="Verdana"/>
              <a:cs typeface="Verdana"/>
              <a:sym typeface="Verdana"/>
            </a:endParaRPr>
          </a:p>
          <a:p>
            <a:pPr indent="-393700" lvl="0" marL="457200" marR="0" rtl="0" algn="l">
              <a:lnSpc>
                <a:spcPct val="100000"/>
              </a:lnSpc>
              <a:spcBef>
                <a:spcPts val="0"/>
              </a:spcBef>
              <a:spcAft>
                <a:spcPts val="0"/>
              </a:spcAft>
              <a:buClr>
                <a:srgbClr val="0070C0"/>
              </a:buClr>
              <a:buSzPts val="2600"/>
              <a:buFont typeface="Verdana"/>
              <a:buAutoNum type="arabicPeriod"/>
            </a:pPr>
            <a:r>
              <a:t/>
            </a:r>
            <a:endParaRPr sz="2600">
              <a:solidFill>
                <a:srgbClr val="0070C0"/>
              </a:solidFill>
              <a:latin typeface="Verdana"/>
              <a:ea typeface="Verdana"/>
              <a:cs typeface="Verdana"/>
              <a:sym typeface="Verdana"/>
            </a:endParaRPr>
          </a:p>
          <a:p>
            <a:pPr indent="0" lvl="0" marL="457200" marR="0" rtl="0" algn="l">
              <a:lnSpc>
                <a:spcPct val="100000"/>
              </a:lnSpc>
              <a:spcBef>
                <a:spcPts val="0"/>
              </a:spcBef>
              <a:spcAft>
                <a:spcPts val="0"/>
              </a:spcAft>
              <a:buNone/>
            </a:pPr>
            <a:r>
              <a:t/>
            </a:r>
            <a:endParaRPr sz="2600">
              <a:solidFill>
                <a:srgbClr val="0070C0"/>
              </a:solidFill>
              <a:latin typeface="Verdana"/>
              <a:ea typeface="Verdana"/>
              <a:cs typeface="Verdana"/>
              <a:sym typeface="Verdana"/>
            </a:endParaRPr>
          </a:p>
          <a:p>
            <a:pPr indent="-393700" lvl="0" marL="457200" marR="0" rtl="0" algn="l">
              <a:lnSpc>
                <a:spcPct val="100000"/>
              </a:lnSpc>
              <a:spcBef>
                <a:spcPts val="0"/>
              </a:spcBef>
              <a:spcAft>
                <a:spcPts val="0"/>
              </a:spcAft>
              <a:buClr>
                <a:srgbClr val="0070C0"/>
              </a:buClr>
              <a:buSzPts val="2600"/>
              <a:buFont typeface="Verdana"/>
              <a:buAutoNum type="arabicPeriod"/>
            </a:pPr>
            <a:r>
              <a:t/>
            </a:r>
            <a:endParaRPr sz="2600">
              <a:solidFill>
                <a:srgbClr val="0070C0"/>
              </a:solidFill>
              <a:latin typeface="Verdana"/>
              <a:ea typeface="Verdana"/>
              <a:cs typeface="Verdana"/>
              <a:sym typeface="Verdana"/>
            </a:endParaRPr>
          </a:p>
          <a:p>
            <a:pPr indent="0" lvl="0" marL="457200" marR="0" rtl="0" algn="l">
              <a:lnSpc>
                <a:spcPct val="100000"/>
              </a:lnSpc>
              <a:spcBef>
                <a:spcPts val="0"/>
              </a:spcBef>
              <a:spcAft>
                <a:spcPts val="0"/>
              </a:spcAft>
              <a:buNone/>
            </a:pPr>
            <a:r>
              <a:t/>
            </a:r>
            <a:endParaRPr sz="2600">
              <a:solidFill>
                <a:srgbClr val="0070C0"/>
              </a:solidFill>
              <a:latin typeface="Verdana"/>
              <a:ea typeface="Verdana"/>
              <a:cs typeface="Verdana"/>
              <a:sym typeface="Verdana"/>
            </a:endParaRPr>
          </a:p>
          <a:p>
            <a:pPr indent="0" lvl="0" marL="0" rtl="0" algn="l">
              <a:spcBef>
                <a:spcPts val="0"/>
              </a:spcBef>
              <a:spcAft>
                <a:spcPts val="0"/>
              </a:spcAft>
              <a:buNone/>
            </a:pPr>
            <a:r>
              <a:t/>
            </a:r>
            <a:endParaRPr sz="3500">
              <a:solidFill>
                <a:schemeClr val="dk1"/>
              </a:solidFill>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70" name="Shape 470"/>
        <p:cNvGrpSpPr/>
        <p:nvPr/>
      </p:nvGrpSpPr>
      <p:grpSpPr>
        <a:xfrm>
          <a:off x="0" y="0"/>
          <a:ext cx="0" cy="0"/>
          <a:chOff x="0" y="0"/>
          <a:chExt cx="0" cy="0"/>
        </a:xfrm>
      </p:grpSpPr>
      <p:sp>
        <p:nvSpPr>
          <p:cNvPr id="471" name="Google Shape;471;p43"/>
          <p:cNvSpPr txBox="1"/>
          <p:nvPr>
            <p:ph type="title"/>
          </p:nvPr>
        </p:nvSpPr>
        <p:spPr>
          <a:xfrm>
            <a:off x="2898169" y="0"/>
            <a:ext cx="929383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72C4"/>
              </a:buClr>
              <a:buSzPts val="1200"/>
              <a:buFont typeface="Calibri"/>
              <a:buNone/>
            </a:pPr>
            <a:r>
              <a:rPr lang="en-US"/>
              <a:t>3. With a partner, describe items or    people that you associate with. </a:t>
            </a:r>
            <a:endParaRPr/>
          </a:p>
        </p:txBody>
      </p:sp>
      <p:sp>
        <p:nvSpPr>
          <p:cNvPr id="472" name="Google Shape;472;p43"/>
          <p:cNvSpPr txBox="1"/>
          <p:nvPr/>
        </p:nvSpPr>
        <p:spPr>
          <a:xfrm>
            <a:off x="2898175" y="1159225"/>
            <a:ext cx="9164400" cy="60030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How many items in your house are made of leather?</a:t>
            </a:r>
            <a:endParaRPr/>
          </a:p>
          <a:p>
            <a:pPr indent="-342900" lvl="0" marL="342900" marR="0" rtl="0" algn="l">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Are you going to show us what your house looks like</a:t>
            </a:r>
            <a:r>
              <a:rPr lang="en-US" sz="2400">
                <a:solidFill>
                  <a:schemeClr val="dk1"/>
                </a:solidFill>
                <a:latin typeface="Verdana"/>
                <a:ea typeface="Verdana"/>
                <a:cs typeface="Verdana"/>
                <a:sym typeface="Verdana"/>
              </a:rPr>
              <a:t>?</a:t>
            </a:r>
            <a:endParaRPr/>
          </a:p>
          <a:p>
            <a:pPr indent="-342900" lvl="0" marL="342900" marR="0" rtl="0" algn="l">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Are you interested in me describing what my house </a:t>
            </a:r>
            <a:r>
              <a:rPr lang="en-US" sz="2400">
                <a:solidFill>
                  <a:schemeClr val="dk1"/>
                </a:solidFill>
                <a:latin typeface="Verdana"/>
                <a:ea typeface="Verdana"/>
                <a:cs typeface="Verdana"/>
                <a:sym typeface="Verdana"/>
              </a:rPr>
              <a:t>looks like</a:t>
            </a:r>
            <a:r>
              <a:rPr lang="en-US" sz="2400">
                <a:solidFill>
                  <a:schemeClr val="dk1"/>
                </a:solidFill>
                <a:latin typeface="Verdana"/>
                <a:ea typeface="Verdana"/>
                <a:cs typeface="Verdana"/>
                <a:sym typeface="Verdana"/>
              </a:rPr>
              <a:t>?</a:t>
            </a:r>
            <a:endParaRPr/>
          </a:p>
          <a:p>
            <a:pPr indent="-342900" lvl="0" marL="342900" marR="0" rtl="0" algn="l">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What is the color of your favorite clothing</a:t>
            </a:r>
            <a:r>
              <a:rPr lang="en-US" sz="2400">
                <a:solidFill>
                  <a:schemeClr val="dk1"/>
                </a:solidFill>
                <a:latin typeface="Verdana"/>
                <a:ea typeface="Verdana"/>
                <a:cs typeface="Verdana"/>
                <a:sym typeface="Verdana"/>
              </a:rPr>
              <a:t>?</a:t>
            </a:r>
            <a:endParaRPr/>
          </a:p>
          <a:p>
            <a:pPr indent="-342900" lvl="0" marL="342900" marR="0" rtl="0" algn="l">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Can you start describing your favorite meal to me</a:t>
            </a:r>
            <a:r>
              <a:rPr lang="en-US" sz="2400">
                <a:solidFill>
                  <a:schemeClr val="dk1"/>
                </a:solidFill>
                <a:latin typeface="Verdana"/>
                <a:ea typeface="Verdana"/>
                <a:cs typeface="Verdana"/>
                <a:sym typeface="Verdana"/>
              </a:rPr>
              <a:t>?</a:t>
            </a:r>
            <a:endParaRPr/>
          </a:p>
          <a:p>
            <a:pPr indent="-342900" lvl="0" marL="342900" marR="0" rtl="0" algn="l">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What is your family like</a:t>
            </a:r>
            <a:r>
              <a:rPr lang="en-US" sz="2400">
                <a:solidFill>
                  <a:schemeClr val="dk1"/>
                </a:solidFill>
                <a:latin typeface="Verdana"/>
                <a:ea typeface="Verdana"/>
                <a:cs typeface="Verdana"/>
                <a:sym typeface="Verdana"/>
              </a:rPr>
              <a:t>?</a:t>
            </a:r>
            <a:endParaRPr/>
          </a:p>
          <a:p>
            <a:pPr indent="-342900" lvl="0" marL="342900" marR="0" rtl="0" algn="l">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What would be your family’s favorite thing about you?</a:t>
            </a:r>
            <a:endParaRPr/>
          </a:p>
          <a:p>
            <a:pPr indent="-342900" lvl="0" marL="342900" marR="0" rtl="0" algn="l">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 								</a:t>
            </a:r>
            <a:endParaRPr/>
          </a:p>
          <a:p>
            <a:pPr indent="-342900" lvl="0" marL="342900" marR="0" rtl="0" algn="l">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	</a:t>
            </a:r>
            <a:endParaRPr sz="2400">
              <a:solidFill>
                <a:schemeClr val="dk1"/>
              </a:solidFill>
              <a:latin typeface="Verdana"/>
              <a:ea typeface="Verdana"/>
              <a:cs typeface="Verdana"/>
              <a:sym typeface="Verdana"/>
            </a:endParaRPr>
          </a:p>
          <a:p>
            <a:pPr indent="0" lvl="0" marL="457200" marR="0" rtl="0" algn="l">
              <a:lnSpc>
                <a:spcPct val="150000"/>
              </a:lnSpc>
              <a:spcBef>
                <a:spcPts val="0"/>
              </a:spcBef>
              <a:spcAft>
                <a:spcPts val="0"/>
              </a:spcAft>
              <a:buNone/>
            </a:pPr>
            <a:r>
              <a:rPr lang="en-US" sz="2400">
                <a:solidFill>
                  <a:schemeClr val="dk1"/>
                </a:solidFill>
                <a:latin typeface="Verdana"/>
                <a:ea typeface="Verdana"/>
                <a:cs typeface="Verdana"/>
                <a:sym typeface="Verdana"/>
              </a:rPr>
              <a:t>	</a:t>
            </a:r>
            <a:endParaRPr/>
          </a:p>
        </p:txBody>
      </p:sp>
      <p:sp>
        <p:nvSpPr>
          <p:cNvPr id="473" name="Google Shape;473;p43"/>
          <p:cNvSpPr txBox="1"/>
          <p:nvPr>
            <p:ph idx="11" type="ftr"/>
          </p:nvPr>
        </p:nvSpPr>
        <p:spPr>
          <a:xfrm>
            <a:off x="1639585" y="6529658"/>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©2020-2024 Literacy International</a:t>
            </a:r>
            <a:endParaRPr/>
          </a:p>
        </p:txBody>
      </p:sp>
      <p:sp>
        <p:nvSpPr>
          <p:cNvPr id="474" name="Google Shape;474;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chemeClr val="dk1"/>
                </a:solidFill>
              </a:rPr>
              <a:t>‹#›</a:t>
            </a:fld>
            <a:endParaRPr>
              <a:solidFill>
                <a:schemeClr val="dk1"/>
              </a:solidFill>
            </a:endParaRPr>
          </a:p>
        </p:txBody>
      </p:sp>
      <p:graphicFrame>
        <p:nvGraphicFramePr>
          <p:cNvPr id="475" name="Google Shape;475;p43"/>
          <p:cNvGraphicFramePr/>
          <p:nvPr/>
        </p:nvGraphicFramePr>
        <p:xfrm>
          <a:off x="3416384" y="5504587"/>
          <a:ext cx="3000000" cy="3000000"/>
        </p:xfrm>
        <a:graphic>
          <a:graphicData uri="http://schemas.openxmlformats.org/drawingml/2006/table">
            <a:tbl>
              <a:tblPr bandRow="1" firstRow="1">
                <a:noFill/>
                <a:tableStyleId>{0CE2B1D0-519F-43DA-AB70-0D636B9914FA}</a:tableStyleId>
              </a:tblPr>
              <a:tblGrid>
                <a:gridCol w="8128000"/>
              </a:tblGrid>
              <a:tr h="2637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4E74A3"/>
                      </a:solidFill>
                      <a:prstDash val="solid"/>
                      <a:round/>
                      <a:headEnd len="sm" w="sm" type="none"/>
                      <a:tailEnd len="sm" w="sm" type="none"/>
                    </a:lnB>
                  </a:tcPr>
                </a:tc>
              </a:tr>
              <a:tr h="37085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4E74A3"/>
                      </a:solidFill>
                      <a:prstDash val="solid"/>
                      <a:round/>
                      <a:headEnd len="sm" w="sm" type="none"/>
                      <a:tailEnd len="sm" w="sm" type="none"/>
                    </a:lnT>
                    <a:lnB cap="flat" cmpd="sng" w="12700">
                      <a:solidFill>
                        <a:srgbClr val="4E74A3"/>
                      </a:solidFill>
                      <a:prstDash val="solid"/>
                      <a:round/>
                      <a:headEnd len="sm" w="sm" type="none"/>
                      <a:tailEnd len="sm" w="sm" type="none"/>
                    </a:lnB>
                  </a:tcPr>
                </a:tc>
              </a:tr>
            </a:tbl>
          </a:graphicData>
        </a:graphic>
      </p:graphicFrame>
      <p:pic>
        <p:nvPicPr>
          <p:cNvPr id="476" name="Google Shape;476;p43"/>
          <p:cNvPicPr preferRelativeResize="0"/>
          <p:nvPr/>
        </p:nvPicPr>
        <p:blipFill rotWithShape="1">
          <a:blip r:embed="rId4">
            <a:alphaModFix/>
          </a:blip>
          <a:srcRect b="0" l="0" r="5347" t="0"/>
          <a:stretch/>
        </p:blipFill>
        <p:spPr>
          <a:xfrm>
            <a:off x="0" y="0"/>
            <a:ext cx="2743199" cy="2611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82" name="Shape 482"/>
        <p:cNvGrpSpPr/>
        <p:nvPr/>
      </p:nvGrpSpPr>
      <p:grpSpPr>
        <a:xfrm>
          <a:off x="0" y="0"/>
          <a:ext cx="0" cy="0"/>
          <a:chOff x="0" y="0"/>
          <a:chExt cx="0" cy="0"/>
        </a:xfrm>
      </p:grpSpPr>
      <p:sp>
        <p:nvSpPr>
          <p:cNvPr id="483" name="Google Shape;483;p44"/>
          <p:cNvSpPr txBox="1"/>
          <p:nvPr/>
        </p:nvSpPr>
        <p:spPr>
          <a:xfrm>
            <a:off x="-511200" y="41862"/>
            <a:ext cx="13214400" cy="1528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4400"/>
              <a:buFont typeface="Arial"/>
              <a:buNone/>
            </a:pPr>
            <a:r>
              <a:rPr b="1" lang="en-US" sz="3200">
                <a:solidFill>
                  <a:srgbClr val="4472C4"/>
                </a:solidFill>
                <a:latin typeface="Verdana"/>
                <a:ea typeface="Verdana"/>
                <a:cs typeface="Verdana"/>
                <a:sym typeface="Verdana"/>
              </a:rPr>
              <a:t>4. </a:t>
            </a:r>
            <a:r>
              <a:rPr b="1" lang="en-US" sz="3200">
                <a:solidFill>
                  <a:schemeClr val="dk1"/>
                </a:solidFill>
                <a:latin typeface="Verdana"/>
                <a:ea typeface="Verdana"/>
                <a:cs typeface="Verdana"/>
                <a:sym typeface="Verdana"/>
              </a:rPr>
              <a:t>Say and write the words in the correct columns.         </a:t>
            </a:r>
            <a:endParaRPr b="1" sz="3200">
              <a:solidFill>
                <a:schemeClr val="dk1"/>
              </a:solidFill>
              <a:latin typeface="Verdana"/>
              <a:ea typeface="Verdana"/>
              <a:cs typeface="Verdana"/>
              <a:sym typeface="Verdana"/>
            </a:endParaRPr>
          </a:p>
        </p:txBody>
      </p:sp>
      <p:sp>
        <p:nvSpPr>
          <p:cNvPr id="484" name="Google Shape;484;p44"/>
          <p:cNvSpPr txBox="1"/>
          <p:nvPr>
            <p:ph idx="12" type="sldNum"/>
          </p:nvPr>
        </p:nvSpPr>
        <p:spPr>
          <a:xfrm>
            <a:off x="8628063" y="635476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graphicFrame>
        <p:nvGraphicFramePr>
          <p:cNvPr id="485" name="Google Shape;485;p44"/>
          <p:cNvGraphicFramePr/>
          <p:nvPr/>
        </p:nvGraphicFramePr>
        <p:xfrm>
          <a:off x="318413" y="1418250"/>
          <a:ext cx="3000000" cy="3000000"/>
        </p:xfrm>
        <a:graphic>
          <a:graphicData uri="http://schemas.openxmlformats.org/drawingml/2006/table">
            <a:tbl>
              <a:tblPr>
                <a:noFill/>
                <a:tableStyleId>{8E14EAA6-A7FA-4F07-AD98-4DE01F558AAD}</a:tableStyleId>
              </a:tblPr>
              <a:tblGrid>
                <a:gridCol w="1445075"/>
                <a:gridCol w="1445075"/>
                <a:gridCol w="1445075"/>
              </a:tblGrid>
              <a:tr h="82620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God</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box</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of</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2620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ox</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own</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love</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2620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chose</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touch</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lot</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2620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above</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on</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Joseph</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2620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so</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go</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hug</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2620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must</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not</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old</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486" name="Google Shape;486;p44"/>
          <p:cNvGraphicFramePr/>
          <p:nvPr/>
        </p:nvGraphicFramePr>
        <p:xfrm>
          <a:off x="5713763" y="881675"/>
          <a:ext cx="3000000" cy="3000000"/>
        </p:xfrm>
        <a:graphic>
          <a:graphicData uri="http://schemas.openxmlformats.org/drawingml/2006/table">
            <a:tbl>
              <a:tblPr>
                <a:noFill/>
                <a:tableStyleId>{8E14EAA6-A7FA-4F07-AD98-4DE01F558AAD}</a:tableStyleId>
              </a:tblPr>
              <a:tblGrid>
                <a:gridCol w="1761700"/>
                <a:gridCol w="2061900"/>
                <a:gridCol w="1943900"/>
              </a:tblGrid>
              <a:tr h="671525">
                <a:tc>
                  <a:txBody>
                    <a:bodyPr/>
                    <a:lstStyle/>
                    <a:p>
                      <a:pPr indent="0" lvl="0" marL="0" marR="0" rtl="0" algn="ctr">
                        <a:lnSpc>
                          <a:spcPct val="100000"/>
                        </a:lnSpc>
                        <a:spcBef>
                          <a:spcPts val="0"/>
                        </a:spcBef>
                        <a:spcAft>
                          <a:spcPts val="0"/>
                        </a:spcAft>
                        <a:buClr>
                          <a:srgbClr val="000000"/>
                        </a:buClr>
                        <a:buSzPts val="2800"/>
                        <a:buFont typeface="Arial"/>
                        <a:buNone/>
                      </a:pPr>
                      <a:r>
                        <a:rPr i="0" lang="en-US" sz="2800" u="none" cap="none" strike="noStrike">
                          <a:solidFill>
                            <a:srgbClr val="000000"/>
                          </a:solidFill>
                          <a:latin typeface="Verdana"/>
                          <a:ea typeface="Verdana"/>
                          <a:cs typeface="Verdana"/>
                          <a:sym typeface="Verdana"/>
                        </a:rPr>
                        <a:t>/u/</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i="0" lang="en-US" sz="2800" u="none" cap="none" strike="noStrike">
                          <a:solidFill>
                            <a:srgbClr val="000000"/>
                          </a:solidFill>
                          <a:latin typeface="Verdana"/>
                          <a:ea typeface="Verdana"/>
                          <a:cs typeface="Verdana"/>
                          <a:sym typeface="Verdana"/>
                        </a:rPr>
                        <a:t>/o/</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None/>
                      </a:pPr>
                      <a:r>
                        <a:rPr lang="en-US" sz="2800">
                          <a:latin typeface="Verdana"/>
                          <a:ea typeface="Verdana"/>
                          <a:cs typeface="Verdana"/>
                          <a:sym typeface="Verdana"/>
                        </a:rPr>
                        <a:t>/</a:t>
                      </a:r>
                      <a:r>
                        <a:rPr lang="en-US" sz="2800">
                          <a:solidFill>
                            <a:srgbClr val="1E1E1E"/>
                          </a:solidFill>
                          <a:latin typeface="Verdana"/>
                          <a:ea typeface="Verdana"/>
                          <a:cs typeface="Verdana"/>
                          <a:sym typeface="Verdana"/>
                        </a:rPr>
                        <a:t>ō</a:t>
                      </a:r>
                      <a:r>
                        <a:rPr lang="en-US" sz="2800">
                          <a:latin typeface="Verdana"/>
                          <a:ea typeface="Verdana"/>
                          <a:cs typeface="Verdana"/>
                          <a:sym typeface="Verdana"/>
                        </a:rPr>
                        <a:t>/</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rgbClr val="C9DAF8"/>
                    </a:solidFill>
                  </a:tcPr>
                </a:tc>
              </a:tr>
              <a:tr h="84615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love</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     </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rgbClr val="9E9E9E"/>
                      </a:solidFill>
                      <a:prstDash val="solid"/>
                      <a:round/>
                      <a:headEnd len="sm" w="sm" type="none"/>
                      <a:tailEnd len="sm" w="sm" type="none"/>
                    </a:lnB>
                  </a:tcPr>
                </a:tc>
              </a:tr>
              <a:tr h="846150">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46150">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46150">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46150">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46150">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487" name="Google Shape;487;p44"/>
          <p:cNvSpPr txBox="1"/>
          <p:nvPr>
            <p:ph idx="11" type="ftr"/>
          </p:nvPr>
        </p:nvSpPr>
        <p:spPr>
          <a:xfrm>
            <a:off x="428625" y="6527800"/>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93" name="Shape 493"/>
        <p:cNvGrpSpPr/>
        <p:nvPr/>
      </p:nvGrpSpPr>
      <p:grpSpPr>
        <a:xfrm>
          <a:off x="0" y="0"/>
          <a:ext cx="0" cy="0"/>
          <a:chOff x="0" y="0"/>
          <a:chExt cx="0" cy="0"/>
        </a:xfrm>
      </p:grpSpPr>
      <p:sp>
        <p:nvSpPr>
          <p:cNvPr id="494" name="Google Shape;494;p45"/>
          <p:cNvSpPr txBox="1"/>
          <p:nvPr/>
        </p:nvSpPr>
        <p:spPr>
          <a:xfrm>
            <a:off x="664029" y="0"/>
            <a:ext cx="11527971" cy="217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1" i="0" lang="en-US" sz="3200" u="none" cap="none" strike="noStrike">
                <a:solidFill>
                  <a:srgbClr val="4E74A3"/>
                </a:solidFill>
                <a:latin typeface="Verdana"/>
                <a:ea typeface="Verdana"/>
                <a:cs typeface="Verdana"/>
                <a:sym typeface="Verdana"/>
              </a:rPr>
              <a:t>5. </a:t>
            </a:r>
            <a:r>
              <a:rPr b="1" i="0" lang="en-US" sz="3200" u="none" cap="none" strike="noStrike">
                <a:solidFill>
                  <a:srgbClr val="000000"/>
                </a:solidFill>
                <a:latin typeface="Verdana"/>
                <a:ea typeface="Verdana"/>
                <a:cs typeface="Verdana"/>
                <a:sym typeface="Verdana"/>
              </a:rPr>
              <a:t>Write about Luke 2:</a:t>
            </a:r>
            <a:r>
              <a:rPr b="1" lang="en-US" sz="3200">
                <a:latin typeface="Verdana"/>
                <a:ea typeface="Verdana"/>
                <a:cs typeface="Verdana"/>
                <a:sym typeface="Verdana"/>
              </a:rPr>
              <a:t>1-21</a:t>
            </a:r>
            <a:r>
              <a:rPr b="1" i="0" lang="en-US" sz="3200" u="none" cap="none" strike="noStrike">
                <a:solidFill>
                  <a:srgbClr val="000000"/>
                </a:solidFill>
                <a:latin typeface="Verdana"/>
                <a:ea typeface="Verdana"/>
                <a:cs typeface="Verdana"/>
                <a:sym typeface="Verdana"/>
              </a:rPr>
              <a:t> in your own words. Use </a:t>
            </a:r>
            <a:r>
              <a:rPr b="1" lang="en-US" sz="3200">
                <a:solidFill>
                  <a:schemeClr val="dk1"/>
                </a:solidFill>
                <a:latin typeface="Verdana"/>
                <a:ea typeface="Verdana"/>
                <a:cs typeface="Verdana"/>
                <a:sym typeface="Verdana"/>
              </a:rPr>
              <a:t>at least five of the vocabulary words.</a:t>
            </a:r>
            <a:endParaRPr b="1" i="0" sz="3200" u="none" cap="none" strike="noStrike">
              <a:solidFill>
                <a:schemeClr val="dk1"/>
              </a:solidFill>
              <a:latin typeface="Verdana"/>
              <a:ea typeface="Verdana"/>
              <a:cs typeface="Verdana"/>
              <a:sym typeface="Verdana"/>
            </a:endParaRPr>
          </a:p>
        </p:txBody>
      </p:sp>
      <p:sp>
        <p:nvSpPr>
          <p:cNvPr id="495" name="Google Shape;495;p45"/>
          <p:cNvSpPr txBox="1"/>
          <p:nvPr>
            <p:ph idx="12" type="sldNum"/>
          </p:nvPr>
        </p:nvSpPr>
        <p:spPr>
          <a:xfrm>
            <a:off x="8624213" y="643196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Verdana"/>
              <a:buNone/>
            </a:pPr>
            <a:fld id="{00000000-1234-1234-1234-123412341234}" type="slidenum">
              <a:rPr lang="en-US">
                <a:solidFill>
                  <a:schemeClr val="dk1"/>
                </a:solidFill>
              </a:rPr>
              <a:t>‹#›</a:t>
            </a:fld>
            <a:endParaRPr>
              <a:solidFill>
                <a:schemeClr val="dk1"/>
              </a:solidFill>
            </a:endParaRPr>
          </a:p>
        </p:txBody>
      </p:sp>
      <p:sp>
        <p:nvSpPr>
          <p:cNvPr id="496" name="Google Shape;496;p45"/>
          <p:cNvSpPr txBox="1"/>
          <p:nvPr/>
        </p:nvSpPr>
        <p:spPr>
          <a:xfrm>
            <a:off x="266080" y="6431960"/>
            <a:ext cx="4114800" cy="365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888888"/>
                </a:solidFill>
                <a:latin typeface="Verdana"/>
                <a:ea typeface="Verdana"/>
                <a:cs typeface="Verdana"/>
                <a:sym typeface="Verdana"/>
              </a:rPr>
              <a:t>©2021-2024 Literacy International</a:t>
            </a:r>
            <a:endParaRPr/>
          </a:p>
        </p:txBody>
      </p:sp>
      <p:graphicFrame>
        <p:nvGraphicFramePr>
          <p:cNvPr id="497" name="Google Shape;497;p45"/>
          <p:cNvGraphicFramePr/>
          <p:nvPr/>
        </p:nvGraphicFramePr>
        <p:xfrm>
          <a:off x="553410" y="1443790"/>
          <a:ext cx="3000000" cy="3000000"/>
        </p:xfrm>
        <a:graphic>
          <a:graphicData uri="http://schemas.openxmlformats.org/drawingml/2006/table">
            <a:tbl>
              <a:tblPr bandRow="1" firstRow="1">
                <a:noFill/>
                <a:tableStyleId>{BC94A661-8BFD-4C52-8671-F98A8EB25ACD}</a:tableStyleId>
              </a:tblPr>
              <a:tblGrid>
                <a:gridCol w="11085175"/>
              </a:tblGrid>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562225">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03" name="Shape 503"/>
        <p:cNvGrpSpPr/>
        <p:nvPr/>
      </p:nvGrpSpPr>
      <p:grpSpPr>
        <a:xfrm>
          <a:off x="0" y="0"/>
          <a:ext cx="0" cy="0"/>
          <a:chOff x="0" y="0"/>
          <a:chExt cx="0" cy="0"/>
        </a:xfrm>
      </p:grpSpPr>
      <p:sp>
        <p:nvSpPr>
          <p:cNvPr id="504" name="Google Shape;504;p46"/>
          <p:cNvSpPr/>
          <p:nvPr/>
        </p:nvSpPr>
        <p:spPr>
          <a:xfrm>
            <a:off x="1488020" y="5139786"/>
            <a:ext cx="10369200" cy="12531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u="sng">
              <a:solidFill>
                <a:srgbClr val="4472C4"/>
              </a:solidFill>
              <a:latin typeface="Verdana"/>
              <a:ea typeface="Verdana"/>
              <a:cs typeface="Verdana"/>
              <a:sym typeface="Verdana"/>
            </a:endParaRPr>
          </a:p>
          <a:p>
            <a:pPr indent="0" lvl="0" marL="0" marR="0" rtl="0" algn="l">
              <a:spcBef>
                <a:spcPts val="0"/>
              </a:spcBef>
              <a:spcAft>
                <a:spcPts val="0"/>
              </a:spcAft>
              <a:buNone/>
            </a:pPr>
            <a:r>
              <a:rPr lang="en-US" sz="2800">
                <a:solidFill>
                  <a:schemeClr val="dk1"/>
                </a:solidFill>
                <a:latin typeface="Verdana"/>
                <a:ea typeface="Verdana"/>
                <a:cs typeface="Verdana"/>
                <a:sym typeface="Verdana"/>
              </a:rPr>
              <a:t>Read the next lesson’s Bible verses: </a:t>
            </a:r>
            <a:r>
              <a:rPr lang="en-US" sz="2800" u="sng">
                <a:solidFill>
                  <a:schemeClr val="hlink"/>
                </a:solidFill>
                <a:latin typeface="Verdana"/>
                <a:ea typeface="Verdana"/>
                <a:cs typeface="Verdana"/>
                <a:sym typeface="Verdana"/>
                <a:hlinkClick r:id="rId4"/>
              </a:rPr>
              <a:t>Luke 2:22-38</a:t>
            </a:r>
            <a:r>
              <a:rPr b="0" i="0" lang="en-US" sz="2800" u="none" cap="none" strike="noStrike">
                <a:solidFill>
                  <a:srgbClr val="4E74A3"/>
                </a:solidFill>
                <a:latin typeface="Verdana"/>
                <a:ea typeface="Verdana"/>
                <a:cs typeface="Verdana"/>
                <a:sym typeface="Verdana"/>
              </a:rPr>
              <a:t> </a:t>
            </a:r>
            <a:r>
              <a:rPr b="0" i="0" lang="en-US" sz="2800" u="none" cap="none" strike="noStrike">
                <a:solidFill>
                  <a:srgbClr val="000000"/>
                </a:solidFill>
                <a:latin typeface="Verdana"/>
                <a:ea typeface="Verdana"/>
                <a:cs typeface="Verdana"/>
                <a:sym typeface="Verdana"/>
              </a:rPr>
              <a:t>in your language.</a:t>
            </a:r>
            <a:endParaRPr sz="2800" u="sng">
              <a:solidFill>
                <a:schemeClr val="accent5"/>
              </a:solidFill>
              <a:highlight>
                <a:srgbClr val="FFFFFF"/>
              </a:highlight>
              <a:latin typeface="Verdana"/>
              <a:ea typeface="Verdana"/>
              <a:cs typeface="Verdana"/>
              <a:sym typeface="Verdana"/>
            </a:endParaRPr>
          </a:p>
          <a:p>
            <a:pPr indent="0" lvl="0" marL="0" marR="0" rtl="0" algn="l">
              <a:spcBef>
                <a:spcPts val="0"/>
              </a:spcBef>
              <a:spcAft>
                <a:spcPts val="0"/>
              </a:spcAft>
              <a:buNone/>
            </a:pPr>
            <a:r>
              <a:t/>
            </a:r>
            <a:endParaRPr sz="3600">
              <a:solidFill>
                <a:srgbClr val="000000"/>
              </a:solidFill>
              <a:latin typeface="Verdana"/>
              <a:ea typeface="Verdana"/>
              <a:cs typeface="Verdana"/>
              <a:sym typeface="Verdana"/>
            </a:endParaRPr>
          </a:p>
        </p:txBody>
      </p:sp>
      <p:sp>
        <p:nvSpPr>
          <p:cNvPr id="505" name="Google Shape;505;p46"/>
          <p:cNvSpPr txBox="1"/>
          <p:nvPr/>
        </p:nvSpPr>
        <p:spPr>
          <a:xfrm>
            <a:off x="135924" y="0"/>
            <a:ext cx="11721296" cy="14398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4400"/>
              <a:buFont typeface="Arial"/>
              <a:buNone/>
            </a:pPr>
            <a:r>
              <a:rPr b="1" lang="en-US" sz="3200">
                <a:solidFill>
                  <a:srgbClr val="4472C4"/>
                </a:solidFill>
                <a:latin typeface="Verdana"/>
                <a:ea typeface="Verdana"/>
                <a:cs typeface="Verdana"/>
                <a:sym typeface="Verdana"/>
              </a:rPr>
              <a:t>6. </a:t>
            </a:r>
            <a:r>
              <a:rPr b="1" lang="en-US" sz="3200">
                <a:solidFill>
                  <a:schemeClr val="dk1"/>
                </a:solidFill>
                <a:latin typeface="Verdana"/>
                <a:ea typeface="Verdana"/>
                <a:cs typeface="Verdana"/>
                <a:sym typeface="Verdana"/>
              </a:rPr>
              <a:t>Choose 1 verse to memorize and write it here. Then read the next verses in your language. </a:t>
            </a:r>
            <a:endParaRPr b="1" sz="3200">
              <a:solidFill>
                <a:schemeClr val="dk1"/>
              </a:solidFill>
              <a:latin typeface="Verdana"/>
              <a:ea typeface="Verdana"/>
              <a:cs typeface="Verdana"/>
              <a:sym typeface="Verdana"/>
            </a:endParaRPr>
          </a:p>
        </p:txBody>
      </p:sp>
      <p:sp>
        <p:nvSpPr>
          <p:cNvPr id="506" name="Google Shape;506;p46"/>
          <p:cNvSpPr txBox="1"/>
          <p:nvPr>
            <p:ph idx="12" type="sldNum"/>
          </p:nvPr>
        </p:nvSpPr>
        <p:spPr>
          <a:xfrm>
            <a:off x="869315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507" name="Google Shape;507;p46"/>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sp>
        <p:nvSpPr>
          <p:cNvPr id="508" name="Google Shape;508;p46"/>
          <p:cNvSpPr txBox="1"/>
          <p:nvPr/>
        </p:nvSpPr>
        <p:spPr>
          <a:xfrm>
            <a:off x="691991" y="5347564"/>
            <a:ext cx="522288" cy="522288"/>
          </a:xfrm>
          <a:prstGeom prst="rect">
            <a:avLst/>
          </a:prstGeom>
          <a:noFill/>
          <a:ln cap="flat" cmpd="sng" w="381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2800"/>
              <a:buFont typeface="Arial"/>
              <a:buNone/>
            </a:pPr>
            <a:r>
              <a:t/>
            </a:r>
            <a:endParaRPr sz="1800">
              <a:solidFill>
                <a:schemeClr val="dk1"/>
              </a:solidFill>
              <a:latin typeface="Verdana"/>
              <a:ea typeface="Verdana"/>
              <a:cs typeface="Verdana"/>
              <a:sym typeface="Verdana"/>
            </a:endParaRPr>
          </a:p>
        </p:txBody>
      </p:sp>
      <p:graphicFrame>
        <p:nvGraphicFramePr>
          <p:cNvPr id="509" name="Google Shape;509;p46"/>
          <p:cNvGraphicFramePr/>
          <p:nvPr/>
        </p:nvGraphicFramePr>
        <p:xfrm>
          <a:off x="553410" y="1404692"/>
          <a:ext cx="3000000" cy="3000000"/>
        </p:xfrm>
        <a:graphic>
          <a:graphicData uri="http://schemas.openxmlformats.org/drawingml/2006/table">
            <a:tbl>
              <a:tblPr bandRow="1" firstRow="1">
                <a:noFill/>
                <a:tableStyleId>{BC94A661-8BFD-4C52-8671-F98A8EB25ACD}</a:tableStyleId>
              </a:tblPr>
              <a:tblGrid>
                <a:gridCol w="11085175"/>
              </a:tblGrid>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562225">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15" name="Shape 515"/>
        <p:cNvGrpSpPr/>
        <p:nvPr/>
      </p:nvGrpSpPr>
      <p:grpSpPr>
        <a:xfrm>
          <a:off x="0" y="0"/>
          <a:ext cx="0" cy="0"/>
          <a:chOff x="0" y="0"/>
          <a:chExt cx="0" cy="0"/>
        </a:xfrm>
      </p:grpSpPr>
      <p:sp>
        <p:nvSpPr>
          <p:cNvPr id="516" name="Google Shape;516;p47"/>
          <p:cNvSpPr txBox="1"/>
          <p:nvPr/>
        </p:nvSpPr>
        <p:spPr>
          <a:xfrm>
            <a:off x="352425" y="104775"/>
            <a:ext cx="12047538" cy="7683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200">
                <a:solidFill>
                  <a:srgbClr val="4472C4"/>
                </a:solidFill>
                <a:latin typeface="Verdana"/>
                <a:ea typeface="Verdana"/>
                <a:cs typeface="Verdana"/>
                <a:sym typeface="Verdana"/>
              </a:rPr>
              <a:t>7A.</a:t>
            </a:r>
            <a:r>
              <a:rPr b="1" lang="en-US" sz="3200">
                <a:solidFill>
                  <a:srgbClr val="000000"/>
                </a:solidFill>
                <a:latin typeface="Verdana"/>
                <a:ea typeface="Verdana"/>
                <a:cs typeface="Verdana"/>
                <a:sym typeface="Verdana"/>
              </a:rPr>
              <a:t> </a:t>
            </a:r>
            <a:r>
              <a:rPr b="1" lang="en-US" sz="3200">
                <a:solidFill>
                  <a:schemeClr val="dk1"/>
                </a:solidFill>
                <a:latin typeface="Verdana"/>
                <a:ea typeface="Verdana"/>
                <a:cs typeface="Verdana"/>
                <a:sym typeface="Verdana"/>
              </a:rPr>
              <a:t>Read the personal narrative of someone describing a time they wish they could go back to. </a:t>
            </a:r>
            <a:endParaRPr/>
          </a:p>
          <a:p>
            <a:pPr indent="0" lvl="0" marL="0" marR="0" rtl="0" algn="l">
              <a:spcBef>
                <a:spcPts val="0"/>
              </a:spcBef>
              <a:spcAft>
                <a:spcPts val="0"/>
              </a:spcAft>
              <a:buClr>
                <a:srgbClr val="000000"/>
              </a:buClr>
              <a:buSzPts val="4400"/>
              <a:buFont typeface="Arial"/>
              <a:buNone/>
            </a:pPr>
            <a:r>
              <a:t/>
            </a:r>
            <a:endParaRPr sz="1800">
              <a:solidFill>
                <a:schemeClr val="dk1"/>
              </a:solidFill>
              <a:latin typeface="Verdana"/>
              <a:ea typeface="Verdana"/>
              <a:cs typeface="Verdana"/>
              <a:sym typeface="Verdana"/>
            </a:endParaRPr>
          </a:p>
        </p:txBody>
      </p:sp>
      <p:sp>
        <p:nvSpPr>
          <p:cNvPr id="517" name="Google Shape;517;p47"/>
          <p:cNvSpPr txBox="1"/>
          <p:nvPr>
            <p:ph idx="12" type="sldNum"/>
          </p:nvPr>
        </p:nvSpPr>
        <p:spPr>
          <a:xfrm>
            <a:off x="8658225" y="6427788"/>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518" name="Google Shape;518;p47"/>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©2020-2023 Literacy International</a:t>
            </a:r>
            <a:endParaRPr/>
          </a:p>
        </p:txBody>
      </p:sp>
      <p:sp>
        <p:nvSpPr>
          <p:cNvPr id="519" name="Google Shape;519;p47"/>
          <p:cNvSpPr txBox="1"/>
          <p:nvPr/>
        </p:nvSpPr>
        <p:spPr>
          <a:xfrm>
            <a:off x="352425" y="1208613"/>
            <a:ext cx="10544400" cy="48837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solidFill>
                  <a:schemeClr val="dk1"/>
                </a:solidFill>
                <a:latin typeface="Verdana"/>
                <a:ea typeface="Verdana"/>
                <a:cs typeface="Verdana"/>
                <a:sym typeface="Verdana"/>
              </a:rPr>
              <a:t>Are there moments you want to relive? We usually focus on the present, but we are focusing now on a time we would like to go back to. I often hope I can relive the time I spent with my family, but at this moment, I am hoping I can specifically reimagine my first Christmas. Let me tell you about this time in my past I wish to always remember.  </a:t>
            </a:r>
            <a:endParaRPr sz="23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300">
                <a:solidFill>
                  <a:schemeClr val="dk1"/>
                </a:solidFill>
                <a:latin typeface="Calibri"/>
                <a:ea typeface="Calibri"/>
                <a:cs typeface="Calibri"/>
                <a:sym typeface="Calibri"/>
              </a:rPr>
              <a:t> </a:t>
            </a:r>
            <a:endParaRPr sz="2300">
              <a:solidFill>
                <a:schemeClr val="dk1"/>
              </a:solidFill>
              <a:latin typeface="Calibri"/>
              <a:ea typeface="Calibri"/>
              <a:cs typeface="Calibri"/>
              <a:sym typeface="Calibri"/>
            </a:endParaRPr>
          </a:p>
          <a:p>
            <a:pPr indent="0" lvl="0" marL="0" rtl="0" algn="l">
              <a:lnSpc>
                <a:spcPct val="115000"/>
              </a:lnSpc>
              <a:spcBef>
                <a:spcPts val="800"/>
              </a:spcBef>
              <a:spcAft>
                <a:spcPts val="0"/>
              </a:spcAft>
              <a:buClr>
                <a:schemeClr val="dk1"/>
              </a:buClr>
              <a:buSzPts val="1100"/>
              <a:buFont typeface="Arial"/>
              <a:buNone/>
            </a:pPr>
            <a:r>
              <a:rPr lang="en-US" sz="2300">
                <a:solidFill>
                  <a:schemeClr val="dk1"/>
                </a:solidFill>
                <a:latin typeface="Verdana"/>
                <a:ea typeface="Verdana"/>
                <a:cs typeface="Verdana"/>
                <a:sym typeface="Verdana"/>
              </a:rPr>
              <a:t>I usually think every Christmas is special, but I am thinking now about my favorite one. My favorite Christmas was my first. We would gather around the table and eat a delicious turkey along with a sweet apple pie. After we were filled with food, we went and opened presents together that we bought for each other weeks in advance. This was fun, but my best memory was what we did after presents.</a:t>
            </a:r>
            <a:r>
              <a:rPr lang="en-US" sz="2200">
                <a:solidFill>
                  <a:schemeClr val="dk1"/>
                </a:solidFill>
                <a:latin typeface="Verdana"/>
                <a:ea typeface="Verdana"/>
                <a:cs typeface="Verdana"/>
                <a:sym typeface="Verdana"/>
              </a:rPr>
              <a:t> </a:t>
            </a:r>
            <a:endParaRPr sz="2200">
              <a:solidFill>
                <a:schemeClr val="dk1"/>
              </a:solidFill>
              <a:latin typeface="Verdana"/>
              <a:ea typeface="Verdana"/>
              <a:cs typeface="Verdana"/>
              <a:sym typeface="Verdana"/>
            </a:endParaRPr>
          </a:p>
          <a:p>
            <a:pPr indent="0" lvl="0" marL="0" rtl="0" algn="l">
              <a:spcBef>
                <a:spcPts val="800"/>
              </a:spcBef>
              <a:spcAft>
                <a:spcPts val="0"/>
              </a:spcAft>
              <a:buNone/>
            </a:pPr>
            <a:r>
              <a:t/>
            </a:r>
            <a:endParaRPr sz="2400">
              <a:solidFill>
                <a:schemeClr val="dk1"/>
              </a:solidFill>
              <a:latin typeface="Verdana"/>
              <a:ea typeface="Verdana"/>
              <a:cs typeface="Verdana"/>
              <a:sym typeface="Verdan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25" name="Shape 525"/>
        <p:cNvGrpSpPr/>
        <p:nvPr/>
      </p:nvGrpSpPr>
      <p:grpSpPr>
        <a:xfrm>
          <a:off x="0" y="0"/>
          <a:ext cx="0" cy="0"/>
          <a:chOff x="0" y="0"/>
          <a:chExt cx="0" cy="0"/>
        </a:xfrm>
      </p:grpSpPr>
      <p:sp>
        <p:nvSpPr>
          <p:cNvPr id="526" name="Google Shape;526;p48"/>
          <p:cNvSpPr txBox="1"/>
          <p:nvPr/>
        </p:nvSpPr>
        <p:spPr>
          <a:xfrm>
            <a:off x="352425" y="104775"/>
            <a:ext cx="12047538" cy="7683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200">
                <a:solidFill>
                  <a:srgbClr val="4472C4"/>
                </a:solidFill>
                <a:latin typeface="Verdana"/>
                <a:ea typeface="Verdana"/>
                <a:cs typeface="Verdana"/>
                <a:sym typeface="Verdana"/>
              </a:rPr>
              <a:t>7B.</a:t>
            </a:r>
            <a:r>
              <a:rPr b="1" lang="en-US" sz="3200">
                <a:solidFill>
                  <a:srgbClr val="000000"/>
                </a:solidFill>
                <a:latin typeface="Verdana"/>
                <a:ea typeface="Verdana"/>
                <a:cs typeface="Verdana"/>
                <a:sym typeface="Verdana"/>
              </a:rPr>
              <a:t> </a:t>
            </a:r>
            <a:r>
              <a:rPr b="1" lang="en-US" sz="3200">
                <a:solidFill>
                  <a:schemeClr val="dk1"/>
                </a:solidFill>
                <a:latin typeface="Verdana"/>
                <a:ea typeface="Verdana"/>
                <a:cs typeface="Verdana"/>
                <a:sym typeface="Verdana"/>
              </a:rPr>
              <a:t>Continue the personal narrative.</a:t>
            </a:r>
            <a:endParaRPr/>
          </a:p>
          <a:p>
            <a:pPr indent="0" lvl="0" marL="0" marR="0" rtl="0" algn="l">
              <a:spcBef>
                <a:spcPts val="0"/>
              </a:spcBef>
              <a:spcAft>
                <a:spcPts val="0"/>
              </a:spcAft>
              <a:buClr>
                <a:srgbClr val="000000"/>
              </a:buClr>
              <a:buSzPts val="4400"/>
              <a:buFont typeface="Arial"/>
              <a:buNone/>
            </a:pPr>
            <a:r>
              <a:t/>
            </a:r>
            <a:endParaRPr sz="3200">
              <a:solidFill>
                <a:schemeClr val="dk1"/>
              </a:solidFill>
              <a:latin typeface="Verdana"/>
              <a:ea typeface="Verdana"/>
              <a:cs typeface="Verdana"/>
              <a:sym typeface="Verdana"/>
            </a:endParaRPr>
          </a:p>
        </p:txBody>
      </p:sp>
      <p:sp>
        <p:nvSpPr>
          <p:cNvPr id="527" name="Google Shape;527;p48"/>
          <p:cNvSpPr txBox="1"/>
          <p:nvPr>
            <p:ph idx="12" type="sldNum"/>
          </p:nvPr>
        </p:nvSpPr>
        <p:spPr>
          <a:xfrm>
            <a:off x="8658225" y="6427788"/>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528" name="Google Shape;528;p48"/>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©2020-2023 Literacy International</a:t>
            </a:r>
            <a:endParaRPr/>
          </a:p>
        </p:txBody>
      </p:sp>
      <p:sp>
        <p:nvSpPr>
          <p:cNvPr id="529" name="Google Shape;529;p48"/>
          <p:cNvSpPr txBox="1"/>
          <p:nvPr/>
        </p:nvSpPr>
        <p:spPr>
          <a:xfrm>
            <a:off x="352425" y="873125"/>
            <a:ext cx="10038600" cy="55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1"/>
                </a:solidFill>
                <a:latin typeface="Verdana"/>
                <a:ea typeface="Verdana"/>
                <a:cs typeface="Verdana"/>
                <a:sym typeface="Verdana"/>
              </a:rPr>
              <a:t>After we opened up presents, we sat and listened to my Grandpa read about Christ’s birth in Luke. We learned how a God, who was Creator of all things, came as a humble baby born in a feeding box. It always made me feel good to hear how God was able to send His Son for my salvation. </a:t>
            </a:r>
            <a:endParaRPr sz="2400">
              <a:solidFill>
                <a:schemeClr val="dk1"/>
              </a:solidFill>
              <a:latin typeface="Verdana"/>
              <a:ea typeface="Verdana"/>
              <a:cs typeface="Verdana"/>
              <a:sym typeface="Verdana"/>
            </a:endParaRPr>
          </a:p>
        </p:txBody>
      </p:sp>
      <p:sp>
        <p:nvSpPr>
          <p:cNvPr id="530" name="Google Shape;530;p48"/>
          <p:cNvSpPr txBox="1"/>
          <p:nvPr/>
        </p:nvSpPr>
        <p:spPr>
          <a:xfrm>
            <a:off x="4450775" y="3948550"/>
            <a:ext cx="5888100" cy="24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Verdana"/>
              <a:ea typeface="Verdana"/>
              <a:cs typeface="Verdana"/>
              <a:sym typeface="Verdana"/>
            </a:endParaRPr>
          </a:p>
        </p:txBody>
      </p:sp>
      <p:pic>
        <p:nvPicPr>
          <p:cNvPr id="531" name="Google Shape;531;p48"/>
          <p:cNvPicPr preferRelativeResize="0"/>
          <p:nvPr/>
        </p:nvPicPr>
        <p:blipFill>
          <a:blip r:embed="rId4">
            <a:alphaModFix/>
          </a:blip>
          <a:stretch>
            <a:fillRect/>
          </a:stretch>
        </p:blipFill>
        <p:spPr>
          <a:xfrm>
            <a:off x="3530050" y="3009250"/>
            <a:ext cx="5131899" cy="34185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37" name="Shape 537"/>
        <p:cNvGrpSpPr/>
        <p:nvPr/>
      </p:nvGrpSpPr>
      <p:grpSpPr>
        <a:xfrm>
          <a:off x="0" y="0"/>
          <a:ext cx="0" cy="0"/>
          <a:chOff x="0" y="0"/>
          <a:chExt cx="0" cy="0"/>
        </a:xfrm>
      </p:grpSpPr>
      <p:sp>
        <p:nvSpPr>
          <p:cNvPr id="538" name="Google Shape;538;p49"/>
          <p:cNvSpPr txBox="1"/>
          <p:nvPr/>
        </p:nvSpPr>
        <p:spPr>
          <a:xfrm>
            <a:off x="352425" y="104775"/>
            <a:ext cx="11534775" cy="7683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4400"/>
              <a:buFont typeface="Arial"/>
              <a:buNone/>
            </a:pPr>
            <a:r>
              <a:rPr b="1" lang="en-US" sz="3200">
                <a:solidFill>
                  <a:srgbClr val="4E74A3"/>
                </a:solidFill>
                <a:latin typeface="Verdana"/>
                <a:ea typeface="Verdana"/>
                <a:cs typeface="Verdana"/>
                <a:sym typeface="Verdana"/>
              </a:rPr>
              <a:t>7C. </a:t>
            </a:r>
            <a:r>
              <a:rPr b="1" lang="en-US" sz="2800">
                <a:solidFill>
                  <a:schemeClr val="dk1"/>
                </a:solidFill>
                <a:latin typeface="Verdana"/>
                <a:ea typeface="Verdana"/>
                <a:cs typeface="Verdana"/>
                <a:sym typeface="Verdana"/>
              </a:rPr>
              <a:t>Answer the questions about the personal narrative</a:t>
            </a:r>
            <a:r>
              <a:rPr lang="en-US" sz="4000">
                <a:solidFill>
                  <a:schemeClr val="dk1"/>
                </a:solidFill>
                <a:latin typeface="Verdana"/>
                <a:ea typeface="Verdana"/>
                <a:cs typeface="Verdana"/>
                <a:sym typeface="Verdana"/>
              </a:rPr>
              <a:t>.</a:t>
            </a:r>
            <a:endParaRPr sz="4000">
              <a:solidFill>
                <a:srgbClr val="000000"/>
              </a:solidFill>
              <a:latin typeface="Verdana"/>
              <a:ea typeface="Verdana"/>
              <a:cs typeface="Verdana"/>
              <a:sym typeface="Verdana"/>
            </a:endParaRPr>
          </a:p>
          <a:p>
            <a:pPr indent="0" lvl="0" marL="0" marR="0" rtl="0" algn="l">
              <a:spcBef>
                <a:spcPts val="0"/>
              </a:spcBef>
              <a:spcAft>
                <a:spcPts val="0"/>
              </a:spcAft>
              <a:buClr>
                <a:srgbClr val="000000"/>
              </a:buClr>
              <a:buSzPts val="4400"/>
              <a:buFont typeface="Arial"/>
              <a:buNone/>
            </a:pPr>
            <a:r>
              <a:t/>
            </a:r>
            <a:endParaRPr sz="4400">
              <a:solidFill>
                <a:schemeClr val="dk1"/>
              </a:solidFill>
              <a:latin typeface="Verdana"/>
              <a:ea typeface="Verdana"/>
              <a:cs typeface="Verdana"/>
              <a:sym typeface="Verdana"/>
            </a:endParaRPr>
          </a:p>
          <a:p>
            <a:pPr indent="0" lvl="0" marL="0" marR="0" rtl="0" algn="l">
              <a:spcBef>
                <a:spcPts val="0"/>
              </a:spcBef>
              <a:spcAft>
                <a:spcPts val="0"/>
              </a:spcAft>
              <a:buClr>
                <a:srgbClr val="000000"/>
              </a:buClr>
              <a:buSzPts val="4400"/>
              <a:buFont typeface="Arial"/>
              <a:buNone/>
            </a:pPr>
            <a:r>
              <a:t/>
            </a:r>
            <a:endParaRPr sz="1800">
              <a:solidFill>
                <a:schemeClr val="dk1"/>
              </a:solidFill>
              <a:latin typeface="Verdana"/>
              <a:ea typeface="Verdana"/>
              <a:cs typeface="Verdana"/>
              <a:sym typeface="Verdana"/>
            </a:endParaRPr>
          </a:p>
        </p:txBody>
      </p:sp>
      <p:sp>
        <p:nvSpPr>
          <p:cNvPr id="539" name="Google Shape;539;p49"/>
          <p:cNvSpPr txBox="1"/>
          <p:nvPr/>
        </p:nvSpPr>
        <p:spPr>
          <a:xfrm>
            <a:off x="439738" y="1181100"/>
            <a:ext cx="11447462" cy="52117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2800"/>
              <a:buFont typeface="Arial"/>
              <a:buNone/>
            </a:pPr>
            <a:r>
              <a:rPr lang="en-US" sz="2800">
                <a:solidFill>
                  <a:srgbClr val="000000"/>
                </a:solidFill>
                <a:latin typeface="Verdana"/>
                <a:ea typeface="Verdana"/>
                <a:cs typeface="Verdana"/>
                <a:sym typeface="Verdana"/>
              </a:rPr>
              <a:t>A. What </a:t>
            </a:r>
            <a:r>
              <a:rPr lang="en-US" sz="2800">
                <a:latin typeface="Verdana"/>
                <a:ea typeface="Verdana"/>
                <a:cs typeface="Verdana"/>
                <a:sym typeface="Verdana"/>
              </a:rPr>
              <a:t>time did the person speaking want to go back to</a:t>
            </a:r>
            <a:r>
              <a:rPr lang="en-US" sz="2800">
                <a:solidFill>
                  <a:srgbClr val="000000"/>
                </a:solidFill>
                <a:latin typeface="Verdana"/>
                <a:ea typeface="Verdana"/>
                <a:cs typeface="Verdana"/>
                <a:sym typeface="Verdana"/>
              </a:rPr>
              <a:t>? </a:t>
            </a:r>
            <a:endParaRPr sz="1400">
              <a:solidFill>
                <a:srgbClr val="000000"/>
              </a:solidFill>
              <a:latin typeface="Verdana"/>
              <a:ea typeface="Verdana"/>
              <a:cs typeface="Verdana"/>
              <a:sym typeface="Verdana"/>
            </a:endParaRPr>
          </a:p>
          <a:p>
            <a:pPr indent="0" lvl="0" marL="0" marR="0" rtl="0" algn="l">
              <a:spcBef>
                <a:spcPts val="2400"/>
              </a:spcBef>
              <a:spcAft>
                <a:spcPts val="0"/>
              </a:spcAft>
              <a:buClr>
                <a:srgbClr val="000000"/>
              </a:buClr>
              <a:buSzPts val="2800"/>
              <a:buFont typeface="Arial"/>
              <a:buNone/>
            </a:pPr>
            <a:r>
              <a:rPr lang="en-US" sz="2800">
                <a:solidFill>
                  <a:srgbClr val="000000"/>
                </a:solidFill>
                <a:latin typeface="Verdana"/>
                <a:ea typeface="Verdana"/>
                <a:cs typeface="Verdana"/>
                <a:sym typeface="Verdana"/>
              </a:rPr>
              <a:t>B. </a:t>
            </a:r>
            <a:r>
              <a:rPr lang="en-US" sz="2800">
                <a:latin typeface="Verdana"/>
                <a:ea typeface="Verdana"/>
                <a:cs typeface="Verdana"/>
                <a:sym typeface="Verdana"/>
              </a:rPr>
              <a:t>How did the speaker describe the food</a:t>
            </a:r>
            <a:r>
              <a:rPr lang="en-US" sz="2800">
                <a:solidFill>
                  <a:srgbClr val="000000"/>
                </a:solidFill>
                <a:latin typeface="Verdana"/>
                <a:ea typeface="Verdana"/>
                <a:cs typeface="Verdana"/>
                <a:sym typeface="Verdana"/>
              </a:rPr>
              <a:t>?</a:t>
            </a:r>
            <a:endParaRPr sz="1800">
              <a:solidFill>
                <a:schemeClr val="dk1"/>
              </a:solidFill>
              <a:latin typeface="Verdana"/>
              <a:ea typeface="Verdana"/>
              <a:cs typeface="Verdana"/>
              <a:sym typeface="Verdana"/>
            </a:endParaRPr>
          </a:p>
          <a:p>
            <a:pPr indent="0" lvl="0" marL="0" marR="0" rtl="0" algn="l">
              <a:spcBef>
                <a:spcPts val="2400"/>
              </a:spcBef>
              <a:spcAft>
                <a:spcPts val="0"/>
              </a:spcAft>
              <a:buClr>
                <a:srgbClr val="000000"/>
              </a:buClr>
              <a:buSzPts val="2800"/>
              <a:buFont typeface="Arial"/>
              <a:buNone/>
            </a:pPr>
            <a:r>
              <a:rPr lang="en-US" sz="2800">
                <a:solidFill>
                  <a:srgbClr val="000000"/>
                </a:solidFill>
                <a:latin typeface="Verdana"/>
                <a:ea typeface="Verdana"/>
                <a:cs typeface="Verdana"/>
                <a:sym typeface="Verdana"/>
              </a:rPr>
              <a:t>C. </a:t>
            </a:r>
            <a:r>
              <a:rPr lang="en-US" sz="2800">
                <a:latin typeface="Verdana"/>
                <a:ea typeface="Verdana"/>
                <a:cs typeface="Verdana"/>
                <a:sym typeface="Verdana"/>
              </a:rPr>
              <a:t>What did the family do after they opened presents</a:t>
            </a:r>
            <a:r>
              <a:rPr lang="en-US" sz="2800">
                <a:solidFill>
                  <a:srgbClr val="000000"/>
                </a:solidFill>
                <a:latin typeface="Verdana"/>
                <a:ea typeface="Verdana"/>
                <a:cs typeface="Verdana"/>
                <a:sym typeface="Verdana"/>
              </a:rPr>
              <a:t>?</a:t>
            </a:r>
            <a:endParaRPr sz="1800">
              <a:solidFill>
                <a:schemeClr val="dk1"/>
              </a:solidFill>
              <a:latin typeface="Verdana"/>
              <a:ea typeface="Verdana"/>
              <a:cs typeface="Verdana"/>
              <a:sym typeface="Verdana"/>
            </a:endParaRPr>
          </a:p>
          <a:p>
            <a:pPr indent="0" lvl="0" marL="0" marR="0" rtl="0" algn="l">
              <a:spcBef>
                <a:spcPts val="2400"/>
              </a:spcBef>
              <a:spcAft>
                <a:spcPts val="0"/>
              </a:spcAft>
              <a:buClr>
                <a:srgbClr val="000000"/>
              </a:buClr>
              <a:buSzPts val="2800"/>
              <a:buFont typeface="Arial"/>
              <a:buNone/>
            </a:pPr>
            <a:r>
              <a:rPr lang="en-US" sz="2800">
                <a:solidFill>
                  <a:srgbClr val="000000"/>
                </a:solidFill>
                <a:latin typeface="Verdana"/>
                <a:ea typeface="Verdana"/>
                <a:cs typeface="Verdana"/>
                <a:sym typeface="Verdana"/>
              </a:rPr>
              <a:t>D. </a:t>
            </a:r>
            <a:r>
              <a:rPr lang="en-US" sz="2800">
                <a:latin typeface="Verdana"/>
                <a:ea typeface="Verdana"/>
                <a:cs typeface="Verdana"/>
                <a:sym typeface="Verdana"/>
              </a:rPr>
              <a:t>Which part of Christmas did the speaker like the most</a:t>
            </a:r>
            <a:r>
              <a:rPr lang="en-US" sz="2800">
                <a:solidFill>
                  <a:srgbClr val="000000"/>
                </a:solidFill>
                <a:latin typeface="Verdana"/>
                <a:ea typeface="Verdana"/>
                <a:cs typeface="Verdana"/>
                <a:sym typeface="Verdana"/>
              </a:rPr>
              <a:t>?</a:t>
            </a:r>
            <a:endParaRPr sz="1800">
              <a:solidFill>
                <a:schemeClr val="dk1"/>
              </a:solidFill>
              <a:latin typeface="Verdana"/>
              <a:ea typeface="Verdana"/>
              <a:cs typeface="Verdana"/>
              <a:sym typeface="Verdana"/>
            </a:endParaRPr>
          </a:p>
          <a:p>
            <a:pPr indent="0" lvl="0" marL="0" marR="0" rtl="0" algn="l">
              <a:spcBef>
                <a:spcPts val="2400"/>
              </a:spcBef>
              <a:spcAft>
                <a:spcPts val="0"/>
              </a:spcAft>
              <a:buClr>
                <a:srgbClr val="000000"/>
              </a:buClr>
              <a:buSzPts val="2800"/>
              <a:buFont typeface="Arial"/>
              <a:buNone/>
            </a:pPr>
            <a:r>
              <a:rPr lang="en-US" sz="2800">
                <a:solidFill>
                  <a:srgbClr val="000000"/>
                </a:solidFill>
                <a:latin typeface="Verdana"/>
                <a:ea typeface="Verdana"/>
                <a:cs typeface="Verdana"/>
                <a:sym typeface="Verdana"/>
              </a:rPr>
              <a:t>E.  </a:t>
            </a:r>
            <a:r>
              <a:rPr lang="en-US" sz="2800">
                <a:latin typeface="Verdana"/>
                <a:ea typeface="Verdana"/>
                <a:cs typeface="Verdana"/>
                <a:sym typeface="Verdana"/>
              </a:rPr>
              <a:t>Have you ever celebrated Christmas</a:t>
            </a:r>
            <a:r>
              <a:rPr lang="en-US" sz="2800">
                <a:solidFill>
                  <a:srgbClr val="000000"/>
                </a:solidFill>
                <a:latin typeface="Verdana"/>
                <a:ea typeface="Verdana"/>
                <a:cs typeface="Verdana"/>
                <a:sym typeface="Verdana"/>
              </a:rPr>
              <a:t>?</a:t>
            </a:r>
            <a:endParaRPr/>
          </a:p>
          <a:p>
            <a:pPr indent="0" lvl="0" marL="0" marR="0" rtl="0" algn="l">
              <a:spcBef>
                <a:spcPts val="2400"/>
              </a:spcBef>
              <a:spcAft>
                <a:spcPts val="0"/>
              </a:spcAft>
              <a:buClr>
                <a:srgbClr val="000000"/>
              </a:buClr>
              <a:buSzPts val="2800"/>
              <a:buFont typeface="Arial"/>
              <a:buNone/>
            </a:pPr>
            <a:r>
              <a:rPr lang="en-US" sz="2800">
                <a:solidFill>
                  <a:schemeClr val="dk1"/>
                </a:solidFill>
                <a:latin typeface="Verdana"/>
                <a:ea typeface="Verdana"/>
                <a:cs typeface="Verdana"/>
                <a:sym typeface="Verdana"/>
              </a:rPr>
              <a:t>F.  Do you give presents to your family often? </a:t>
            </a:r>
            <a:endParaRPr sz="1800">
              <a:solidFill>
                <a:schemeClr val="dk1"/>
              </a:solidFill>
              <a:latin typeface="Verdana"/>
              <a:ea typeface="Verdana"/>
              <a:cs typeface="Verdana"/>
              <a:sym typeface="Verdana"/>
            </a:endParaRPr>
          </a:p>
          <a:p>
            <a:pPr indent="0" lvl="0" marL="0" marR="0" rtl="0" algn="l">
              <a:spcBef>
                <a:spcPts val="2400"/>
              </a:spcBef>
              <a:spcAft>
                <a:spcPts val="0"/>
              </a:spcAft>
              <a:buClr>
                <a:srgbClr val="000000"/>
              </a:buClr>
              <a:buSzPts val="2800"/>
              <a:buFont typeface="Arial"/>
              <a:buNone/>
            </a:pPr>
            <a:r>
              <a:t/>
            </a:r>
            <a:endParaRPr sz="2800">
              <a:solidFill>
                <a:srgbClr val="000000"/>
              </a:solidFill>
              <a:latin typeface="Verdana"/>
              <a:ea typeface="Verdana"/>
              <a:cs typeface="Verdana"/>
              <a:sym typeface="Verdana"/>
            </a:endParaRPr>
          </a:p>
        </p:txBody>
      </p:sp>
      <p:sp>
        <p:nvSpPr>
          <p:cNvPr id="540" name="Google Shape;540;p49"/>
          <p:cNvSpPr txBox="1"/>
          <p:nvPr>
            <p:ph idx="12" type="sldNum"/>
          </p:nvPr>
        </p:nvSpPr>
        <p:spPr>
          <a:xfrm>
            <a:off x="8658225" y="6427788"/>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541" name="Google Shape;541;p49"/>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©2020-2023 Literacy International</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47" name="Shape 547"/>
        <p:cNvGrpSpPr/>
        <p:nvPr/>
      </p:nvGrpSpPr>
      <p:grpSpPr>
        <a:xfrm>
          <a:off x="0" y="0"/>
          <a:ext cx="0" cy="0"/>
          <a:chOff x="0" y="0"/>
          <a:chExt cx="0" cy="0"/>
        </a:xfrm>
      </p:grpSpPr>
      <p:sp>
        <p:nvSpPr>
          <p:cNvPr id="548" name="Google Shape;548;p50"/>
          <p:cNvSpPr txBox="1"/>
          <p:nvPr/>
        </p:nvSpPr>
        <p:spPr>
          <a:xfrm>
            <a:off x="226175" y="-12"/>
            <a:ext cx="11739600" cy="769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4400"/>
              <a:buFont typeface="Arial"/>
              <a:buNone/>
            </a:pPr>
            <a:r>
              <a:rPr b="1" lang="en-US" sz="3200">
                <a:solidFill>
                  <a:srgbClr val="4E74A3"/>
                </a:solidFill>
                <a:latin typeface="Verdana"/>
                <a:ea typeface="Verdana"/>
                <a:cs typeface="Verdana"/>
                <a:sym typeface="Verdana"/>
              </a:rPr>
              <a:t>8. </a:t>
            </a:r>
            <a:r>
              <a:rPr b="1" lang="en-US" sz="3200">
                <a:solidFill>
                  <a:schemeClr val="dk1"/>
                </a:solidFill>
                <a:latin typeface="Verdana"/>
                <a:ea typeface="Verdana"/>
                <a:cs typeface="Verdana"/>
                <a:sym typeface="Verdana"/>
              </a:rPr>
              <a:t>Write a 200-word personal narrative describing a </a:t>
            </a:r>
            <a:r>
              <a:rPr b="1" lang="en-US" sz="3200">
                <a:solidFill>
                  <a:schemeClr val="dk1"/>
                </a:solidFill>
                <a:latin typeface="Verdana"/>
                <a:ea typeface="Verdana"/>
                <a:cs typeface="Verdana"/>
                <a:sym typeface="Verdana"/>
              </a:rPr>
              <a:t>time you wish you could go back to. </a:t>
            </a:r>
            <a:endParaRPr b="1" sz="3200">
              <a:solidFill>
                <a:schemeClr val="dk1"/>
              </a:solidFill>
              <a:latin typeface="Verdana"/>
              <a:ea typeface="Verdana"/>
              <a:cs typeface="Verdana"/>
              <a:sym typeface="Verdana"/>
            </a:endParaRPr>
          </a:p>
        </p:txBody>
      </p:sp>
      <p:sp>
        <p:nvSpPr>
          <p:cNvPr id="549" name="Google Shape;549;p50"/>
          <p:cNvSpPr txBox="1"/>
          <p:nvPr>
            <p:ph idx="12" type="sldNum"/>
          </p:nvPr>
        </p:nvSpPr>
        <p:spPr>
          <a:xfrm>
            <a:off x="841216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550" name="Google Shape;550;p50"/>
          <p:cNvSpPr txBox="1"/>
          <p:nvPr>
            <p:ph idx="11" type="ftr"/>
          </p:nvPr>
        </p:nvSpPr>
        <p:spPr>
          <a:xfrm>
            <a:off x="0" y="6538912"/>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©2020-2023 Literacy International</a:t>
            </a:r>
            <a:endParaRPr/>
          </a:p>
        </p:txBody>
      </p:sp>
      <p:graphicFrame>
        <p:nvGraphicFramePr>
          <p:cNvPr id="551" name="Google Shape;551;p50"/>
          <p:cNvGraphicFramePr/>
          <p:nvPr/>
        </p:nvGraphicFramePr>
        <p:xfrm>
          <a:off x="553410" y="1371915"/>
          <a:ext cx="3000000" cy="3000000"/>
        </p:xfrm>
        <a:graphic>
          <a:graphicData uri="http://schemas.openxmlformats.org/drawingml/2006/table">
            <a:tbl>
              <a:tblPr bandRow="1" firstRow="1">
                <a:noFill/>
                <a:tableStyleId>{BC94A661-8BFD-4C52-8671-F98A8EB25ACD}</a:tableStyleId>
              </a:tblPr>
              <a:tblGrid>
                <a:gridCol w="11085175"/>
              </a:tblGrid>
              <a:tr h="448975">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8975">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8975">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8975">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57035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8975">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8975">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8975">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8975">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8975">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8975">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4">
            <a:alphaModFix/>
          </a:blip>
          <a:stretch>
            <a:fillRect/>
          </a:stretch>
        </a:blipFill>
      </p:bgPr>
    </p:bg>
    <p:spTree>
      <p:nvGrpSpPr>
        <p:cNvPr id="556" name="Shape 556"/>
        <p:cNvGrpSpPr/>
        <p:nvPr/>
      </p:nvGrpSpPr>
      <p:grpSpPr>
        <a:xfrm>
          <a:off x="0" y="0"/>
          <a:ext cx="0" cy="0"/>
          <a:chOff x="0" y="0"/>
          <a:chExt cx="0" cy="0"/>
        </a:xfrm>
      </p:grpSpPr>
      <p:sp>
        <p:nvSpPr>
          <p:cNvPr id="557" name="Google Shape;557;p51"/>
          <p:cNvSpPr/>
          <p:nvPr/>
        </p:nvSpPr>
        <p:spPr>
          <a:xfrm>
            <a:off x="1521186" y="645868"/>
            <a:ext cx="10155300" cy="3791100"/>
          </a:xfrm>
          <a:prstGeom prst="rect">
            <a:avLst/>
          </a:prstGeom>
          <a:noFill/>
          <a:ln>
            <a:noFill/>
          </a:ln>
        </p:spPr>
        <p:txBody>
          <a:bodyPr anchorCtr="0" anchor="t" bIns="45700" lIns="91425" spcFirstLastPara="1" rIns="91425" wrap="square" tIns="45700">
            <a:noAutofit/>
          </a:bodyPr>
          <a:lstStyle/>
          <a:p>
            <a:pPr indent="-514350" lvl="0" marL="514350" marR="0" rtl="0" algn="l">
              <a:lnSpc>
                <a:spcPct val="150000"/>
              </a:lnSpc>
              <a:spcBef>
                <a:spcPts val="0"/>
              </a:spcBef>
              <a:spcAft>
                <a:spcPts val="0"/>
              </a:spcAft>
              <a:buClr>
                <a:srgbClr val="000000"/>
              </a:buClr>
              <a:buSzPts val="2800"/>
              <a:buFont typeface="Noto Sans Symbols"/>
              <a:buChar char="❑"/>
            </a:pPr>
            <a:r>
              <a:rPr lang="en-US" sz="2800">
                <a:solidFill>
                  <a:srgbClr val="000000"/>
                </a:solidFill>
                <a:latin typeface="Verdana"/>
                <a:ea typeface="Verdana"/>
                <a:cs typeface="Verdana"/>
                <a:sym typeface="Verdana"/>
              </a:rPr>
              <a:t>I can </a:t>
            </a:r>
            <a:r>
              <a:rPr lang="en-US" sz="2800">
                <a:latin typeface="Verdana"/>
                <a:ea typeface="Verdana"/>
                <a:cs typeface="Verdana"/>
                <a:sym typeface="Verdana"/>
              </a:rPr>
              <a:t>describe materials used for making things</a:t>
            </a:r>
            <a:r>
              <a:rPr lang="en-US" sz="2800">
                <a:solidFill>
                  <a:srgbClr val="000000"/>
                </a:solidFill>
                <a:latin typeface="Verdana"/>
                <a:ea typeface="Verdana"/>
                <a:cs typeface="Verdana"/>
                <a:sym typeface="Verdana"/>
              </a:rPr>
              <a:t>.</a:t>
            </a:r>
            <a:endParaRPr sz="1800">
              <a:solidFill>
                <a:schemeClr val="dk1"/>
              </a:solidFill>
              <a:latin typeface="Verdana"/>
              <a:ea typeface="Verdana"/>
              <a:cs typeface="Verdana"/>
              <a:sym typeface="Verdana"/>
            </a:endParaRPr>
          </a:p>
          <a:p>
            <a:pPr indent="-514350" lvl="0" marL="514350" marR="0" rtl="0" algn="l">
              <a:lnSpc>
                <a:spcPct val="150000"/>
              </a:lnSpc>
              <a:spcBef>
                <a:spcPts val="0"/>
              </a:spcBef>
              <a:spcAft>
                <a:spcPts val="0"/>
              </a:spcAft>
              <a:buClr>
                <a:srgbClr val="000000"/>
              </a:buClr>
              <a:buSzPts val="2800"/>
              <a:buFont typeface="Noto Sans Symbols"/>
              <a:buChar char="❑"/>
            </a:pPr>
            <a:r>
              <a:rPr lang="en-US" sz="2800">
                <a:solidFill>
                  <a:srgbClr val="000000"/>
                </a:solidFill>
                <a:latin typeface="Verdana"/>
                <a:ea typeface="Verdana"/>
                <a:cs typeface="Verdana"/>
                <a:sym typeface="Verdana"/>
              </a:rPr>
              <a:t>I can understand, say, read, and write the 12 vocabulary words.</a:t>
            </a:r>
            <a:endParaRPr sz="1800">
              <a:solidFill>
                <a:schemeClr val="dk1"/>
              </a:solidFill>
              <a:latin typeface="Verdana"/>
              <a:ea typeface="Verdana"/>
              <a:cs typeface="Verdana"/>
              <a:sym typeface="Verdana"/>
            </a:endParaRPr>
          </a:p>
          <a:p>
            <a:pPr indent="-514350" lvl="0" marL="514350" marR="0" rtl="0" algn="l">
              <a:lnSpc>
                <a:spcPct val="150000"/>
              </a:lnSpc>
              <a:spcBef>
                <a:spcPts val="0"/>
              </a:spcBef>
              <a:spcAft>
                <a:spcPts val="0"/>
              </a:spcAft>
              <a:buClr>
                <a:srgbClr val="000000"/>
              </a:buClr>
              <a:buSzPts val="2800"/>
              <a:buFont typeface="Noto Sans Symbols"/>
              <a:buChar char="❑"/>
            </a:pPr>
            <a:r>
              <a:rPr lang="en-US" sz="2800">
                <a:solidFill>
                  <a:srgbClr val="000000"/>
                </a:solidFill>
                <a:latin typeface="Verdana"/>
                <a:ea typeface="Verdana"/>
                <a:cs typeface="Verdana"/>
                <a:sym typeface="Verdana"/>
              </a:rPr>
              <a:t>I can use the </a:t>
            </a:r>
            <a:r>
              <a:rPr lang="en-US" sz="2800">
                <a:latin typeface="Verdana"/>
                <a:ea typeface="Verdana"/>
                <a:cs typeface="Verdana"/>
                <a:sym typeface="Verdana"/>
              </a:rPr>
              <a:t>present simple</a:t>
            </a:r>
            <a:r>
              <a:rPr lang="en-US" sz="2800">
                <a:solidFill>
                  <a:srgbClr val="000000"/>
                </a:solidFill>
                <a:latin typeface="Verdana"/>
                <a:ea typeface="Verdana"/>
                <a:cs typeface="Verdana"/>
                <a:sym typeface="Verdana"/>
              </a:rPr>
              <a:t> tense to talk about </a:t>
            </a:r>
            <a:r>
              <a:rPr lang="en-US" sz="2800">
                <a:latin typeface="Verdana"/>
                <a:ea typeface="Verdana"/>
                <a:cs typeface="Verdana"/>
                <a:sym typeface="Verdana"/>
              </a:rPr>
              <a:t>an action that is happening right now or happens regularly. </a:t>
            </a:r>
            <a:endParaRPr/>
          </a:p>
          <a:p>
            <a:pPr indent="-514350" lvl="0" marL="514350" marR="0" rtl="0" algn="l">
              <a:lnSpc>
                <a:spcPct val="150000"/>
              </a:lnSpc>
              <a:spcBef>
                <a:spcPts val="0"/>
              </a:spcBef>
              <a:spcAft>
                <a:spcPts val="0"/>
              </a:spcAft>
              <a:buClr>
                <a:srgbClr val="000000"/>
              </a:buClr>
              <a:buSzPts val="2800"/>
              <a:buFont typeface="Noto Sans Symbols"/>
              <a:buChar char="❑"/>
            </a:pPr>
            <a:r>
              <a:rPr lang="en-US" sz="2800">
                <a:solidFill>
                  <a:schemeClr val="dk1"/>
                </a:solidFill>
                <a:latin typeface="Verdana"/>
                <a:ea typeface="Verdana"/>
                <a:cs typeface="Verdana"/>
                <a:sym typeface="Verdana"/>
              </a:rPr>
              <a:t>I can use the present continuous tense to talk about an action that is happening now or in the future.</a:t>
            </a:r>
            <a:endParaRPr sz="1800">
              <a:solidFill>
                <a:schemeClr val="dk1"/>
              </a:solidFill>
              <a:latin typeface="Verdana"/>
              <a:ea typeface="Verdana"/>
              <a:cs typeface="Verdana"/>
              <a:sym typeface="Verdana"/>
            </a:endParaRPr>
          </a:p>
          <a:p>
            <a:pPr indent="-514350" lvl="0" marL="514350" marR="0" rtl="0" algn="l">
              <a:lnSpc>
                <a:spcPct val="150000"/>
              </a:lnSpc>
              <a:spcBef>
                <a:spcPts val="0"/>
              </a:spcBef>
              <a:spcAft>
                <a:spcPts val="0"/>
              </a:spcAft>
              <a:buClr>
                <a:srgbClr val="000000"/>
              </a:buClr>
              <a:buSzPts val="2800"/>
              <a:buFont typeface="Noto Sans Symbols"/>
              <a:buChar char="❑"/>
            </a:pPr>
            <a:r>
              <a:rPr lang="en-US" sz="2800">
                <a:solidFill>
                  <a:srgbClr val="000000"/>
                </a:solidFill>
                <a:latin typeface="Verdana"/>
                <a:ea typeface="Verdana"/>
                <a:cs typeface="Verdana"/>
                <a:sym typeface="Verdana"/>
              </a:rPr>
              <a:t>I can understand </a:t>
            </a:r>
            <a:r>
              <a:rPr lang="en-US" sz="2800">
                <a:latin typeface="Verdana"/>
                <a:ea typeface="Verdana"/>
                <a:cs typeface="Verdana"/>
                <a:sym typeface="Verdana"/>
              </a:rPr>
              <a:t>how Jesus came into the world.</a:t>
            </a:r>
            <a:endParaRPr sz="1400">
              <a:solidFill>
                <a:srgbClr val="000000"/>
              </a:solidFill>
              <a:latin typeface="Verdana"/>
              <a:ea typeface="Verdana"/>
              <a:cs typeface="Verdana"/>
              <a:sym typeface="Verdana"/>
            </a:endParaRPr>
          </a:p>
        </p:txBody>
      </p:sp>
      <p:sp>
        <p:nvSpPr>
          <p:cNvPr id="558" name="Google Shape;558;p51"/>
          <p:cNvSpPr txBox="1"/>
          <p:nvPr/>
        </p:nvSpPr>
        <p:spPr>
          <a:xfrm>
            <a:off x="2045840" y="-12"/>
            <a:ext cx="8766300" cy="769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4400"/>
              <a:buFont typeface="Arial"/>
              <a:buNone/>
            </a:pPr>
            <a:r>
              <a:rPr b="1" lang="en-US" sz="3200">
                <a:solidFill>
                  <a:srgbClr val="4E74A3"/>
                </a:solidFill>
                <a:latin typeface="Verdana"/>
                <a:ea typeface="Verdana"/>
                <a:cs typeface="Verdana"/>
                <a:sym typeface="Verdana"/>
              </a:rPr>
              <a:t>9. </a:t>
            </a:r>
            <a:r>
              <a:rPr b="1" lang="en-US" sz="3200">
                <a:solidFill>
                  <a:schemeClr val="dk1"/>
                </a:solidFill>
                <a:latin typeface="Verdana"/>
                <a:ea typeface="Verdana"/>
                <a:cs typeface="Verdana"/>
                <a:sym typeface="Verdana"/>
              </a:rPr>
              <a:t>Now I Can… </a:t>
            </a:r>
            <a:endParaRPr b="1" sz="3200">
              <a:solidFill>
                <a:schemeClr val="dk1"/>
              </a:solidFill>
              <a:latin typeface="Verdana"/>
              <a:ea typeface="Verdana"/>
              <a:cs typeface="Verdana"/>
              <a:sym typeface="Verdana"/>
            </a:endParaRPr>
          </a:p>
        </p:txBody>
      </p:sp>
      <p:sp>
        <p:nvSpPr>
          <p:cNvPr id="559" name="Google Shape;559;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560" name="Google Shape;560;p51"/>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6"/>
          <p:cNvSpPr txBox="1"/>
          <p:nvPr>
            <p:ph idx="12" type="sldNum"/>
          </p:nvPr>
        </p:nvSpPr>
        <p:spPr>
          <a:xfrm>
            <a:off x="8764588" y="647541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solidFill>
                  <a:schemeClr val="dk1"/>
                </a:solidFill>
              </a:rPr>
              <a:t>‹#›</a:t>
            </a:fld>
            <a:endParaRPr/>
          </a:p>
        </p:txBody>
      </p:sp>
      <p:sp>
        <p:nvSpPr>
          <p:cNvPr id="125" name="Google Shape;125;p16"/>
          <p:cNvSpPr txBox="1"/>
          <p:nvPr/>
        </p:nvSpPr>
        <p:spPr>
          <a:xfrm>
            <a:off x="85725" y="1701825"/>
            <a:ext cx="4029000" cy="1132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126" name="Google Shape;126;p16"/>
          <p:cNvSpPr txBox="1"/>
          <p:nvPr>
            <p:ph idx="11" type="ftr"/>
          </p:nvPr>
        </p:nvSpPr>
        <p:spPr>
          <a:xfrm>
            <a:off x="-353291" y="6492875"/>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©2020-2024 Literacy International</a:t>
            </a:r>
            <a:endParaRPr/>
          </a:p>
        </p:txBody>
      </p:sp>
      <p:sp>
        <p:nvSpPr>
          <p:cNvPr id="127" name="Google Shape;127;p16"/>
          <p:cNvSpPr txBox="1"/>
          <p:nvPr/>
        </p:nvSpPr>
        <p:spPr>
          <a:xfrm>
            <a:off x="10107525" y="2550500"/>
            <a:ext cx="151200" cy="2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Verdana"/>
              <a:ea typeface="Verdana"/>
              <a:cs typeface="Verdana"/>
              <a:sym typeface="Verdana"/>
            </a:endParaRPr>
          </a:p>
        </p:txBody>
      </p:sp>
      <p:sp>
        <p:nvSpPr>
          <p:cNvPr id="128" name="Google Shape;128;p16"/>
          <p:cNvSpPr txBox="1"/>
          <p:nvPr/>
        </p:nvSpPr>
        <p:spPr>
          <a:xfrm>
            <a:off x="400350" y="1792825"/>
            <a:ext cx="151200" cy="5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Verdana"/>
              <a:ea typeface="Verdana"/>
              <a:cs typeface="Verdana"/>
              <a:sym typeface="Verdana"/>
            </a:endParaRPr>
          </a:p>
        </p:txBody>
      </p:sp>
      <p:sp>
        <p:nvSpPr>
          <p:cNvPr id="129" name="Google Shape;129;p16"/>
          <p:cNvSpPr/>
          <p:nvPr/>
        </p:nvSpPr>
        <p:spPr>
          <a:xfrm>
            <a:off x="6662925" y="4168500"/>
            <a:ext cx="4311600" cy="2307000"/>
          </a:xfrm>
          <a:prstGeom prst="roundRect">
            <a:avLst>
              <a:gd fmla="val 16667" name="adj"/>
            </a:avLst>
          </a:prstGeom>
          <a:solidFill>
            <a:schemeClr val="lt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100" u="sng">
                <a:solidFill>
                  <a:schemeClr val="dk1"/>
                </a:solidFill>
                <a:latin typeface="Verdana"/>
                <a:ea typeface="Verdana"/>
                <a:cs typeface="Verdana"/>
                <a:sym typeface="Verdana"/>
              </a:rPr>
              <a:t>Discuss with a partner</a:t>
            </a:r>
            <a:br>
              <a:rPr b="1" lang="en-US" sz="2100" u="sng">
                <a:solidFill>
                  <a:schemeClr val="dk1"/>
                </a:solidFill>
                <a:latin typeface="Verdana"/>
                <a:ea typeface="Verdana"/>
                <a:cs typeface="Verdana"/>
                <a:sym typeface="Verdana"/>
              </a:rPr>
            </a:br>
            <a:endParaRPr b="1" sz="2100">
              <a:latin typeface="Verdana"/>
              <a:ea typeface="Verdana"/>
              <a:cs typeface="Verdana"/>
              <a:sym typeface="Verdana"/>
            </a:endParaRPr>
          </a:p>
          <a:p>
            <a:pPr indent="-361950" lvl="0" marL="457200" marR="0" rtl="0" algn="l">
              <a:spcBef>
                <a:spcPts val="0"/>
              </a:spcBef>
              <a:spcAft>
                <a:spcPts val="0"/>
              </a:spcAft>
              <a:buSzPts val="2100"/>
              <a:buFont typeface="Verdana"/>
              <a:buAutoNum type="arabicPeriod"/>
            </a:pPr>
            <a:r>
              <a:rPr b="1" lang="en-US" sz="2100">
                <a:latin typeface="Verdana"/>
                <a:ea typeface="Verdana"/>
                <a:cs typeface="Verdana"/>
                <a:sym typeface="Verdana"/>
              </a:rPr>
              <a:t>What kind of jobs does your family have?</a:t>
            </a:r>
            <a:endParaRPr b="1" sz="2100">
              <a:latin typeface="Verdana"/>
              <a:ea typeface="Verdana"/>
              <a:cs typeface="Verdana"/>
              <a:sym typeface="Verdana"/>
            </a:endParaRPr>
          </a:p>
          <a:p>
            <a:pPr indent="-361950" lvl="0" marL="457200" marR="0" rtl="0" algn="l">
              <a:spcBef>
                <a:spcPts val="0"/>
              </a:spcBef>
              <a:spcAft>
                <a:spcPts val="0"/>
              </a:spcAft>
              <a:buSzPts val="2100"/>
              <a:buFont typeface="Verdana"/>
              <a:buAutoNum type="arabicPeriod"/>
            </a:pPr>
            <a:r>
              <a:rPr b="1" lang="en-US" sz="2100">
                <a:latin typeface="Verdana"/>
                <a:ea typeface="Verdana"/>
                <a:cs typeface="Verdana"/>
                <a:sym typeface="Verdana"/>
              </a:rPr>
              <a:t>What materials do you see around you at this moment?</a:t>
            </a:r>
            <a:endParaRPr b="1" sz="2100">
              <a:latin typeface="Verdana"/>
              <a:ea typeface="Verdana"/>
              <a:cs typeface="Verdana"/>
              <a:sym typeface="Verdana"/>
            </a:endParaRPr>
          </a:p>
        </p:txBody>
      </p:sp>
      <p:sp>
        <p:nvSpPr>
          <p:cNvPr id="130" name="Google Shape;130;p16"/>
          <p:cNvSpPr txBox="1"/>
          <p:nvPr/>
        </p:nvSpPr>
        <p:spPr>
          <a:xfrm>
            <a:off x="5871775" y="0"/>
            <a:ext cx="5962200" cy="41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latin typeface="Verdana"/>
                <a:ea typeface="Verdana"/>
                <a:cs typeface="Verdana"/>
                <a:sym typeface="Verdana"/>
              </a:rPr>
              <a:t>Susan loves to go sledding on her warm </a:t>
            </a:r>
            <a:r>
              <a:rPr b="1" lang="en-US" sz="2100">
                <a:latin typeface="Verdana"/>
                <a:ea typeface="Verdana"/>
                <a:cs typeface="Verdana"/>
                <a:sym typeface="Verdana"/>
              </a:rPr>
              <a:t>fur</a:t>
            </a:r>
            <a:r>
              <a:rPr lang="en-US" sz="2100">
                <a:latin typeface="Verdana"/>
                <a:ea typeface="Verdana"/>
                <a:cs typeface="Verdana"/>
                <a:sym typeface="Verdana"/>
              </a:rPr>
              <a:t> </a:t>
            </a:r>
            <a:r>
              <a:rPr lang="en-US" sz="2100">
                <a:latin typeface="Verdana"/>
                <a:ea typeface="Verdana"/>
                <a:cs typeface="Verdana"/>
                <a:sym typeface="Verdana"/>
              </a:rPr>
              <a:t>blanket</a:t>
            </a:r>
            <a:r>
              <a:rPr lang="en-US" sz="2100">
                <a:latin typeface="Verdana"/>
                <a:ea typeface="Verdana"/>
                <a:cs typeface="Verdana"/>
                <a:sym typeface="Verdana"/>
              </a:rPr>
              <a:t>, but there is nothing she loves more than her hardworking family. Although Susan doesn’t get to see her brother who </a:t>
            </a:r>
            <a:r>
              <a:rPr b="1" lang="en-US" sz="2100">
                <a:latin typeface="Verdana"/>
                <a:ea typeface="Verdana"/>
                <a:cs typeface="Verdana"/>
                <a:sym typeface="Verdana"/>
              </a:rPr>
              <a:t>registered</a:t>
            </a:r>
            <a:r>
              <a:rPr lang="en-US" sz="2100">
                <a:latin typeface="Verdana"/>
                <a:ea typeface="Verdana"/>
                <a:cs typeface="Verdana"/>
                <a:sym typeface="Verdana"/>
              </a:rPr>
              <a:t> in the </a:t>
            </a:r>
            <a:r>
              <a:rPr b="1" lang="en-US" sz="2100">
                <a:latin typeface="Verdana"/>
                <a:ea typeface="Verdana"/>
                <a:cs typeface="Verdana"/>
                <a:sym typeface="Verdana"/>
              </a:rPr>
              <a:t>army</a:t>
            </a:r>
            <a:r>
              <a:rPr lang="en-US" sz="2100">
                <a:latin typeface="Verdana"/>
                <a:ea typeface="Verdana"/>
                <a:cs typeface="Verdana"/>
                <a:sym typeface="Verdana"/>
              </a:rPr>
              <a:t>, she</a:t>
            </a:r>
            <a:r>
              <a:rPr b="1" lang="en-US" sz="2100">
                <a:latin typeface="Verdana"/>
                <a:ea typeface="Verdana"/>
                <a:cs typeface="Verdana"/>
                <a:sym typeface="Verdana"/>
              </a:rPr>
              <a:t> tries</a:t>
            </a:r>
            <a:r>
              <a:rPr lang="en-US" sz="2100">
                <a:latin typeface="Verdana"/>
                <a:ea typeface="Verdana"/>
                <a:cs typeface="Verdana"/>
                <a:sym typeface="Verdana"/>
              </a:rPr>
              <a:t> to spend time with her family when they aren’t working. Susan’s Dad works with </a:t>
            </a:r>
            <a:r>
              <a:rPr b="1" lang="en-US" sz="2100">
                <a:latin typeface="Verdana"/>
                <a:ea typeface="Verdana"/>
                <a:cs typeface="Verdana"/>
                <a:sym typeface="Verdana"/>
              </a:rPr>
              <a:t>wood </a:t>
            </a:r>
            <a:r>
              <a:rPr lang="en-US" sz="2100">
                <a:latin typeface="Verdana"/>
                <a:ea typeface="Verdana"/>
                <a:cs typeface="Verdana"/>
                <a:sym typeface="Verdana"/>
              </a:rPr>
              <a:t>as a carpenter, and her Mom </a:t>
            </a:r>
            <a:r>
              <a:rPr lang="en-US" sz="2100">
                <a:latin typeface="Verdana"/>
                <a:ea typeface="Verdana"/>
                <a:cs typeface="Verdana"/>
                <a:sym typeface="Verdana"/>
              </a:rPr>
              <a:t>makes</a:t>
            </a:r>
            <a:r>
              <a:rPr lang="en-US" sz="2100">
                <a:latin typeface="Verdana"/>
                <a:ea typeface="Verdana"/>
                <a:cs typeface="Verdana"/>
                <a:sym typeface="Verdana"/>
              </a:rPr>
              <a:t> wallets and purses with </a:t>
            </a:r>
            <a:r>
              <a:rPr b="1" lang="en-US" sz="2100">
                <a:latin typeface="Verdana"/>
                <a:ea typeface="Verdana"/>
                <a:cs typeface="Verdana"/>
                <a:sym typeface="Verdana"/>
              </a:rPr>
              <a:t>leather</a:t>
            </a:r>
            <a:r>
              <a:rPr lang="en-US" sz="2100">
                <a:latin typeface="Verdana"/>
                <a:ea typeface="Verdana"/>
                <a:cs typeface="Verdana"/>
                <a:sym typeface="Verdana"/>
              </a:rPr>
              <a:t>. When her parents </a:t>
            </a:r>
            <a:r>
              <a:rPr b="1" lang="en-US" sz="2100">
                <a:latin typeface="Verdana"/>
                <a:ea typeface="Verdana"/>
                <a:cs typeface="Verdana"/>
                <a:sym typeface="Verdana"/>
              </a:rPr>
              <a:t>appear</a:t>
            </a:r>
            <a:r>
              <a:rPr lang="en-US" sz="2100">
                <a:latin typeface="Verdana"/>
                <a:ea typeface="Verdana"/>
                <a:cs typeface="Verdana"/>
                <a:sym typeface="Verdana"/>
              </a:rPr>
              <a:t> in the front door after work, Susan loves to run up to them and give them a big hug.</a:t>
            </a:r>
            <a:endParaRPr sz="2100">
              <a:latin typeface="Verdana"/>
              <a:ea typeface="Verdana"/>
              <a:cs typeface="Verdana"/>
              <a:sym typeface="Verdana"/>
            </a:endParaRPr>
          </a:p>
        </p:txBody>
      </p:sp>
      <p:pic>
        <p:nvPicPr>
          <p:cNvPr id="131" name="Google Shape;131;p16"/>
          <p:cNvPicPr preferRelativeResize="0"/>
          <p:nvPr/>
        </p:nvPicPr>
        <p:blipFill>
          <a:blip r:embed="rId4">
            <a:alphaModFix/>
          </a:blip>
          <a:stretch>
            <a:fillRect/>
          </a:stretch>
        </p:blipFill>
        <p:spPr>
          <a:xfrm>
            <a:off x="2995950" y="1791050"/>
            <a:ext cx="2699274" cy="1802400"/>
          </a:xfrm>
          <a:prstGeom prst="rect">
            <a:avLst/>
          </a:prstGeom>
          <a:noFill/>
          <a:ln>
            <a:noFill/>
          </a:ln>
        </p:spPr>
      </p:pic>
      <p:pic>
        <p:nvPicPr>
          <p:cNvPr id="132" name="Google Shape;132;p16"/>
          <p:cNvPicPr preferRelativeResize="0"/>
          <p:nvPr/>
        </p:nvPicPr>
        <p:blipFill>
          <a:blip r:embed="rId5">
            <a:alphaModFix/>
          </a:blip>
          <a:stretch>
            <a:fillRect/>
          </a:stretch>
        </p:blipFill>
        <p:spPr>
          <a:xfrm>
            <a:off x="196325" y="84375"/>
            <a:ext cx="2699274" cy="1802400"/>
          </a:xfrm>
          <a:prstGeom prst="rect">
            <a:avLst/>
          </a:prstGeom>
          <a:noFill/>
          <a:ln>
            <a:noFill/>
          </a:ln>
        </p:spPr>
      </p:pic>
      <p:pic>
        <p:nvPicPr>
          <p:cNvPr id="133" name="Google Shape;133;p16"/>
          <p:cNvPicPr preferRelativeResize="0"/>
          <p:nvPr/>
        </p:nvPicPr>
        <p:blipFill>
          <a:blip r:embed="rId6">
            <a:alphaModFix/>
          </a:blip>
          <a:stretch>
            <a:fillRect/>
          </a:stretch>
        </p:blipFill>
        <p:spPr>
          <a:xfrm>
            <a:off x="85725" y="3092075"/>
            <a:ext cx="2699274" cy="1543675"/>
          </a:xfrm>
          <a:prstGeom prst="rect">
            <a:avLst/>
          </a:prstGeom>
          <a:noFill/>
          <a:ln>
            <a:noFill/>
          </a:ln>
        </p:spPr>
      </p:pic>
      <p:pic>
        <p:nvPicPr>
          <p:cNvPr id="134" name="Google Shape;134;p16"/>
          <p:cNvPicPr preferRelativeResize="0"/>
          <p:nvPr/>
        </p:nvPicPr>
        <p:blipFill>
          <a:blip r:embed="rId7">
            <a:alphaModFix/>
          </a:blip>
          <a:stretch>
            <a:fillRect/>
          </a:stretch>
        </p:blipFill>
        <p:spPr>
          <a:xfrm>
            <a:off x="2895600" y="4422975"/>
            <a:ext cx="2699274" cy="17980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6" name="Shape 566"/>
        <p:cNvGrpSpPr/>
        <p:nvPr/>
      </p:nvGrpSpPr>
      <p:grpSpPr>
        <a:xfrm>
          <a:off x="0" y="0"/>
          <a:ext cx="0" cy="0"/>
          <a:chOff x="0" y="0"/>
          <a:chExt cx="0" cy="0"/>
        </a:xfrm>
      </p:grpSpPr>
      <p:sp>
        <p:nvSpPr>
          <p:cNvPr id="567" name="Google Shape;567;p52"/>
          <p:cNvSpPr txBox="1"/>
          <p:nvPr>
            <p:ph type="title"/>
          </p:nvPr>
        </p:nvSpPr>
        <p:spPr>
          <a:xfrm>
            <a:off x="1419400" y="320259"/>
            <a:ext cx="10515600" cy="10203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Verdana"/>
              <a:buNone/>
            </a:pPr>
            <a:r>
              <a:rPr b="1" lang="en-US" sz="3200">
                <a:solidFill>
                  <a:srgbClr val="000000"/>
                </a:solidFill>
              </a:rPr>
              <a:t>Closing Prayer</a:t>
            </a:r>
            <a:endParaRPr b="1" sz="3200">
              <a:solidFill>
                <a:srgbClr val="000000"/>
              </a:solidFill>
            </a:endParaRPr>
          </a:p>
        </p:txBody>
      </p:sp>
      <p:sp>
        <p:nvSpPr>
          <p:cNvPr id="568" name="Google Shape;568;p52"/>
          <p:cNvSpPr txBox="1"/>
          <p:nvPr>
            <p:ph idx="11" type="ftr"/>
          </p:nvPr>
        </p:nvSpPr>
        <p:spPr>
          <a:xfrm>
            <a:off x="1195388" y="6427787"/>
            <a:ext cx="41148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888888"/>
                </a:solidFill>
                <a:latin typeface="Verdana"/>
                <a:ea typeface="Verdana"/>
                <a:cs typeface="Verdana"/>
                <a:sym typeface="Verdana"/>
              </a:rPr>
              <a:t>©2020-2024 Literacy International</a:t>
            </a:r>
            <a:endParaRPr sz="1200" u="none" cap="none" strike="noStrike">
              <a:solidFill>
                <a:srgbClr val="888888"/>
              </a:solidFill>
              <a:latin typeface="Verdana"/>
              <a:ea typeface="Verdana"/>
              <a:cs typeface="Verdana"/>
              <a:sym typeface="Verdana"/>
            </a:endParaRPr>
          </a:p>
        </p:txBody>
      </p:sp>
      <p:sp>
        <p:nvSpPr>
          <p:cNvPr id="569" name="Google Shape;569;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u="none" cap="none" strike="noStrike">
                <a:solidFill>
                  <a:schemeClr val="dk1"/>
                </a:solidFill>
                <a:latin typeface="Verdana"/>
                <a:ea typeface="Verdana"/>
                <a:cs typeface="Verdana"/>
                <a:sym typeface="Verdana"/>
              </a:rPr>
              <a:t>‹#›</a:t>
            </a:fld>
            <a:endParaRPr b="0" i="0" u="none" cap="none" strike="noStrike">
              <a:solidFill>
                <a:schemeClr val="dk1"/>
              </a:solidFill>
              <a:latin typeface="Verdana"/>
              <a:ea typeface="Verdana"/>
              <a:cs typeface="Verdana"/>
              <a:sym typeface="Verdana"/>
            </a:endParaRPr>
          </a:p>
        </p:txBody>
      </p:sp>
      <p:graphicFrame>
        <p:nvGraphicFramePr>
          <p:cNvPr id="570" name="Google Shape;570;p52"/>
          <p:cNvGraphicFramePr/>
          <p:nvPr/>
        </p:nvGraphicFramePr>
        <p:xfrm>
          <a:off x="2505285" y="1737940"/>
          <a:ext cx="3000000" cy="3000000"/>
        </p:xfrm>
        <a:graphic>
          <a:graphicData uri="http://schemas.openxmlformats.org/drawingml/2006/table">
            <a:tbl>
              <a:tblPr bandRow="1" firstRow="1">
                <a:noFill/>
                <a:tableStyleId>{BC94A661-8BFD-4C52-8671-F98A8EB25ACD}</a:tableStyleId>
              </a:tblPr>
              <a:tblGrid>
                <a:gridCol w="8343850"/>
              </a:tblGrid>
              <a:tr h="6332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6332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6332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6332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732675">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6332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75" name="Shape 575"/>
        <p:cNvGrpSpPr/>
        <p:nvPr/>
      </p:nvGrpSpPr>
      <p:grpSpPr>
        <a:xfrm>
          <a:off x="0" y="0"/>
          <a:ext cx="0" cy="0"/>
          <a:chOff x="0" y="0"/>
          <a:chExt cx="0" cy="0"/>
        </a:xfrm>
      </p:grpSpPr>
      <p:sp>
        <p:nvSpPr>
          <p:cNvPr id="576" name="Google Shape;576;p53"/>
          <p:cNvSpPr/>
          <p:nvPr/>
        </p:nvSpPr>
        <p:spPr>
          <a:xfrm>
            <a:off x="1123950" y="1595438"/>
            <a:ext cx="9944100" cy="403066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2800"/>
              <a:buFont typeface="Arial"/>
              <a:buNone/>
            </a:pPr>
            <a:r>
              <a:rPr lang="en-US" sz="2800">
                <a:solidFill>
                  <a:srgbClr val="000000"/>
                </a:solidFill>
                <a:latin typeface="Verdana"/>
                <a:ea typeface="Verdana"/>
                <a:cs typeface="Verdana"/>
                <a:sym typeface="Verdana"/>
              </a:rPr>
              <a:t>Thank you for using our materials. If these lessons are a blessing to you, please consider </a:t>
            </a:r>
            <a:r>
              <a:rPr lang="en-US" sz="2800" u="sng">
                <a:solidFill>
                  <a:srgbClr val="4A86E8"/>
                </a:solidFill>
                <a:latin typeface="Verdana"/>
                <a:ea typeface="Verdana"/>
                <a:cs typeface="Verdana"/>
                <a:sym typeface="Verdana"/>
                <a:hlinkClick r:id="rId3">
                  <a:extLst>
                    <a:ext uri="{A12FA001-AC4F-418D-AE19-62706E023703}">
                      <ahyp:hlinkClr val="tx"/>
                    </a:ext>
                  </a:extLst>
                </a:hlinkClick>
              </a:rPr>
              <a:t>giving</a:t>
            </a:r>
            <a:r>
              <a:rPr lang="en-US" sz="2800">
                <a:solidFill>
                  <a:srgbClr val="4A86E8"/>
                </a:solidFill>
                <a:latin typeface="Verdana"/>
                <a:ea typeface="Verdana"/>
                <a:cs typeface="Verdana"/>
                <a:sym typeface="Verdana"/>
              </a:rPr>
              <a:t> </a:t>
            </a:r>
            <a:r>
              <a:rPr lang="en-US" sz="2800">
                <a:solidFill>
                  <a:srgbClr val="000000"/>
                </a:solidFill>
                <a:latin typeface="Verdana"/>
                <a:ea typeface="Verdana"/>
                <a:cs typeface="Verdana"/>
                <a:sym typeface="Verdana"/>
              </a:rPr>
              <a:t>to help others learn English through the Bible.</a:t>
            </a:r>
            <a:endParaRPr sz="1800">
              <a:solidFill>
                <a:schemeClr val="dk1"/>
              </a:solidFill>
              <a:latin typeface="Verdana"/>
              <a:ea typeface="Verdana"/>
              <a:cs typeface="Verdana"/>
              <a:sym typeface="Verdana"/>
            </a:endParaRPr>
          </a:p>
          <a:p>
            <a:pPr indent="0" lvl="0" marL="0" marR="0" rtl="0" algn="l">
              <a:spcBef>
                <a:spcPts val="0"/>
              </a:spcBef>
              <a:spcAft>
                <a:spcPts val="0"/>
              </a:spcAft>
              <a:buClr>
                <a:srgbClr val="000000"/>
              </a:buClr>
              <a:buSzPts val="2800"/>
              <a:buFont typeface="Arial"/>
              <a:buNone/>
            </a:pPr>
            <a:r>
              <a:t/>
            </a:r>
            <a:endParaRPr sz="2800">
              <a:solidFill>
                <a:srgbClr val="000000"/>
              </a:solidFill>
              <a:latin typeface="Verdana"/>
              <a:ea typeface="Verdana"/>
              <a:cs typeface="Verdana"/>
              <a:sym typeface="Verdana"/>
            </a:endParaRPr>
          </a:p>
          <a:p>
            <a:pPr indent="0" lvl="0" marL="0" marR="0" rtl="0" algn="l">
              <a:spcBef>
                <a:spcPts val="0"/>
              </a:spcBef>
              <a:spcAft>
                <a:spcPts val="0"/>
              </a:spcAft>
              <a:buClr>
                <a:srgbClr val="000000"/>
              </a:buClr>
              <a:buSzPts val="2800"/>
              <a:buFont typeface="Arial"/>
              <a:buNone/>
            </a:pPr>
            <a:r>
              <a:rPr lang="en-US" sz="2800">
                <a:solidFill>
                  <a:srgbClr val="000000"/>
                </a:solidFill>
                <a:latin typeface="Verdana"/>
                <a:ea typeface="Verdana"/>
                <a:cs typeface="Verdana"/>
                <a:sym typeface="Verdana"/>
              </a:rPr>
              <a:t>For more information, visit </a:t>
            </a:r>
            <a:r>
              <a:rPr lang="en-US" sz="2800" u="sng">
                <a:solidFill>
                  <a:srgbClr val="4A86E8"/>
                </a:solidFill>
                <a:latin typeface="Verdana"/>
                <a:ea typeface="Verdana"/>
                <a:cs typeface="Verdana"/>
                <a:sym typeface="Verdana"/>
                <a:hlinkClick r:id="rId4">
                  <a:extLst>
                    <a:ext uri="{A12FA001-AC4F-418D-AE19-62706E023703}">
                      <ahyp:hlinkClr val="tx"/>
                    </a:ext>
                  </a:extLst>
                </a:hlinkClick>
              </a:rPr>
              <a:t>LiteracyInternational.net</a:t>
            </a:r>
            <a:endParaRPr sz="2800">
              <a:solidFill>
                <a:srgbClr val="4A86E8"/>
              </a:solidFill>
              <a:latin typeface="Verdana"/>
              <a:ea typeface="Verdana"/>
              <a:cs typeface="Verdana"/>
              <a:sym typeface="Verdana"/>
            </a:endParaRPr>
          </a:p>
          <a:p>
            <a:pPr indent="0" lvl="0" marL="0" marR="0" rtl="0" algn="l">
              <a:spcBef>
                <a:spcPts val="0"/>
              </a:spcBef>
              <a:spcAft>
                <a:spcPts val="0"/>
              </a:spcAft>
              <a:buClr>
                <a:srgbClr val="000000"/>
              </a:buClr>
              <a:buSzPts val="2800"/>
              <a:buFont typeface="Arial"/>
              <a:buNone/>
            </a:pPr>
            <a:r>
              <a:t/>
            </a:r>
            <a:endParaRPr sz="2800">
              <a:solidFill>
                <a:srgbClr val="000000"/>
              </a:solidFill>
              <a:latin typeface="Verdana"/>
              <a:ea typeface="Verdana"/>
              <a:cs typeface="Verdana"/>
              <a:sym typeface="Verdana"/>
            </a:endParaRPr>
          </a:p>
          <a:p>
            <a:pPr indent="0" lvl="0" marL="0" marR="0" rtl="0" algn="l">
              <a:spcBef>
                <a:spcPts val="0"/>
              </a:spcBef>
              <a:spcAft>
                <a:spcPts val="0"/>
              </a:spcAft>
              <a:buClr>
                <a:srgbClr val="000000"/>
              </a:buClr>
              <a:buSzPts val="2800"/>
              <a:buFont typeface="Arial"/>
              <a:buNone/>
            </a:pPr>
            <a:r>
              <a:t/>
            </a:r>
            <a:endParaRPr sz="2800">
              <a:solidFill>
                <a:srgbClr val="000000"/>
              </a:solidFill>
              <a:latin typeface="Verdana"/>
              <a:ea typeface="Verdana"/>
              <a:cs typeface="Verdana"/>
              <a:sym typeface="Verdana"/>
            </a:endParaRPr>
          </a:p>
        </p:txBody>
      </p:sp>
      <p:sp>
        <p:nvSpPr>
          <p:cNvPr id="577" name="Google Shape;577;p53"/>
          <p:cNvSpPr txBox="1"/>
          <p:nvPr/>
        </p:nvSpPr>
        <p:spPr>
          <a:xfrm>
            <a:off x="681038" y="481013"/>
            <a:ext cx="10829925" cy="76835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4400"/>
              <a:buFont typeface="Arial"/>
              <a:buNone/>
            </a:pPr>
            <a:r>
              <a:rPr lang="en-US" sz="4400">
                <a:solidFill>
                  <a:srgbClr val="000000"/>
                </a:solidFill>
                <a:latin typeface="Verdana"/>
                <a:ea typeface="Verdana"/>
                <a:cs typeface="Verdana"/>
                <a:sym typeface="Verdana"/>
              </a:rPr>
              <a:t>Help us share the Light of the World!</a:t>
            </a:r>
            <a:endParaRPr sz="1800">
              <a:solidFill>
                <a:srgbClr val="000000"/>
              </a:solidFill>
              <a:latin typeface="Verdana"/>
              <a:ea typeface="Verdana"/>
              <a:cs typeface="Verdana"/>
              <a:sym typeface="Verdana"/>
            </a:endParaRPr>
          </a:p>
        </p:txBody>
      </p:sp>
      <p:sp>
        <p:nvSpPr>
          <p:cNvPr id="578" name="Google Shape;578;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579" name="Google Shape;579;p53"/>
          <p:cNvPicPr preferRelativeResize="0"/>
          <p:nvPr/>
        </p:nvPicPr>
        <p:blipFill rotWithShape="1">
          <a:blip r:embed="rId5">
            <a:alphaModFix/>
          </a:blip>
          <a:srcRect b="0" l="0" r="0" t="0"/>
          <a:stretch/>
        </p:blipFill>
        <p:spPr>
          <a:xfrm>
            <a:off x="4613275" y="4859338"/>
            <a:ext cx="2965450" cy="1679575"/>
          </a:xfrm>
          <a:prstGeom prst="rect">
            <a:avLst/>
          </a:prstGeom>
          <a:noFill/>
          <a:ln>
            <a:noFill/>
          </a:ln>
        </p:spPr>
      </p:pic>
      <p:sp>
        <p:nvSpPr>
          <p:cNvPr id="580" name="Google Shape;580;p53"/>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6" name="Shape 586"/>
        <p:cNvGrpSpPr/>
        <p:nvPr/>
      </p:nvGrpSpPr>
      <p:grpSpPr>
        <a:xfrm>
          <a:off x="0" y="0"/>
          <a:ext cx="0" cy="0"/>
          <a:chOff x="0" y="0"/>
          <a:chExt cx="0" cy="0"/>
        </a:xfrm>
      </p:grpSpPr>
      <p:sp>
        <p:nvSpPr>
          <p:cNvPr id="587" name="Google Shape;587;p54"/>
          <p:cNvSpPr/>
          <p:nvPr/>
        </p:nvSpPr>
        <p:spPr>
          <a:xfrm>
            <a:off x="1775312" y="626515"/>
            <a:ext cx="10416600" cy="3230100"/>
          </a:xfrm>
          <a:prstGeom prst="rect">
            <a:avLst/>
          </a:prstGeom>
          <a:noFill/>
          <a:ln>
            <a:noFill/>
          </a:ln>
        </p:spPr>
        <p:txBody>
          <a:bodyPr anchorCtr="0" anchor="t" bIns="45700" lIns="91425" spcFirstLastPara="1" rIns="91425" wrap="square" tIns="45700">
            <a:noAutofit/>
          </a:bodyPr>
          <a:lstStyle/>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How to Use Lessons: </a:t>
            </a:r>
            <a:r>
              <a:rPr lang="en-US" sz="2400" u="sng">
                <a:solidFill>
                  <a:srgbClr val="4472C4"/>
                </a:solidFill>
                <a:latin typeface="Verdana"/>
                <a:ea typeface="Verdana"/>
                <a:cs typeface="Verdana"/>
                <a:sym typeface="Verdana"/>
                <a:hlinkClick r:id="rId4">
                  <a:extLst>
                    <a:ext uri="{A12FA001-AC4F-418D-AE19-62706E023703}">
                      <ahyp:hlinkClr val="tx"/>
                    </a:ext>
                  </a:extLst>
                </a:hlinkClick>
              </a:rPr>
              <a:t>bit.ly/UsingLOTW</a:t>
            </a:r>
            <a:endParaRPr sz="2400">
              <a:solidFill>
                <a:srgbClr val="4472C4"/>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Irregular Verb List: </a:t>
            </a:r>
            <a:r>
              <a:rPr b="0" i="0" lang="en-US" sz="2400" u="sng" cap="none" strike="noStrike">
                <a:solidFill>
                  <a:srgbClr val="4472C4"/>
                </a:solidFill>
                <a:latin typeface="Verdana"/>
                <a:ea typeface="Verdana"/>
                <a:cs typeface="Verdana"/>
                <a:sym typeface="Verdana"/>
                <a:hlinkClick r:id="rId5">
                  <a:extLst>
                    <a:ext uri="{A12FA001-AC4F-418D-AE19-62706E023703}">
                      <ahyp:hlinkClr val="tx"/>
                    </a:ext>
                  </a:extLst>
                </a:hlinkClick>
              </a:rPr>
              <a:t>bit.ly/IrregVerb</a:t>
            </a:r>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Lesson Downloads: </a:t>
            </a:r>
            <a:r>
              <a:rPr b="0" i="0" lang="en-US" sz="2400" u="sng" cap="none" strike="noStrike">
                <a:solidFill>
                  <a:srgbClr val="4472C4"/>
                </a:solidFill>
                <a:latin typeface="Verdana"/>
                <a:ea typeface="Verdana"/>
                <a:cs typeface="Verdana"/>
                <a:sym typeface="Verdana"/>
                <a:hlinkClick r:id="rId6">
                  <a:extLst>
                    <a:ext uri="{A12FA001-AC4F-418D-AE19-62706E023703}">
                      <ahyp:hlinkClr val="tx"/>
                    </a:ext>
                  </a:extLst>
                </a:hlinkClick>
              </a:rPr>
              <a:t>bit.ly/DownloadLOTW</a:t>
            </a:r>
            <a:endParaRPr b="0" i="0" sz="2400" u="none" cap="none" strike="noStrike">
              <a:solidFill>
                <a:srgbClr val="4472C4"/>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Order Books: </a:t>
            </a:r>
            <a:r>
              <a:rPr b="0" i="0" lang="en-US" sz="2400" u="sng" cap="none" strike="noStrike">
                <a:solidFill>
                  <a:srgbClr val="4472C4"/>
                </a:solidFill>
                <a:latin typeface="Verdana"/>
                <a:ea typeface="Verdana"/>
                <a:cs typeface="Verdana"/>
                <a:sym typeface="Verdana"/>
                <a:hlinkClick r:id="rId7">
                  <a:extLst>
                    <a:ext uri="{A12FA001-AC4F-418D-AE19-62706E023703}">
                      <ahyp:hlinkClr val="tx"/>
                    </a:ext>
                  </a:extLst>
                </a:hlinkClick>
              </a:rPr>
              <a:t>bit.ly/3PlPuRg</a:t>
            </a:r>
            <a:endParaRPr b="0" i="0" sz="2400" u="none" cap="none" strike="noStrike">
              <a:solidFill>
                <a:srgbClr val="4472C4"/>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Share Your Feedback: </a:t>
            </a:r>
            <a:r>
              <a:rPr b="0" i="0" lang="en-US" sz="2400" u="sng" cap="none" strike="noStrike">
                <a:solidFill>
                  <a:srgbClr val="4472C4"/>
                </a:solidFill>
                <a:latin typeface="Verdana"/>
                <a:ea typeface="Verdana"/>
                <a:cs typeface="Verdana"/>
                <a:sym typeface="Verdana"/>
                <a:hlinkClick r:id="rId8">
                  <a:extLst>
                    <a:ext uri="{A12FA001-AC4F-418D-AE19-62706E023703}">
                      <ahyp:hlinkClr val="tx"/>
                    </a:ext>
                  </a:extLst>
                </a:hlinkClick>
              </a:rPr>
              <a:t>bit.ly/FeedbackLOTW</a:t>
            </a:r>
            <a:endParaRPr b="0" i="0" sz="2400" u="none" cap="none" strike="noStrike">
              <a:solidFill>
                <a:srgbClr val="4472C4"/>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Table of Contents: </a:t>
            </a:r>
            <a:r>
              <a:rPr b="0" i="0" lang="en-US" sz="2400" u="sng" cap="none" strike="noStrike">
                <a:solidFill>
                  <a:srgbClr val="4472C4"/>
                </a:solidFill>
                <a:latin typeface="Verdana"/>
                <a:ea typeface="Verdana"/>
                <a:cs typeface="Verdana"/>
                <a:sym typeface="Verdana"/>
                <a:hlinkClick r:id="rId9">
                  <a:extLst>
                    <a:ext uri="{A12FA001-AC4F-418D-AE19-62706E023703}">
                      <ahyp:hlinkClr val="tx"/>
                    </a:ext>
                  </a:extLst>
                </a:hlinkClick>
              </a:rPr>
              <a:t>bit.ly/ContentsLOTW</a:t>
            </a:r>
            <a:endParaRPr b="0" i="0" sz="2400" u="sng" cap="none" strike="noStrike">
              <a:solidFill>
                <a:srgbClr val="4472C4"/>
              </a:solidFill>
              <a:latin typeface="Verdana"/>
              <a:ea typeface="Verdana"/>
              <a:cs typeface="Verdana"/>
              <a:sym typeface="Verdana"/>
              <a:hlinkClick r:id="rId10">
                <a:extLst>
                  <a:ext uri="{A12FA001-AC4F-418D-AE19-62706E023703}">
                    <ahyp:hlinkClr val="tx"/>
                  </a:ext>
                </a:extLst>
              </a:hlinkClick>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Video Channel: </a:t>
            </a:r>
            <a:r>
              <a:rPr b="0" i="0" lang="en-US" sz="2400" u="sng" cap="none" strike="noStrike">
                <a:solidFill>
                  <a:srgbClr val="4472C4"/>
                </a:solidFill>
                <a:latin typeface="Verdana"/>
                <a:ea typeface="Verdana"/>
                <a:cs typeface="Verdana"/>
                <a:sym typeface="Verdana"/>
                <a:hlinkClick r:id="rId11">
                  <a:extLst>
                    <a:ext uri="{A12FA001-AC4F-418D-AE19-62706E023703}">
                      <ahyp:hlinkClr val="tx"/>
                    </a:ext>
                  </a:extLst>
                </a:hlinkClick>
              </a:rPr>
              <a:t>youtube.com/c/LiteracyInternational</a:t>
            </a:r>
            <a:endParaRPr b="0" i="0" sz="2400" u="none" cap="none" strike="noStrike">
              <a:solidFill>
                <a:srgbClr val="4472C4"/>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Videos A2 Lessons: </a:t>
            </a:r>
            <a:r>
              <a:rPr b="0" i="0" lang="en-US" sz="2400" u="sng" cap="none" strike="noStrike">
                <a:solidFill>
                  <a:srgbClr val="4472C4"/>
                </a:solidFill>
                <a:latin typeface="Verdana"/>
                <a:ea typeface="Verdana"/>
                <a:cs typeface="Verdana"/>
                <a:sym typeface="Verdana"/>
                <a:hlinkClick r:id="rId12">
                  <a:extLst>
                    <a:ext uri="{A12FA001-AC4F-418D-AE19-62706E023703}">
                      <ahyp:hlinkClr val="tx"/>
                    </a:ext>
                  </a:extLst>
                </a:hlinkClick>
              </a:rPr>
              <a:t>bit.ly/A2LessonVideos</a:t>
            </a:r>
            <a:endParaRPr b="0" i="0" sz="2400" u="none" cap="none" strike="noStrike">
              <a:solidFill>
                <a:srgbClr val="4472C4"/>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Vocabulary List: </a:t>
            </a:r>
            <a:r>
              <a:rPr b="0" i="0" lang="en-US" sz="2400" u="sng" cap="none" strike="noStrike">
                <a:solidFill>
                  <a:srgbClr val="4472C4"/>
                </a:solidFill>
                <a:latin typeface="Verdana"/>
                <a:ea typeface="Verdana"/>
                <a:cs typeface="Verdana"/>
                <a:sym typeface="Verdana"/>
                <a:hlinkClick r:id="rId13">
                  <a:extLst>
                    <a:ext uri="{A12FA001-AC4F-418D-AE19-62706E023703}">
                      <ahyp:hlinkClr val="tx"/>
                    </a:ext>
                  </a:extLst>
                </a:hlinkClick>
              </a:rPr>
              <a:t>bit.ly/VocabLOTW</a:t>
            </a:r>
            <a:endParaRPr b="0" i="0" sz="2400" u="none" cap="none" strike="noStrike">
              <a:solidFill>
                <a:srgbClr val="4472C4"/>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Website: </a:t>
            </a:r>
            <a:r>
              <a:rPr b="0" i="0" lang="en-US" sz="2400" u="sng" cap="none" strike="noStrike">
                <a:solidFill>
                  <a:srgbClr val="4472C4"/>
                </a:solidFill>
                <a:latin typeface="Verdana"/>
                <a:ea typeface="Verdana"/>
                <a:cs typeface="Verdana"/>
                <a:sym typeface="Verdana"/>
                <a:hlinkClick r:id="rId14">
                  <a:extLst>
                    <a:ext uri="{A12FA001-AC4F-418D-AE19-62706E023703}">
                      <ahyp:hlinkClr val="tx"/>
                    </a:ext>
                  </a:extLst>
                </a:hlinkClick>
              </a:rPr>
              <a:t>LiteracyInternational.net</a:t>
            </a:r>
            <a:endParaRPr b="0" i="0" sz="2400" u="none" cap="none" strike="noStrike">
              <a:solidFill>
                <a:srgbClr val="4472C4"/>
              </a:solidFill>
              <a:latin typeface="Verdana"/>
              <a:ea typeface="Verdana"/>
              <a:cs typeface="Verdana"/>
              <a:sym typeface="Verdana"/>
            </a:endParaRPr>
          </a:p>
          <a:p>
            <a:pPr indent="0" lvl="0" marL="508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70C0"/>
              </a:solidFill>
              <a:latin typeface="Verdana"/>
              <a:ea typeface="Verdana"/>
              <a:cs typeface="Verdana"/>
              <a:sym typeface="Verdana"/>
            </a:endParaRPr>
          </a:p>
          <a:p>
            <a:pPr indent="0" lvl="0" marL="508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70C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Verdana"/>
              <a:ea typeface="Verdana"/>
              <a:cs typeface="Verdana"/>
              <a:sym typeface="Verdana"/>
            </a:endParaRPr>
          </a:p>
        </p:txBody>
      </p:sp>
      <p:sp>
        <p:nvSpPr>
          <p:cNvPr id="588" name="Google Shape;588;p54"/>
          <p:cNvSpPr txBox="1"/>
          <p:nvPr/>
        </p:nvSpPr>
        <p:spPr>
          <a:xfrm>
            <a:off x="999506" y="80399"/>
            <a:ext cx="98991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Verdana"/>
                <a:ea typeface="Verdana"/>
                <a:cs typeface="Verdana"/>
                <a:sym typeface="Verdana"/>
              </a:rPr>
              <a:t>Appendix</a:t>
            </a:r>
            <a:endParaRPr b="1" i="0" sz="3200" u="none" cap="none" strike="noStrike">
              <a:solidFill>
                <a:srgbClr val="000000"/>
              </a:solidFill>
              <a:latin typeface="Verdana"/>
              <a:ea typeface="Verdana"/>
              <a:cs typeface="Verdana"/>
              <a:sym typeface="Verdana"/>
            </a:endParaRPr>
          </a:p>
        </p:txBody>
      </p:sp>
      <p:pic>
        <p:nvPicPr>
          <p:cNvPr id="589" name="Google Shape;589;p54"/>
          <p:cNvPicPr preferRelativeResize="0"/>
          <p:nvPr/>
        </p:nvPicPr>
        <p:blipFill rotWithShape="1">
          <a:blip r:embed="rId15">
            <a:alphaModFix/>
          </a:blip>
          <a:srcRect b="0" l="0" r="0" t="0"/>
          <a:stretch/>
        </p:blipFill>
        <p:spPr>
          <a:xfrm>
            <a:off x="10122799" y="291458"/>
            <a:ext cx="1845500" cy="1845500"/>
          </a:xfrm>
          <a:prstGeom prst="rect">
            <a:avLst/>
          </a:prstGeom>
          <a:noFill/>
          <a:ln>
            <a:noFill/>
          </a:ln>
        </p:spPr>
      </p:pic>
      <p:sp>
        <p:nvSpPr>
          <p:cNvPr id="590" name="Google Shape;590;p5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8" name="Shape 138"/>
        <p:cNvGrpSpPr/>
        <p:nvPr/>
      </p:nvGrpSpPr>
      <p:grpSpPr>
        <a:xfrm>
          <a:off x="0" y="0"/>
          <a:ext cx="0" cy="0"/>
          <a:chOff x="0" y="0"/>
          <a:chExt cx="0" cy="0"/>
        </a:xfrm>
      </p:grpSpPr>
      <p:graphicFrame>
        <p:nvGraphicFramePr>
          <p:cNvPr id="139" name="Google Shape;139;p17"/>
          <p:cNvGraphicFramePr/>
          <p:nvPr/>
        </p:nvGraphicFramePr>
        <p:xfrm>
          <a:off x="255814" y="776867"/>
          <a:ext cx="3000000" cy="3000000"/>
        </p:xfrm>
        <a:graphic>
          <a:graphicData uri="http://schemas.openxmlformats.org/drawingml/2006/table">
            <a:tbl>
              <a:tblPr>
                <a:noFill/>
                <a:tableStyleId>{B5CEF205-21A5-41F2-B68F-0FD8DB4EBC45}</a:tableStyleId>
              </a:tblPr>
              <a:tblGrid>
                <a:gridCol w="2920100"/>
                <a:gridCol w="2626175"/>
                <a:gridCol w="3214000"/>
                <a:gridCol w="2920100"/>
              </a:tblGrid>
              <a:tr h="181695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solidFill>
                      <a:schemeClr val="lt1"/>
                    </a:solidFill>
                  </a:tcPr>
                </a:tc>
              </a:tr>
              <a:tr h="1291600">
                <a:tc>
                  <a:txBody>
                    <a:bodyPr/>
                    <a:lstStyle/>
                    <a:p>
                      <a:pPr indent="0" lvl="0" marL="0" marR="0" rtl="0" algn="l">
                        <a:spcBef>
                          <a:spcPts val="0"/>
                        </a:spcBef>
                        <a:spcAft>
                          <a:spcPts val="0"/>
                        </a:spcAft>
                        <a:buNone/>
                      </a:pPr>
                      <a:r>
                        <a:rPr lang="en-US" sz="2800">
                          <a:latin typeface="Verdana"/>
                          <a:ea typeface="Verdana"/>
                          <a:cs typeface="Verdana"/>
                          <a:sym typeface="Verdana"/>
                        </a:rPr>
                        <a:t>   </a:t>
                      </a:r>
                      <a:r>
                        <a:rPr lang="en-US" sz="2800">
                          <a:latin typeface="Verdana"/>
                          <a:ea typeface="Verdana"/>
                          <a:cs typeface="Verdana"/>
                          <a:sym typeface="Verdana"/>
                        </a:rPr>
                        <a:t>1. wood            </a:t>
                      </a:r>
                      <a:endParaRPr/>
                    </a:p>
                  </a:txBody>
                  <a:tcPr marT="45725" marB="45725" marR="91450" marL="91450" anchor="ctr">
                    <a:solidFill>
                      <a:schemeClr val="lt1"/>
                    </a:solidFill>
                  </a:tcPr>
                </a:tc>
                <a:tc>
                  <a:txBody>
                    <a:bodyPr/>
                    <a:lstStyle/>
                    <a:p>
                      <a:pPr indent="0" lvl="0" marL="0" marR="0" rtl="0" algn="l">
                        <a:spcBef>
                          <a:spcPts val="0"/>
                        </a:spcBef>
                        <a:spcAft>
                          <a:spcPts val="0"/>
                        </a:spcAft>
                        <a:buNone/>
                      </a:pPr>
                      <a:r>
                        <a:rPr lang="en-US" sz="2800">
                          <a:latin typeface="Verdana"/>
                          <a:ea typeface="Verdana"/>
                          <a:cs typeface="Verdana"/>
                          <a:sym typeface="Verdana"/>
                        </a:rPr>
                        <a:t>    </a:t>
                      </a:r>
                      <a:r>
                        <a:rPr lang="en-US" sz="2800">
                          <a:latin typeface="Verdana"/>
                          <a:ea typeface="Verdana"/>
                          <a:cs typeface="Verdana"/>
                          <a:sym typeface="Verdana"/>
                        </a:rPr>
                        <a:t>2. fur</a:t>
                      </a:r>
                      <a:endParaRPr/>
                    </a:p>
                  </a:txBody>
                  <a:tcPr marT="45725" marB="45725" marR="91450" marL="91450" anchor="ctr">
                    <a:solidFill>
                      <a:schemeClr val="lt1"/>
                    </a:solidFill>
                  </a:tcPr>
                </a:tc>
                <a:tc>
                  <a:txBody>
                    <a:bodyPr/>
                    <a:lstStyle/>
                    <a:p>
                      <a:pPr indent="0" lvl="0" marL="0" marR="0" rtl="0" algn="l">
                        <a:spcBef>
                          <a:spcPts val="0"/>
                        </a:spcBef>
                        <a:spcAft>
                          <a:spcPts val="0"/>
                        </a:spcAft>
                        <a:buNone/>
                      </a:pPr>
                      <a:r>
                        <a:rPr lang="en-US" sz="2800">
                          <a:latin typeface="Verdana"/>
                          <a:ea typeface="Verdana"/>
                          <a:cs typeface="Verdana"/>
                          <a:sym typeface="Verdana"/>
                        </a:rPr>
                        <a:t>  </a:t>
                      </a:r>
                      <a:r>
                        <a:rPr lang="en-US" sz="2800">
                          <a:latin typeface="Verdana"/>
                          <a:ea typeface="Verdana"/>
                          <a:cs typeface="Verdana"/>
                          <a:sym typeface="Verdana"/>
                        </a:rPr>
                        <a:t>3. metal</a:t>
                      </a:r>
                      <a:endParaRPr/>
                    </a:p>
                  </a:txBody>
                  <a:tcPr marT="45725" marB="45725" marR="91450" marL="91450" anchor="ctr">
                    <a:solidFill>
                      <a:schemeClr val="lt1"/>
                    </a:solidFill>
                  </a:tcPr>
                </a:tc>
                <a:tc>
                  <a:txBody>
                    <a:bodyPr/>
                    <a:lstStyle/>
                    <a:p>
                      <a:pPr indent="0" lvl="0" marL="0" marR="0" rtl="0" algn="l">
                        <a:spcBef>
                          <a:spcPts val="0"/>
                        </a:spcBef>
                        <a:spcAft>
                          <a:spcPts val="0"/>
                        </a:spcAft>
                        <a:buNone/>
                      </a:pPr>
                      <a:r>
                        <a:rPr lang="en-US" sz="2800">
                          <a:latin typeface="Verdana"/>
                          <a:ea typeface="Verdana"/>
                          <a:cs typeface="Verdana"/>
                          <a:sym typeface="Verdana"/>
                        </a:rPr>
                        <a:t>4. plastic</a:t>
                      </a:r>
                      <a:endParaRPr/>
                    </a:p>
                  </a:txBody>
                  <a:tcPr marT="45725" marB="45725" marR="91450" marL="91450" anchor="ctr">
                    <a:solidFill>
                      <a:schemeClr val="lt1"/>
                    </a:solidFill>
                  </a:tcPr>
                </a:tc>
              </a:tr>
            </a:tbl>
          </a:graphicData>
        </a:graphic>
      </p:graphicFrame>
      <p:sp>
        <p:nvSpPr>
          <p:cNvPr id="140" name="Google Shape;140;p17"/>
          <p:cNvSpPr txBox="1"/>
          <p:nvPr>
            <p:ph type="title"/>
          </p:nvPr>
        </p:nvSpPr>
        <p:spPr>
          <a:xfrm>
            <a:off x="1711526" y="-23137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Verdana"/>
              <a:buNone/>
            </a:pPr>
            <a:r>
              <a:rPr b="1" lang="en-US" sz="3200"/>
              <a:t>Match the definitions to the correct words.</a:t>
            </a:r>
            <a:endParaRPr/>
          </a:p>
        </p:txBody>
      </p:sp>
      <p:sp>
        <p:nvSpPr>
          <p:cNvPr id="141" name="Google Shape;141;p17"/>
          <p:cNvSpPr txBox="1"/>
          <p:nvPr/>
        </p:nvSpPr>
        <p:spPr>
          <a:xfrm>
            <a:off x="2084614" y="3980972"/>
            <a:ext cx="10020300" cy="31092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used to make bottles and bags</a:t>
            </a:r>
            <a:endParaRPr/>
          </a:p>
          <a:p>
            <a:pPr indent="-514350" lvl="0" marL="514350" marR="0" rtl="0" algn="l">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used for making swords and hammers</a:t>
            </a:r>
            <a:endParaRPr/>
          </a:p>
          <a:p>
            <a:pPr indent="-514350" lvl="0" marL="514350" marR="0" rtl="0" algn="l">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used from trees to build homes</a:t>
            </a:r>
            <a:endParaRPr/>
          </a:p>
          <a:p>
            <a:pPr indent="-514350" lvl="0" marL="514350" marR="0" rtl="0" algn="l">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used from animals to make coats</a:t>
            </a:r>
            <a:endParaRPr/>
          </a:p>
          <a:p>
            <a:pPr indent="-336550" lvl="0" marL="514350" marR="0" rtl="0" algn="l">
              <a:lnSpc>
                <a:spcPct val="100000"/>
              </a:lnSpc>
              <a:spcBef>
                <a:spcPts val="0"/>
              </a:spcBef>
              <a:spcAft>
                <a:spcPts val="0"/>
              </a:spcAft>
              <a:buClr>
                <a:schemeClr val="dk1"/>
              </a:buClr>
              <a:buSzPts val="2800"/>
              <a:buFont typeface="Calibri"/>
              <a:buNone/>
            </a:pPr>
            <a:r>
              <a:t/>
            </a:r>
            <a:endParaRPr sz="2800">
              <a:solidFill>
                <a:schemeClr val="dk1"/>
              </a:solidFill>
              <a:latin typeface="Verdana"/>
              <a:ea typeface="Verdana"/>
              <a:cs typeface="Verdana"/>
              <a:sym typeface="Verdana"/>
            </a:endParaRPr>
          </a:p>
        </p:txBody>
      </p:sp>
      <p:sp>
        <p:nvSpPr>
          <p:cNvPr id="142" name="Google Shape;142;p17"/>
          <p:cNvSpPr txBox="1"/>
          <p:nvPr>
            <p:ph idx="11" type="ftr"/>
          </p:nvPr>
        </p:nvSpPr>
        <p:spPr>
          <a:xfrm>
            <a:off x="-448077" y="6516687"/>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©2020-2024 Literacy International</a:t>
            </a:r>
            <a:endParaRPr/>
          </a:p>
        </p:txBody>
      </p:sp>
      <p:sp>
        <p:nvSpPr>
          <p:cNvPr id="143" name="Google Shape;143;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lang="en-US">
                <a:solidFill>
                  <a:schemeClr val="dk1"/>
                </a:solidFill>
              </a:rPr>
              <a:t>‹#›</a:t>
            </a:fld>
            <a:endParaRPr/>
          </a:p>
        </p:txBody>
      </p:sp>
      <p:pic>
        <p:nvPicPr>
          <p:cNvPr id="144" name="Google Shape;144;p17"/>
          <p:cNvPicPr preferRelativeResize="0"/>
          <p:nvPr/>
        </p:nvPicPr>
        <p:blipFill>
          <a:blip r:embed="rId4">
            <a:alphaModFix/>
          </a:blip>
          <a:stretch>
            <a:fillRect/>
          </a:stretch>
        </p:blipFill>
        <p:spPr>
          <a:xfrm>
            <a:off x="237725" y="1053536"/>
            <a:ext cx="2743199" cy="1462682"/>
          </a:xfrm>
          <a:prstGeom prst="rect">
            <a:avLst/>
          </a:prstGeom>
          <a:noFill/>
          <a:ln>
            <a:noFill/>
          </a:ln>
        </p:spPr>
      </p:pic>
      <p:pic>
        <p:nvPicPr>
          <p:cNvPr id="145" name="Google Shape;145;p17"/>
          <p:cNvPicPr preferRelativeResize="0"/>
          <p:nvPr/>
        </p:nvPicPr>
        <p:blipFill>
          <a:blip r:embed="rId5">
            <a:alphaModFix/>
          </a:blip>
          <a:stretch>
            <a:fillRect/>
          </a:stretch>
        </p:blipFill>
        <p:spPr>
          <a:xfrm>
            <a:off x="3338338" y="749942"/>
            <a:ext cx="1779812" cy="2069878"/>
          </a:xfrm>
          <a:prstGeom prst="rect">
            <a:avLst/>
          </a:prstGeom>
          <a:noFill/>
          <a:ln>
            <a:noFill/>
          </a:ln>
        </p:spPr>
      </p:pic>
      <p:pic>
        <p:nvPicPr>
          <p:cNvPr id="146" name="Google Shape;146;p17"/>
          <p:cNvPicPr preferRelativeResize="0"/>
          <p:nvPr/>
        </p:nvPicPr>
        <p:blipFill>
          <a:blip r:embed="rId6">
            <a:alphaModFix/>
          </a:blip>
          <a:stretch>
            <a:fillRect/>
          </a:stretch>
        </p:blipFill>
        <p:spPr>
          <a:xfrm>
            <a:off x="9092300" y="926873"/>
            <a:ext cx="1779799" cy="2069873"/>
          </a:xfrm>
          <a:prstGeom prst="rect">
            <a:avLst/>
          </a:prstGeom>
          <a:noFill/>
          <a:ln>
            <a:noFill/>
          </a:ln>
        </p:spPr>
      </p:pic>
      <p:pic>
        <p:nvPicPr>
          <p:cNvPr id="147" name="Google Shape;147;p17"/>
          <p:cNvPicPr preferRelativeResize="0"/>
          <p:nvPr/>
        </p:nvPicPr>
        <p:blipFill>
          <a:blip r:embed="rId7">
            <a:alphaModFix/>
          </a:blip>
          <a:stretch>
            <a:fillRect/>
          </a:stretch>
        </p:blipFill>
        <p:spPr>
          <a:xfrm rot="-4775016">
            <a:off x="6429687" y="610728"/>
            <a:ext cx="1351075" cy="27021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1" name="Shape 151"/>
        <p:cNvGrpSpPr/>
        <p:nvPr/>
      </p:nvGrpSpPr>
      <p:grpSpPr>
        <a:xfrm>
          <a:off x="0" y="0"/>
          <a:ext cx="0" cy="0"/>
          <a:chOff x="0" y="0"/>
          <a:chExt cx="0" cy="0"/>
        </a:xfrm>
      </p:grpSpPr>
      <p:graphicFrame>
        <p:nvGraphicFramePr>
          <p:cNvPr id="152" name="Google Shape;152;p18"/>
          <p:cNvGraphicFramePr/>
          <p:nvPr/>
        </p:nvGraphicFramePr>
        <p:xfrm>
          <a:off x="255814" y="776867"/>
          <a:ext cx="3000000" cy="3000000"/>
        </p:xfrm>
        <a:graphic>
          <a:graphicData uri="http://schemas.openxmlformats.org/drawingml/2006/table">
            <a:tbl>
              <a:tblPr>
                <a:noFill/>
                <a:tableStyleId>{B5CEF205-21A5-41F2-B68F-0FD8DB4EBC45}</a:tableStyleId>
              </a:tblPr>
              <a:tblGrid>
                <a:gridCol w="2920100"/>
                <a:gridCol w="2626175"/>
                <a:gridCol w="3214000"/>
                <a:gridCol w="2920100"/>
              </a:tblGrid>
              <a:tr h="181695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solidFill>
                      <a:schemeClr val="lt1"/>
                    </a:solidFill>
                  </a:tcPr>
                </a:tc>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solidFill>
                      <a:schemeClr val="lt1"/>
                    </a:solidFill>
                  </a:tcPr>
                </a:tc>
              </a:tr>
              <a:tr h="1291600">
                <a:tc>
                  <a:txBody>
                    <a:bodyPr/>
                    <a:lstStyle/>
                    <a:p>
                      <a:pPr indent="0" lvl="0" marL="0" marR="0" rtl="0" algn="l">
                        <a:spcBef>
                          <a:spcPts val="0"/>
                        </a:spcBef>
                        <a:spcAft>
                          <a:spcPts val="0"/>
                        </a:spcAft>
                        <a:buNone/>
                      </a:pPr>
                      <a:r>
                        <a:rPr lang="en-US" sz="2800">
                          <a:latin typeface="Verdana"/>
                          <a:ea typeface="Verdana"/>
                          <a:cs typeface="Verdana"/>
                          <a:sym typeface="Verdana"/>
                        </a:rPr>
                        <a:t>1. an army </a:t>
                      </a:r>
                      <a:r>
                        <a:rPr lang="en-US" sz="2800">
                          <a:latin typeface="Verdana"/>
                          <a:ea typeface="Verdana"/>
                          <a:cs typeface="Verdana"/>
                          <a:sym typeface="Verdana"/>
                        </a:rPr>
                        <a:t>           </a:t>
                      </a:r>
                      <a:endParaRPr/>
                    </a:p>
                  </a:txBody>
                  <a:tcPr marT="45725" marB="45725" marR="91450" marL="91450" anchor="ctr">
                    <a:solidFill>
                      <a:schemeClr val="lt1"/>
                    </a:solidFill>
                  </a:tcPr>
                </a:tc>
                <a:tc>
                  <a:txBody>
                    <a:bodyPr/>
                    <a:lstStyle/>
                    <a:p>
                      <a:pPr indent="0" lvl="0" marL="0" marR="0" rtl="0" algn="l">
                        <a:spcBef>
                          <a:spcPts val="0"/>
                        </a:spcBef>
                        <a:spcAft>
                          <a:spcPts val="0"/>
                        </a:spcAft>
                        <a:buNone/>
                      </a:pPr>
                      <a:r>
                        <a:rPr lang="en-US" sz="2800">
                          <a:latin typeface="Verdana"/>
                          <a:ea typeface="Verdana"/>
                          <a:cs typeface="Verdana"/>
                          <a:sym typeface="Verdana"/>
                        </a:rPr>
                        <a:t>2. heaven</a:t>
                      </a:r>
                      <a:endParaRPr/>
                    </a:p>
                  </a:txBody>
                  <a:tcPr marT="45725" marB="45725" marR="91450" marL="91450" anchor="ctr">
                    <a:solidFill>
                      <a:schemeClr val="lt1"/>
                    </a:solidFill>
                  </a:tcPr>
                </a:tc>
                <a:tc>
                  <a:txBody>
                    <a:bodyPr/>
                    <a:lstStyle/>
                    <a:p>
                      <a:pPr indent="0" lvl="0" marL="0" marR="0" rtl="0" algn="l">
                        <a:spcBef>
                          <a:spcPts val="0"/>
                        </a:spcBef>
                        <a:spcAft>
                          <a:spcPts val="0"/>
                        </a:spcAft>
                        <a:buNone/>
                      </a:pPr>
                      <a:r>
                        <a:rPr lang="en-US" sz="2800">
                          <a:latin typeface="Verdana"/>
                          <a:ea typeface="Verdana"/>
                          <a:cs typeface="Verdana"/>
                          <a:sym typeface="Verdana"/>
                        </a:rPr>
                        <a:t>    </a:t>
                      </a:r>
                      <a:r>
                        <a:rPr lang="en-US" sz="2800">
                          <a:latin typeface="Verdana"/>
                          <a:ea typeface="Verdana"/>
                          <a:cs typeface="Verdana"/>
                          <a:sym typeface="Verdana"/>
                        </a:rPr>
                        <a:t>3. to lie</a:t>
                      </a:r>
                      <a:endParaRPr/>
                    </a:p>
                  </a:txBody>
                  <a:tcPr marT="45725" marB="45725" marR="91450" marL="91450" anchor="ctr">
                    <a:solidFill>
                      <a:schemeClr val="lt1"/>
                    </a:solidFill>
                  </a:tcPr>
                </a:tc>
                <a:tc>
                  <a:txBody>
                    <a:bodyPr/>
                    <a:lstStyle/>
                    <a:p>
                      <a:pPr indent="0" lvl="0" marL="0" marR="0" rtl="0" algn="l">
                        <a:spcBef>
                          <a:spcPts val="0"/>
                        </a:spcBef>
                        <a:spcAft>
                          <a:spcPts val="0"/>
                        </a:spcAft>
                        <a:buNone/>
                      </a:pPr>
                      <a:r>
                        <a:rPr lang="en-US" sz="2800">
                          <a:latin typeface="Verdana"/>
                          <a:ea typeface="Verdana"/>
                          <a:cs typeface="Verdana"/>
                          <a:sym typeface="Verdana"/>
                        </a:rPr>
                        <a:t>4. to lay</a:t>
                      </a:r>
                      <a:endParaRPr/>
                    </a:p>
                  </a:txBody>
                  <a:tcPr marT="45725" marB="45725" marR="91450" marL="91450" anchor="ctr">
                    <a:solidFill>
                      <a:schemeClr val="lt1"/>
                    </a:solidFill>
                  </a:tcPr>
                </a:tc>
              </a:tr>
            </a:tbl>
          </a:graphicData>
        </a:graphic>
      </p:graphicFrame>
      <p:sp>
        <p:nvSpPr>
          <p:cNvPr id="153" name="Google Shape;153;p18"/>
          <p:cNvSpPr txBox="1"/>
          <p:nvPr>
            <p:ph type="title"/>
          </p:nvPr>
        </p:nvSpPr>
        <p:spPr>
          <a:xfrm>
            <a:off x="1711526" y="-23137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Verdana"/>
              <a:buNone/>
            </a:pPr>
            <a:r>
              <a:rPr b="1" lang="en-US" sz="3200"/>
              <a:t>Match the definitions to the correct words.</a:t>
            </a:r>
            <a:endParaRPr/>
          </a:p>
        </p:txBody>
      </p:sp>
      <p:sp>
        <p:nvSpPr>
          <p:cNvPr id="154" name="Google Shape;154;p18"/>
          <p:cNvSpPr txBox="1"/>
          <p:nvPr/>
        </p:nvSpPr>
        <p:spPr>
          <a:xfrm>
            <a:off x="2084614" y="3980972"/>
            <a:ext cx="10020300" cy="31092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group of people fighting in a war</a:t>
            </a:r>
            <a:endParaRPr/>
          </a:p>
          <a:p>
            <a:pPr indent="-514350" lvl="0" marL="514350" marR="0" rtl="0" algn="l">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what you do when you go to sleep</a:t>
            </a:r>
            <a:endParaRPr/>
          </a:p>
          <a:p>
            <a:pPr indent="-514350" lvl="0" marL="514350" marR="0" rtl="0" algn="l">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place where God and His angels are</a:t>
            </a:r>
            <a:endParaRPr/>
          </a:p>
          <a:p>
            <a:pPr indent="-514350" lvl="0" marL="514350" marR="0" rtl="0" algn="l">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to put something down</a:t>
            </a:r>
            <a:endParaRPr/>
          </a:p>
          <a:p>
            <a:pPr indent="-336550" lvl="0" marL="514350" marR="0" rtl="0" algn="l">
              <a:lnSpc>
                <a:spcPct val="100000"/>
              </a:lnSpc>
              <a:spcBef>
                <a:spcPts val="0"/>
              </a:spcBef>
              <a:spcAft>
                <a:spcPts val="0"/>
              </a:spcAft>
              <a:buClr>
                <a:schemeClr val="dk1"/>
              </a:buClr>
              <a:buSzPts val="2800"/>
              <a:buFont typeface="Calibri"/>
              <a:buNone/>
            </a:pPr>
            <a:r>
              <a:t/>
            </a:r>
            <a:endParaRPr sz="2800">
              <a:solidFill>
                <a:schemeClr val="dk1"/>
              </a:solidFill>
              <a:latin typeface="Verdana"/>
              <a:ea typeface="Verdana"/>
              <a:cs typeface="Verdana"/>
              <a:sym typeface="Verdana"/>
            </a:endParaRPr>
          </a:p>
        </p:txBody>
      </p:sp>
      <p:sp>
        <p:nvSpPr>
          <p:cNvPr id="155" name="Google Shape;155;p18"/>
          <p:cNvSpPr txBox="1"/>
          <p:nvPr>
            <p:ph idx="11" type="ftr"/>
          </p:nvPr>
        </p:nvSpPr>
        <p:spPr>
          <a:xfrm>
            <a:off x="-448077" y="6516687"/>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©2020-2024 Literacy International</a:t>
            </a:r>
            <a:endParaRPr/>
          </a:p>
        </p:txBody>
      </p:sp>
      <p:sp>
        <p:nvSpPr>
          <p:cNvPr id="156" name="Google Shape;156;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lang="en-US">
                <a:solidFill>
                  <a:schemeClr val="dk1"/>
                </a:solidFill>
              </a:rPr>
              <a:t>‹#›</a:t>
            </a:fld>
            <a:endParaRPr/>
          </a:p>
        </p:txBody>
      </p:sp>
      <p:sp>
        <p:nvSpPr>
          <p:cNvPr id="157" name="Google Shape;157;p18"/>
          <p:cNvSpPr txBox="1"/>
          <p:nvPr/>
        </p:nvSpPr>
        <p:spPr>
          <a:xfrm>
            <a:off x="8713525" y="992625"/>
            <a:ext cx="2743200" cy="171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100">
              <a:latin typeface="Verdana"/>
              <a:ea typeface="Verdana"/>
              <a:cs typeface="Verdana"/>
              <a:sym typeface="Verdana"/>
            </a:endParaRPr>
          </a:p>
        </p:txBody>
      </p:sp>
      <p:pic>
        <p:nvPicPr>
          <p:cNvPr id="158" name="Google Shape;158;p18"/>
          <p:cNvPicPr preferRelativeResize="0"/>
          <p:nvPr/>
        </p:nvPicPr>
        <p:blipFill>
          <a:blip r:embed="rId4">
            <a:alphaModFix/>
          </a:blip>
          <a:stretch>
            <a:fillRect/>
          </a:stretch>
        </p:blipFill>
        <p:spPr>
          <a:xfrm>
            <a:off x="3436025" y="894967"/>
            <a:ext cx="1779814" cy="1779814"/>
          </a:xfrm>
          <a:prstGeom prst="rect">
            <a:avLst/>
          </a:prstGeom>
          <a:noFill/>
          <a:ln>
            <a:noFill/>
          </a:ln>
        </p:spPr>
      </p:pic>
      <p:pic>
        <p:nvPicPr>
          <p:cNvPr id="159" name="Google Shape;159;p18"/>
          <p:cNvPicPr preferRelativeResize="0"/>
          <p:nvPr/>
        </p:nvPicPr>
        <p:blipFill>
          <a:blip r:embed="rId5">
            <a:alphaModFix/>
          </a:blip>
          <a:stretch>
            <a:fillRect/>
          </a:stretch>
        </p:blipFill>
        <p:spPr>
          <a:xfrm>
            <a:off x="6315613" y="894967"/>
            <a:ext cx="1779815" cy="1779815"/>
          </a:xfrm>
          <a:prstGeom prst="rect">
            <a:avLst/>
          </a:prstGeom>
          <a:noFill/>
          <a:ln>
            <a:noFill/>
          </a:ln>
        </p:spPr>
      </p:pic>
      <p:pic>
        <p:nvPicPr>
          <p:cNvPr id="160" name="Google Shape;160;p18"/>
          <p:cNvPicPr preferRelativeResize="0"/>
          <p:nvPr/>
        </p:nvPicPr>
        <p:blipFill rotWithShape="1">
          <a:blip r:embed="rId6">
            <a:alphaModFix/>
          </a:blip>
          <a:srcRect b="9535" l="12425" r="12992" t="0"/>
          <a:stretch/>
        </p:blipFill>
        <p:spPr>
          <a:xfrm>
            <a:off x="356662" y="772153"/>
            <a:ext cx="2505324" cy="2025425"/>
          </a:xfrm>
          <a:prstGeom prst="rect">
            <a:avLst/>
          </a:prstGeom>
          <a:noFill/>
          <a:ln>
            <a:noFill/>
          </a:ln>
        </p:spPr>
      </p:pic>
      <p:pic>
        <p:nvPicPr>
          <p:cNvPr id="161" name="Google Shape;161;p18"/>
          <p:cNvPicPr preferRelativeResize="0"/>
          <p:nvPr/>
        </p:nvPicPr>
        <p:blipFill>
          <a:blip r:embed="rId7">
            <a:alphaModFix/>
          </a:blip>
          <a:stretch>
            <a:fillRect/>
          </a:stretch>
        </p:blipFill>
        <p:spPr>
          <a:xfrm>
            <a:off x="9195200" y="894975"/>
            <a:ext cx="1779826" cy="17798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65" name="Shape 165"/>
        <p:cNvGrpSpPr/>
        <p:nvPr/>
      </p:nvGrpSpPr>
      <p:grpSpPr>
        <a:xfrm>
          <a:off x="0" y="0"/>
          <a:ext cx="0" cy="0"/>
          <a:chOff x="0" y="0"/>
          <a:chExt cx="0" cy="0"/>
        </a:xfrm>
      </p:grpSpPr>
      <p:graphicFrame>
        <p:nvGraphicFramePr>
          <p:cNvPr id="166" name="Google Shape;166;p19"/>
          <p:cNvGraphicFramePr/>
          <p:nvPr/>
        </p:nvGraphicFramePr>
        <p:xfrm>
          <a:off x="255814" y="776867"/>
          <a:ext cx="3000000" cy="3000000"/>
        </p:xfrm>
        <a:graphic>
          <a:graphicData uri="http://schemas.openxmlformats.org/drawingml/2006/table">
            <a:tbl>
              <a:tblPr>
                <a:noFill/>
                <a:tableStyleId>{B5CEF205-21A5-41F2-B68F-0FD8DB4EBC45}</a:tableStyleId>
              </a:tblPr>
              <a:tblGrid>
                <a:gridCol w="2920100"/>
                <a:gridCol w="3319750"/>
                <a:gridCol w="2520425"/>
                <a:gridCol w="2920100"/>
              </a:tblGrid>
              <a:tr h="181695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B cap="flat" cmpd="sng" w="12700">
                      <a:solidFill>
                        <a:schemeClr val="lt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lang="en-US" sz="1800">
                          <a:latin typeface="Verdana"/>
                          <a:ea typeface="Verdana"/>
                          <a:cs typeface="Verdana"/>
                          <a:sym typeface="Verdana"/>
                        </a:rPr>
                        <a:t> </a:t>
                      </a:r>
                      <a:endParaRPr b="0" i="0" sz="1800">
                        <a:latin typeface="Verdana"/>
                        <a:ea typeface="Verdana"/>
                        <a:cs typeface="Verdana"/>
                        <a:sym typeface="Verdana"/>
                      </a:endParaRPr>
                    </a:p>
                  </a:txBody>
                  <a:tcPr marT="45725" marB="45725" marR="91450" marL="91450">
                    <a:lnB cap="flat" cmpd="sng" w="12700">
                      <a:solidFill>
                        <a:schemeClr val="lt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B cap="flat" cmpd="sng" w="12700">
                      <a:solidFill>
                        <a:schemeClr val="lt1"/>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B cap="flat" cmpd="sng" w="12700">
                      <a:solidFill>
                        <a:schemeClr val="lt1"/>
                      </a:solidFill>
                      <a:prstDash val="solid"/>
                      <a:round/>
                      <a:headEnd len="sm" w="sm" type="none"/>
                      <a:tailEnd len="sm" w="sm" type="none"/>
                    </a:lnB>
                    <a:solidFill>
                      <a:schemeClr val="lt1"/>
                    </a:solidFill>
                  </a:tcPr>
                </a:tc>
              </a:tr>
              <a:tr h="1291600">
                <a:tc>
                  <a:txBody>
                    <a:bodyPr/>
                    <a:lstStyle/>
                    <a:p>
                      <a:pPr indent="0" lvl="0" marL="0" marR="0" rtl="0" algn="l">
                        <a:spcBef>
                          <a:spcPts val="0"/>
                        </a:spcBef>
                        <a:spcAft>
                          <a:spcPts val="0"/>
                        </a:spcAft>
                        <a:buNone/>
                      </a:pPr>
                      <a:r>
                        <a:rPr lang="en-US" sz="2800">
                          <a:latin typeface="Verdana"/>
                          <a:ea typeface="Verdana"/>
                          <a:cs typeface="Verdana"/>
                          <a:sym typeface="Verdana"/>
                        </a:rPr>
                        <a:t> </a:t>
                      </a:r>
                      <a:r>
                        <a:rPr lang="en-US" sz="2800">
                          <a:latin typeface="Verdana"/>
                          <a:ea typeface="Verdana"/>
                          <a:cs typeface="Verdana"/>
                          <a:sym typeface="Verdana"/>
                        </a:rPr>
                        <a:t>1. to appear                </a:t>
                      </a:r>
                      <a:endParaRPr sz="2800">
                        <a:latin typeface="Verdana"/>
                        <a:ea typeface="Verdana"/>
                        <a:cs typeface="Verdana"/>
                        <a:sym typeface="Verdana"/>
                      </a:endParaRPr>
                    </a:p>
                  </a:txBody>
                  <a:tcPr marT="45725" marB="45725" marR="91450" marL="9145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                </a:t>
                      </a:r>
                      <a:r>
                        <a:rPr lang="en-US" sz="2800">
                          <a:latin typeface="Verdana"/>
                          <a:ea typeface="Verdana"/>
                          <a:cs typeface="Verdana"/>
                          <a:sym typeface="Verdana"/>
                        </a:rPr>
                        <a:t>                                       </a:t>
                      </a:r>
                      <a:endParaRPr sz="2800">
                        <a:latin typeface="Verdana"/>
                        <a:ea typeface="Verdana"/>
                        <a:cs typeface="Verdana"/>
                        <a:sym typeface="Verdana"/>
                      </a:endParaRPr>
                    </a:p>
                    <a:p>
                      <a:pPr indent="0" lvl="0" marL="0" marR="0" rtl="0" algn="l">
                        <a:lnSpc>
                          <a:spcPct val="100000"/>
                        </a:lnSpc>
                        <a:spcBef>
                          <a:spcPts val="0"/>
                        </a:spcBef>
                        <a:spcAft>
                          <a:spcPts val="0"/>
                        </a:spcAft>
                        <a:buNone/>
                      </a:pPr>
                      <a:r>
                        <a:rPr lang="en-US" sz="2800">
                          <a:latin typeface="Verdana"/>
                          <a:ea typeface="Verdana"/>
                          <a:cs typeface="Verdana"/>
                          <a:sym typeface="Verdana"/>
                        </a:rPr>
                        <a:t>      2. to try     </a:t>
                      </a:r>
                      <a:endParaRPr sz="2800">
                        <a:latin typeface="Verdana"/>
                        <a:ea typeface="Verdana"/>
                        <a:cs typeface="Verdana"/>
                        <a:sym typeface="Verdana"/>
                      </a:endParaRPr>
                    </a:p>
                  </a:txBody>
                  <a:tcPr marT="45725" marB="45725" marR="91450" marL="9145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                                      3. to register</a:t>
                      </a:r>
                      <a:endParaRPr sz="2800">
                        <a:latin typeface="Verdana"/>
                        <a:ea typeface="Verdana"/>
                        <a:cs typeface="Verdana"/>
                        <a:sym typeface="Verdana"/>
                      </a:endParaRPr>
                    </a:p>
                  </a:txBody>
                  <a:tcPr marT="45725" marB="45725" marR="91450" marL="9145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      </a:t>
                      </a:r>
                      <a:r>
                        <a:rPr lang="en-US" sz="2800">
                          <a:latin typeface="Verdana"/>
                          <a:ea typeface="Verdana"/>
                          <a:cs typeface="Verdana"/>
                          <a:sym typeface="Verdana"/>
                        </a:rPr>
                        <a:t>4. leather</a:t>
                      </a:r>
                      <a:endParaRPr sz="2800">
                        <a:latin typeface="Verdana"/>
                        <a:ea typeface="Verdana"/>
                        <a:cs typeface="Verdana"/>
                        <a:sym typeface="Verdana"/>
                      </a:endParaRPr>
                    </a:p>
                  </a:txBody>
                  <a:tcPr marT="45725" marB="45725" marR="91450" marL="9145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1"/>
                    </a:solidFill>
                  </a:tcPr>
                </a:tc>
              </a:tr>
            </a:tbl>
          </a:graphicData>
        </a:graphic>
      </p:graphicFrame>
      <p:sp>
        <p:nvSpPr>
          <p:cNvPr id="167" name="Google Shape;167;p19"/>
          <p:cNvSpPr txBox="1"/>
          <p:nvPr>
            <p:ph type="title"/>
          </p:nvPr>
        </p:nvSpPr>
        <p:spPr>
          <a:xfrm>
            <a:off x="1711526" y="-23137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Verdana"/>
              <a:buNone/>
            </a:pPr>
            <a:r>
              <a:rPr b="1" lang="en-US" sz="3200"/>
              <a:t>Match the definitions to the correct words.</a:t>
            </a:r>
            <a:endParaRPr/>
          </a:p>
        </p:txBody>
      </p:sp>
      <p:sp>
        <p:nvSpPr>
          <p:cNvPr id="168" name="Google Shape;168;p19"/>
          <p:cNvSpPr txBox="1"/>
          <p:nvPr/>
        </p:nvSpPr>
        <p:spPr>
          <a:xfrm>
            <a:off x="2084614" y="3980972"/>
            <a:ext cx="10020300" cy="31092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skin from an animal made into clothing</a:t>
            </a:r>
            <a:endParaRPr/>
          </a:p>
          <a:p>
            <a:pPr indent="-514350" lvl="0" marL="514350" marR="0" rtl="0" algn="l">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to make something suddenly seen</a:t>
            </a:r>
            <a:endParaRPr/>
          </a:p>
          <a:p>
            <a:pPr indent="-514350" lvl="0" marL="514350" marR="0" rtl="0" algn="l">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to put effort into something</a:t>
            </a:r>
            <a:endParaRPr/>
          </a:p>
          <a:p>
            <a:pPr indent="-514350" lvl="0" marL="514350" marR="0" rtl="0" algn="l">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to enter or write something onto a list</a:t>
            </a:r>
            <a:endParaRPr/>
          </a:p>
          <a:p>
            <a:pPr indent="-336550" lvl="0" marL="514350" marR="0" rtl="0" algn="l">
              <a:lnSpc>
                <a:spcPct val="100000"/>
              </a:lnSpc>
              <a:spcBef>
                <a:spcPts val="0"/>
              </a:spcBef>
              <a:spcAft>
                <a:spcPts val="0"/>
              </a:spcAft>
              <a:buClr>
                <a:schemeClr val="dk1"/>
              </a:buClr>
              <a:buSzPts val="2800"/>
              <a:buFont typeface="Calibri"/>
              <a:buNone/>
            </a:pPr>
            <a:r>
              <a:t/>
            </a:r>
            <a:endParaRPr sz="2800">
              <a:solidFill>
                <a:schemeClr val="dk1"/>
              </a:solidFill>
              <a:latin typeface="Verdana"/>
              <a:ea typeface="Verdana"/>
              <a:cs typeface="Verdana"/>
              <a:sym typeface="Verdana"/>
            </a:endParaRPr>
          </a:p>
        </p:txBody>
      </p:sp>
      <p:sp>
        <p:nvSpPr>
          <p:cNvPr id="169" name="Google Shape;169;p19"/>
          <p:cNvSpPr txBox="1"/>
          <p:nvPr>
            <p:ph idx="11" type="ftr"/>
          </p:nvPr>
        </p:nvSpPr>
        <p:spPr>
          <a:xfrm>
            <a:off x="-448077" y="6516687"/>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©2020-2024 Literacy International</a:t>
            </a:r>
            <a:endParaRPr/>
          </a:p>
        </p:txBody>
      </p:sp>
      <p:sp>
        <p:nvSpPr>
          <p:cNvPr id="170" name="Google Shape;170;p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lang="en-US">
                <a:solidFill>
                  <a:schemeClr val="dk1"/>
                </a:solidFill>
              </a:rPr>
              <a:t>‹#›</a:t>
            </a:fld>
            <a:endParaRPr/>
          </a:p>
        </p:txBody>
      </p:sp>
      <p:grpSp>
        <p:nvGrpSpPr>
          <p:cNvPr id="171" name="Google Shape;171;p19"/>
          <p:cNvGrpSpPr/>
          <p:nvPr/>
        </p:nvGrpSpPr>
        <p:grpSpPr>
          <a:xfrm>
            <a:off x="306475" y="804604"/>
            <a:ext cx="3550449" cy="2022031"/>
            <a:chOff x="306475" y="1199225"/>
            <a:chExt cx="3550449" cy="1779800"/>
          </a:xfrm>
        </p:grpSpPr>
        <p:pic>
          <p:nvPicPr>
            <p:cNvPr id="172" name="Google Shape;172;p19"/>
            <p:cNvPicPr preferRelativeResize="0"/>
            <p:nvPr/>
          </p:nvPicPr>
          <p:blipFill rotWithShape="1">
            <a:blip r:embed="rId4">
              <a:alphaModFix/>
            </a:blip>
            <a:srcRect b="0" l="0" r="71174" t="0"/>
            <a:stretch/>
          </p:blipFill>
          <p:spPr>
            <a:xfrm>
              <a:off x="306475" y="1199225"/>
              <a:ext cx="1779825" cy="1779800"/>
            </a:xfrm>
            <a:prstGeom prst="rect">
              <a:avLst/>
            </a:prstGeom>
            <a:noFill/>
            <a:ln>
              <a:noFill/>
            </a:ln>
          </p:spPr>
        </p:pic>
        <p:pic>
          <p:nvPicPr>
            <p:cNvPr id="173" name="Google Shape;173;p19"/>
            <p:cNvPicPr preferRelativeResize="0"/>
            <p:nvPr/>
          </p:nvPicPr>
          <p:blipFill rotWithShape="1">
            <a:blip r:embed="rId4">
              <a:alphaModFix/>
            </a:blip>
            <a:srcRect b="0" l="73608" r="0" t="0"/>
            <a:stretch/>
          </p:blipFill>
          <p:spPr>
            <a:xfrm>
              <a:off x="2086300" y="1199225"/>
              <a:ext cx="1770624" cy="1779800"/>
            </a:xfrm>
            <a:prstGeom prst="rect">
              <a:avLst/>
            </a:prstGeom>
            <a:noFill/>
            <a:ln>
              <a:noFill/>
            </a:ln>
          </p:spPr>
        </p:pic>
      </p:grpSp>
      <p:pic>
        <p:nvPicPr>
          <p:cNvPr id="174" name="Google Shape;174;p19"/>
          <p:cNvPicPr preferRelativeResize="0"/>
          <p:nvPr/>
        </p:nvPicPr>
        <p:blipFill>
          <a:blip r:embed="rId5">
            <a:alphaModFix/>
          </a:blip>
          <a:stretch>
            <a:fillRect/>
          </a:stretch>
        </p:blipFill>
        <p:spPr>
          <a:xfrm>
            <a:off x="9954650" y="1094317"/>
            <a:ext cx="1779814" cy="1779814"/>
          </a:xfrm>
          <a:prstGeom prst="rect">
            <a:avLst/>
          </a:prstGeom>
          <a:noFill/>
          <a:ln>
            <a:noFill/>
          </a:ln>
        </p:spPr>
      </p:pic>
      <p:pic>
        <p:nvPicPr>
          <p:cNvPr id="175" name="Google Shape;175;p19"/>
          <p:cNvPicPr preferRelativeResize="0"/>
          <p:nvPr/>
        </p:nvPicPr>
        <p:blipFill rotWithShape="1">
          <a:blip r:embed="rId6">
            <a:alphaModFix/>
          </a:blip>
          <a:srcRect b="14653" l="45663" r="0" t="19871"/>
          <a:stretch/>
        </p:blipFill>
        <p:spPr>
          <a:xfrm>
            <a:off x="6766436" y="839600"/>
            <a:ext cx="2517801" cy="2022026"/>
          </a:xfrm>
          <a:prstGeom prst="rect">
            <a:avLst/>
          </a:prstGeom>
          <a:noFill/>
          <a:ln>
            <a:noFill/>
          </a:ln>
        </p:spPr>
      </p:pic>
      <p:pic>
        <p:nvPicPr>
          <p:cNvPr id="176" name="Google Shape;176;p19"/>
          <p:cNvPicPr preferRelativeResize="0"/>
          <p:nvPr/>
        </p:nvPicPr>
        <p:blipFill rotWithShape="1">
          <a:blip r:embed="rId7">
            <a:alphaModFix/>
          </a:blip>
          <a:srcRect b="8558" l="0" r="0" t="0"/>
          <a:stretch/>
        </p:blipFill>
        <p:spPr>
          <a:xfrm>
            <a:off x="4163775" y="818200"/>
            <a:ext cx="2211375" cy="2022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82" name="Shape 182"/>
        <p:cNvGrpSpPr/>
        <p:nvPr/>
      </p:nvGrpSpPr>
      <p:grpSpPr>
        <a:xfrm>
          <a:off x="0" y="0"/>
          <a:ext cx="0" cy="0"/>
          <a:chOff x="0" y="0"/>
          <a:chExt cx="0" cy="0"/>
        </a:xfrm>
      </p:grpSpPr>
      <p:graphicFrame>
        <p:nvGraphicFramePr>
          <p:cNvPr id="183" name="Google Shape;183;p20"/>
          <p:cNvGraphicFramePr/>
          <p:nvPr/>
        </p:nvGraphicFramePr>
        <p:xfrm>
          <a:off x="-10" y="-241975"/>
          <a:ext cx="3000000" cy="3000000"/>
        </p:xfrm>
        <a:graphic>
          <a:graphicData uri="http://schemas.openxmlformats.org/drawingml/2006/table">
            <a:tbl>
              <a:tblPr>
                <a:noFill/>
                <a:tableStyleId>{8E14EAA6-A7FA-4F07-AD98-4DE01F558AAD}</a:tableStyleId>
              </a:tblPr>
              <a:tblGrid>
                <a:gridCol w="458075"/>
                <a:gridCol w="5637925"/>
                <a:gridCol w="6096000"/>
              </a:tblGrid>
              <a:tr h="982325">
                <a:tc>
                  <a:txBody>
                    <a:bodyPr/>
                    <a:lstStyle/>
                    <a:p>
                      <a:pPr indent="0" lvl="0" marL="0" marR="0" rtl="0" algn="l">
                        <a:lnSpc>
                          <a:spcPct val="100000"/>
                        </a:lnSpc>
                        <a:spcBef>
                          <a:spcPts val="0"/>
                        </a:spcBef>
                        <a:spcAft>
                          <a:spcPts val="0"/>
                        </a:spcAft>
                        <a:buClr>
                          <a:srgbClr val="000000"/>
                        </a:buClr>
                        <a:buSzPts val="2800"/>
                        <a:buFont typeface="Arial"/>
                        <a:buNone/>
                      </a:pPr>
                      <a:r>
                        <a:t/>
                      </a:r>
                      <a:endParaRPr b="0" i="0"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400">
                          <a:latin typeface="Verdana"/>
                          <a:ea typeface="Verdana"/>
                          <a:cs typeface="Verdana"/>
                          <a:sym typeface="Verdana"/>
                        </a:rPr>
                        <a:t>       </a:t>
                      </a:r>
                      <a:endParaRPr b="1" sz="24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rPr b="1" lang="en-US" sz="2400">
                          <a:latin typeface="Verdana"/>
                          <a:ea typeface="Verdana"/>
                          <a:cs typeface="Verdana"/>
                          <a:sym typeface="Verdana"/>
                        </a:rPr>
                        <a:t>       </a:t>
                      </a:r>
                      <a:r>
                        <a:rPr b="1" i="0" lang="en-US" sz="2400" u="none" cap="none" strike="noStrike">
                          <a:solidFill>
                            <a:srgbClr val="000000"/>
                          </a:solidFill>
                          <a:latin typeface="Verdana"/>
                          <a:ea typeface="Verdana"/>
                          <a:cs typeface="Verdana"/>
                          <a:sym typeface="Verdana"/>
                        </a:rPr>
                        <a:t>P</a:t>
                      </a:r>
                      <a:r>
                        <a:rPr b="1" lang="en-US" sz="2400">
                          <a:latin typeface="Verdana"/>
                          <a:ea typeface="Verdana"/>
                          <a:cs typeface="Verdana"/>
                          <a:sym typeface="Verdana"/>
                        </a:rPr>
                        <a:t>resent simple usage</a:t>
                      </a:r>
                      <a:endParaRPr b="1" sz="24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rPr b="1" lang="en-US" sz="2400">
                          <a:latin typeface="Verdana"/>
                          <a:ea typeface="Verdana"/>
                          <a:cs typeface="Verdana"/>
                          <a:sym typeface="Verdana"/>
                        </a:rPr>
                        <a:t>                     </a:t>
                      </a:r>
                      <a:endParaRPr b="1"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400">
                          <a:latin typeface="Verdana"/>
                          <a:ea typeface="Verdana"/>
                          <a:cs typeface="Verdana"/>
                          <a:sym typeface="Verdana"/>
                        </a:rPr>
                        <a:t>        Examples &amp; Signal Words</a:t>
                      </a:r>
                      <a:endParaRPr b="1" i="1"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C9DAF8"/>
                    </a:solidFill>
                  </a:tcPr>
                </a:tc>
              </a:tr>
              <a:tr h="1468925">
                <a:tc>
                  <a:txBody>
                    <a:bodyPr/>
                    <a:lstStyle/>
                    <a:p>
                      <a:pPr indent="0" lvl="0" marL="0" marR="0" rtl="0" algn="l">
                        <a:lnSpc>
                          <a:spcPct val="100000"/>
                        </a:lnSpc>
                        <a:spcBef>
                          <a:spcPts val="0"/>
                        </a:spcBef>
                        <a:spcAft>
                          <a:spcPts val="0"/>
                        </a:spcAft>
                        <a:buClr>
                          <a:srgbClr val="000000"/>
                        </a:buClr>
                        <a:buSzPts val="2800"/>
                        <a:buFont typeface="Arial"/>
                        <a:buNone/>
                      </a:pPr>
                      <a:r>
                        <a:rPr lang="en-US" sz="2400">
                          <a:solidFill>
                            <a:schemeClr val="dk1"/>
                          </a:solidFill>
                          <a:latin typeface="Verdana"/>
                          <a:ea typeface="Verdana"/>
                          <a:cs typeface="Verdana"/>
                          <a:sym typeface="Verdana"/>
                        </a:rPr>
                        <a:t>1</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400">
                          <a:latin typeface="Verdana"/>
                          <a:ea typeface="Verdana"/>
                          <a:cs typeface="Verdana"/>
                          <a:sym typeface="Verdana"/>
                        </a:rPr>
                        <a:t>Facts</a:t>
                      </a:r>
                      <a:endParaRPr b="1" i="0"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400">
                          <a:latin typeface="Verdana"/>
                          <a:ea typeface="Verdana"/>
                          <a:cs typeface="Verdana"/>
                          <a:sym typeface="Verdana"/>
                        </a:rPr>
                        <a:t>   The hot sun </a:t>
                      </a:r>
                      <a:r>
                        <a:rPr b="1" lang="en-US" sz="2400">
                          <a:latin typeface="Verdana"/>
                          <a:ea typeface="Verdana"/>
                          <a:cs typeface="Verdana"/>
                          <a:sym typeface="Verdana"/>
                        </a:rPr>
                        <a:t>always </a:t>
                      </a:r>
                      <a:r>
                        <a:rPr lang="en-US" sz="2400">
                          <a:latin typeface="Verdana"/>
                          <a:ea typeface="Verdana"/>
                          <a:cs typeface="Verdana"/>
                          <a:sym typeface="Verdana"/>
                        </a:rPr>
                        <a:t>rises at dawn. </a:t>
                      </a:r>
                      <a:endParaRPr i="0"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r h="1468925">
                <a:tc>
                  <a:txBody>
                    <a:bodyPr/>
                    <a:lstStyle/>
                    <a:p>
                      <a:pPr indent="0" lvl="0" marL="0" marR="0" rtl="0" algn="l">
                        <a:lnSpc>
                          <a:spcPct val="100000"/>
                        </a:lnSpc>
                        <a:spcBef>
                          <a:spcPts val="0"/>
                        </a:spcBef>
                        <a:spcAft>
                          <a:spcPts val="0"/>
                        </a:spcAft>
                        <a:buClr>
                          <a:srgbClr val="000000"/>
                        </a:buClr>
                        <a:buSzPts val="2800"/>
                        <a:buFont typeface="Arial"/>
                        <a:buNone/>
                      </a:pPr>
                      <a:r>
                        <a:rPr b="0" i="0" lang="en-US" sz="2400" u="none" cap="none" strike="noStrike">
                          <a:solidFill>
                            <a:schemeClr val="dk1"/>
                          </a:solidFill>
                          <a:latin typeface="Verdana"/>
                          <a:ea typeface="Verdana"/>
                          <a:cs typeface="Verdana"/>
                          <a:sym typeface="Verdana"/>
                        </a:rPr>
                        <a:t>2</a:t>
                      </a:r>
                      <a:endParaRPr b="0" i="0" sz="2400" u="none" cap="none" strike="noStrike">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400">
                          <a:latin typeface="Verdana"/>
                          <a:ea typeface="Verdana"/>
                          <a:cs typeface="Verdana"/>
                          <a:sym typeface="Verdana"/>
                        </a:rPr>
                        <a:t>Habits</a:t>
                      </a:r>
                      <a:endParaRPr b="1" i="0" sz="2400" u="none" cap="none" strike="noStrike">
                        <a:solidFill>
                          <a:srgbClr val="000000"/>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400">
                          <a:solidFill>
                            <a:srgbClr val="4E74A3"/>
                          </a:solidFill>
                          <a:latin typeface="Verdana"/>
                          <a:ea typeface="Verdana"/>
                          <a:cs typeface="Verdana"/>
                          <a:sym typeface="Verdana"/>
                        </a:rPr>
                        <a:t>   </a:t>
                      </a:r>
                      <a:r>
                        <a:rPr lang="en-US" sz="2400">
                          <a:solidFill>
                            <a:schemeClr val="dk1"/>
                          </a:solidFill>
                          <a:latin typeface="Verdana"/>
                          <a:ea typeface="Verdana"/>
                          <a:cs typeface="Verdana"/>
                          <a:sym typeface="Verdana"/>
                        </a:rPr>
                        <a:t>She </a:t>
                      </a:r>
                      <a:r>
                        <a:rPr b="1" lang="en-US" sz="2400">
                          <a:solidFill>
                            <a:schemeClr val="dk1"/>
                          </a:solidFill>
                          <a:latin typeface="Verdana"/>
                          <a:ea typeface="Verdana"/>
                          <a:cs typeface="Verdana"/>
                          <a:sym typeface="Verdana"/>
                        </a:rPr>
                        <a:t>usually </a:t>
                      </a:r>
                      <a:r>
                        <a:rPr lang="en-US" sz="2400">
                          <a:solidFill>
                            <a:schemeClr val="dk1"/>
                          </a:solidFill>
                          <a:latin typeface="Verdana"/>
                          <a:ea typeface="Verdana"/>
                          <a:cs typeface="Verdana"/>
                          <a:sym typeface="Verdana"/>
                        </a:rPr>
                        <a:t>drinks out of a cup.</a:t>
                      </a:r>
                      <a:endParaRPr i="0" sz="2400" u="none" cap="none" strike="noStrike">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r h="1468925">
                <a:tc>
                  <a:txBody>
                    <a:bodyPr/>
                    <a:lstStyle/>
                    <a:p>
                      <a:pPr indent="0" lvl="0" marL="0" marR="0" rtl="0" algn="l">
                        <a:lnSpc>
                          <a:spcPct val="100000"/>
                        </a:lnSpc>
                        <a:spcBef>
                          <a:spcPts val="0"/>
                        </a:spcBef>
                        <a:spcAft>
                          <a:spcPts val="0"/>
                        </a:spcAft>
                        <a:buClr>
                          <a:srgbClr val="000000"/>
                        </a:buClr>
                        <a:buSzPts val="2800"/>
                        <a:buFont typeface="Arial"/>
                        <a:buNone/>
                      </a:pPr>
                      <a:r>
                        <a:rPr lang="en-US" sz="2400">
                          <a:solidFill>
                            <a:schemeClr val="dk1"/>
                          </a:solidFill>
                          <a:latin typeface="Verdana"/>
                          <a:ea typeface="Verdana"/>
                          <a:cs typeface="Verdana"/>
                          <a:sym typeface="Verdana"/>
                        </a:rPr>
                        <a:t>3</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400">
                          <a:latin typeface="Verdana"/>
                          <a:ea typeface="Verdana"/>
                          <a:cs typeface="Verdana"/>
                          <a:sym typeface="Verdana"/>
                        </a:rPr>
                        <a:t>Permanent Situations</a:t>
                      </a:r>
                      <a:endParaRPr b="1" i="0"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400">
                          <a:latin typeface="Verdana"/>
                          <a:ea typeface="Verdana"/>
                          <a:cs typeface="Verdana"/>
                          <a:sym typeface="Verdana"/>
                        </a:rPr>
                        <a:t>   The road </a:t>
                      </a:r>
                      <a:r>
                        <a:rPr b="1" lang="en-US" sz="2400">
                          <a:latin typeface="Verdana"/>
                          <a:ea typeface="Verdana"/>
                          <a:cs typeface="Verdana"/>
                          <a:sym typeface="Verdana"/>
                        </a:rPr>
                        <a:t>always </a:t>
                      </a:r>
                      <a:r>
                        <a:rPr lang="en-US" sz="2400">
                          <a:latin typeface="Verdana"/>
                          <a:ea typeface="Verdana"/>
                          <a:cs typeface="Verdana"/>
                          <a:sym typeface="Verdana"/>
                        </a:rPr>
                        <a:t>has ruts in it. </a:t>
                      </a:r>
                      <a:endParaRPr i="0"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r h="1468925">
                <a:tc>
                  <a:txBody>
                    <a:bodyPr/>
                    <a:lstStyle/>
                    <a:p>
                      <a:pPr indent="0" lvl="0" marL="0" marR="0" rtl="0" algn="l">
                        <a:lnSpc>
                          <a:spcPct val="100000"/>
                        </a:lnSpc>
                        <a:spcBef>
                          <a:spcPts val="0"/>
                        </a:spcBef>
                        <a:spcAft>
                          <a:spcPts val="0"/>
                        </a:spcAft>
                        <a:buClr>
                          <a:srgbClr val="000000"/>
                        </a:buClr>
                        <a:buSzPts val="2800"/>
                        <a:buFont typeface="Arial"/>
                        <a:buNone/>
                      </a:pPr>
                      <a:r>
                        <a:rPr lang="en-US" sz="2400">
                          <a:solidFill>
                            <a:schemeClr val="dk1"/>
                          </a:solidFill>
                          <a:latin typeface="Verdana"/>
                          <a:ea typeface="Verdana"/>
                          <a:cs typeface="Verdana"/>
                          <a:sym typeface="Verdana"/>
                        </a:rPr>
                        <a:t>4</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400">
                          <a:solidFill>
                            <a:schemeClr val="dk1"/>
                          </a:solidFill>
                          <a:latin typeface="Verdana"/>
                          <a:ea typeface="Verdana"/>
                          <a:cs typeface="Verdana"/>
                          <a:sym typeface="Verdana"/>
                        </a:rPr>
                        <a:t>With Stative Verbs</a:t>
                      </a:r>
                      <a:endParaRPr b="1" i="0" sz="2400" u="none" cap="none" strike="noStrike">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400">
                          <a:latin typeface="Verdana"/>
                          <a:ea typeface="Verdana"/>
                          <a:cs typeface="Verdana"/>
                          <a:sym typeface="Verdana"/>
                        </a:rPr>
                        <a:t>   Are you okay? You </a:t>
                      </a:r>
                      <a:r>
                        <a:rPr b="1" lang="en-US" sz="2400">
                          <a:latin typeface="Verdana"/>
                          <a:ea typeface="Verdana"/>
                          <a:cs typeface="Verdana"/>
                          <a:sym typeface="Verdana"/>
                        </a:rPr>
                        <a:t>rarely</a:t>
                      </a:r>
                      <a:r>
                        <a:rPr lang="en-US" sz="2400">
                          <a:latin typeface="Verdana"/>
                          <a:ea typeface="Verdana"/>
                          <a:cs typeface="Verdana"/>
                          <a:sym typeface="Verdana"/>
                        </a:rPr>
                        <a:t> look glad.</a:t>
                      </a:r>
                      <a:endParaRPr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bl>
          </a:graphicData>
        </a:graphic>
      </p:graphicFrame>
      <p:sp>
        <p:nvSpPr>
          <p:cNvPr id="184" name="Google Shape;184;p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solidFill>
                  <a:schemeClr val="dk1"/>
                </a:solidFill>
              </a:rPr>
              <a:t>‹#›</a:t>
            </a:fld>
            <a:endParaRPr/>
          </a:p>
        </p:txBody>
      </p:sp>
      <p:sp>
        <p:nvSpPr>
          <p:cNvPr id="185" name="Google Shape;185;p20"/>
          <p:cNvSpPr txBox="1"/>
          <p:nvPr>
            <p:ph idx="11" type="ftr"/>
          </p:nvPr>
        </p:nvSpPr>
        <p:spPr>
          <a:xfrm>
            <a:off x="603250" y="6392863"/>
            <a:ext cx="411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91" name="Shape 191"/>
        <p:cNvGrpSpPr/>
        <p:nvPr/>
      </p:nvGrpSpPr>
      <p:grpSpPr>
        <a:xfrm>
          <a:off x="0" y="0"/>
          <a:ext cx="0" cy="0"/>
          <a:chOff x="0" y="0"/>
          <a:chExt cx="0" cy="0"/>
        </a:xfrm>
      </p:grpSpPr>
      <p:graphicFrame>
        <p:nvGraphicFramePr>
          <p:cNvPr id="192" name="Google Shape;192;p21"/>
          <p:cNvGraphicFramePr/>
          <p:nvPr/>
        </p:nvGraphicFramePr>
        <p:xfrm>
          <a:off x="-10" y="-359900"/>
          <a:ext cx="3000000" cy="3000000"/>
        </p:xfrm>
        <a:graphic>
          <a:graphicData uri="http://schemas.openxmlformats.org/drawingml/2006/table">
            <a:tbl>
              <a:tblPr>
                <a:noFill/>
                <a:tableStyleId>{8E14EAA6-A7FA-4F07-AD98-4DE01F558AAD}</a:tableStyleId>
              </a:tblPr>
              <a:tblGrid>
                <a:gridCol w="458075"/>
                <a:gridCol w="5637925"/>
                <a:gridCol w="6096000"/>
              </a:tblGrid>
              <a:tr h="1453625">
                <a:tc>
                  <a:txBody>
                    <a:bodyPr/>
                    <a:lstStyle/>
                    <a:p>
                      <a:pPr indent="0" lvl="0" marL="0" marR="0" rtl="0" algn="l">
                        <a:lnSpc>
                          <a:spcPct val="100000"/>
                        </a:lnSpc>
                        <a:spcBef>
                          <a:spcPts val="0"/>
                        </a:spcBef>
                        <a:spcAft>
                          <a:spcPts val="0"/>
                        </a:spcAft>
                        <a:buClr>
                          <a:srgbClr val="000000"/>
                        </a:buClr>
                        <a:buSzPts val="2800"/>
                        <a:buFont typeface="Arial"/>
                        <a:buNone/>
                      </a:pPr>
                      <a:r>
                        <a:t/>
                      </a:r>
                      <a:endParaRPr b="0" i="0"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400">
                          <a:latin typeface="Verdana"/>
                          <a:ea typeface="Verdana"/>
                          <a:cs typeface="Verdana"/>
                          <a:sym typeface="Verdana"/>
                        </a:rPr>
                        <a:t>       </a:t>
                      </a:r>
                      <a:endParaRPr b="1" sz="24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rPr b="1" lang="en-US" sz="2400">
                          <a:latin typeface="Verdana"/>
                          <a:ea typeface="Verdana"/>
                          <a:cs typeface="Verdana"/>
                          <a:sym typeface="Verdana"/>
                        </a:rPr>
                        <a:t>     </a:t>
                      </a:r>
                      <a:r>
                        <a:rPr b="1" i="0" lang="en-US" sz="2400" u="none" cap="none" strike="noStrike">
                          <a:solidFill>
                            <a:srgbClr val="000000"/>
                          </a:solidFill>
                          <a:latin typeface="Verdana"/>
                          <a:ea typeface="Verdana"/>
                          <a:cs typeface="Verdana"/>
                          <a:sym typeface="Verdana"/>
                        </a:rPr>
                        <a:t>P</a:t>
                      </a:r>
                      <a:r>
                        <a:rPr b="1" lang="en-US" sz="2400">
                          <a:latin typeface="Verdana"/>
                          <a:ea typeface="Verdana"/>
                          <a:cs typeface="Verdana"/>
                          <a:sym typeface="Verdana"/>
                        </a:rPr>
                        <a:t>resent continuous usage</a:t>
                      </a:r>
                      <a:endParaRPr b="1" sz="24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rPr b="1" lang="en-US" sz="2400">
                          <a:latin typeface="Verdana"/>
                          <a:ea typeface="Verdana"/>
                          <a:cs typeface="Verdana"/>
                          <a:sym typeface="Verdana"/>
                        </a:rPr>
                        <a:t>                     </a:t>
                      </a:r>
                      <a:endParaRPr b="1"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400">
                          <a:latin typeface="Verdana"/>
                          <a:ea typeface="Verdana"/>
                          <a:cs typeface="Verdana"/>
                          <a:sym typeface="Verdana"/>
                        </a:rPr>
                        <a:t>        Examples &amp; Signal Words</a:t>
                      </a:r>
                      <a:endParaRPr b="1" i="1"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C9DAF8"/>
                    </a:solidFill>
                  </a:tcPr>
                </a:tc>
              </a:tr>
              <a:tr h="2547375">
                <a:tc>
                  <a:txBody>
                    <a:bodyPr/>
                    <a:lstStyle/>
                    <a:p>
                      <a:pPr indent="0" lvl="0" marL="0" marR="0" rtl="0" algn="l">
                        <a:lnSpc>
                          <a:spcPct val="100000"/>
                        </a:lnSpc>
                        <a:spcBef>
                          <a:spcPts val="0"/>
                        </a:spcBef>
                        <a:spcAft>
                          <a:spcPts val="0"/>
                        </a:spcAft>
                        <a:buClr>
                          <a:srgbClr val="000000"/>
                        </a:buClr>
                        <a:buSzPts val="2800"/>
                        <a:buFont typeface="Arial"/>
                        <a:buNone/>
                      </a:pPr>
                      <a:r>
                        <a:rPr lang="en-US" sz="2400">
                          <a:solidFill>
                            <a:schemeClr val="dk1"/>
                          </a:solidFill>
                          <a:latin typeface="Verdana"/>
                          <a:ea typeface="Verdana"/>
                          <a:cs typeface="Verdana"/>
                          <a:sym typeface="Verdana"/>
                        </a:rPr>
                        <a:t>1</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400">
                          <a:latin typeface="Verdana"/>
                          <a:ea typeface="Verdana"/>
                          <a:cs typeface="Verdana"/>
                          <a:sym typeface="Verdana"/>
                        </a:rPr>
                        <a:t>Actions in progress now</a:t>
                      </a:r>
                      <a:endParaRPr b="1" i="0"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400">
                          <a:latin typeface="Verdana"/>
                          <a:ea typeface="Verdana"/>
                          <a:cs typeface="Verdana"/>
                          <a:sym typeface="Verdana"/>
                        </a:rPr>
                        <a:t>    He is locking up the store </a:t>
                      </a:r>
                      <a:r>
                        <a:rPr b="1" lang="en-US" sz="2400">
                          <a:latin typeface="Verdana"/>
                          <a:ea typeface="Verdana"/>
                          <a:cs typeface="Verdana"/>
                          <a:sym typeface="Verdana"/>
                        </a:rPr>
                        <a:t>now</a:t>
                      </a:r>
                      <a:r>
                        <a:rPr lang="en-US" sz="2400">
                          <a:latin typeface="Verdana"/>
                          <a:ea typeface="Verdana"/>
                          <a:cs typeface="Verdana"/>
                          <a:sym typeface="Verdana"/>
                        </a:rPr>
                        <a:t>.</a:t>
                      </a:r>
                      <a:endParaRPr i="0"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r h="3216900">
                <a:tc>
                  <a:txBody>
                    <a:bodyPr/>
                    <a:lstStyle/>
                    <a:p>
                      <a:pPr indent="0" lvl="0" marL="0" marR="0" rtl="0" algn="l">
                        <a:lnSpc>
                          <a:spcPct val="100000"/>
                        </a:lnSpc>
                        <a:spcBef>
                          <a:spcPts val="0"/>
                        </a:spcBef>
                        <a:spcAft>
                          <a:spcPts val="0"/>
                        </a:spcAft>
                        <a:buClr>
                          <a:srgbClr val="000000"/>
                        </a:buClr>
                        <a:buSzPts val="2800"/>
                        <a:buFont typeface="Arial"/>
                        <a:buNone/>
                      </a:pPr>
                      <a:r>
                        <a:rPr b="0" i="0" lang="en-US" sz="2400" u="none" cap="none" strike="noStrike">
                          <a:solidFill>
                            <a:schemeClr val="dk1"/>
                          </a:solidFill>
                          <a:latin typeface="Verdana"/>
                          <a:ea typeface="Verdana"/>
                          <a:cs typeface="Verdana"/>
                          <a:sym typeface="Verdana"/>
                        </a:rPr>
                        <a:t>2</a:t>
                      </a:r>
                      <a:endParaRPr b="0" i="0" sz="2400" u="none" cap="none" strike="noStrike">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400">
                          <a:latin typeface="Verdana"/>
                          <a:ea typeface="Verdana"/>
                          <a:cs typeface="Verdana"/>
                          <a:sym typeface="Verdana"/>
                        </a:rPr>
                        <a:t>Actions in progress around now</a:t>
                      </a:r>
                      <a:endParaRPr b="1" i="0" sz="2400" u="none" cap="none" strike="noStrike">
                        <a:solidFill>
                          <a:srgbClr val="000000"/>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400">
                          <a:solidFill>
                            <a:srgbClr val="4E74A3"/>
                          </a:solidFill>
                          <a:latin typeface="Verdana"/>
                          <a:ea typeface="Verdana"/>
                          <a:cs typeface="Verdana"/>
                          <a:sym typeface="Verdana"/>
                        </a:rPr>
                        <a:t>   </a:t>
                      </a:r>
                      <a:r>
                        <a:rPr lang="en-US" sz="2400">
                          <a:solidFill>
                            <a:schemeClr val="dk1"/>
                          </a:solidFill>
                          <a:latin typeface="Verdana"/>
                          <a:ea typeface="Verdana"/>
                          <a:cs typeface="Verdana"/>
                          <a:sym typeface="Verdana"/>
                        </a:rPr>
                        <a:t>He is trying to be a cop</a:t>
                      </a:r>
                      <a:r>
                        <a:rPr b="1" lang="en-US" sz="2400">
                          <a:solidFill>
                            <a:schemeClr val="dk1"/>
                          </a:solidFill>
                          <a:latin typeface="Verdana"/>
                          <a:ea typeface="Verdana"/>
                          <a:cs typeface="Verdana"/>
                          <a:sym typeface="Verdana"/>
                        </a:rPr>
                        <a:t> these days</a:t>
                      </a:r>
                      <a:r>
                        <a:rPr lang="en-US" sz="2400">
                          <a:solidFill>
                            <a:schemeClr val="dk1"/>
                          </a:solidFill>
                          <a:latin typeface="Verdana"/>
                          <a:ea typeface="Verdana"/>
                          <a:cs typeface="Verdana"/>
                          <a:sym typeface="Verdana"/>
                        </a:rPr>
                        <a:t>.</a:t>
                      </a:r>
                      <a:endParaRPr i="0" sz="2400" u="none" cap="none" strike="noStrike">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bl>
          </a:graphicData>
        </a:graphic>
      </p:graphicFrame>
      <p:sp>
        <p:nvSpPr>
          <p:cNvPr id="193" name="Google Shape;193;p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solidFill>
                  <a:schemeClr val="dk1"/>
                </a:solidFill>
              </a:rPr>
              <a:t>‹#›</a:t>
            </a:fld>
            <a:endParaRPr/>
          </a:p>
        </p:txBody>
      </p:sp>
      <p:sp>
        <p:nvSpPr>
          <p:cNvPr id="194" name="Google Shape;194;p21"/>
          <p:cNvSpPr txBox="1"/>
          <p:nvPr>
            <p:ph idx="11" type="ftr"/>
          </p:nvPr>
        </p:nvSpPr>
        <p:spPr>
          <a:xfrm>
            <a:off x="603250" y="6392863"/>
            <a:ext cx="411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