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10.xml"/>
  <Override ContentType="application/vnd.openxmlformats-officedocument.presentationml.comments+xml" PartName="/ppt/comments/comment17.xml"/>
  <Override ContentType="application/vnd.openxmlformats-officedocument.presentationml.comments+xml" PartName="/ppt/comments/comment8.xml"/>
  <Override ContentType="application/vnd.openxmlformats-officedocument.presentationml.comments+xml" PartName="/ppt/comments/comment6.xml"/>
  <Override ContentType="application/vnd.openxmlformats-officedocument.presentationml.comments+xml" PartName="/ppt/comments/comment3.xml"/>
  <Override ContentType="application/vnd.openxmlformats-officedocument.presentationml.comments+xml" PartName="/ppt/comments/comment15.xml"/>
  <Override ContentType="application/vnd.openxmlformats-officedocument.presentationml.comments+xml" PartName="/ppt/comments/comment13.xml"/>
  <Override ContentType="application/vnd.openxmlformats-officedocument.presentationml.comments+xml" PartName="/ppt/comments/comment16.xml"/>
  <Override ContentType="application/vnd.openxmlformats-officedocument.presentationml.comments+xml" PartName="/ppt/comments/comment11.xml"/>
  <Override ContentType="application/vnd.openxmlformats-officedocument.presentationml.comments+xml" PartName="/ppt/comments/comment2.xml"/>
  <Override ContentType="application/vnd.openxmlformats-officedocument.presentationml.comments+xml" PartName="/ppt/comments/comment5.xml"/>
  <Override ContentType="application/vnd.openxmlformats-officedocument.presentationml.comments+xml" PartName="/ppt/comments/comment7.xml"/>
  <Override ContentType="application/vnd.openxmlformats-officedocument.presentationml.comments+xml" PartName="/ppt/comments/comment4.xml"/>
  <Override ContentType="application/vnd.openxmlformats-officedocument.presentationml.comments+xml" PartName="/ppt/comments/comment9.xml"/>
  <Override ContentType="application/vnd.openxmlformats-officedocument.presentationml.comments+xml" PartName="/ppt/comments/comment18.xml"/>
  <Override ContentType="application/vnd.openxmlformats-officedocument.presentationml.comments+xml" PartName="/ppt/comments/comment12.xml"/>
  <Override ContentType="application/vnd.openxmlformats-officedocument.presentationml.comments+xml" PartName="/ppt/comments/comment14.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499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8" name="Microsoft Office Use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AC00428-0CB3-4A91-B6EB-B7ADAABE521C}">
  <a:tblStyle styleId="{0AC00428-0CB3-4A91-B6EB-B7ADAABE521C}" styleName="Table_0">
    <a:wholeTbl>
      <a:tcTxStyle b="off" i="off">
        <a:font>
          <a:latin typeface="Calibri"/>
          <a:ea typeface="Calibri"/>
          <a:cs typeface="Calibri"/>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F0F2EE"/>
          </a:solidFill>
        </a:fill>
      </a:tcStyle>
    </a:wholeTbl>
    <a:band1H>
      <a:tcTxStyle b="off" i="off"/>
      <a:tcStyle>
        <a:fill>
          <a:solidFill>
            <a:srgbClr val="E0E5DB"/>
          </a:solidFill>
        </a:fill>
      </a:tcStyle>
    </a:band1H>
    <a:band2H>
      <a:tcTxStyle b="off" i="off"/>
    </a:band2H>
    <a:band1V>
      <a:tcTxStyle b="off" i="off"/>
      <a:tcStyle>
        <a:fill>
          <a:solidFill>
            <a:srgbClr val="E0E5DB"/>
          </a:solidFill>
        </a:fill>
      </a:tcStyle>
    </a:band1V>
    <a:band2V>
      <a:tcTxStyle b="off" i="off"/>
    </a:band2V>
    <a:lastCol>
      <a:tcTxStyle b="on" i="off">
        <a:font>
          <a:latin typeface="Calibri"/>
          <a:ea typeface="Calibri"/>
          <a:cs typeface="Calibri"/>
        </a:font>
        <a:srgbClr val="FFFFFF"/>
      </a:tcTxStyle>
      <a:tcStyle>
        <a:fill>
          <a:solidFill>
            <a:srgbClr val="A5B592"/>
          </a:solidFill>
        </a:fill>
      </a:tcStyle>
    </a:lastCol>
    <a:firstCol>
      <a:tcTxStyle b="on" i="off">
        <a:font>
          <a:latin typeface="Calibri"/>
          <a:ea typeface="Calibri"/>
          <a:cs typeface="Calibri"/>
        </a:font>
        <a:srgbClr val="FFFFFF"/>
      </a:tcTxStyle>
      <a:tcStyle>
        <a:fill>
          <a:solidFill>
            <a:srgbClr val="A5B592"/>
          </a:solidFill>
        </a:fill>
      </a:tcStyle>
    </a:firstCol>
    <a:lastRow>
      <a:tcTxStyle b="on" i="off">
        <a:font>
          <a:latin typeface="Calibri"/>
          <a:ea typeface="Calibri"/>
          <a:cs typeface="Calibri"/>
        </a:font>
        <a:srgbClr val="FFFFFF"/>
      </a:tcTxStyle>
      <a:tcStyle>
        <a:tcBdr>
          <a:top>
            <a:ln cap="flat" cmpd="sng" w="38100">
              <a:solidFill>
                <a:srgbClr val="FFFFFF"/>
              </a:solidFill>
              <a:prstDash val="solid"/>
              <a:round/>
              <a:headEnd len="sm" w="sm" type="none"/>
              <a:tailEnd len="sm" w="sm" type="none"/>
            </a:ln>
          </a:top>
        </a:tcBdr>
        <a:fill>
          <a:solidFill>
            <a:srgbClr val="A5B592"/>
          </a:solidFill>
        </a:fill>
      </a:tcStyle>
    </a:lastRow>
    <a:seCell>
      <a:tcTxStyle b="off" i="off"/>
    </a:seCell>
    <a:swCell>
      <a:tcTxStyle b="off" i="off"/>
    </a:swCell>
    <a:firstRow>
      <a:tcTxStyle b="on" i="off">
        <a:font>
          <a:latin typeface="Calibri"/>
          <a:ea typeface="Calibri"/>
          <a:cs typeface="Calibri"/>
        </a:font>
        <a:srgbClr val="FFFFFF"/>
      </a:tcTxStyle>
      <a:tcStyle>
        <a:tcBdr>
          <a:bottom>
            <a:ln cap="flat" cmpd="sng" w="38100">
              <a:solidFill>
                <a:srgbClr val="FFFFFF"/>
              </a:solidFill>
              <a:prstDash val="solid"/>
              <a:round/>
              <a:headEnd len="sm" w="sm" type="none"/>
              <a:tailEnd len="sm" w="sm" type="none"/>
            </a:ln>
          </a:bottom>
        </a:tcBdr>
        <a:fill>
          <a:solidFill>
            <a:srgbClr val="A5B592"/>
          </a:solidFill>
        </a:fill>
      </a:tcStyle>
    </a:firstRow>
    <a:neCell>
      <a:tcTxStyle b="off" i="off"/>
    </a:neCell>
    <a:nwCell>
      <a:tcTxStyle b="off" i="off"/>
    </a:nwCell>
  </a:tblStyle>
  <a:tblStyle styleId="{AB184DAB-2022-4FED-B93E-934A2D56693D}" styleName="Table_1">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0F2EE"/>
          </a:solidFill>
        </a:fill>
      </a:tcStyle>
    </a:wholeTbl>
    <a:band1H>
      <a:tcTxStyle b="off" i="off"/>
      <a:tcStyle>
        <a:fill>
          <a:solidFill>
            <a:srgbClr val="E0E5DB"/>
          </a:solidFill>
        </a:fill>
      </a:tcStyle>
    </a:band1H>
    <a:band2H>
      <a:tcTxStyle b="off" i="off"/>
    </a:band2H>
    <a:band1V>
      <a:tcTxStyle b="off" i="off"/>
      <a:tcStyle>
        <a:fill>
          <a:solidFill>
            <a:srgbClr val="E0E5DB"/>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BD63DB31-4367-4DD8-A9F3-6C40308F5C34}" styleName="Table_2">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E6D12AC1-F739-4066-8590-5BBD09CA90F6}" styleName="Table_3">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C420470B-EDBC-43E3-B6A8-E7A0D098E82F}" styleName="Table_4">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8648DD62-F4AD-4422-8F9A-D07669F975F0}" styleName="Table_5">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E535FD7-4DF7-4650-80A0-D5959A9DFA64}" styleName="Table_6">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9525">
              <a:solidFill>
                <a:srgbClr val="000000">
                  <a:alpha val="0"/>
                </a:srgbClr>
              </a:solidFill>
              <a:prstDash val="solid"/>
              <a:round/>
              <a:headEnd len="sm" w="sm" type="none"/>
              <a:tailEnd len="sm" w="sm" type="none"/>
            </a:ln>
          </a:top>
          <a:bottom>
            <a:ln cap="flat" cmpd="sng" w="9525">
              <a:solidFill>
                <a:srgbClr val="000000">
                  <a:alpha val="0"/>
                </a:srgbClr>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4992"/>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commentAuthors" Target="commentAuthors.xml"/><Relationship Id="rId6" Type="http://schemas.openxmlformats.org/officeDocument/2006/relationships/slideMaster" Target="slideMasters/slideMaster1.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9-11T18:53:44.033">
    <p:pos x="6000" y="0"/>
    <p:text>Add up to 7 questions about the Bible reading. Include Observation (Who, what, where, when how), Interpretation (Why, what do you think) and Application (personal life application) questions. Update teacher's notes with answers.</p:text>
  </p:cm>
</p:cmLst>
</file>

<file path=ppt/comments/comment10.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0" dt="2023-09-11T16:00:52.276">
    <p:pos x="6000" y="0"/>
    <p:text>Homework 3 will just have one slide. The questions should be related to the lesson theme and use the lesson grammar.</p:text>
  </p:cm>
</p:cmLst>
</file>

<file path=ppt/comments/comment1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1" dt="2023-09-11T19:19:37.119">
    <p:pos x="6000" y="0"/>
    <p:text>Homework 4 is practice of pronunciation. Learners will practice the sounds and/or stress patterns from the lesson. You may be creative in coming up with activities to help them write and say the pronunciation words and patterns. Update the Teacher's Notes with answers</p:text>
  </p:cm>
</p:cmLst>
</file>

<file path=ppt/comments/comment1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2" dt="2023-09-11T19:20:37.903">
    <p:pos x="6000" y="0"/>
    <p:text>Homework 5 is a review of the Bible story, you may use questions, fill in the blanks, summary writing or other formats.</p:text>
  </p:cm>
</p:cmLst>
</file>

<file path=ppt/comments/comment1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3" dt="2023-09-11T19:22:12.003">
    <p:pos x="6000" y="0"/>
    <p:text>The last part of HW 6 is to read the next Bible lesson's verses.   Please see the Scope and Sequence for the next lesson's bible reading and include the hyperlink to the correct chapter of https://live.bible.is/bible/EN1ESV/LUK/ so students can read it in their own language.</p:text>
  </p:cm>
</p:cmLst>
</file>

<file path=ppt/comments/comment1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4" dt="2023-09-11T19:25:16.087">
    <p:pos x="6000" y="0"/>
    <p:text>HW 7 has a 200 word reading related to the lesson. Update the teacher's notes.</p:text>
  </p:cm>
</p:cmLst>
</file>

<file path=ppt/comments/comment1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5" dt="2023-09-11T19:27:08.702">
    <p:pos x="6000" y="0"/>
    <p:text>HW 7 has a 200 word reading related to the lesson. Update the teacher's notes.</p:text>
  </p:cm>
</p:cmLst>
</file>

<file path=ppt/comments/comment1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6" dt="2023-09-11T19:27:17.344">
    <p:pos x="6000" y="0"/>
    <p:text>Create questions about the reading on the previous slide. Update the Teachers' notes.</p:text>
  </p:cm>
</p:cmLst>
</file>

<file path=ppt/comments/comment1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7" dt="2023-09-11T19:28:11.803">
    <p:pos x="6000" y="0"/>
    <p:text>Create a writing exercise about the lesson theme or Bible reading. This writing exercise should be the same type of text (article, poem, letter, resume, etc.) that is used in the Homework 7 reading.</p:text>
  </p:cm>
</p:cmLst>
</file>

<file path=ppt/comments/comment1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8" dt="2023-09-11T19:30:40.703">
    <p:pos x="6000" y="0"/>
    <p:text>HW 9 Has at least 4 checkbox bullet points relating to: 
1. The theme, 
2. The vocabulary words, 
3. Grammar, and 
4. The Bible reading.</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3-09-11T18:57:13.334">
    <p:pos x="6000" y="0"/>
    <p:text>Create a questionnaire, role play, or information gap exercise for pairs to complete using the target grammar and vocabulary. You may want to check sites such as TeachThis.com for inspiration. Update the teacher's notes.</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3-09-11T18:57:47.070">
    <p:pos x="6000" y="0"/>
    <p:text>Create a questionnaire, role play, or information gap exercise for pairs to complete using the target grammar and vocabulary. You may want to check sites such as TeachThis.com for inspiration. Update the teacher's notes.</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4" dt="2023-09-11T19:00:58.959">
    <p:pos x="6000" y="0"/>
    <p:text>Even numbered lessons have games, odd numbered lessons have songs. Games must be suitable for a minimum of one student and one teacher as well as for groups to play online or in-person. The game should be related to the lesson theme, grammar, or Bible reading.
We often use “Charades,” “Simon Says,” and “Pictionary,” as these games can be played in pairs or groups and get students moving around and using the language. But you may use other games and be creative. Check out https://www.teach-this.com/esl-games for inspiration. Provide game instructions in the Teachers Notes.</p:text>
  </p:cm>
</p:cmLst>
</file>

<file path=ppt/comments/comment5.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5" dt="2023-09-11T19:03:04.278">
    <p:pos x="6000" y="0"/>
    <p:text>Homework 1 is a review of the vocabulary words.
You may copy and paste the lesson pictures or use different ones. Note, there are two slides for this homework 1 in order to fit all the vocabulary words, but you may have more slides as needed.
Some exercises you can choose from: Writing sentences/conversations/stories about the pictures. Answering questions about the pictures, etc. Update the teacher's notes with the answers.</p:text>
  </p:cm>
</p:cmLst>
</file>

<file path=ppt/comments/comment6.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6" dt="2023-09-11T15:53:34.231">
    <p:pos x="6000" y="0"/>
    <p:text>Homework 1 is a review of the vocabulary words.
Note, there are two slides for homework 1 in order to fit all 12 vocabulary words, but you may have more slides as needed.
Some exercises you can choose from: Writing sentences/conversations/stories about the pictures. Answering questions about the pictures, etc. Update the teacher's notes with the answers.</p:text>
  </p:cm>
</p:cmLst>
</file>

<file path=ppt/comments/comment7.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7" dt="2023-09-11T19:16:16.741">
    <p:pos x="6000" y="0"/>
    <p:text>For HW 2 - Review the grammar forms with writing, fill in the blanks, matching, or other exercises. If needed, you may also add a second grammar review for HW 2B. Update the Teacher's notes with answers.</p:text>
  </p:cm>
</p:cmLst>
</file>

<file path=ppt/comments/comment8.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8" dt="2023-09-11T19:17:03.188">
    <p:pos x="6000" y="0"/>
    <p:text>For HW 2 - Review the grammar forms with writing, fill in the blanks, matching, or other exercises. If needed, you may also add a second grammar review for HW 2B. Update the Teacher's notes with answers.</p:text>
  </p:cm>
</p:cmLst>
</file>

<file path=ppt/comments/comment9.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9" dt="2023-09-11T19:17:20.975">
    <p:pos x="6000" y="0"/>
    <p:text>For HW 2 - Review the grammar forms with writing, fill in the blanks, matching, or other exercises. If needed, you may also add a second grammar review for HW 2B. This is just another example of a grammar exercise. Update the Teacher's notes with answers.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Verdana"/>
                <a:ea typeface="Verdana"/>
                <a:cs typeface="Verdana"/>
                <a:sym typeface="Verdana"/>
              </a:rPr>
              <a:t>‹#›</a:t>
            </a:fld>
            <a:endParaRPr b="0" i="0" sz="1200" u="none" cap="none" strike="noStrike">
              <a:solidFill>
                <a:schemeClr val="dk1"/>
              </a:solidFill>
              <a:latin typeface="Verdana"/>
              <a:ea typeface="Verdana"/>
              <a:cs typeface="Verdana"/>
              <a:sym typeface="Verdana"/>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extLst>
    <p:ext uri="{620B2872-D7B9-4A21-9093-7833F8D536E1}">
      <p15:sldGuideLst>
        <p15:guide id="1" orient="horz" pos="2880">
          <p15:clr>
            <a:srgbClr val="F26B43"/>
          </p15:clr>
        </p15:guide>
        <p15:guide id="2" pos="2160">
          <p15:clr>
            <a:srgbClr val="F26B43"/>
          </p15:clr>
        </p15:guide>
      </p15:sldGuideLst>
    </p:ext>
  </p:extLst>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Teacher’s Notes:</a:t>
            </a:r>
            <a:endParaRPr sz="1200">
              <a:latin typeface="Verdana"/>
              <a:ea typeface="Verdana"/>
              <a:cs typeface="Verdana"/>
              <a:sym typeface="Verdana"/>
            </a:endParaRPr>
          </a:p>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Bible Reading</a:t>
            </a:r>
            <a:r>
              <a:rPr b="1" lang="en-US">
                <a:solidFill>
                  <a:srgbClr val="4472C4"/>
                </a:solidFill>
                <a:latin typeface="Verdana"/>
                <a:ea typeface="Verdana"/>
                <a:cs typeface="Verdana"/>
                <a:sym typeface="Verdana"/>
              </a:rPr>
              <a:t>s:</a:t>
            </a:r>
            <a:r>
              <a:rPr lang="en-US">
                <a:solidFill>
                  <a:srgbClr val="4472C4"/>
                </a:solidFill>
                <a:latin typeface="Verdana"/>
                <a:ea typeface="Verdana"/>
                <a:cs typeface="Verdana"/>
                <a:sym typeface="Verdana"/>
              </a:rPr>
              <a:t> </a:t>
            </a:r>
            <a:r>
              <a:rPr b="1" lang="en-US"/>
              <a:t>Lk 3:21-38; PS 104:10-15, 27-30</a:t>
            </a:r>
            <a:r>
              <a:rPr b="1" lang="en-US">
                <a:solidFill>
                  <a:srgbClr val="4E74A3"/>
                </a:solidFill>
              </a:rPr>
              <a:t> </a:t>
            </a:r>
            <a:endParaRPr>
              <a:latin typeface="Verdana"/>
              <a:ea typeface="Verdana"/>
              <a:cs typeface="Verdana"/>
              <a:sym typeface="Verdana"/>
            </a:endParaRPr>
          </a:p>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Them</a:t>
            </a:r>
            <a:r>
              <a:rPr b="1" lang="en-US">
                <a:solidFill>
                  <a:srgbClr val="4472C4"/>
                </a:solidFill>
                <a:latin typeface="Verdana"/>
                <a:ea typeface="Verdana"/>
                <a:cs typeface="Verdana"/>
                <a:sym typeface="Verdana"/>
              </a:rPr>
              <a:t>e:</a:t>
            </a:r>
            <a:r>
              <a:rPr lang="en-US">
                <a:solidFill>
                  <a:srgbClr val="4472C4"/>
                </a:solidFill>
                <a:latin typeface="Verdana"/>
                <a:ea typeface="Verdana"/>
                <a:cs typeface="Verdana"/>
                <a:sym typeface="Verdana"/>
              </a:rPr>
              <a:t> </a:t>
            </a:r>
            <a:r>
              <a:rPr b="1" lang="en-US"/>
              <a:t>Food and drinks</a:t>
            </a:r>
            <a:endParaRPr/>
          </a:p>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Pronunciation</a:t>
            </a:r>
            <a:r>
              <a:rPr b="1" lang="en-US">
                <a:solidFill>
                  <a:srgbClr val="4472C4"/>
                </a:solidFill>
                <a:latin typeface="Verdana"/>
                <a:ea typeface="Verdana"/>
                <a:cs typeface="Verdana"/>
                <a:sym typeface="Verdana"/>
              </a:rPr>
              <a:t>: </a:t>
            </a:r>
            <a:r>
              <a:rPr b="1" lang="en-US"/>
              <a:t>/e/ &amp; /A/ pen/pain</a:t>
            </a:r>
            <a:endParaRPr/>
          </a:p>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Gr</a:t>
            </a:r>
            <a:r>
              <a:rPr b="1" lang="en-US">
                <a:solidFill>
                  <a:srgbClr val="4472C4"/>
                </a:solidFill>
                <a:latin typeface="Verdana"/>
                <a:ea typeface="Verdana"/>
                <a:cs typeface="Verdana"/>
                <a:sym typeface="Verdana"/>
              </a:rPr>
              <a:t>ammar: </a:t>
            </a:r>
            <a:r>
              <a:rPr b="1" lang="en-US"/>
              <a:t>P</a:t>
            </a:r>
            <a:r>
              <a:rPr b="1" lang="en-US"/>
              <a:t>ast simple &amp; past continuous review; Negative affixes (un- in- mis- non- dis- -less -free)</a:t>
            </a:r>
            <a:endParaRPr/>
          </a:p>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Preparation:</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Pray.</a:t>
            </a:r>
            <a:endParaRPr sz="1200"/>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Read</a:t>
            </a:r>
            <a:r>
              <a:rPr lang="en-US" sz="1200">
                <a:solidFill>
                  <a:srgbClr val="FF0000"/>
                </a:solidFill>
                <a:latin typeface="Verdana"/>
                <a:ea typeface="Verdana"/>
                <a:cs typeface="Verdana"/>
                <a:sym typeface="Verdana"/>
              </a:rPr>
              <a:t> </a:t>
            </a:r>
            <a:r>
              <a:rPr lang="en-US" sz="1200">
                <a:latin typeface="Verdana"/>
                <a:ea typeface="Verdana"/>
                <a:cs typeface="Verdana"/>
                <a:sym typeface="Verdana"/>
              </a:rPr>
              <a:t>the Bible passages.</a:t>
            </a:r>
            <a:endParaRPr sz="1200"/>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Preview slides and game.</a:t>
            </a:r>
            <a:endParaRPr sz="1200"/>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US" sz="1200" u="none" cap="none" strike="noStrike">
                <a:solidFill>
                  <a:srgbClr val="000000"/>
                </a:solidFill>
                <a:latin typeface="Verdana"/>
                <a:ea typeface="Verdana"/>
                <a:cs typeface="Verdana"/>
                <a:sym typeface="Verdana"/>
              </a:rPr>
              <a:t>‹#›</a:t>
            </a:fld>
            <a:endParaRPr sz="12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9: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accent1"/>
              </a:buClr>
              <a:buSzPts val="1200"/>
              <a:buFont typeface="Verdana"/>
              <a:buNone/>
            </a:pPr>
            <a:r>
              <a:rPr b="1" lang="en-US" sz="1200">
                <a:solidFill>
                  <a:schemeClr val="accent1"/>
                </a:solidFill>
                <a:latin typeface="Verdana"/>
                <a:ea typeface="Verdana"/>
                <a:cs typeface="Verdana"/>
                <a:sym typeface="Verdana"/>
              </a:rPr>
              <a:t>2</a:t>
            </a:r>
            <a:r>
              <a:rPr b="1" lang="en-US">
                <a:solidFill>
                  <a:schemeClr val="accent1"/>
                </a:solidFill>
              </a:rPr>
              <a:t>F</a:t>
            </a:r>
            <a:r>
              <a:rPr b="1" lang="en-US" sz="1200">
                <a:solidFill>
                  <a:schemeClr val="accent1"/>
                </a:solidFill>
                <a:latin typeface="Verdana"/>
                <a:ea typeface="Verdana"/>
                <a:cs typeface="Verdana"/>
                <a:sym typeface="Verdana"/>
              </a:rPr>
              <a:t>. Grammar</a:t>
            </a:r>
            <a:r>
              <a:rPr lang="en-US" sz="1200">
                <a:solidFill>
                  <a:schemeClr val="accent1"/>
                </a:solidFill>
                <a:latin typeface="Verdana"/>
                <a:ea typeface="Verdana"/>
                <a:cs typeface="Verdana"/>
                <a:sym typeface="Verdana"/>
              </a:rPr>
              <a:t>: </a:t>
            </a:r>
            <a:r>
              <a:rPr b="1" lang="en-US">
                <a:solidFill>
                  <a:schemeClr val="accent1"/>
                </a:solidFill>
              </a:rPr>
              <a:t>Using negative prefixes and suffixes </a:t>
            </a:r>
            <a:endParaRPr sz="1200">
              <a:solidFill>
                <a:schemeClr val="accent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t/>
            </a:r>
            <a:endParaRPr b="1"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a:t>Negative affixes are placed at the beginning or end of a word to change the meaning to the opposite, meaning “not” or “without”. Prefixes are placed at the beginning and suffixes are placed at the end of the word.</a:t>
            </a:r>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Give some examples and ask students to guess the meaning of the word.</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Examples:</a:t>
            </a:r>
            <a:endParaRPr/>
          </a:p>
          <a:p>
            <a:pPr indent="-317500" lvl="0" marL="457200" rtl="0" algn="l">
              <a:lnSpc>
                <a:spcPct val="100000"/>
              </a:lnSpc>
              <a:spcBef>
                <a:spcPts val="0"/>
              </a:spcBef>
              <a:spcAft>
                <a:spcPts val="0"/>
              </a:spcAft>
              <a:buSzPts val="1400"/>
              <a:buChar char="-"/>
            </a:pPr>
            <a:r>
              <a:rPr lang="en-US"/>
              <a:t>Mindless - Without thinking</a:t>
            </a:r>
            <a:endParaRPr/>
          </a:p>
          <a:p>
            <a:pPr indent="-317500" lvl="0" marL="457200" rtl="0" algn="l">
              <a:lnSpc>
                <a:spcPct val="100000"/>
              </a:lnSpc>
              <a:spcBef>
                <a:spcPts val="0"/>
              </a:spcBef>
              <a:spcAft>
                <a:spcPts val="0"/>
              </a:spcAft>
              <a:buSzPts val="1400"/>
              <a:buChar char="-"/>
            </a:pPr>
            <a:r>
              <a:rPr lang="en-US"/>
              <a:t>Misunderstand - Not understand</a:t>
            </a:r>
            <a:endParaRPr/>
          </a:p>
          <a:p>
            <a:pPr indent="-317500" lvl="0" marL="457200" rtl="0" algn="l">
              <a:lnSpc>
                <a:spcPct val="100000"/>
              </a:lnSpc>
              <a:spcBef>
                <a:spcPts val="0"/>
              </a:spcBef>
              <a:spcAft>
                <a:spcPts val="0"/>
              </a:spcAft>
              <a:buSzPts val="1400"/>
              <a:buChar char="-"/>
            </a:pPr>
            <a:r>
              <a:rPr lang="en-US"/>
              <a:t>Unappealing - Not appealing</a:t>
            </a:r>
            <a:endParaRPr/>
          </a:p>
          <a:p>
            <a:pPr indent="-317500" lvl="0" marL="457200" rtl="0" algn="l">
              <a:lnSpc>
                <a:spcPct val="100000"/>
              </a:lnSpc>
              <a:spcBef>
                <a:spcPts val="0"/>
              </a:spcBef>
              <a:spcAft>
                <a:spcPts val="0"/>
              </a:spcAft>
              <a:buSzPts val="1400"/>
              <a:buChar char="-"/>
            </a:pPr>
            <a:r>
              <a:rPr lang="en-US"/>
              <a:t>Noninvasive - Not invasive</a:t>
            </a:r>
            <a:endParaRPr/>
          </a:p>
          <a:p>
            <a:pPr indent="-317500" lvl="0" marL="457200" rtl="0" algn="l">
              <a:lnSpc>
                <a:spcPct val="100000"/>
              </a:lnSpc>
              <a:spcBef>
                <a:spcPts val="0"/>
              </a:spcBef>
              <a:spcAft>
                <a:spcPts val="0"/>
              </a:spcAft>
              <a:buSzPts val="1400"/>
              <a:buChar char="-"/>
            </a:pPr>
            <a:r>
              <a:rPr lang="en-US"/>
              <a:t>Incomprehensible - Not comprehensible</a:t>
            </a:r>
            <a:endParaRPr/>
          </a:p>
          <a:p>
            <a:pPr indent="-317500" lvl="0" marL="457200" rtl="0" algn="l">
              <a:lnSpc>
                <a:spcPct val="100000"/>
              </a:lnSpc>
              <a:spcBef>
                <a:spcPts val="0"/>
              </a:spcBef>
              <a:spcAft>
                <a:spcPts val="0"/>
              </a:spcAft>
              <a:buSzPts val="1400"/>
              <a:buChar char="-"/>
            </a:pPr>
            <a:r>
              <a:rPr lang="en-US"/>
              <a:t>Restless - Without rest</a:t>
            </a:r>
            <a:endParaRPr/>
          </a:p>
          <a:p>
            <a:pPr indent="0" lvl="0" marL="0" rtl="0" algn="l">
              <a:lnSpc>
                <a:spcPct val="115000"/>
              </a:lnSpc>
              <a:spcBef>
                <a:spcPts val="0"/>
              </a:spcBef>
              <a:spcAft>
                <a:spcPts val="0"/>
              </a:spcAft>
              <a:buClr>
                <a:schemeClr val="dk1"/>
              </a:buClr>
              <a:buSzPts val="1200"/>
              <a:buFont typeface="Verdana"/>
              <a:buNone/>
            </a:pPr>
            <a:r>
              <a:t/>
            </a:r>
            <a:endParaRPr sz="1200"/>
          </a:p>
        </p:txBody>
      </p:sp>
      <p:sp>
        <p:nvSpPr>
          <p:cNvPr id="205" name="Google Shape;205;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lang="en-US" sz="1400" u="none" cap="none" strike="noStrike">
                <a:solidFill>
                  <a:srgbClr val="000000"/>
                </a:solidFill>
                <a:latin typeface="Verdana"/>
                <a:ea typeface="Verdana"/>
                <a:cs typeface="Verdana"/>
                <a:sym typeface="Verdana"/>
              </a:rPr>
              <a:t>‹#›</a:t>
            </a:fld>
            <a:endParaRPr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2fc37d66d29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g2fc37d66d29_0_10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3. Conversation</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228600" lvl="0" marL="228600" rtl="0" algn="l">
              <a:lnSpc>
                <a:spcPct val="100000"/>
              </a:lnSpc>
              <a:spcBef>
                <a:spcPts val="0"/>
              </a:spcBef>
              <a:spcAft>
                <a:spcPts val="0"/>
              </a:spcAft>
              <a:buClr>
                <a:schemeClr val="dk1"/>
              </a:buClr>
              <a:buSzPts val="1200"/>
              <a:buFont typeface="Verdana"/>
              <a:buAutoNum type="arabicPeriod"/>
            </a:pPr>
            <a:r>
              <a:rPr b="0" lang="en-US" sz="1200">
                <a:latin typeface="Verdana"/>
                <a:ea typeface="Verdana"/>
                <a:cs typeface="Verdana"/>
                <a:sym typeface="Verdana"/>
              </a:rPr>
              <a:t>Ask the </a:t>
            </a:r>
            <a:r>
              <a:rPr lang="en-US"/>
              <a:t>learners</a:t>
            </a:r>
            <a:r>
              <a:rPr b="0" lang="en-US" sz="1200">
                <a:latin typeface="Verdana"/>
                <a:ea typeface="Verdana"/>
                <a:cs typeface="Verdana"/>
                <a:sym typeface="Verdana"/>
              </a:rPr>
              <a:t> to brainstorm to fill in blanks of the conversation according to the pictures.</a:t>
            </a:r>
            <a:endParaRPr/>
          </a:p>
          <a:p>
            <a:pPr indent="-152400" lvl="0" marL="228600" rtl="0" algn="l">
              <a:lnSpc>
                <a:spcPct val="100000"/>
              </a:lnSpc>
              <a:spcBef>
                <a:spcPts val="0"/>
              </a:spcBef>
              <a:spcAft>
                <a:spcPts val="0"/>
              </a:spcAft>
              <a:buClr>
                <a:schemeClr val="dk1"/>
              </a:buClr>
              <a:buSzPts val="1200"/>
              <a:buFont typeface="Verdana"/>
              <a:buNone/>
            </a:pPr>
            <a:r>
              <a:t/>
            </a:r>
            <a:endParaRPr b="1" sz="1200">
              <a:latin typeface="Verdana"/>
              <a:ea typeface="Verdana"/>
              <a:cs typeface="Verdana"/>
              <a:sym typeface="Verdana"/>
            </a:endParaRPr>
          </a:p>
          <a:p>
            <a:pPr indent="-228600" lvl="0" marL="228600" rtl="0" algn="l">
              <a:lnSpc>
                <a:spcPct val="100000"/>
              </a:lnSpc>
              <a:spcBef>
                <a:spcPts val="0"/>
              </a:spcBef>
              <a:spcAft>
                <a:spcPts val="0"/>
              </a:spcAft>
              <a:buClr>
                <a:schemeClr val="dk1"/>
              </a:buClr>
              <a:buSzPts val="1200"/>
              <a:buFont typeface="Verdana"/>
              <a:buAutoNum type="arabicPeriod"/>
            </a:pPr>
            <a:r>
              <a:rPr b="0" lang="en-US" sz="1200">
                <a:latin typeface="Verdana"/>
                <a:ea typeface="Verdana"/>
                <a:cs typeface="Verdana"/>
                <a:sym typeface="Verdana"/>
              </a:rPr>
              <a:t>Model: </a:t>
            </a:r>
            <a:r>
              <a:rPr lang="en-US" sz="1200">
                <a:latin typeface="Verdana"/>
                <a:ea typeface="Verdana"/>
                <a:cs typeface="Verdana"/>
                <a:sym typeface="Verdana"/>
              </a:rPr>
              <a:t>Role-play the parts with a student to convey the meaning of the conversation. </a:t>
            </a:r>
            <a:endParaRPr/>
          </a:p>
          <a:p>
            <a:pPr indent="0" lvl="0" marL="0" rtl="0" algn="l">
              <a:lnSpc>
                <a:spcPct val="100000"/>
              </a:lnSpc>
              <a:spcBef>
                <a:spcPts val="0"/>
              </a:spcBef>
              <a:spcAft>
                <a:spcPts val="0"/>
              </a:spcAft>
              <a:buClr>
                <a:schemeClr val="dk1"/>
              </a:buClr>
              <a:buSzPts val="1200"/>
              <a:buFont typeface="Verdana"/>
              <a:buNone/>
            </a:pPr>
            <a:r>
              <a:t/>
            </a:r>
            <a:endParaRPr b="1"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0" lang="en-US" sz="1200">
                <a:latin typeface="Verdana"/>
                <a:ea typeface="Verdana"/>
                <a:cs typeface="Verdana"/>
                <a:sym typeface="Verdana"/>
              </a:rPr>
              <a:t>3. Solo: You begin the conversation and call on individual </a:t>
            </a:r>
            <a:r>
              <a:rPr lang="en-US"/>
              <a:t>learners</a:t>
            </a:r>
            <a:r>
              <a:rPr b="0" lang="en-US" sz="1200">
                <a:latin typeface="Verdana"/>
                <a:ea typeface="Verdana"/>
                <a:cs typeface="Verdana"/>
                <a:sym typeface="Verdana"/>
              </a:rPr>
              <a:t> to respond. </a:t>
            </a:r>
            <a:r>
              <a:rPr lang="en-US" sz="1200">
                <a:latin typeface="Verdana"/>
                <a:ea typeface="Verdana"/>
                <a:cs typeface="Verdana"/>
                <a:sym typeface="Verdana"/>
              </a:rPr>
              <a:t>Then reverse the roles (</a:t>
            </a:r>
            <a:r>
              <a:rPr lang="en-US"/>
              <a:t>learners</a:t>
            </a:r>
            <a:r>
              <a:rPr lang="en-US" sz="1200">
                <a:latin typeface="Verdana"/>
                <a:ea typeface="Verdana"/>
                <a:cs typeface="Verdana"/>
                <a:sym typeface="Verdana"/>
              </a:rPr>
              <a:t> are A, you are B).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4. Once </a:t>
            </a:r>
            <a:r>
              <a:rPr lang="en-US"/>
              <a:t>learners</a:t>
            </a:r>
            <a:r>
              <a:rPr lang="en-US" sz="1200">
                <a:latin typeface="Verdana"/>
                <a:ea typeface="Verdana"/>
                <a:cs typeface="Verdana"/>
                <a:sym typeface="Verdana"/>
              </a:rPr>
              <a:t> can do both parts, </a:t>
            </a:r>
            <a:r>
              <a:rPr b="1" lang="en-US" sz="1200">
                <a:latin typeface="Verdana"/>
                <a:ea typeface="Verdana"/>
                <a:cs typeface="Verdana"/>
                <a:sym typeface="Verdana"/>
              </a:rPr>
              <a:t>encourage free conversation</a:t>
            </a:r>
            <a:r>
              <a:rPr lang="en-US" sz="1200">
                <a:latin typeface="Verdana"/>
                <a:ea typeface="Verdana"/>
                <a:cs typeface="Verdana"/>
                <a:sym typeface="Verdana"/>
              </a:rPr>
              <a:t> (</a:t>
            </a:r>
            <a:r>
              <a:rPr lang="en-US"/>
              <a:t>learners</a:t>
            </a:r>
            <a:r>
              <a:rPr lang="en-US" sz="1200">
                <a:latin typeface="Verdana"/>
                <a:ea typeface="Verdana"/>
                <a:cs typeface="Verdana"/>
                <a:sym typeface="Verdana"/>
              </a:rPr>
              <a:t> substitute their own words for the blanks).</a:t>
            </a:r>
            <a:endParaRPr sz="1200">
              <a:latin typeface="Verdana"/>
              <a:ea typeface="Verdana"/>
              <a:cs typeface="Verdana"/>
              <a:sym typeface="Verdana"/>
            </a:endParaRPr>
          </a:p>
        </p:txBody>
      </p:sp>
      <p:sp>
        <p:nvSpPr>
          <p:cNvPr id="213" name="Google Shape;213;g2fc37d66d29_0_108: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214" name="Google Shape;214;g2fc37d66d29_0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2fc37d66d29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2fc37d66d29_0_1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4A. Pronunciation – Minimal Pairs </a:t>
            </a:r>
            <a:endParaRPr/>
          </a:p>
          <a:p>
            <a:pPr indent="0" lvl="0" marL="0" rtl="0" algn="l">
              <a:lnSpc>
                <a:spcPct val="100000"/>
              </a:lnSpc>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In this section we will practice distinguishing between the /</a:t>
            </a:r>
            <a:r>
              <a:rPr b="1" lang="en-US"/>
              <a:t>e</a:t>
            </a:r>
            <a:r>
              <a:rPr b="1" lang="en-US" sz="1200">
                <a:latin typeface="Verdana"/>
                <a:ea typeface="Verdana"/>
                <a:cs typeface="Verdana"/>
                <a:sym typeface="Verdana"/>
              </a:rPr>
              <a:t>/ and /</a:t>
            </a:r>
            <a:r>
              <a:rPr b="1" lang="en-US"/>
              <a:t>A</a:t>
            </a:r>
            <a:r>
              <a:rPr b="1" lang="en-US" sz="1200">
                <a:latin typeface="Verdana"/>
                <a:ea typeface="Verdana"/>
                <a:cs typeface="Verdana"/>
                <a:sym typeface="Verdana"/>
              </a:rPr>
              <a:t>/ sounds.</a:t>
            </a:r>
            <a:endParaRPr/>
          </a:p>
          <a:p>
            <a:pPr indent="0" lvl="0" marL="0" rtl="0" algn="l">
              <a:lnSpc>
                <a:spcPct val="100000"/>
              </a:lnSpc>
              <a:spcBef>
                <a:spcPts val="0"/>
              </a:spcBef>
              <a:spcAft>
                <a:spcPts val="0"/>
              </a:spcAft>
              <a:buClr>
                <a:schemeClr val="dk1"/>
              </a:buClr>
              <a:buSzPts val="1200"/>
              <a:buFont typeface="Verdana"/>
              <a:buNone/>
            </a:pPr>
            <a:r>
              <a:t/>
            </a:r>
            <a:endParaRPr b="1"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1. Model: Read each row several times and point to the words while </a:t>
            </a:r>
            <a:r>
              <a:rPr b="1" lang="en-US"/>
              <a:t>learners</a:t>
            </a:r>
            <a:r>
              <a:rPr b="1" lang="en-US" sz="1200">
                <a:latin typeface="Verdana"/>
                <a:ea typeface="Verdana"/>
                <a:cs typeface="Verdana"/>
                <a:sym typeface="Verdana"/>
              </a:rPr>
              <a:t> listen. </a:t>
            </a:r>
            <a:r>
              <a:rPr lang="en-US" sz="1200">
                <a:latin typeface="Verdana"/>
                <a:ea typeface="Verdana"/>
                <a:cs typeface="Verdana"/>
                <a:sym typeface="Verdana"/>
              </a:rPr>
              <a:t>For example, ”Number 1, </a:t>
            </a:r>
            <a:r>
              <a:rPr lang="en-US"/>
              <a:t>wren, rain, wren, rain</a:t>
            </a:r>
            <a:r>
              <a:rPr lang="en-US" sz="1200">
                <a:latin typeface="Verdana"/>
                <a:ea typeface="Verdana"/>
                <a:cs typeface="Verdana"/>
                <a:sym typeface="Verdana"/>
              </a:rPr>
              <a:t>.” Then ask </a:t>
            </a:r>
            <a:r>
              <a:rPr lang="en-US"/>
              <a:t>learners</a:t>
            </a:r>
            <a:r>
              <a:rPr lang="en-US" sz="1200">
                <a:latin typeface="Verdana"/>
                <a:ea typeface="Verdana"/>
                <a:cs typeface="Verdana"/>
                <a:sym typeface="Verdana"/>
              </a:rPr>
              <a:t> to repeat the words</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2. Read the sentences below and ask </a:t>
            </a:r>
            <a:r>
              <a:rPr b="1" lang="en-US"/>
              <a:t>learners</a:t>
            </a:r>
            <a:r>
              <a:rPr b="1" lang="en-US" sz="1200">
                <a:latin typeface="Verdana"/>
                <a:ea typeface="Verdana"/>
                <a:cs typeface="Verdana"/>
                <a:sym typeface="Verdana"/>
              </a:rPr>
              <a:t> to circle the word that they hear.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241300" lvl="0" marL="228600" rtl="0" algn="l">
              <a:lnSpc>
                <a:spcPct val="100000"/>
              </a:lnSpc>
              <a:spcBef>
                <a:spcPts val="0"/>
              </a:spcBef>
              <a:spcAft>
                <a:spcPts val="0"/>
              </a:spcAft>
              <a:buSzPts val="1400"/>
              <a:buAutoNum type="arabicPeriod"/>
            </a:pPr>
            <a:r>
              <a:rPr lang="en-US"/>
              <a:t>I can see the </a:t>
            </a:r>
            <a:r>
              <a:rPr b="1" lang="en-US"/>
              <a:t>wren</a:t>
            </a:r>
            <a:r>
              <a:rPr lang="en-US"/>
              <a:t> outside!</a:t>
            </a:r>
            <a:endParaRPr/>
          </a:p>
          <a:p>
            <a:pPr indent="-241300" lvl="0" marL="228600" rtl="0" algn="l">
              <a:lnSpc>
                <a:spcPct val="100000"/>
              </a:lnSpc>
              <a:spcBef>
                <a:spcPts val="0"/>
              </a:spcBef>
              <a:spcAft>
                <a:spcPts val="0"/>
              </a:spcAft>
              <a:buSzPts val="1400"/>
              <a:buAutoNum type="arabicPeriod"/>
            </a:pPr>
            <a:r>
              <a:rPr lang="en-US"/>
              <a:t>How do you spell </a:t>
            </a:r>
            <a:r>
              <a:rPr b="1" lang="en-US"/>
              <a:t>mane</a:t>
            </a:r>
            <a:r>
              <a:rPr lang="en-US"/>
              <a:t>?</a:t>
            </a:r>
            <a:endParaRPr/>
          </a:p>
          <a:p>
            <a:pPr indent="-241300" lvl="0" marL="228600" rtl="0" algn="l">
              <a:lnSpc>
                <a:spcPct val="100000"/>
              </a:lnSpc>
              <a:spcBef>
                <a:spcPts val="0"/>
              </a:spcBef>
              <a:spcAft>
                <a:spcPts val="0"/>
              </a:spcAft>
              <a:buSzPts val="1400"/>
              <a:buAutoNum type="arabicPeriod"/>
            </a:pPr>
            <a:r>
              <a:rPr lang="en-US"/>
              <a:t>I have a </a:t>
            </a:r>
            <a:r>
              <a:rPr b="1" lang="en-US"/>
              <a:t>pain</a:t>
            </a:r>
            <a:r>
              <a:rPr lang="en-US"/>
              <a:t> in my hand.</a:t>
            </a:r>
            <a:endParaRPr/>
          </a:p>
          <a:p>
            <a:pPr indent="-241300" lvl="0" marL="228600" rtl="0" algn="l">
              <a:lnSpc>
                <a:spcPct val="100000"/>
              </a:lnSpc>
              <a:spcBef>
                <a:spcPts val="0"/>
              </a:spcBef>
              <a:spcAft>
                <a:spcPts val="0"/>
              </a:spcAft>
              <a:buSzPts val="1400"/>
              <a:buAutoNum type="arabicPeriod"/>
            </a:pPr>
            <a:r>
              <a:rPr lang="en-US"/>
              <a:t>You can see the </a:t>
            </a:r>
            <a:r>
              <a:rPr b="1" lang="en-US"/>
              <a:t>age</a:t>
            </a:r>
            <a:r>
              <a:rPr lang="en-US"/>
              <a:t> of the </a:t>
            </a:r>
            <a:r>
              <a:rPr lang="en-US"/>
              <a:t>knife</a:t>
            </a:r>
            <a:r>
              <a:rPr lang="en-US"/>
              <a:t> easily. </a:t>
            </a:r>
            <a:endParaRPr/>
          </a:p>
          <a:p>
            <a:pPr indent="-241300" lvl="0" marL="228600" rtl="0" algn="l">
              <a:lnSpc>
                <a:spcPct val="100000"/>
              </a:lnSpc>
              <a:spcBef>
                <a:spcPts val="0"/>
              </a:spcBef>
              <a:spcAft>
                <a:spcPts val="0"/>
              </a:spcAft>
              <a:buSzPts val="1400"/>
              <a:buAutoNum type="arabicPeriod"/>
            </a:pPr>
            <a:r>
              <a:rPr lang="en-US"/>
              <a:t>Look at the </a:t>
            </a:r>
            <a:r>
              <a:rPr b="1" lang="en-US"/>
              <a:t>waste</a:t>
            </a:r>
            <a:r>
              <a:rPr lang="en-US"/>
              <a:t>!</a:t>
            </a:r>
            <a:endParaRPr/>
          </a:p>
        </p:txBody>
      </p:sp>
      <p:sp>
        <p:nvSpPr>
          <p:cNvPr id="231" name="Google Shape;231;g2fc37d66d29_0_10: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232" name="Google Shape;232;g2fc37d66d29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013404f9ef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3013404f9ef_0_8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a:solidFill>
                  <a:srgbClr val="4472C4"/>
                </a:solidFill>
              </a:rPr>
              <a:t>4B. Pronunciation - Hum and clap the stress.</a:t>
            </a:r>
            <a:endParaRPr b="1"/>
          </a:p>
          <a:p>
            <a:pPr indent="0" lvl="0" marL="0" rtl="0" algn="l">
              <a:lnSpc>
                <a:spcPct val="100000"/>
              </a:lnSpc>
              <a:spcBef>
                <a:spcPts val="0"/>
              </a:spcBef>
              <a:spcAft>
                <a:spcPts val="0"/>
              </a:spcAft>
              <a:buClr>
                <a:schemeClr val="dk1"/>
              </a:buClr>
              <a:buSzPts val="1200"/>
              <a:buFont typeface="Verdana"/>
              <a:buNone/>
            </a:pPr>
            <a:r>
              <a:t/>
            </a:r>
            <a:endParaRPr b="1"/>
          </a:p>
          <a:p>
            <a:pPr indent="0" lvl="0" marL="0" rtl="0" algn="l">
              <a:spcBef>
                <a:spcPts val="0"/>
              </a:spcBef>
              <a:spcAft>
                <a:spcPts val="0"/>
              </a:spcAft>
              <a:buClr>
                <a:schemeClr val="dk1"/>
              </a:buClr>
              <a:buSzPts val="4400"/>
              <a:buFont typeface="Arial"/>
              <a:buNone/>
            </a:pPr>
            <a:r>
              <a:rPr lang="en-US"/>
              <a:t>The stress is on the base word, not the affix: un-HAP-py, USE-less.</a:t>
            </a:r>
            <a:endParaRPr/>
          </a:p>
          <a:p>
            <a:pPr indent="0" lvl="0" marL="0" rtl="0" algn="l">
              <a:spcBef>
                <a:spcPts val="0"/>
              </a:spcBef>
              <a:spcAft>
                <a:spcPts val="0"/>
              </a:spcAft>
              <a:buClr>
                <a:schemeClr val="dk1"/>
              </a:buClr>
              <a:buSzPts val="4400"/>
              <a:buFont typeface="Arial"/>
              <a:buNone/>
            </a:pPr>
            <a:r>
              <a:rPr lang="en-US"/>
              <a:t>Except when contrasting: Are you happy? No, I'm UN-happy.</a:t>
            </a:r>
            <a:endParaRPr/>
          </a:p>
          <a:p>
            <a:pPr indent="0" lvl="0" marL="0" marR="0" rtl="0" algn="l">
              <a:lnSpc>
                <a:spcPct val="100000"/>
              </a:lnSpc>
              <a:spcBef>
                <a:spcPts val="0"/>
              </a:spcBef>
              <a:spcAft>
                <a:spcPts val="0"/>
              </a:spcAft>
              <a:buClr>
                <a:schemeClr val="dk1"/>
              </a:buClr>
              <a:buSzPts val="1000"/>
              <a:buFont typeface="Verdana"/>
              <a:buNone/>
            </a:pPr>
            <a:r>
              <a:rPr lang="en-US"/>
              <a:t>For our lesson, we have words with prefixes and with suffix. </a:t>
            </a:r>
            <a:endParaRPr/>
          </a:p>
          <a:p>
            <a:pPr indent="0" lvl="0" marL="0" marR="0" rtl="0" algn="l">
              <a:lnSpc>
                <a:spcPct val="100000"/>
              </a:lnSpc>
              <a:spcBef>
                <a:spcPts val="0"/>
              </a:spcBef>
              <a:spcAft>
                <a:spcPts val="0"/>
              </a:spcAft>
              <a:buClr>
                <a:schemeClr val="dk1"/>
              </a:buClr>
              <a:buSzPts val="1000"/>
              <a:buFont typeface="Verdana"/>
              <a:buNone/>
            </a:pPr>
            <a:r>
              <a:t/>
            </a:r>
            <a:endParaRPr/>
          </a:p>
          <a:p>
            <a:pPr indent="0" lvl="0" marL="0" rtl="0" algn="l">
              <a:spcBef>
                <a:spcPts val="0"/>
              </a:spcBef>
              <a:spcAft>
                <a:spcPts val="0"/>
              </a:spcAft>
              <a:buClr>
                <a:schemeClr val="dk1"/>
              </a:buClr>
              <a:buSzPts val="1000"/>
              <a:buFont typeface="Verdana"/>
              <a:buNone/>
            </a:pPr>
            <a:r>
              <a:rPr lang="en-US"/>
              <a:t>Begin by humming the stress of Column A. Hum higher, longer, and louder for big dashes and lower, shorter, and quieter for small dashes. You may also use hand gestures to indicate that </a:t>
            </a:r>
            <a:r>
              <a:rPr b="1" lang="en-US"/>
              <a:t>the stressed syllable is higher in pitch, longer in duration, and louder.</a:t>
            </a:r>
            <a:r>
              <a:rPr lang="en-US"/>
              <a:t> Invite your learners to join in humming or clapping the rhythm. </a:t>
            </a:r>
            <a:endParaRPr/>
          </a:p>
          <a:p>
            <a:pPr indent="0" lvl="0" marL="0" rtl="0" algn="l">
              <a:spcBef>
                <a:spcPts val="0"/>
              </a:spcBef>
              <a:spcAft>
                <a:spcPts val="0"/>
              </a:spcAft>
              <a:buClr>
                <a:schemeClr val="dk1"/>
              </a:buClr>
              <a:buSzPts val="1000"/>
              <a:buFont typeface="Verdana"/>
              <a:buNone/>
            </a:pPr>
            <a:r>
              <a:rPr b="1" lang="en-US"/>
              <a:t>1.</a:t>
            </a:r>
            <a:r>
              <a:rPr lang="en-US"/>
              <a:t> </a:t>
            </a:r>
            <a:r>
              <a:rPr b="1" lang="en-US"/>
              <a:t>Model: </a:t>
            </a:r>
            <a:r>
              <a:rPr lang="en-US"/>
              <a:t>Hum and then say each word in the columns A-C several times. Students listen.</a:t>
            </a:r>
            <a:endParaRPr/>
          </a:p>
          <a:p>
            <a:pPr indent="0" lvl="0" marL="0" rtl="0" algn="l">
              <a:spcBef>
                <a:spcPts val="0"/>
              </a:spcBef>
              <a:spcAft>
                <a:spcPts val="0"/>
              </a:spcAft>
              <a:buClr>
                <a:schemeClr val="dk1"/>
              </a:buClr>
              <a:buSzPts val="1000"/>
              <a:buFont typeface="Verdana"/>
              <a:buNone/>
            </a:pPr>
            <a:r>
              <a:rPr b="1" lang="en-US"/>
              <a:t>2.</a:t>
            </a:r>
            <a:r>
              <a:rPr lang="en-US"/>
              <a:t> </a:t>
            </a:r>
            <a:r>
              <a:rPr b="1" lang="en-US"/>
              <a:t>Repeat: </a:t>
            </a:r>
            <a:r>
              <a:rPr lang="en-US"/>
              <a:t>Students repeat words after you in unison.</a:t>
            </a:r>
            <a:r>
              <a:rPr b="1" lang="en-US"/>
              <a:t> </a:t>
            </a:r>
            <a:endParaRPr/>
          </a:p>
          <a:p>
            <a:pPr indent="0" lvl="0" marL="0" rtl="0" algn="l">
              <a:spcBef>
                <a:spcPts val="0"/>
              </a:spcBef>
              <a:spcAft>
                <a:spcPts val="0"/>
              </a:spcAft>
              <a:buClr>
                <a:schemeClr val="dk1"/>
              </a:buClr>
              <a:buSzPts val="1000"/>
              <a:buFont typeface="Verdana"/>
              <a:buNone/>
            </a:pPr>
            <a:r>
              <a:rPr b="1" lang="en-US"/>
              <a:t>3. Solo:</a:t>
            </a:r>
            <a:r>
              <a:rPr lang="en-US"/>
              <a:t> Call on individuals to read the columns and pairs of words with the correct stress.</a:t>
            </a:r>
            <a:endParaRPr/>
          </a:p>
          <a:p>
            <a:pPr indent="0" lvl="0" marL="0" rtl="0" algn="l">
              <a:lnSpc>
                <a:spcPct val="100000"/>
              </a:lnSpc>
              <a:spcBef>
                <a:spcPts val="0"/>
              </a:spcBef>
              <a:spcAft>
                <a:spcPts val="0"/>
              </a:spcAft>
              <a:buClr>
                <a:schemeClr val="dk1"/>
              </a:buClr>
              <a:buSzPts val="1000"/>
              <a:buFont typeface="Verdana"/>
              <a:buNone/>
            </a:pPr>
            <a:r>
              <a:t/>
            </a:r>
            <a:endParaRPr sz="1200">
              <a:latin typeface="Verdana"/>
              <a:ea typeface="Verdana"/>
              <a:cs typeface="Verdana"/>
              <a:sym typeface="Verdana"/>
            </a:endParaRPr>
          </a:p>
        </p:txBody>
      </p:sp>
      <p:sp>
        <p:nvSpPr>
          <p:cNvPr id="242" name="Google Shape;242;g3013404f9ef_0_84: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243" name="Google Shape;243;g3013404f9ef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p13: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5A. First Bible Reading</a:t>
            </a:r>
            <a:endParaRPr sz="1200"/>
          </a:p>
          <a:p>
            <a:pPr indent="0" lvl="0" marL="0" rtl="0" algn="l">
              <a:lnSpc>
                <a:spcPct val="100000"/>
              </a:lnSpc>
              <a:spcBef>
                <a:spcPts val="0"/>
              </a:spcBef>
              <a:spcAft>
                <a:spcPts val="0"/>
              </a:spcAft>
              <a:buClr>
                <a:srgbClr val="4472C4"/>
              </a:buClr>
              <a:buSzPts val="1200"/>
              <a:buFont typeface="Verdana"/>
              <a:buNone/>
            </a:pPr>
            <a:r>
              <a:rPr lang="en-US" sz="1200">
                <a:solidFill>
                  <a:srgbClr val="4472C4"/>
                </a:solidFill>
                <a:latin typeface="Verdana"/>
                <a:ea typeface="Verdana"/>
                <a:cs typeface="Verdana"/>
                <a:sym typeface="Verdana"/>
              </a:rPr>
              <a:t>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a:t>Learners should have already read this passage in their first language (L1) as part of their homework, so it will be familiar even if they do not know all the vocabulary yet. However, if they have not yet read it in their L1, be sure they do so now before reading it in English. The hyperlinks of the Bible verses connect to https://live.bible.is/ so learners can read and hear the scripture in their own languages. You may also watch videos of the passage at the website.</a:t>
            </a:r>
            <a:endParaRPr/>
          </a:p>
          <a:p>
            <a:pPr indent="0" lvl="0" marL="0" rtl="0" algn="l">
              <a:lnSpc>
                <a:spcPct val="100000"/>
              </a:lnSpc>
              <a:spcBef>
                <a:spcPts val="0"/>
              </a:spcBef>
              <a:spcAft>
                <a:spcPts val="0"/>
              </a:spcAft>
              <a:buClr>
                <a:schemeClr val="dk1"/>
              </a:buClr>
              <a:buSzPts val="1200"/>
              <a:buFont typeface="Verdana"/>
              <a:buNone/>
            </a:pPr>
            <a:r>
              <a:rPr lang="en-US"/>
              <a:t> </a:t>
            </a:r>
            <a:endParaRPr/>
          </a:p>
          <a:p>
            <a:pPr indent="0" lvl="0" marL="0" rtl="0" algn="l">
              <a:lnSpc>
                <a:spcPct val="100000"/>
              </a:lnSpc>
              <a:spcBef>
                <a:spcPts val="0"/>
              </a:spcBef>
              <a:spcAft>
                <a:spcPts val="0"/>
              </a:spcAft>
              <a:buClr>
                <a:schemeClr val="dk1"/>
              </a:buClr>
              <a:buSzPts val="1200"/>
              <a:buFont typeface="Verdana"/>
              <a:buNone/>
            </a:pPr>
            <a:r>
              <a:rPr lang="en-US"/>
              <a:t>A. Read the verses out loud to the class.</a:t>
            </a:r>
            <a:endParaRPr/>
          </a:p>
          <a:p>
            <a:pPr indent="0" lvl="0" marL="0" rtl="0" algn="l">
              <a:lnSpc>
                <a:spcPct val="100000"/>
              </a:lnSpc>
              <a:spcBef>
                <a:spcPts val="0"/>
              </a:spcBef>
              <a:spcAft>
                <a:spcPts val="0"/>
              </a:spcAft>
              <a:buClr>
                <a:schemeClr val="dk1"/>
              </a:buClr>
              <a:buSzPts val="1200"/>
              <a:buFont typeface="Verdana"/>
              <a:buNone/>
            </a:pPr>
            <a:r>
              <a:rPr lang="en-US"/>
              <a:t> </a:t>
            </a:r>
            <a:endParaRPr/>
          </a:p>
          <a:p>
            <a:pPr indent="0" lvl="0" marL="0" rtl="0" algn="l">
              <a:lnSpc>
                <a:spcPct val="100000"/>
              </a:lnSpc>
              <a:spcBef>
                <a:spcPts val="0"/>
              </a:spcBef>
              <a:spcAft>
                <a:spcPts val="0"/>
              </a:spcAft>
              <a:buClr>
                <a:schemeClr val="dk1"/>
              </a:buClr>
              <a:buSzPts val="1200"/>
              <a:buFont typeface="Verdana"/>
              <a:buNone/>
            </a:pPr>
            <a:r>
              <a:rPr lang="en-US"/>
              <a:t>B. If learners ask about words, give simple definitions.</a:t>
            </a:r>
            <a:endParaRPr/>
          </a:p>
          <a:p>
            <a:pPr indent="0" lvl="0" marL="0" rtl="0" algn="l">
              <a:lnSpc>
                <a:spcPct val="100000"/>
              </a:lnSpc>
              <a:spcBef>
                <a:spcPts val="0"/>
              </a:spcBef>
              <a:spcAft>
                <a:spcPts val="0"/>
              </a:spcAft>
              <a:buClr>
                <a:schemeClr val="dk1"/>
              </a:buClr>
              <a:buSzPts val="1200"/>
              <a:buFont typeface="Verdana"/>
              <a:buNone/>
            </a:pPr>
            <a:r>
              <a:rPr lang="en-US"/>
              <a:t> </a:t>
            </a:r>
            <a:endParaRPr/>
          </a:p>
          <a:p>
            <a:pPr indent="0" lvl="0" marL="0" rtl="0" algn="l">
              <a:lnSpc>
                <a:spcPct val="100000"/>
              </a:lnSpc>
              <a:spcBef>
                <a:spcPts val="0"/>
              </a:spcBef>
              <a:spcAft>
                <a:spcPts val="0"/>
              </a:spcAft>
              <a:buClr>
                <a:schemeClr val="dk1"/>
              </a:buClr>
              <a:buSzPts val="1200"/>
              <a:buFont typeface="Verdana"/>
              <a:buNone/>
            </a:pPr>
            <a:r>
              <a:rPr lang="en-US"/>
              <a:t>C. Encourage learners to read aloud verses.</a:t>
            </a:r>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rPr lang="en-US"/>
              <a:t>D. Ask if there are any questions or comments about the verses.</a:t>
            </a:r>
            <a:endParaRPr/>
          </a:p>
          <a:p>
            <a:pPr indent="0" lvl="0" marL="0" rtl="0" algn="l">
              <a:lnSpc>
                <a:spcPct val="100000"/>
              </a:lnSpc>
              <a:spcBef>
                <a:spcPts val="0"/>
              </a:spcBef>
              <a:spcAft>
                <a:spcPts val="0"/>
              </a:spcAft>
              <a:buClr>
                <a:schemeClr val="dk1"/>
              </a:buClr>
              <a:buSzPts val="1200"/>
              <a:buFont typeface="Verdana"/>
              <a:buNone/>
            </a:pPr>
            <a:r>
              <a:rPr lang="en-US"/>
              <a:t> </a:t>
            </a:r>
            <a:endParaRPr/>
          </a:p>
          <a:p>
            <a:pPr indent="0" lvl="0" marL="0" rtl="0" algn="l">
              <a:lnSpc>
                <a:spcPct val="100000"/>
              </a:lnSpc>
              <a:spcBef>
                <a:spcPts val="0"/>
              </a:spcBef>
              <a:spcAft>
                <a:spcPts val="0"/>
              </a:spcAft>
              <a:buClr>
                <a:schemeClr val="dk1"/>
              </a:buClr>
              <a:buSzPts val="1200"/>
              <a:buFont typeface="Verdana"/>
              <a:buNone/>
            </a:pPr>
            <a:r>
              <a:rPr lang="en-US"/>
              <a:t>E. Ask the questions and discuss as a group.</a:t>
            </a:r>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rPr lang="en-US"/>
              <a:t>F. Optional - You may hide the words and ask learners to tell the story again in their own words, using the pictures to help them.</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252" name="Google Shape;252;p1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253" name="Google Shape;25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4: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5B. Bible Reading</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B. If </a:t>
            </a:r>
            <a:r>
              <a:rPr lang="en-US"/>
              <a:t>learners</a:t>
            </a:r>
            <a:r>
              <a:rPr lang="en-US" sz="1200">
                <a:latin typeface="Verdana"/>
                <a:ea typeface="Verdana"/>
                <a:cs typeface="Verdana"/>
                <a:sym typeface="Verdana"/>
              </a:rPr>
              <a:t> ask about words, give simple definitions.</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a:t>
            </a:r>
            <a:r>
              <a:rPr lang="en-US"/>
              <a:t>learners</a:t>
            </a:r>
            <a:r>
              <a:rPr lang="en-US" sz="1200">
                <a:latin typeface="Verdana"/>
                <a:ea typeface="Verdana"/>
                <a:cs typeface="Verdana"/>
                <a:sym typeface="Verdana"/>
              </a:rPr>
              <a:t> to read aloud paragraphs from the story and act out the scene.</a:t>
            </a:r>
            <a:endParaRPr sz="1200"/>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267" name="Google Shape;267;p1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268" name="Google Shape;268;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5:notes"/>
          <p:cNvSpPr txBox="1"/>
          <p:nvPr>
            <p:ph idx="1" type="body"/>
          </p:nvPr>
        </p:nvSpPr>
        <p:spPr>
          <a:xfrm>
            <a:off x="685800" y="4400551"/>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200">
                <a:solidFill>
                  <a:srgbClr val="4472C4"/>
                </a:solidFill>
                <a:latin typeface="Verdana"/>
                <a:ea typeface="Verdana"/>
                <a:cs typeface="Verdana"/>
                <a:sym typeface="Verdana"/>
              </a:rPr>
              <a:t>5C. Bible Reading</a:t>
            </a:r>
            <a:endParaRPr/>
          </a:p>
          <a:p>
            <a:pPr indent="0" lvl="0" marL="0" rtl="0" algn="l">
              <a:lnSpc>
                <a:spcPct val="100000"/>
              </a:lnSpc>
              <a:spcBef>
                <a:spcPts val="0"/>
              </a:spcBef>
              <a:spcAft>
                <a:spcPts val="0"/>
              </a:spcAft>
              <a:buSzPts val="1400"/>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A. Read the story out loud to the class.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B. If </a:t>
            </a:r>
            <a:r>
              <a:rPr lang="en-US"/>
              <a:t>learners</a:t>
            </a:r>
            <a:r>
              <a:rPr lang="en-US" sz="1200">
                <a:solidFill>
                  <a:schemeClr val="dk1"/>
                </a:solidFill>
                <a:latin typeface="Verdana"/>
                <a:ea typeface="Verdana"/>
                <a:cs typeface="Verdana"/>
                <a:sym typeface="Verdana"/>
              </a:rPr>
              <a:t> ask about words, give simple definitions.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a:t>
            </a:r>
            <a:r>
              <a:rPr lang="en-US"/>
              <a:t>learners</a:t>
            </a:r>
            <a:r>
              <a:rPr lang="en-US" sz="1200">
                <a:latin typeface="Verdana"/>
                <a:ea typeface="Verdana"/>
                <a:cs typeface="Verdana"/>
                <a:sym typeface="Verdana"/>
              </a:rPr>
              <a:t> to read aloud paragraphs from the story and act out the scene.</a:t>
            </a:r>
            <a:endParaRPr sz="1200"/>
          </a:p>
          <a:p>
            <a:pPr indent="0" lvl="0" marL="0" rtl="0" algn="l">
              <a:lnSpc>
                <a:spcPct val="100000"/>
              </a:lnSpc>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indent="0" lvl="0" marL="0" rtl="0" algn="l">
              <a:lnSpc>
                <a:spcPct val="100000"/>
              </a:lnSpc>
              <a:spcBef>
                <a:spcPts val="0"/>
              </a:spcBef>
              <a:spcAft>
                <a:spcPts val="0"/>
              </a:spcAft>
              <a:buClr>
                <a:schemeClr val="dk1"/>
              </a:buClr>
              <a:buSzPts val="1200"/>
              <a:buFont typeface="Verdana"/>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p16: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5D. Bible Reading</a:t>
            </a:r>
            <a:endParaRPr sz="1200">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B. If </a:t>
            </a:r>
            <a:r>
              <a:rPr lang="en-US"/>
              <a:t>learners</a:t>
            </a:r>
            <a:r>
              <a:rPr lang="en-US" sz="1200">
                <a:latin typeface="Verdana"/>
                <a:ea typeface="Verdana"/>
                <a:cs typeface="Verdana"/>
                <a:sym typeface="Verdana"/>
              </a:rPr>
              <a:t> ask about words, give simple definitions.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a:t>
            </a:r>
            <a:r>
              <a:rPr lang="en-US"/>
              <a:t>learners</a:t>
            </a:r>
            <a:r>
              <a:rPr lang="en-US" sz="1200">
                <a:latin typeface="Verdana"/>
                <a:ea typeface="Verdana"/>
                <a:cs typeface="Verdana"/>
                <a:sym typeface="Verdana"/>
              </a:rPr>
              <a:t> to read aloud paragraphs from the story and act out the scene.</a:t>
            </a:r>
            <a:endParaRPr sz="1200"/>
          </a:p>
          <a:p>
            <a:pPr indent="0" lvl="0" marL="0" rtl="0" algn="l">
              <a:lnSpc>
                <a:spcPct val="100000"/>
              </a:lnSpc>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292" name="Google Shape;292;p1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293" name="Google Shape;29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1f0ae2a4cb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31f0ae2a4cb_0_2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a:t>
            </a:r>
            <a:r>
              <a:rPr b="1" lang="en-US">
                <a:solidFill>
                  <a:srgbClr val="4472C4"/>
                </a:solidFill>
              </a:rPr>
              <a:t>E</a:t>
            </a:r>
            <a:r>
              <a:rPr b="1" lang="en-US" sz="1200">
                <a:solidFill>
                  <a:srgbClr val="4472C4"/>
                </a:solidFill>
                <a:latin typeface="Verdana"/>
                <a:ea typeface="Verdana"/>
                <a:cs typeface="Verdana"/>
                <a:sym typeface="Verdana"/>
              </a:rPr>
              <a:t>. Bible Reading</a:t>
            </a:r>
            <a:endParaRPr sz="1200">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B. If </a:t>
            </a:r>
            <a:r>
              <a:rPr lang="en-US"/>
              <a:t>learners</a:t>
            </a:r>
            <a:r>
              <a:rPr lang="en-US" sz="1200">
                <a:latin typeface="Verdana"/>
                <a:ea typeface="Verdana"/>
                <a:cs typeface="Verdana"/>
                <a:sym typeface="Verdana"/>
              </a:rPr>
              <a:t> ask about words, give simple definitions.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a:t>
            </a:r>
            <a:r>
              <a:rPr lang="en-US"/>
              <a:t>learners</a:t>
            </a:r>
            <a:r>
              <a:rPr lang="en-US" sz="1200">
                <a:latin typeface="Verdana"/>
                <a:ea typeface="Verdana"/>
                <a:cs typeface="Verdana"/>
                <a:sym typeface="Verdana"/>
              </a:rPr>
              <a:t> to read aloud paragraphs from the story and act out the scene.</a:t>
            </a:r>
            <a:endParaRPr sz="1200"/>
          </a:p>
          <a:p>
            <a:pPr indent="0" lvl="0" marL="0" rtl="0" algn="l">
              <a:lnSpc>
                <a:spcPct val="100000"/>
              </a:lnSpc>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307" name="Google Shape;307;g31f0ae2a4cb_0_28: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308" name="Google Shape;308;g31f0ae2a4cb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d43c6bd54371a34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d43c6bd54371a34_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a:t>
            </a:r>
            <a:r>
              <a:rPr b="1" lang="en-US">
                <a:solidFill>
                  <a:srgbClr val="4472C4"/>
                </a:solidFill>
              </a:rPr>
              <a:t>F</a:t>
            </a:r>
            <a:r>
              <a:rPr b="1" lang="en-US" sz="1200">
                <a:solidFill>
                  <a:srgbClr val="4472C4"/>
                </a:solidFill>
                <a:latin typeface="Verdana"/>
                <a:ea typeface="Verdana"/>
                <a:cs typeface="Verdana"/>
                <a:sym typeface="Verdana"/>
              </a:rPr>
              <a:t>. Bible Reading</a:t>
            </a:r>
            <a:endParaRPr sz="1200">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 Read the story out loud to the class.</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B. If </a:t>
            </a:r>
            <a:r>
              <a:rPr lang="en-US"/>
              <a:t>learners</a:t>
            </a:r>
            <a:r>
              <a:rPr lang="en-US" sz="1200">
                <a:latin typeface="Verdana"/>
                <a:ea typeface="Verdana"/>
                <a:cs typeface="Verdana"/>
                <a:sym typeface="Verdana"/>
              </a:rPr>
              <a:t> ask about words, give simple definitions.</a:t>
            </a:r>
            <a:endParaRPr>
              <a:solidFill>
                <a:schemeClr val="dk1"/>
              </a:solidFill>
            </a:endParaRPr>
          </a:p>
          <a:p>
            <a:pPr indent="0" lvl="0" marL="0" rtl="0" algn="l">
              <a:lnSpc>
                <a:spcPct val="100000"/>
              </a:lnSpc>
              <a:spcBef>
                <a:spcPts val="0"/>
              </a:spcBef>
              <a:spcAft>
                <a:spcPts val="0"/>
              </a:spcAft>
              <a:buClr>
                <a:schemeClr val="dk1"/>
              </a:buClr>
              <a:buSzPts val="1200"/>
              <a:buFont typeface="Arial"/>
              <a:buNone/>
            </a:pPr>
            <a:r>
              <a:t/>
            </a:r>
            <a:endParaRPr>
              <a:solidFill>
                <a:schemeClr val="dk1"/>
              </a:solidFill>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a:t>
            </a:r>
            <a:r>
              <a:rPr lang="en-US"/>
              <a:t>learners</a:t>
            </a:r>
            <a:r>
              <a:rPr lang="en-US" sz="1200">
                <a:latin typeface="Verdana"/>
                <a:ea typeface="Verdana"/>
                <a:cs typeface="Verdana"/>
                <a:sym typeface="Verdana"/>
              </a:rPr>
              <a:t> to read aloud paragraphs from the story and act out the scene.</a:t>
            </a:r>
            <a:endParaRPr sz="1200"/>
          </a:p>
          <a:p>
            <a:pPr indent="0" lvl="0" marL="0" rtl="0" algn="l">
              <a:lnSpc>
                <a:spcPct val="100000"/>
              </a:lnSpc>
              <a:spcBef>
                <a:spcPts val="0"/>
              </a:spcBef>
              <a:spcAft>
                <a:spcPts val="0"/>
              </a:spcAft>
              <a:buClr>
                <a:schemeClr val="dk1"/>
              </a:buClr>
              <a:buSzPts val="1200"/>
              <a:buFont typeface="Arial"/>
              <a:buNone/>
            </a:pPr>
            <a:r>
              <a:rPr lang="en-US" sz="1200">
                <a:solidFill>
                  <a:schemeClr val="dk1"/>
                </a:solidFill>
                <a:latin typeface="Verdana"/>
                <a:ea typeface="Verdana"/>
                <a:cs typeface="Verdana"/>
                <a:sym typeface="Verdana"/>
              </a:rPr>
              <a:t> </a:t>
            </a:r>
            <a:endParaRPr>
              <a:solidFill>
                <a:schemeClr val="dk1"/>
              </a:solidFill>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326" name="Google Shape;326;gd43c6bd54371a34_4: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327" name="Google Shape;327;gd43c6bd54371a34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 name="Google Shape;96;p2: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latin typeface="Verdana"/>
                <a:ea typeface="Verdana"/>
                <a:cs typeface="Verdana"/>
                <a:sym typeface="Verdana"/>
              </a:rPr>
              <a:t> </a:t>
            </a:r>
            <a:endParaRPr sz="1200"/>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Pray for the class. You may want to thank </a:t>
            </a:r>
            <a:r>
              <a:rPr lang="en-US" sz="1200">
                <a:latin typeface="Verdana"/>
                <a:ea typeface="Verdana"/>
                <a:cs typeface="Verdana"/>
                <a:sym typeface="Verdana"/>
              </a:rPr>
              <a:t>the</a:t>
            </a:r>
            <a:r>
              <a:rPr lang="en-US" sz="1200">
                <a:latin typeface="Verdana"/>
                <a:ea typeface="Verdana"/>
                <a:cs typeface="Verdana"/>
                <a:sym typeface="Verdana"/>
              </a:rPr>
              <a:t> Lord for giving us the ability </a:t>
            </a:r>
            <a:r>
              <a:rPr lang="en-US"/>
              <a:t>taste, the ability to work with our hands, and for our families.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Check homework and review.</a:t>
            </a:r>
            <a:endParaRPr sz="1200">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Ask </a:t>
            </a:r>
            <a:r>
              <a:rPr lang="en-US"/>
              <a:t>learners</a:t>
            </a:r>
            <a:r>
              <a:rPr lang="en-US" sz="1200">
                <a:latin typeface="Verdana"/>
                <a:ea typeface="Verdana"/>
                <a:cs typeface="Verdana"/>
                <a:sym typeface="Verdana"/>
              </a:rPr>
              <a:t> to read aloud or recite their homework from the last class. Check written work.</a:t>
            </a:r>
            <a:endParaRPr/>
          </a:p>
          <a:p>
            <a:pPr indent="0" lvl="0" marL="0" rtl="0" algn="l">
              <a:lnSpc>
                <a:spcPct val="100000"/>
              </a:lnSpc>
              <a:spcBef>
                <a:spcPts val="0"/>
              </a:spcBef>
              <a:spcAft>
                <a:spcPts val="0"/>
              </a:spcAft>
              <a:buClr>
                <a:schemeClr val="dk1"/>
              </a:buClr>
              <a:buSzPts val="1200"/>
              <a:buFont typeface="Calibri"/>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Calibri"/>
              <a:buNone/>
            </a:pPr>
            <a:r>
              <a:rPr lang="en-US" sz="1200">
                <a:latin typeface="Verdana"/>
                <a:ea typeface="Verdana"/>
                <a:cs typeface="Verdana"/>
                <a:sym typeface="Verdana"/>
              </a:rPr>
              <a:t>Review the main points of the previous lesson and ask if there are any questions.</a:t>
            </a:r>
            <a:endParaRPr/>
          </a:p>
          <a:p>
            <a:pPr indent="0" lvl="0" marL="0" rtl="0" algn="l">
              <a:lnSpc>
                <a:spcPct val="100000"/>
              </a:lnSpc>
              <a:spcBef>
                <a:spcPts val="0"/>
              </a:spcBef>
              <a:spcAft>
                <a:spcPts val="0"/>
              </a:spcAft>
              <a:buClr>
                <a:schemeClr val="dk1"/>
              </a:buClr>
              <a:buSzPts val="1200"/>
              <a:buFont typeface="Calibri"/>
              <a:buNone/>
            </a:pPr>
            <a:r>
              <a:t/>
            </a:r>
            <a:endParaRPr sz="120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rPr lang="en-US" sz="1200">
                <a:latin typeface="Verdana"/>
                <a:ea typeface="Verdana"/>
                <a:cs typeface="Verdana"/>
                <a:sym typeface="Verdana"/>
              </a:rPr>
              <a:t>Be sure they have read </a:t>
            </a:r>
            <a:r>
              <a:rPr lang="en-US" sz="1200" u="none">
                <a:latin typeface="Verdana"/>
                <a:ea typeface="Verdana"/>
                <a:cs typeface="Verdana"/>
                <a:sym typeface="Verdana"/>
              </a:rPr>
              <a:t>the Bible passage in </a:t>
            </a:r>
            <a:r>
              <a:rPr lang="en-US" sz="1200">
                <a:latin typeface="Verdana"/>
                <a:ea typeface="Verdana"/>
                <a:cs typeface="Verdana"/>
                <a:sym typeface="Verdana"/>
              </a:rPr>
              <a:t>their native languages in preparation for the lesson.</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t/>
            </a:r>
            <a:endParaRPr sz="1200"/>
          </a:p>
          <a:p>
            <a:pPr indent="0" lvl="0" marL="0" rtl="0" algn="l">
              <a:lnSpc>
                <a:spcPct val="100000"/>
              </a:lnSpc>
              <a:spcBef>
                <a:spcPts val="0"/>
              </a:spcBef>
              <a:spcAft>
                <a:spcPts val="0"/>
              </a:spcAft>
              <a:buClr>
                <a:schemeClr val="dk1"/>
              </a:buClr>
              <a:buSzPts val="1200"/>
              <a:buFont typeface="Calibri"/>
              <a:buNone/>
            </a:pPr>
            <a:r>
              <a:t/>
            </a:r>
            <a:endParaRPr/>
          </a:p>
        </p:txBody>
      </p:sp>
      <p:sp>
        <p:nvSpPr>
          <p:cNvPr id="97" name="Google Shape;97;p2: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98" name="Google Shape;98;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17: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a:t>
            </a:r>
            <a:r>
              <a:rPr b="1" lang="en-US">
                <a:solidFill>
                  <a:srgbClr val="4472C4"/>
                </a:solidFill>
              </a:rPr>
              <a:t>G</a:t>
            </a:r>
            <a:r>
              <a:rPr b="1" lang="en-US" sz="1200">
                <a:solidFill>
                  <a:srgbClr val="4472C4"/>
                </a:solidFill>
                <a:latin typeface="Verdana"/>
                <a:ea typeface="Verdana"/>
                <a:cs typeface="Verdana"/>
                <a:sym typeface="Verdana"/>
              </a:rPr>
              <a:t>. Bible Reading Questions</a:t>
            </a:r>
            <a:endParaRPr sz="1200"/>
          </a:p>
          <a:p>
            <a:pPr indent="0" lvl="0" marL="0" rtl="0" algn="l">
              <a:lnSpc>
                <a:spcPct val="100000"/>
              </a:lnSpc>
              <a:spcBef>
                <a:spcPts val="0"/>
              </a:spcBef>
              <a:spcAft>
                <a:spcPts val="0"/>
              </a:spcAft>
              <a:buClr>
                <a:schemeClr val="dk1"/>
              </a:buClr>
              <a:buSzPts val="1200"/>
              <a:buFont typeface="Verdana"/>
              <a:buNone/>
            </a:pPr>
            <a:r>
              <a:t/>
            </a:r>
            <a:endParaRPr b="1"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Ask the questions and discuss as a group. </a:t>
            </a:r>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Answers:</a:t>
            </a:r>
            <a:endParaRPr sz="1200"/>
          </a:p>
          <a:p>
            <a:pPr indent="-228600" lvl="0" marL="228600" rtl="0" algn="l">
              <a:lnSpc>
                <a:spcPct val="100000"/>
              </a:lnSpc>
              <a:spcBef>
                <a:spcPts val="0"/>
              </a:spcBef>
              <a:spcAft>
                <a:spcPts val="0"/>
              </a:spcAft>
              <a:buClr>
                <a:schemeClr val="dk1"/>
              </a:buClr>
              <a:buSzPts val="1200"/>
              <a:buFont typeface="Verdana"/>
              <a:buAutoNum type="arabicPeriod"/>
            </a:pPr>
            <a:r>
              <a:rPr lang="en-US"/>
              <a:t>The sky opened and the Holy Spirit came down.</a:t>
            </a:r>
            <a:endParaRPr/>
          </a:p>
          <a:p>
            <a:pPr indent="-241300" lvl="0" marL="228600" rtl="0" algn="l">
              <a:lnSpc>
                <a:spcPct val="100000"/>
              </a:lnSpc>
              <a:spcBef>
                <a:spcPts val="0"/>
              </a:spcBef>
              <a:spcAft>
                <a:spcPts val="0"/>
              </a:spcAft>
              <a:buSzPts val="1400"/>
              <a:buAutoNum type="arabicPeriod"/>
            </a:pPr>
            <a:r>
              <a:rPr lang="en-US"/>
              <a:t>He was 30 years old.</a:t>
            </a:r>
            <a:endParaRPr/>
          </a:p>
          <a:p>
            <a:pPr indent="-241300" lvl="0" marL="228600" rtl="0" algn="l">
              <a:lnSpc>
                <a:spcPct val="100000"/>
              </a:lnSpc>
              <a:spcBef>
                <a:spcPts val="0"/>
              </a:spcBef>
              <a:spcAft>
                <a:spcPts val="0"/>
              </a:spcAft>
              <a:buSzPts val="1400"/>
              <a:buAutoNum type="arabicPeriod"/>
            </a:pPr>
            <a:r>
              <a:rPr lang="en-US"/>
              <a:t>Adam was the son of God.</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Answers will vary for 4-6.</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342" name="Google Shape;342;p1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343" name="Google Shape;343;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p1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a:t>
            </a:r>
            <a:r>
              <a:rPr b="1" lang="en-US">
                <a:solidFill>
                  <a:srgbClr val="4472C4"/>
                </a:solidFill>
              </a:rPr>
              <a:t>H</a:t>
            </a:r>
            <a:r>
              <a:rPr b="1" lang="en-US" sz="1200">
                <a:solidFill>
                  <a:srgbClr val="4472C4"/>
                </a:solidFill>
                <a:latin typeface="Verdana"/>
                <a:ea typeface="Verdana"/>
                <a:cs typeface="Verdana"/>
                <a:sym typeface="Verdana"/>
              </a:rPr>
              <a:t>. Second Bible Reading</a:t>
            </a:r>
            <a:endParaRPr sz="1200"/>
          </a:p>
          <a:p>
            <a:pPr indent="0" lvl="0" marL="0" rtl="0" algn="l">
              <a:lnSpc>
                <a:spcPct val="100000"/>
              </a:lnSpc>
              <a:spcBef>
                <a:spcPts val="0"/>
              </a:spcBef>
              <a:spcAft>
                <a:spcPts val="0"/>
              </a:spcAft>
              <a:buClr>
                <a:srgbClr val="4472C4"/>
              </a:buClr>
              <a:buSzPts val="1200"/>
              <a:buFont typeface="Verdana"/>
              <a:buNone/>
            </a:pPr>
            <a:r>
              <a:rPr lang="en-US">
                <a:solidFill>
                  <a:srgbClr val="4472C4"/>
                </a:solidFill>
              </a:rPr>
              <a:t> </a:t>
            </a:r>
            <a:endParaRPr/>
          </a:p>
          <a:p>
            <a:pPr indent="0" lvl="0" marL="0" rtl="0" algn="l">
              <a:lnSpc>
                <a:spcPct val="100000"/>
              </a:lnSpc>
              <a:spcBef>
                <a:spcPts val="0"/>
              </a:spcBef>
              <a:spcAft>
                <a:spcPts val="0"/>
              </a:spcAft>
              <a:buClr>
                <a:schemeClr val="dk1"/>
              </a:buClr>
              <a:buSzPts val="1200"/>
              <a:buFont typeface="Verdana"/>
              <a:buNone/>
            </a:pPr>
            <a:r>
              <a:rPr lang="en-US"/>
              <a:t>Note: A </a:t>
            </a:r>
            <a:r>
              <a:rPr b="1" lang="en-US"/>
              <a:t>gittith</a:t>
            </a:r>
            <a:r>
              <a:rPr lang="en-US"/>
              <a:t> is a Hebrew musical term which may refer to a type of musical instrument.</a:t>
            </a:r>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rPr lang="en-US"/>
              <a:t>Learner</a:t>
            </a:r>
            <a:r>
              <a:rPr lang="en-US" sz="1200">
                <a:latin typeface="Verdana"/>
                <a:ea typeface="Verdana"/>
                <a:cs typeface="Verdana"/>
                <a:sym typeface="Verdana"/>
              </a:rPr>
              <a:t>s should have already read this </a:t>
            </a:r>
            <a:r>
              <a:rPr lang="en-US"/>
              <a:t>passage</a:t>
            </a:r>
            <a:r>
              <a:rPr lang="en-US" sz="1200">
                <a:latin typeface="Verdana"/>
                <a:ea typeface="Verdana"/>
                <a:cs typeface="Verdana"/>
                <a:sym typeface="Verdana"/>
              </a:rPr>
              <a:t> in their first language (L1) as part of their homework, so it will be familiar even if they do not know all the vocabulary yet. However, if they have not yet read it in their L1, be sure they do so now before reading it in English. The hyperlinks of the Bible verses connect to https://live.bible.is/ so </a:t>
            </a:r>
            <a:r>
              <a:rPr lang="en-US"/>
              <a:t>learners</a:t>
            </a:r>
            <a:r>
              <a:rPr lang="en-US" sz="1200">
                <a:latin typeface="Verdana"/>
                <a:ea typeface="Verdana"/>
                <a:cs typeface="Verdana"/>
                <a:sym typeface="Verdana"/>
              </a:rPr>
              <a:t> can read and hear the scripture in their own languages. You may also watch videos of the passage at the website.</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 Read the </a:t>
            </a:r>
            <a:r>
              <a:rPr lang="en-US"/>
              <a:t>verses</a:t>
            </a:r>
            <a:r>
              <a:rPr lang="en-US" sz="1200">
                <a:latin typeface="Verdana"/>
                <a:ea typeface="Verdana"/>
                <a:cs typeface="Verdana"/>
                <a:sym typeface="Verdana"/>
              </a:rPr>
              <a:t> out loud to the class.</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B. If </a:t>
            </a:r>
            <a:r>
              <a:rPr lang="en-US"/>
              <a:t>learners</a:t>
            </a:r>
            <a:r>
              <a:rPr lang="en-US" sz="1200">
                <a:latin typeface="Verdana"/>
                <a:ea typeface="Verdana"/>
                <a:cs typeface="Verdana"/>
                <a:sym typeface="Verdana"/>
              </a:rPr>
              <a:t> ask about words, give simple definitions.</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a:t>
            </a:r>
            <a:r>
              <a:rPr lang="en-US"/>
              <a:t>learners</a:t>
            </a:r>
            <a:r>
              <a:rPr lang="en-US" sz="1200">
                <a:latin typeface="Verdana"/>
                <a:ea typeface="Verdana"/>
                <a:cs typeface="Verdana"/>
                <a:sym typeface="Verdana"/>
              </a:rPr>
              <a:t> to read aloud verses</a:t>
            </a:r>
            <a:r>
              <a:rPr lang="en-US"/>
              <a:t>.</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D. Ask if there are any questions or comments about the </a:t>
            </a:r>
            <a:r>
              <a:rPr lang="en-US"/>
              <a:t>verses</a:t>
            </a:r>
            <a:r>
              <a:rPr lang="en-US" sz="1200">
                <a:latin typeface="Verdana"/>
                <a:ea typeface="Verdana"/>
                <a:cs typeface="Verdana"/>
                <a:sym typeface="Verdana"/>
              </a:rPr>
              <a:t>.</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rPr lang="en-US"/>
              <a:t>E. Ask the questions and discuss as a group.</a:t>
            </a:r>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rPr lang="en-US"/>
              <a:t>F. Optional - You ask learners to tell the psalm in their own words, or listen to a musical recording of the psalm.</a:t>
            </a:r>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352" name="Google Shape;352;p18: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353" name="Google Shape;353;p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p1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a:t>
            </a:r>
            <a:r>
              <a:rPr b="1" lang="en-US">
                <a:solidFill>
                  <a:srgbClr val="4472C4"/>
                </a:solidFill>
              </a:rPr>
              <a:t>I</a:t>
            </a:r>
            <a:r>
              <a:rPr b="1" lang="en-US" sz="1200">
                <a:solidFill>
                  <a:srgbClr val="4472C4"/>
                </a:solidFill>
                <a:latin typeface="Verdana"/>
                <a:ea typeface="Verdana"/>
                <a:cs typeface="Verdana"/>
                <a:sym typeface="Verdana"/>
              </a:rPr>
              <a:t>. Bible Reading</a:t>
            </a:r>
            <a:endParaRPr sz="1200"/>
          </a:p>
          <a:p>
            <a:pPr indent="0" lvl="0" marL="0" rtl="0" algn="l">
              <a:lnSpc>
                <a:spcPct val="100000"/>
              </a:lnSpc>
              <a:spcBef>
                <a:spcPts val="0"/>
              </a:spcBef>
              <a:spcAft>
                <a:spcPts val="0"/>
              </a:spcAft>
              <a:buClr>
                <a:srgbClr val="4472C4"/>
              </a:buClr>
              <a:buSzPts val="1200"/>
              <a:buFont typeface="Verdana"/>
              <a:buNone/>
            </a:pPr>
            <a:r>
              <a:rPr lang="en-US" sz="1200">
                <a:solidFill>
                  <a:srgbClr val="4472C4"/>
                </a:solidFill>
                <a:latin typeface="Verdana"/>
                <a:ea typeface="Verdana"/>
                <a:cs typeface="Verdana"/>
                <a:sym typeface="Verdana"/>
              </a:rPr>
              <a:t>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a:t>Learner</a:t>
            </a:r>
            <a:r>
              <a:rPr lang="en-US" sz="1200">
                <a:latin typeface="Verdana"/>
                <a:ea typeface="Verdana"/>
                <a:cs typeface="Verdana"/>
                <a:sym typeface="Verdana"/>
              </a:rPr>
              <a:t>s should have already read this </a:t>
            </a:r>
            <a:r>
              <a:rPr lang="en-US"/>
              <a:t>passage</a:t>
            </a:r>
            <a:r>
              <a:rPr lang="en-US" sz="1200">
                <a:latin typeface="Verdana"/>
                <a:ea typeface="Verdana"/>
                <a:cs typeface="Verdana"/>
                <a:sym typeface="Verdana"/>
              </a:rPr>
              <a:t> in their first language (L1) as part of their homework, so it will be familiar even if they do not know all the vocabulary yet. However, if they have not yet read it in their L1, be sure they do so now before reading it in English. The hyperlinks of the Bible verses connect to https://live.bible.is/ so </a:t>
            </a:r>
            <a:r>
              <a:rPr lang="en-US"/>
              <a:t>learners</a:t>
            </a:r>
            <a:r>
              <a:rPr lang="en-US" sz="1200">
                <a:latin typeface="Verdana"/>
                <a:ea typeface="Verdana"/>
                <a:cs typeface="Verdana"/>
                <a:sym typeface="Verdana"/>
              </a:rPr>
              <a:t> can read and hear the scripture in their own languages. You may also watch videos of the passage at the website.</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 Read the </a:t>
            </a:r>
            <a:r>
              <a:rPr lang="en-US"/>
              <a:t>verses</a:t>
            </a:r>
            <a:r>
              <a:rPr lang="en-US" sz="1200">
                <a:latin typeface="Verdana"/>
                <a:ea typeface="Verdana"/>
                <a:cs typeface="Verdana"/>
                <a:sym typeface="Verdana"/>
              </a:rPr>
              <a:t> out loud to the class.</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B. If </a:t>
            </a:r>
            <a:r>
              <a:rPr lang="en-US"/>
              <a:t>learners</a:t>
            </a:r>
            <a:r>
              <a:rPr lang="en-US" sz="1200">
                <a:latin typeface="Verdana"/>
                <a:ea typeface="Verdana"/>
                <a:cs typeface="Verdana"/>
                <a:sym typeface="Verdana"/>
              </a:rPr>
              <a:t> ask about words, give simple definitions.</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a:t>
            </a:r>
            <a:r>
              <a:rPr lang="en-US"/>
              <a:t>learners</a:t>
            </a:r>
            <a:r>
              <a:rPr lang="en-US" sz="1200">
                <a:latin typeface="Verdana"/>
                <a:ea typeface="Verdana"/>
                <a:cs typeface="Verdana"/>
                <a:sym typeface="Verdana"/>
              </a:rPr>
              <a:t> to read aloud verses</a:t>
            </a:r>
            <a:r>
              <a:rPr lang="en-US"/>
              <a:t>.</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D. Ask if there are any questions or comments about the </a:t>
            </a:r>
            <a:r>
              <a:rPr lang="en-US"/>
              <a:t>verses</a:t>
            </a:r>
            <a:r>
              <a:rPr lang="en-US" sz="1200">
                <a:latin typeface="Verdana"/>
                <a:ea typeface="Verdana"/>
                <a:cs typeface="Verdana"/>
                <a:sym typeface="Verdana"/>
              </a:rPr>
              <a:t>.</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366" name="Google Shape;366;p19: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367" name="Google Shape;367;p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13009dc193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g313009dc193_0_2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a:t>
            </a:r>
            <a:r>
              <a:rPr b="1" lang="en-US">
                <a:solidFill>
                  <a:srgbClr val="4472C4"/>
                </a:solidFill>
              </a:rPr>
              <a:t>J</a:t>
            </a:r>
            <a:r>
              <a:rPr b="1" lang="en-US" sz="1200">
                <a:solidFill>
                  <a:srgbClr val="4472C4"/>
                </a:solidFill>
                <a:latin typeface="Verdana"/>
                <a:ea typeface="Verdana"/>
                <a:cs typeface="Verdana"/>
                <a:sym typeface="Verdana"/>
              </a:rPr>
              <a:t>. Bible Reading</a:t>
            </a:r>
            <a:endParaRPr sz="1200"/>
          </a:p>
          <a:p>
            <a:pPr indent="0" lvl="0" marL="0" rtl="0" algn="l">
              <a:lnSpc>
                <a:spcPct val="100000"/>
              </a:lnSpc>
              <a:spcBef>
                <a:spcPts val="0"/>
              </a:spcBef>
              <a:spcAft>
                <a:spcPts val="0"/>
              </a:spcAft>
              <a:buClr>
                <a:srgbClr val="4472C4"/>
              </a:buClr>
              <a:buSzPts val="1200"/>
              <a:buFont typeface="Verdana"/>
              <a:buNone/>
            </a:pPr>
            <a:r>
              <a:rPr lang="en-US" sz="1200">
                <a:solidFill>
                  <a:srgbClr val="4472C4"/>
                </a:solidFill>
                <a:latin typeface="Verdana"/>
                <a:ea typeface="Verdana"/>
                <a:cs typeface="Verdana"/>
                <a:sym typeface="Verdana"/>
              </a:rPr>
              <a:t>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a:t>Learner</a:t>
            </a:r>
            <a:r>
              <a:rPr lang="en-US" sz="1200">
                <a:latin typeface="Verdana"/>
                <a:ea typeface="Verdana"/>
                <a:cs typeface="Verdana"/>
                <a:sym typeface="Verdana"/>
              </a:rPr>
              <a:t>s should have already read this </a:t>
            </a:r>
            <a:r>
              <a:rPr lang="en-US"/>
              <a:t>passage</a:t>
            </a:r>
            <a:r>
              <a:rPr lang="en-US" sz="1200">
                <a:latin typeface="Verdana"/>
                <a:ea typeface="Verdana"/>
                <a:cs typeface="Verdana"/>
                <a:sym typeface="Verdana"/>
              </a:rPr>
              <a:t> in their first language (L1) as part of their homework, so it will be familiar even if they do not know all the vocabulary yet. However, if they have not yet read it in their L1, be sure they do so now before reading it in English. The hyperlinks of the Bible verses connect to https://live.bible.is/ so </a:t>
            </a:r>
            <a:r>
              <a:rPr lang="en-US"/>
              <a:t>learners</a:t>
            </a:r>
            <a:r>
              <a:rPr lang="en-US" sz="1200">
                <a:latin typeface="Verdana"/>
                <a:ea typeface="Verdana"/>
                <a:cs typeface="Verdana"/>
                <a:sym typeface="Verdana"/>
              </a:rPr>
              <a:t> can read and hear the scripture in their own languages. You may also watch videos of the passage at the website.</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 Read the </a:t>
            </a:r>
            <a:r>
              <a:rPr lang="en-US"/>
              <a:t>verses</a:t>
            </a:r>
            <a:r>
              <a:rPr lang="en-US" sz="1200">
                <a:latin typeface="Verdana"/>
                <a:ea typeface="Verdana"/>
                <a:cs typeface="Verdana"/>
                <a:sym typeface="Verdana"/>
              </a:rPr>
              <a:t> out loud to the class.</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B. If </a:t>
            </a:r>
            <a:r>
              <a:rPr lang="en-US"/>
              <a:t>learners</a:t>
            </a:r>
            <a:r>
              <a:rPr lang="en-US" sz="1200">
                <a:latin typeface="Verdana"/>
                <a:ea typeface="Verdana"/>
                <a:cs typeface="Verdana"/>
                <a:sym typeface="Verdana"/>
              </a:rPr>
              <a:t> ask about words, give simple definitions.</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C. </a:t>
            </a:r>
            <a:r>
              <a:rPr lang="en-US" sz="1200">
                <a:solidFill>
                  <a:schemeClr val="dk1"/>
                </a:solidFill>
                <a:latin typeface="Verdana"/>
                <a:ea typeface="Verdana"/>
                <a:cs typeface="Verdana"/>
                <a:sym typeface="Verdana"/>
              </a:rPr>
              <a:t>Encourage </a:t>
            </a:r>
            <a:r>
              <a:rPr lang="en-US"/>
              <a:t>learners</a:t>
            </a:r>
            <a:r>
              <a:rPr lang="en-US" sz="1200">
                <a:latin typeface="Verdana"/>
                <a:ea typeface="Verdana"/>
                <a:cs typeface="Verdana"/>
                <a:sym typeface="Verdana"/>
              </a:rPr>
              <a:t> to read aloud verses</a:t>
            </a:r>
            <a:r>
              <a:rPr lang="en-US"/>
              <a:t>.</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D. Ask if there are any questions or comments about the </a:t>
            </a:r>
            <a:r>
              <a:rPr lang="en-US"/>
              <a:t>verses</a:t>
            </a:r>
            <a:r>
              <a:rPr lang="en-US" sz="1200">
                <a:latin typeface="Verdana"/>
                <a:ea typeface="Verdana"/>
                <a:cs typeface="Verdana"/>
                <a:sym typeface="Verdana"/>
              </a:rPr>
              <a:t>.</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378" name="Google Shape;378;g313009dc193_0_24: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379" name="Google Shape;379;g313009dc193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3" name="Google Shape;393;p2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5</a:t>
            </a:r>
            <a:r>
              <a:rPr b="1" lang="en-US">
                <a:solidFill>
                  <a:srgbClr val="4472C4"/>
                </a:solidFill>
              </a:rPr>
              <a:t>K</a:t>
            </a:r>
            <a:r>
              <a:rPr b="1" lang="en-US" sz="1200">
                <a:solidFill>
                  <a:srgbClr val="4472C4"/>
                </a:solidFill>
                <a:latin typeface="Verdana"/>
                <a:ea typeface="Verdana"/>
                <a:cs typeface="Verdana"/>
                <a:sym typeface="Verdana"/>
              </a:rPr>
              <a:t>. Bible Reading Questions</a:t>
            </a:r>
            <a:endParaRPr sz="1200"/>
          </a:p>
          <a:p>
            <a:pPr indent="0" lvl="0" marL="0" rtl="0" algn="l">
              <a:lnSpc>
                <a:spcPct val="100000"/>
              </a:lnSpc>
              <a:spcBef>
                <a:spcPts val="0"/>
              </a:spcBef>
              <a:spcAft>
                <a:spcPts val="0"/>
              </a:spcAft>
              <a:buClr>
                <a:schemeClr val="dk1"/>
              </a:buClr>
              <a:buSzPts val="1200"/>
              <a:buFont typeface="Verdana"/>
              <a:buNone/>
            </a:pPr>
            <a:r>
              <a:t/>
            </a:r>
            <a:endParaRPr b="1"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Ask the questions and discuss as a group. </a:t>
            </a:r>
            <a:r>
              <a:rPr lang="en-US"/>
              <a:t>You may also ask learners to tell the psalm in their own words, or listen to a musical recording of the psalm.</a:t>
            </a:r>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Answers:</a:t>
            </a:r>
            <a:endParaRPr/>
          </a:p>
          <a:p>
            <a:pPr indent="0" lvl="0" marL="0" rtl="0" algn="l">
              <a:lnSpc>
                <a:spcPct val="100000"/>
              </a:lnSpc>
              <a:spcBef>
                <a:spcPts val="0"/>
              </a:spcBef>
              <a:spcAft>
                <a:spcPts val="0"/>
              </a:spcAft>
              <a:buClr>
                <a:schemeClr val="dk1"/>
              </a:buClr>
              <a:buSzPts val="1200"/>
              <a:buFont typeface="Verdana"/>
              <a:buNone/>
            </a:pPr>
            <a:r>
              <a:rPr lang="en-US"/>
              <a:t>1. The Lord provides water. </a:t>
            </a:r>
            <a:endParaRPr/>
          </a:p>
          <a:p>
            <a:pPr indent="0" lvl="0" marL="0" rtl="0" algn="l">
              <a:lnSpc>
                <a:spcPct val="100000"/>
              </a:lnSpc>
              <a:spcBef>
                <a:spcPts val="0"/>
              </a:spcBef>
              <a:spcAft>
                <a:spcPts val="0"/>
              </a:spcAft>
              <a:buClr>
                <a:schemeClr val="dk1"/>
              </a:buClr>
              <a:buSzPts val="1200"/>
              <a:buFont typeface="Verdana"/>
              <a:buNone/>
            </a:pPr>
            <a:r>
              <a:rPr lang="en-US"/>
              <a:t>2. God provides food which makes us strong.</a:t>
            </a:r>
            <a:endParaRPr/>
          </a:p>
          <a:p>
            <a:pPr indent="0" lvl="0" marL="0" rtl="0" algn="l">
              <a:lnSpc>
                <a:spcPct val="100000"/>
              </a:lnSpc>
              <a:spcBef>
                <a:spcPts val="0"/>
              </a:spcBef>
              <a:spcAft>
                <a:spcPts val="0"/>
              </a:spcAft>
              <a:buClr>
                <a:schemeClr val="dk1"/>
              </a:buClr>
              <a:buSzPts val="1200"/>
              <a:buFont typeface="Verdana"/>
              <a:buNone/>
            </a:pPr>
            <a:r>
              <a:rPr lang="en-US"/>
              <a:t>3. He provides plants for the crops we grow. </a:t>
            </a:r>
            <a:endParaRPr/>
          </a:p>
          <a:p>
            <a:pPr indent="0" lvl="0" marL="0" rtl="0" algn="l">
              <a:lnSpc>
                <a:spcPct val="100000"/>
              </a:lnSpc>
              <a:spcBef>
                <a:spcPts val="0"/>
              </a:spcBef>
              <a:spcAft>
                <a:spcPts val="0"/>
              </a:spcAft>
              <a:buClr>
                <a:schemeClr val="dk1"/>
              </a:buClr>
              <a:buSzPts val="1200"/>
              <a:buFont typeface="Verdana"/>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a:latin typeface="Verdana"/>
                <a:ea typeface="Verdana"/>
                <a:cs typeface="Verdana"/>
                <a:sym typeface="Verdana"/>
              </a:rPr>
              <a:t>Answers will vary for </a:t>
            </a:r>
            <a:r>
              <a:rPr lang="en-US"/>
              <a:t>3</a:t>
            </a:r>
            <a:r>
              <a:rPr lang="en-US">
                <a:latin typeface="Verdana"/>
                <a:ea typeface="Verdana"/>
                <a:cs typeface="Verdana"/>
                <a:sym typeface="Verdana"/>
              </a:rPr>
              <a:t>-6.</a:t>
            </a:r>
            <a:endParaRPr/>
          </a:p>
          <a:p>
            <a:pPr indent="0" lvl="0" marL="0" rtl="0" algn="l">
              <a:lnSpc>
                <a:spcPct val="100000"/>
              </a:lnSpc>
              <a:spcBef>
                <a:spcPts val="0"/>
              </a:spcBef>
              <a:spcAft>
                <a:spcPts val="0"/>
              </a:spcAft>
              <a:buClr>
                <a:schemeClr val="dk1"/>
              </a:buClr>
              <a:buSzPts val="1200"/>
              <a:buFont typeface="Verdana"/>
              <a:buNone/>
            </a:pPr>
            <a:r>
              <a:t/>
            </a:r>
            <a:endParaRPr>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t/>
            </a:r>
            <a:endParaRPr>
              <a:latin typeface="Verdana"/>
              <a:ea typeface="Verdana"/>
              <a:cs typeface="Verdana"/>
              <a:sym typeface="Verdana"/>
            </a:endParaRPr>
          </a:p>
        </p:txBody>
      </p:sp>
      <p:sp>
        <p:nvSpPr>
          <p:cNvPr id="394" name="Google Shape;394;p21: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395" name="Google Shape;395;p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2: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400"/>
              <a:buFont typeface="Verdana"/>
              <a:buNone/>
            </a:pPr>
            <a:r>
              <a:rPr b="1" lang="en-US" sz="1200">
                <a:solidFill>
                  <a:srgbClr val="4472C4"/>
                </a:solidFill>
              </a:rPr>
              <a:t>6A. Activities – </a:t>
            </a:r>
            <a:r>
              <a:rPr lang="en-US" sz="1200">
                <a:solidFill>
                  <a:srgbClr val="4472C4"/>
                </a:solidFill>
              </a:rPr>
              <a:t>Listening to pronunciation words with /e/ and /</a:t>
            </a:r>
            <a:r>
              <a:rPr lang="en-US">
                <a:solidFill>
                  <a:srgbClr val="4472C4"/>
                </a:solidFill>
              </a:rPr>
              <a:t>A</a:t>
            </a:r>
            <a:r>
              <a:rPr lang="en-US" sz="1200">
                <a:solidFill>
                  <a:srgbClr val="4472C4"/>
                </a:solidFill>
              </a:rPr>
              <a:t>/ sounds.</a:t>
            </a:r>
            <a:endParaRPr/>
          </a:p>
          <a:p>
            <a:pPr indent="0" lvl="0" marL="0" rtl="0" algn="l">
              <a:lnSpc>
                <a:spcPct val="100000"/>
              </a:lnSpc>
              <a:spcBef>
                <a:spcPts val="0"/>
              </a:spcBef>
              <a:spcAft>
                <a:spcPts val="0"/>
              </a:spcAft>
              <a:buClr>
                <a:schemeClr val="dk1"/>
              </a:buClr>
              <a:buSzPts val="1400"/>
              <a:buFont typeface="Verdana"/>
              <a:buNone/>
            </a:pPr>
            <a:r>
              <a:t/>
            </a:r>
            <a:endParaRPr sz="1200">
              <a:solidFill>
                <a:srgbClr val="4472C4"/>
              </a:solidFill>
            </a:endParaRPr>
          </a:p>
          <a:p>
            <a:pPr indent="0" lvl="0" marL="0" rtl="0" algn="l">
              <a:lnSpc>
                <a:spcPct val="100000"/>
              </a:lnSpc>
              <a:spcBef>
                <a:spcPts val="0"/>
              </a:spcBef>
              <a:spcAft>
                <a:spcPts val="0"/>
              </a:spcAft>
              <a:buClr>
                <a:schemeClr val="dk1"/>
              </a:buClr>
              <a:buSzPts val="1400"/>
              <a:buFont typeface="Verdana"/>
              <a:buNone/>
            </a:pPr>
            <a:r>
              <a:rPr lang="en-US" sz="1100"/>
              <a:t>Read the script below at least twice as learners listen and answer the questions. The learners should NOT look at the script.</a:t>
            </a:r>
            <a:endParaRPr sz="1300"/>
          </a:p>
          <a:p>
            <a:pPr indent="0" lvl="0" marL="0" rtl="0" algn="l">
              <a:lnSpc>
                <a:spcPct val="100000"/>
              </a:lnSpc>
              <a:spcBef>
                <a:spcPts val="0"/>
              </a:spcBef>
              <a:spcAft>
                <a:spcPts val="0"/>
              </a:spcAft>
              <a:buClr>
                <a:schemeClr val="dk1"/>
              </a:buClr>
              <a:buSzPts val="1000"/>
              <a:buFont typeface="Verdana"/>
              <a:buNone/>
            </a:pPr>
            <a:r>
              <a:t/>
            </a:r>
            <a:endParaRPr sz="1000"/>
          </a:p>
          <a:p>
            <a:pPr indent="0" lvl="0" marL="0" rtl="0" algn="l">
              <a:lnSpc>
                <a:spcPct val="100000"/>
              </a:lnSpc>
              <a:spcBef>
                <a:spcPts val="0"/>
              </a:spcBef>
              <a:spcAft>
                <a:spcPts val="0"/>
              </a:spcAft>
              <a:buClr>
                <a:schemeClr val="dk1"/>
              </a:buClr>
              <a:buSzPts val="1000"/>
              <a:buFont typeface="Verdana"/>
              <a:buNone/>
            </a:pPr>
            <a:r>
              <a:rPr b="1" lang="en-US" sz="1000"/>
              <a:t>Listening</a:t>
            </a:r>
            <a:r>
              <a:rPr b="1" lang="en-US" sz="1000"/>
              <a:t> Script:</a:t>
            </a:r>
            <a:endParaRPr sz="1400">
              <a:solidFill>
                <a:srgbClr val="000000"/>
              </a:solidFill>
            </a:endParaRPr>
          </a:p>
          <a:p>
            <a:pPr indent="0" lvl="0" marL="0" rtl="0" algn="l">
              <a:lnSpc>
                <a:spcPct val="100000"/>
              </a:lnSpc>
              <a:spcBef>
                <a:spcPts val="0"/>
              </a:spcBef>
              <a:spcAft>
                <a:spcPts val="0"/>
              </a:spcAft>
              <a:buClr>
                <a:schemeClr val="dk1"/>
              </a:buClr>
              <a:buSzPts val="1000"/>
              <a:buFont typeface="Verdana"/>
              <a:buNone/>
            </a:pPr>
            <a:r>
              <a:t/>
            </a:r>
            <a:endParaRPr/>
          </a:p>
          <a:p>
            <a:pPr indent="0" lvl="0" marL="0" rtl="0" algn="l">
              <a:lnSpc>
                <a:spcPct val="115000"/>
              </a:lnSpc>
              <a:spcBef>
                <a:spcPts val="0"/>
              </a:spcBef>
              <a:spcAft>
                <a:spcPts val="0"/>
              </a:spcAft>
              <a:buClr>
                <a:schemeClr val="dk1"/>
              </a:buClr>
              <a:buSzPts val="1100"/>
              <a:buFont typeface="Arial"/>
              <a:buNone/>
            </a:pPr>
            <a:r>
              <a:rPr lang="en-US" sz="1100"/>
              <a:t>“My friend Mary owns a restaurant, </a:t>
            </a:r>
            <a:r>
              <a:rPr lang="en-US" sz="1100"/>
              <a:t>which</a:t>
            </a:r>
            <a:r>
              <a:rPr lang="en-US" sz="1100"/>
              <a:t> has recently gotten popular! Her restaurant is a vegetarian one that doesn’t serve any meat. The food they serve is made with fresh ingredients, using local farmers crops in many ways. It depend on what you like, but I think all of the food she serves is amazing! Even things I would normally be frightened to try are delicious!</a:t>
            </a:r>
            <a:endParaRPr sz="1100"/>
          </a:p>
          <a:p>
            <a:pPr indent="0" lvl="0" marL="0" rtl="0" algn="l">
              <a:lnSpc>
                <a:spcPct val="115000"/>
              </a:lnSpc>
              <a:spcBef>
                <a:spcPts val="0"/>
              </a:spcBef>
              <a:spcAft>
                <a:spcPts val="0"/>
              </a:spcAft>
              <a:buClr>
                <a:schemeClr val="dk1"/>
              </a:buClr>
              <a:buSzPts val="1100"/>
              <a:buFont typeface="Arial"/>
              <a:buNone/>
            </a:pPr>
            <a:r>
              <a:rPr lang="en-US" sz="1100"/>
              <a:t>Yesterday I went there and ordered the fried onion, which is made by taking raw onion, coating it in flour and letting it fry in hot oil. I also ordered a few refreshments, including a locally made alcoholic beverage. I took the food as takeout, going home before eating. The food was so good and filling, I had to freeze the leftovers for another day since I could not finish it all.”</a:t>
            </a:r>
            <a:endParaRPr sz="1100"/>
          </a:p>
          <a:p>
            <a:pPr indent="0" lvl="0" marL="0" rtl="0" algn="l">
              <a:lnSpc>
                <a:spcPct val="115000"/>
              </a:lnSpc>
              <a:spcBef>
                <a:spcPts val="0"/>
              </a:spcBef>
              <a:spcAft>
                <a:spcPts val="0"/>
              </a:spcAft>
              <a:buClr>
                <a:schemeClr val="dk1"/>
              </a:buClr>
              <a:buSzPts val="1100"/>
              <a:buFont typeface="Arial"/>
              <a:buNone/>
            </a:pPr>
            <a:r>
              <a:t/>
            </a:r>
            <a:endParaRPr sz="1100"/>
          </a:p>
          <a:p>
            <a:pPr indent="0" lvl="0" marL="0" rtl="0" algn="l">
              <a:lnSpc>
                <a:spcPct val="115000"/>
              </a:lnSpc>
              <a:spcBef>
                <a:spcPts val="0"/>
              </a:spcBef>
              <a:spcAft>
                <a:spcPts val="0"/>
              </a:spcAft>
              <a:buClr>
                <a:schemeClr val="dk1"/>
              </a:buClr>
              <a:buSzPts val="1100"/>
              <a:buFont typeface="Arial"/>
              <a:buNone/>
            </a:pPr>
            <a:r>
              <a:rPr b="1" lang="en-US" sz="1100"/>
              <a:t>Answers</a:t>
            </a:r>
            <a:r>
              <a:rPr lang="en-US" sz="1100"/>
              <a:t> </a:t>
            </a:r>
            <a:endParaRPr sz="1100"/>
          </a:p>
          <a:p>
            <a:pPr indent="-304800" lvl="0" marL="457200" rtl="0" algn="l">
              <a:lnSpc>
                <a:spcPct val="115000"/>
              </a:lnSpc>
              <a:spcBef>
                <a:spcPts val="0"/>
              </a:spcBef>
              <a:spcAft>
                <a:spcPts val="0"/>
              </a:spcAft>
              <a:buSzPts val="1200"/>
              <a:buAutoNum type="arabicPeriod"/>
            </a:pPr>
            <a:r>
              <a:rPr lang="en-US"/>
              <a:t>A vegetarian restaurant.</a:t>
            </a:r>
            <a:endParaRPr/>
          </a:p>
          <a:p>
            <a:pPr indent="-317500" lvl="0" marL="457200" rtl="0" algn="l">
              <a:lnSpc>
                <a:spcPct val="115000"/>
              </a:lnSpc>
              <a:spcBef>
                <a:spcPts val="0"/>
              </a:spcBef>
              <a:spcAft>
                <a:spcPts val="0"/>
              </a:spcAft>
              <a:buSzPts val="1400"/>
              <a:buAutoNum type="arabicPeriod"/>
            </a:pPr>
            <a:r>
              <a:rPr lang="en-US"/>
              <a:t>Ingredients.</a:t>
            </a:r>
            <a:endParaRPr/>
          </a:p>
          <a:p>
            <a:pPr indent="-317500" lvl="0" marL="457200" rtl="0" algn="l">
              <a:lnSpc>
                <a:spcPct val="115000"/>
              </a:lnSpc>
              <a:spcBef>
                <a:spcPts val="0"/>
              </a:spcBef>
              <a:spcAft>
                <a:spcPts val="0"/>
              </a:spcAft>
              <a:buSzPts val="1400"/>
              <a:buAutoNum type="arabicPeriod"/>
            </a:pPr>
            <a:r>
              <a:rPr lang="en-US"/>
              <a:t>The food she serves is </a:t>
            </a:r>
            <a:r>
              <a:rPr lang="en-US"/>
              <a:t>amazing</a:t>
            </a:r>
            <a:r>
              <a:rPr lang="en-US"/>
              <a:t>.</a:t>
            </a:r>
            <a:endParaRPr/>
          </a:p>
          <a:p>
            <a:pPr indent="-317500" lvl="0" marL="457200" rtl="0" algn="l">
              <a:lnSpc>
                <a:spcPct val="115000"/>
              </a:lnSpc>
              <a:spcBef>
                <a:spcPts val="0"/>
              </a:spcBef>
              <a:spcAft>
                <a:spcPts val="0"/>
              </a:spcAft>
              <a:buSzPts val="1400"/>
              <a:buAutoNum type="arabicPeriod"/>
            </a:pPr>
            <a:r>
              <a:rPr lang="en-US"/>
              <a:t>By taking a raw onion, coating it in flour, and letting it fry in hot oil.</a:t>
            </a:r>
            <a:endParaRPr/>
          </a:p>
          <a:p>
            <a:pPr indent="-317500" lvl="0" marL="457200" rtl="0" algn="l">
              <a:lnSpc>
                <a:spcPct val="115000"/>
              </a:lnSpc>
              <a:spcBef>
                <a:spcPts val="0"/>
              </a:spcBef>
              <a:spcAft>
                <a:spcPts val="0"/>
              </a:spcAft>
              <a:buSzPts val="1400"/>
              <a:buAutoNum type="arabicPeriod"/>
            </a:pPr>
            <a:r>
              <a:rPr lang="en-US"/>
              <a:t>The food was taken home to be eaten. </a:t>
            </a:r>
            <a:endParaRPr/>
          </a:p>
          <a:p>
            <a:pPr indent="-317500" lvl="0" marL="457200" rtl="0" algn="l">
              <a:lnSpc>
                <a:spcPct val="115000"/>
              </a:lnSpc>
              <a:spcBef>
                <a:spcPts val="0"/>
              </a:spcBef>
              <a:spcAft>
                <a:spcPts val="0"/>
              </a:spcAft>
              <a:buSzPts val="1400"/>
              <a:buAutoNum type="arabicPeriod"/>
            </a:pPr>
            <a:r>
              <a:rPr lang="en-US"/>
              <a:t>No, they had to freeze the leftovers because they could not finish it all. </a:t>
            </a:r>
            <a:endParaRPr/>
          </a:p>
          <a:p>
            <a:pPr indent="0" lvl="0" marL="0" rtl="0" algn="l">
              <a:lnSpc>
                <a:spcPct val="100000"/>
              </a:lnSpc>
              <a:spcBef>
                <a:spcPts val="0"/>
              </a:spcBef>
              <a:spcAft>
                <a:spcPts val="0"/>
              </a:spcAft>
              <a:buClr>
                <a:schemeClr val="dk1"/>
              </a:buClr>
              <a:buSzPts val="1000"/>
              <a:buFont typeface="Verdana"/>
              <a:buNone/>
            </a:pPr>
            <a:r>
              <a:t/>
            </a:r>
            <a:endParaRPr sz="1000"/>
          </a:p>
          <a:p>
            <a:pPr indent="0" lvl="0" marL="0" rtl="0" algn="l">
              <a:lnSpc>
                <a:spcPct val="100000"/>
              </a:lnSpc>
              <a:spcBef>
                <a:spcPts val="0"/>
              </a:spcBef>
              <a:spcAft>
                <a:spcPts val="0"/>
              </a:spcAft>
              <a:buClr>
                <a:schemeClr val="dk1"/>
              </a:buClr>
              <a:buSzPts val="1000"/>
              <a:buFont typeface="Verdana"/>
              <a:buNone/>
            </a:pPr>
            <a:r>
              <a:t/>
            </a:r>
            <a:endParaRPr sz="10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403" name="Google Shape;40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23: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23:notes"/>
          <p:cNvSpPr txBox="1"/>
          <p:nvPr>
            <p:ph idx="1" type="body"/>
          </p:nvPr>
        </p:nvSpPr>
        <p:spPr>
          <a:xfrm>
            <a:off x="701040" y="4473891"/>
            <a:ext cx="5608200" cy="3660599"/>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Clr>
                <a:schemeClr val="dk1"/>
              </a:buClr>
              <a:buSzPts val="1400"/>
              <a:buFont typeface="Verdana"/>
              <a:buNone/>
            </a:pPr>
            <a:r>
              <a:rPr b="1" lang="en-US">
                <a:solidFill>
                  <a:schemeClr val="accent1"/>
                </a:solidFill>
                <a:latin typeface="Verdana"/>
                <a:ea typeface="Verdana"/>
                <a:cs typeface="Verdana"/>
                <a:sym typeface="Verdana"/>
              </a:rPr>
              <a:t>6B. Activities – Pair Work Partner A</a:t>
            </a:r>
            <a:endParaRPr>
              <a:solidFill>
                <a:schemeClr val="accent1"/>
              </a:solidFill>
            </a:endParaRPr>
          </a:p>
          <a:p>
            <a:pPr indent="0" lvl="0" marL="0" rtl="0" algn="l">
              <a:lnSpc>
                <a:spcPct val="100000"/>
              </a:lnSpc>
              <a:spcBef>
                <a:spcPts val="0"/>
              </a:spcBef>
              <a:spcAft>
                <a:spcPts val="0"/>
              </a:spcAft>
              <a:buClr>
                <a:schemeClr val="dk1"/>
              </a:buClr>
              <a:buSzPts val="1400"/>
              <a:buFont typeface="Verdana"/>
              <a:buNone/>
            </a:pPr>
            <a:r>
              <a:t/>
            </a:r>
            <a:endParaRPr b="1">
              <a:solidFill>
                <a:schemeClr val="accent5"/>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b="1" lang="en-US">
                <a:latin typeface="Verdana"/>
                <a:ea typeface="Verdana"/>
                <a:cs typeface="Verdana"/>
                <a:sym typeface="Verdana"/>
              </a:rPr>
              <a:t>Role-Play between a </a:t>
            </a:r>
            <a:r>
              <a:rPr b="1" lang="en-US"/>
              <a:t>private chef and a client.</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t/>
            </a:r>
            <a:endParaRPr b="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rPr lang="en-US">
                <a:latin typeface="Verdana"/>
                <a:ea typeface="Verdana"/>
                <a:cs typeface="Verdana"/>
                <a:sym typeface="Verdana"/>
              </a:rPr>
              <a:t>Partner A will play the part of a </a:t>
            </a:r>
            <a:r>
              <a:rPr lang="en-US"/>
              <a:t>private</a:t>
            </a:r>
            <a:r>
              <a:rPr lang="en-US"/>
              <a:t> chef </a:t>
            </a:r>
            <a:r>
              <a:rPr lang="en-US">
                <a:latin typeface="Verdana"/>
                <a:ea typeface="Verdana"/>
                <a:cs typeface="Verdana"/>
                <a:sym typeface="Verdana"/>
              </a:rPr>
              <a:t>talking to a </a:t>
            </a:r>
            <a:r>
              <a:rPr lang="en-US"/>
              <a:t>client</a:t>
            </a:r>
            <a:r>
              <a:rPr lang="en-US">
                <a:latin typeface="Verdana"/>
                <a:ea typeface="Verdana"/>
                <a:cs typeface="Verdana"/>
                <a:sym typeface="Verdana"/>
              </a:rPr>
              <a:t>. Partner A will ask questions from this slide and write Partner B’s answers.</a:t>
            </a:r>
            <a:endParaRPr/>
          </a:p>
          <a:p>
            <a:pPr indent="0" lvl="0" marL="0" rtl="0" algn="l">
              <a:lnSpc>
                <a:spcPct val="100000"/>
              </a:lnSpc>
              <a:spcBef>
                <a:spcPts val="0"/>
              </a:spcBef>
              <a:spcAft>
                <a:spcPts val="0"/>
              </a:spcAft>
              <a:buClr>
                <a:schemeClr val="dk1"/>
              </a:buClr>
              <a:buSzPts val="1400"/>
              <a:buFont typeface="Verdana"/>
              <a:buNone/>
            </a:pPr>
            <a:r>
              <a:rPr lang="en-US">
                <a:solidFill>
                  <a:schemeClr val="dk1"/>
                </a:solidFill>
                <a:latin typeface="Verdana"/>
                <a:ea typeface="Verdana"/>
                <a:cs typeface="Verdana"/>
                <a:sym typeface="Verdana"/>
              </a:rPr>
              <a:t>Check answers for correct grammar and punctuation. Answers will vary.</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t/>
            </a:r>
            <a:endParaRPr b="0">
              <a:latin typeface="Verdana"/>
              <a:ea typeface="Verdana"/>
              <a:cs typeface="Verdana"/>
              <a:sym typeface="Verdana"/>
            </a:endParaRPr>
          </a:p>
        </p:txBody>
      </p:sp>
      <p:sp>
        <p:nvSpPr>
          <p:cNvPr id="412" name="Google Shape;412;p23:notes"/>
          <p:cNvSpPr txBox="1"/>
          <p:nvPr>
            <p:ph idx="11" type="ftr"/>
          </p:nvPr>
        </p:nvSpPr>
        <p:spPr>
          <a:xfrm>
            <a:off x="0" y="8829967"/>
            <a:ext cx="3037800" cy="466200"/>
          </a:xfrm>
          <a:prstGeom prst="rect">
            <a:avLst/>
          </a:prstGeom>
          <a:noFill/>
          <a:ln>
            <a:noFill/>
          </a:ln>
        </p:spPr>
        <p:txBody>
          <a:bodyPr anchorCtr="0" anchor="b" bIns="46550" lIns="93150" spcFirstLastPara="1" rIns="93150" wrap="square" tIns="46550">
            <a:noAutofit/>
          </a:bodyPr>
          <a:lstStyle/>
          <a:p>
            <a:pPr indent="0" lvl="0" marL="0" marR="0" rtl="0" algn="l">
              <a:lnSpc>
                <a:spcPct val="100000"/>
              </a:lnSpc>
              <a:spcBef>
                <a:spcPts val="0"/>
              </a:spcBef>
              <a:spcAft>
                <a:spcPts val="0"/>
              </a:spcAft>
              <a:buClr>
                <a:srgbClr val="000000"/>
              </a:buClr>
              <a:buSzPts val="1400"/>
              <a:buFont typeface="Arial"/>
              <a:buNone/>
            </a:pPr>
            <a:r>
              <a:rPr lang="en-US"/>
              <a:t>©2020-2024 Light of the World Learning</a:t>
            </a:r>
            <a:endParaRPr/>
          </a:p>
        </p:txBody>
      </p:sp>
      <p:sp>
        <p:nvSpPr>
          <p:cNvPr id="413" name="Google Shape;413;p23:notes"/>
          <p:cNvSpPr txBox="1"/>
          <p:nvPr>
            <p:ph idx="12" type="sldNum"/>
          </p:nvPr>
        </p:nvSpPr>
        <p:spPr>
          <a:xfrm>
            <a:off x="3970938" y="8829967"/>
            <a:ext cx="3037800" cy="466200"/>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a:t>
            </a:fld>
            <a:endParaRPr>
              <a:latin typeface="Verdana"/>
              <a:ea typeface="Verdana"/>
              <a:cs typeface="Verdana"/>
              <a:sym typeface="Verdana"/>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24: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24:notes"/>
          <p:cNvSpPr txBox="1"/>
          <p:nvPr>
            <p:ph idx="1" type="body"/>
          </p:nvPr>
        </p:nvSpPr>
        <p:spPr>
          <a:xfrm>
            <a:off x="701040" y="4473891"/>
            <a:ext cx="5608320" cy="3660610"/>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Clr>
                <a:schemeClr val="dk1"/>
              </a:buClr>
              <a:buSzPts val="1400"/>
              <a:buFont typeface="Verdana"/>
              <a:buNone/>
            </a:pPr>
            <a:r>
              <a:rPr b="1" lang="en-US">
                <a:solidFill>
                  <a:schemeClr val="accent1"/>
                </a:solidFill>
                <a:latin typeface="Verdana"/>
                <a:ea typeface="Verdana"/>
                <a:cs typeface="Verdana"/>
                <a:sym typeface="Verdana"/>
              </a:rPr>
              <a:t>6C. Activities – Pair Work Partner B</a:t>
            </a:r>
            <a:endParaRPr>
              <a:solidFill>
                <a:schemeClr val="accent1"/>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t/>
            </a:r>
            <a:endParaRPr b="1">
              <a:solidFill>
                <a:schemeClr val="accent5"/>
              </a:solidFill>
              <a:latin typeface="Verdana"/>
              <a:ea typeface="Verdana"/>
              <a:cs typeface="Verdana"/>
              <a:sym typeface="Verdana"/>
            </a:endParaRPr>
          </a:p>
          <a:p>
            <a:pPr indent="0" lvl="0" marL="0" rtl="0" algn="l">
              <a:lnSpc>
                <a:spcPct val="100000"/>
              </a:lnSpc>
              <a:spcBef>
                <a:spcPts val="0"/>
              </a:spcBef>
              <a:spcAft>
                <a:spcPts val="0"/>
              </a:spcAft>
              <a:buSzPts val="1400"/>
              <a:buNone/>
            </a:pPr>
            <a:r>
              <a:rPr b="1" lang="en-US">
                <a:latin typeface="Verdana"/>
                <a:ea typeface="Verdana"/>
                <a:cs typeface="Verdana"/>
                <a:sym typeface="Verdana"/>
              </a:rPr>
              <a:t>Role-Play between a </a:t>
            </a:r>
            <a:r>
              <a:rPr b="1" lang="en-US"/>
              <a:t>chef </a:t>
            </a:r>
            <a:r>
              <a:rPr b="1" lang="en-US">
                <a:latin typeface="Verdana"/>
                <a:ea typeface="Verdana"/>
                <a:cs typeface="Verdana"/>
                <a:sym typeface="Verdana"/>
              </a:rPr>
              <a:t>and a</a:t>
            </a:r>
            <a:r>
              <a:rPr b="1" lang="en-US"/>
              <a:t> client</a:t>
            </a:r>
            <a:r>
              <a:rPr b="1" lang="en-US">
                <a:latin typeface="Verdana"/>
                <a:ea typeface="Verdana"/>
                <a:cs typeface="Verdana"/>
                <a:sym typeface="Verdana"/>
              </a:rPr>
              <a:t>.</a:t>
            </a:r>
            <a:endParaRPr>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t/>
            </a:r>
            <a:endParaRPr>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Calibri"/>
              <a:buNone/>
            </a:pPr>
            <a:r>
              <a:rPr lang="en-US">
                <a:latin typeface="Verdana"/>
                <a:ea typeface="Verdana"/>
                <a:cs typeface="Verdana"/>
                <a:sym typeface="Verdana"/>
              </a:rPr>
              <a:t>Partner B will play the part of </a:t>
            </a:r>
            <a:r>
              <a:rPr lang="en-US"/>
              <a:t>the client</a:t>
            </a:r>
            <a:r>
              <a:rPr lang="en-US">
                <a:latin typeface="Verdana"/>
                <a:ea typeface="Verdana"/>
                <a:cs typeface="Verdana"/>
                <a:sym typeface="Verdana"/>
              </a:rPr>
              <a:t>. Partner B will ask questions from this slide and write Partner A’s answers.</a:t>
            </a:r>
            <a:endParaRPr/>
          </a:p>
          <a:p>
            <a:pPr indent="0" lvl="0" marL="0" rtl="0" algn="l">
              <a:lnSpc>
                <a:spcPct val="100000"/>
              </a:lnSpc>
              <a:spcBef>
                <a:spcPts val="0"/>
              </a:spcBef>
              <a:spcAft>
                <a:spcPts val="0"/>
              </a:spcAft>
              <a:buClr>
                <a:schemeClr val="dk1"/>
              </a:buClr>
              <a:buSzPts val="1400"/>
              <a:buFont typeface="Verdana"/>
              <a:buNone/>
            </a:pPr>
            <a:r>
              <a:rPr lang="en-US">
                <a:solidFill>
                  <a:schemeClr val="dk1"/>
                </a:solidFill>
                <a:latin typeface="Verdana"/>
                <a:ea typeface="Verdana"/>
                <a:cs typeface="Verdana"/>
                <a:sym typeface="Verdana"/>
              </a:rPr>
              <a:t>Check answers for correct grammar and punctuation. Answers will vary.</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t/>
            </a:r>
            <a:endParaRPr b="0">
              <a:latin typeface="Verdana"/>
              <a:ea typeface="Verdana"/>
              <a:cs typeface="Verdana"/>
              <a:sym typeface="Verdana"/>
            </a:endParaRPr>
          </a:p>
        </p:txBody>
      </p:sp>
      <p:sp>
        <p:nvSpPr>
          <p:cNvPr id="422" name="Google Shape;422;p24:notes"/>
          <p:cNvSpPr txBox="1"/>
          <p:nvPr>
            <p:ph idx="11" type="ftr"/>
          </p:nvPr>
        </p:nvSpPr>
        <p:spPr>
          <a:xfrm>
            <a:off x="0" y="8829967"/>
            <a:ext cx="3037840" cy="466345"/>
          </a:xfrm>
          <a:prstGeom prst="rect">
            <a:avLst/>
          </a:prstGeom>
          <a:noFill/>
          <a:ln>
            <a:noFill/>
          </a:ln>
        </p:spPr>
        <p:txBody>
          <a:bodyPr anchorCtr="0" anchor="b" bIns="46550" lIns="93150" spcFirstLastPara="1" rIns="93150" wrap="square" tIns="46550">
            <a:noAutofit/>
          </a:bodyPr>
          <a:lstStyle/>
          <a:p>
            <a:pPr indent="0" lvl="0" marL="0" marR="0" rtl="0" algn="l">
              <a:lnSpc>
                <a:spcPct val="100000"/>
              </a:lnSpc>
              <a:spcBef>
                <a:spcPts val="0"/>
              </a:spcBef>
              <a:spcAft>
                <a:spcPts val="0"/>
              </a:spcAft>
              <a:buClr>
                <a:srgbClr val="000000"/>
              </a:buClr>
              <a:buSzPts val="1400"/>
              <a:buFont typeface="Arial"/>
              <a:buNone/>
            </a:pPr>
            <a:r>
              <a:rPr lang="en-US"/>
              <a:t>©2020-2024 Light of the World Learning</a:t>
            </a:r>
            <a:endParaRPr/>
          </a:p>
        </p:txBody>
      </p:sp>
      <p:sp>
        <p:nvSpPr>
          <p:cNvPr id="423" name="Google Shape;423;p24:notes"/>
          <p:cNvSpPr txBox="1"/>
          <p:nvPr>
            <p:ph idx="12" type="sldNum"/>
          </p:nvPr>
        </p:nvSpPr>
        <p:spPr>
          <a:xfrm>
            <a:off x="3970938" y="8829967"/>
            <a:ext cx="3037840" cy="466345"/>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a:t>
            </a:fld>
            <a:endParaRPr>
              <a:latin typeface="Verdana"/>
              <a:ea typeface="Verdana"/>
              <a:cs typeface="Verdana"/>
              <a:sym typeface="Verdana"/>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26:notes"/>
          <p:cNvSpPr/>
          <p:nvPr>
            <p:ph idx="2" type="sldImg"/>
          </p:nvPr>
        </p:nvSpPr>
        <p:spPr>
          <a:xfrm>
            <a:off x="717550" y="1162050"/>
            <a:ext cx="5575300" cy="31369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2" name="Google Shape;432;p26:notes"/>
          <p:cNvSpPr txBox="1"/>
          <p:nvPr>
            <p:ph idx="1" type="body"/>
          </p:nvPr>
        </p:nvSpPr>
        <p:spPr>
          <a:xfrm>
            <a:off x="701040" y="4473892"/>
            <a:ext cx="5608320" cy="3660459"/>
          </a:xfrm>
          <a:prstGeom prst="rect">
            <a:avLst/>
          </a:prstGeom>
          <a:noFill/>
          <a:ln>
            <a:noFill/>
          </a:ln>
        </p:spPr>
        <p:txBody>
          <a:bodyPr anchorCtr="0" anchor="t" bIns="46550" lIns="93150" spcFirstLastPara="1" rIns="93150" wrap="square" tIns="46550">
            <a:noAutofit/>
          </a:bodyPr>
          <a:lstStyle/>
          <a:p>
            <a:pPr indent="0" lvl="0" marL="0" rtl="0" algn="l">
              <a:lnSpc>
                <a:spcPct val="100000"/>
              </a:lnSpc>
              <a:spcBef>
                <a:spcPts val="0"/>
              </a:spcBef>
              <a:spcAft>
                <a:spcPts val="0"/>
              </a:spcAft>
              <a:buClr>
                <a:schemeClr val="accent5"/>
              </a:buClr>
              <a:buSzPts val="1400"/>
              <a:buFont typeface="Verdana"/>
              <a:buNone/>
            </a:pPr>
            <a:r>
              <a:rPr b="1" lang="en-US"/>
              <a:t>7. Game – Memory </a:t>
            </a:r>
            <a:endParaRPr/>
          </a:p>
          <a:p>
            <a:pPr indent="0" lvl="0" marL="0" rtl="0" algn="l">
              <a:lnSpc>
                <a:spcPct val="100000"/>
              </a:lnSpc>
              <a:spcBef>
                <a:spcPts val="0"/>
              </a:spcBef>
              <a:spcAft>
                <a:spcPts val="0"/>
              </a:spcAft>
              <a:buClr>
                <a:schemeClr val="dk1"/>
              </a:buClr>
              <a:buSzPts val="1400"/>
              <a:buFont typeface="Verdana"/>
              <a:buNone/>
            </a:pPr>
            <a:r>
              <a:t/>
            </a:r>
            <a:endParaRPr/>
          </a:p>
          <a:p>
            <a:pPr indent="0" lvl="0" marL="0" rtl="0" algn="l">
              <a:lnSpc>
                <a:spcPct val="115000"/>
              </a:lnSpc>
              <a:spcBef>
                <a:spcPts val="0"/>
              </a:spcBef>
              <a:spcAft>
                <a:spcPts val="0"/>
              </a:spcAft>
              <a:buClr>
                <a:schemeClr val="dk1"/>
              </a:buClr>
              <a:buSzPts val="1100"/>
              <a:buFont typeface="Arial"/>
              <a:buNone/>
            </a:pPr>
            <a:r>
              <a:rPr lang="en-US"/>
              <a:t>This game can be played by teams or individuals. Ask students to study the pictures for one minute. After the time is up, hide the pictures. Then ask students to write as many past continuous sentences as they can about the pictures in two minutes. </a:t>
            </a:r>
            <a:endParaRPr/>
          </a:p>
          <a:p>
            <a:pPr indent="0" lvl="0" marL="0" rtl="0" algn="l">
              <a:lnSpc>
                <a:spcPct val="115000"/>
              </a:lnSpc>
              <a:spcBef>
                <a:spcPts val="0"/>
              </a:spcBef>
              <a:spcAft>
                <a:spcPts val="0"/>
              </a:spcAft>
              <a:buClr>
                <a:schemeClr val="dk1"/>
              </a:buClr>
              <a:buSzPts val="1100"/>
              <a:buFont typeface="Arial"/>
              <a:buNone/>
            </a:pPr>
            <a:r>
              <a:rPr lang="en-US"/>
              <a:t>The student or team with the most correct answers wins.</a:t>
            </a:r>
            <a:endParaRPr/>
          </a:p>
          <a:p>
            <a:pPr indent="0" lvl="0" marL="0" rtl="0" algn="l">
              <a:lnSpc>
                <a:spcPct val="100000"/>
              </a:lnSpc>
              <a:spcBef>
                <a:spcPts val="0"/>
              </a:spcBef>
              <a:spcAft>
                <a:spcPts val="0"/>
              </a:spcAft>
              <a:buClr>
                <a:schemeClr val="dk1"/>
              </a:buClr>
              <a:buSzPts val="1400"/>
              <a:buFont typeface="Verdana"/>
              <a:buNone/>
            </a:pPr>
            <a:r>
              <a:t/>
            </a:r>
            <a:endParaRPr>
              <a:solidFill>
                <a:srgbClr val="222222"/>
              </a:solidFill>
            </a:endParaRPr>
          </a:p>
        </p:txBody>
      </p:sp>
      <p:sp>
        <p:nvSpPr>
          <p:cNvPr id="433" name="Google Shape;433;p26:notes"/>
          <p:cNvSpPr txBox="1"/>
          <p:nvPr>
            <p:ph idx="11" type="ftr"/>
          </p:nvPr>
        </p:nvSpPr>
        <p:spPr>
          <a:xfrm>
            <a:off x="0" y="8829967"/>
            <a:ext cx="3037840" cy="466433"/>
          </a:xfrm>
          <a:prstGeom prst="rect">
            <a:avLst/>
          </a:prstGeom>
          <a:noFill/>
          <a:ln>
            <a:noFill/>
          </a:ln>
        </p:spPr>
        <p:txBody>
          <a:bodyPr anchorCtr="0" anchor="b" bIns="46550" lIns="93150" spcFirstLastPara="1" rIns="93150" wrap="square" tIns="46550">
            <a:noAutofit/>
          </a:bodyPr>
          <a:lstStyle/>
          <a:p>
            <a:pPr indent="0" lvl="0" marL="0" marR="0" rtl="0" algn="l">
              <a:lnSpc>
                <a:spcPct val="100000"/>
              </a:lnSpc>
              <a:spcBef>
                <a:spcPts val="0"/>
              </a:spcBef>
              <a:spcAft>
                <a:spcPts val="0"/>
              </a:spcAft>
              <a:buClr>
                <a:srgbClr val="000000"/>
              </a:buClr>
              <a:buSzPts val="1400"/>
              <a:buFont typeface="Arial"/>
              <a:buNone/>
            </a:pPr>
            <a:r>
              <a:rPr lang="en-US"/>
              <a:t>©2020-2024 Light of the World Learning</a:t>
            </a:r>
            <a:endParaRPr/>
          </a:p>
        </p:txBody>
      </p:sp>
      <p:sp>
        <p:nvSpPr>
          <p:cNvPr id="434" name="Google Shape;434;p26:notes"/>
          <p:cNvSpPr txBox="1"/>
          <p:nvPr>
            <p:ph idx="12" type="sldNum"/>
          </p:nvPr>
        </p:nvSpPr>
        <p:spPr>
          <a:xfrm>
            <a:off x="3970938" y="8829967"/>
            <a:ext cx="3037840" cy="466433"/>
          </a:xfrm>
          <a:prstGeom prst="rect">
            <a:avLst/>
          </a:prstGeom>
          <a:noFill/>
          <a:ln>
            <a:noFill/>
          </a:ln>
        </p:spPr>
        <p:txBody>
          <a:bodyPr anchorCtr="0" anchor="b" bIns="46550" lIns="93150" spcFirstLastPara="1" rIns="93150" wrap="square" tIns="46550">
            <a:noAutofit/>
          </a:bodyPr>
          <a:lstStyle/>
          <a:p>
            <a:pPr indent="0" lvl="0" marL="0" rtl="0" algn="r">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a:t>
            </a:fld>
            <a:endParaRPr>
              <a:latin typeface="Verdana"/>
              <a:ea typeface="Verdana"/>
              <a:cs typeface="Verdana"/>
              <a:sym typeface="Verdana"/>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8" name="Google Shape;458;p27: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Calibri"/>
              <a:buNone/>
            </a:pPr>
            <a:r>
              <a:rPr b="1" lang="en-US" sz="1200">
                <a:solidFill>
                  <a:srgbClr val="4472C4"/>
                </a:solidFill>
                <a:latin typeface="Verdana"/>
                <a:ea typeface="Verdana"/>
                <a:cs typeface="Verdana"/>
                <a:sym typeface="Verdana"/>
              </a:rPr>
              <a:t>Homework 1A. - Write sentences using the pictured vocabulary words.</a:t>
            </a:r>
            <a:endParaRPr sz="1200"/>
          </a:p>
          <a:p>
            <a:pPr indent="0" lvl="0" marL="0" rtl="0" algn="l">
              <a:lnSpc>
                <a:spcPct val="100000"/>
              </a:lnSpc>
              <a:spcBef>
                <a:spcPts val="0"/>
              </a:spcBef>
              <a:spcAft>
                <a:spcPts val="0"/>
              </a:spcAft>
              <a:buClr>
                <a:schemeClr val="dk1"/>
              </a:buClr>
              <a:buSzPts val="1200"/>
              <a:buFont typeface="Calibri"/>
              <a:buNone/>
            </a:pPr>
            <a:r>
              <a:t/>
            </a:r>
            <a:endParaRPr b="1" sz="1200">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Calibri"/>
              <a:buNone/>
            </a:pPr>
            <a:r>
              <a:rPr b="1" lang="en-US" sz="1200">
                <a:latin typeface="Verdana"/>
                <a:ea typeface="Verdana"/>
                <a:cs typeface="Verdana"/>
                <a:sym typeface="Verdana"/>
              </a:rPr>
              <a:t>Model. </a:t>
            </a:r>
            <a:r>
              <a:rPr lang="en-US" sz="1200">
                <a:latin typeface="Verdana"/>
                <a:ea typeface="Verdana"/>
                <a:cs typeface="Verdana"/>
                <a:sym typeface="Verdana"/>
              </a:rPr>
              <a:t>Go over each of the</a:t>
            </a:r>
            <a:r>
              <a:rPr b="1" lang="en-US" sz="1200">
                <a:latin typeface="Verdana"/>
                <a:ea typeface="Verdana"/>
                <a:cs typeface="Verdana"/>
                <a:sym typeface="Verdana"/>
              </a:rPr>
              <a:t> </a:t>
            </a:r>
            <a:r>
              <a:rPr lang="en-US" sz="1200">
                <a:latin typeface="Verdana"/>
                <a:ea typeface="Verdana"/>
                <a:cs typeface="Verdana"/>
                <a:sym typeface="Verdana"/>
              </a:rPr>
              <a:t>homework assignments to be sure the student understands what to do.</a:t>
            </a:r>
            <a:endParaRPr sz="1200"/>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Repeat. </a:t>
            </a:r>
            <a:r>
              <a:rPr lang="en-US" sz="1200">
                <a:latin typeface="Verdana"/>
                <a:ea typeface="Verdana"/>
                <a:cs typeface="Verdana"/>
                <a:sym typeface="Verdana"/>
              </a:rPr>
              <a:t>Encourage </a:t>
            </a:r>
            <a:r>
              <a:rPr lang="en-US"/>
              <a:t>learners</a:t>
            </a:r>
            <a:r>
              <a:rPr lang="en-US" sz="1200">
                <a:latin typeface="Verdana"/>
                <a:ea typeface="Verdana"/>
                <a:cs typeface="Verdana"/>
                <a:sym typeface="Verdana"/>
              </a:rPr>
              <a:t> to practice speaking and reading the completed homework assignments with a friend. They may use a bilingual dictionary.</a:t>
            </a:r>
            <a:endParaRPr sz="1200"/>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Solo. </a:t>
            </a:r>
            <a:r>
              <a:rPr lang="en-US" sz="1200">
                <a:latin typeface="Verdana"/>
                <a:ea typeface="Verdana"/>
                <a:cs typeface="Verdana"/>
                <a:sym typeface="Verdana"/>
              </a:rPr>
              <a:t>Students will share their homework when they are finished. After they have shared their homework, be sure to check it for correctness, including spelling. Explain mistakes, while providing praise and encouragement.</a:t>
            </a:r>
            <a:endParaRPr b="1" sz="1200">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Number one is an example.</a:t>
            </a:r>
            <a:endParaRPr sz="1200"/>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Answers </a:t>
            </a:r>
            <a:r>
              <a:rPr lang="en-US" sz="1200">
                <a:latin typeface="Verdana"/>
                <a:ea typeface="Verdana"/>
                <a:cs typeface="Verdana"/>
                <a:sym typeface="Verdana"/>
              </a:rPr>
              <a:t>may vary, but will start with a capital letter, have a punctuation mark at the end, use the simple past or past continuous tense, and use the following words:</a:t>
            </a:r>
            <a:endParaRPr sz="1200"/>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304800" lvl="0" marL="457200" rtl="0" algn="l">
              <a:lnSpc>
                <a:spcPct val="100000"/>
              </a:lnSpc>
              <a:spcBef>
                <a:spcPts val="0"/>
              </a:spcBef>
              <a:spcAft>
                <a:spcPts val="0"/>
              </a:spcAft>
              <a:buSzPts val="1200"/>
              <a:buAutoNum type="arabicPeriod"/>
            </a:pPr>
            <a:r>
              <a:rPr lang="en-US"/>
              <a:t>ingredients</a:t>
            </a:r>
            <a:endParaRPr/>
          </a:p>
          <a:p>
            <a:pPr indent="-317500" lvl="0" marL="457200" rtl="0" algn="l">
              <a:lnSpc>
                <a:spcPct val="100000"/>
              </a:lnSpc>
              <a:spcBef>
                <a:spcPts val="0"/>
              </a:spcBef>
              <a:spcAft>
                <a:spcPts val="0"/>
              </a:spcAft>
              <a:buSzPts val="1400"/>
              <a:buAutoNum type="arabicPeriod"/>
            </a:pPr>
            <a:r>
              <a:rPr lang="en-US"/>
              <a:t>fry</a:t>
            </a:r>
            <a:endParaRPr/>
          </a:p>
          <a:p>
            <a:pPr indent="-317500" lvl="0" marL="457200" rtl="0" algn="l">
              <a:lnSpc>
                <a:spcPct val="100000"/>
              </a:lnSpc>
              <a:spcBef>
                <a:spcPts val="0"/>
              </a:spcBef>
              <a:spcAft>
                <a:spcPts val="0"/>
              </a:spcAft>
              <a:buSzPts val="1400"/>
              <a:buAutoNum type="arabicPeriod"/>
            </a:pPr>
            <a:r>
              <a:rPr lang="en-US"/>
              <a:t>alcoholic</a:t>
            </a:r>
            <a:endParaRPr/>
          </a:p>
          <a:p>
            <a:pPr indent="-317500" lvl="0" marL="457200" rtl="0" algn="l">
              <a:lnSpc>
                <a:spcPct val="100000"/>
              </a:lnSpc>
              <a:spcBef>
                <a:spcPts val="0"/>
              </a:spcBef>
              <a:spcAft>
                <a:spcPts val="0"/>
              </a:spcAft>
              <a:buSzPts val="1400"/>
              <a:buAutoNum type="arabicPeriod"/>
            </a:pPr>
            <a:r>
              <a:rPr lang="en-US"/>
              <a:t>takeout</a:t>
            </a:r>
            <a:endParaRPr/>
          </a:p>
          <a:p>
            <a:pPr indent="-317500" lvl="0" marL="457200" rtl="0" algn="l">
              <a:lnSpc>
                <a:spcPct val="100000"/>
              </a:lnSpc>
              <a:spcBef>
                <a:spcPts val="0"/>
              </a:spcBef>
              <a:spcAft>
                <a:spcPts val="0"/>
              </a:spcAft>
              <a:buSzPts val="1400"/>
              <a:buAutoNum type="arabicPeriod"/>
            </a:pPr>
            <a:r>
              <a:rPr lang="en-US"/>
              <a:t>freeze</a:t>
            </a:r>
            <a:endParaRPr/>
          </a:p>
          <a:p>
            <a:pPr indent="-317500" lvl="0" marL="457200" rtl="0" algn="l">
              <a:lnSpc>
                <a:spcPct val="100000"/>
              </a:lnSpc>
              <a:spcBef>
                <a:spcPts val="0"/>
              </a:spcBef>
              <a:spcAft>
                <a:spcPts val="0"/>
              </a:spcAft>
              <a:buSzPts val="1400"/>
              <a:buAutoNum type="arabicPeriod"/>
            </a:pPr>
            <a:r>
              <a:rPr lang="en-US"/>
              <a:t>depends</a:t>
            </a:r>
            <a:endParaRPr/>
          </a:p>
          <a:p>
            <a:pPr indent="0" lvl="0" marL="0" rtl="0" algn="l">
              <a:lnSpc>
                <a:spcPct val="100000"/>
              </a:lnSpc>
              <a:spcBef>
                <a:spcPts val="0"/>
              </a:spcBef>
              <a:spcAft>
                <a:spcPts val="0"/>
              </a:spcAft>
              <a:buClr>
                <a:schemeClr val="dk1"/>
              </a:buClr>
              <a:buSzPts val="1200"/>
              <a:buFont typeface="Verdana"/>
              <a:buNone/>
            </a:pPr>
            <a:r>
              <a:t/>
            </a:r>
            <a:endParaRPr sz="1200"/>
          </a:p>
          <a:p>
            <a:pPr indent="0" lvl="0" marL="0" rtl="0" algn="l">
              <a:lnSpc>
                <a:spcPct val="100000"/>
              </a:lnSpc>
              <a:spcBef>
                <a:spcPts val="0"/>
              </a:spcBef>
              <a:spcAft>
                <a:spcPts val="0"/>
              </a:spcAft>
              <a:buClr>
                <a:schemeClr val="dk1"/>
              </a:buClr>
              <a:buSzPts val="1200"/>
              <a:buFont typeface="Verdana"/>
              <a:buNone/>
            </a:pPr>
            <a:r>
              <a:t/>
            </a:r>
            <a:endParaRPr sz="1200"/>
          </a:p>
        </p:txBody>
      </p:sp>
      <p:sp>
        <p:nvSpPr>
          <p:cNvPr id="459" name="Google Shape;459;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lang="en-US" sz="1200">
                <a:solidFill>
                  <a:srgbClr val="000000"/>
                </a:solidFill>
                <a:latin typeface="Verdana"/>
                <a:ea typeface="Verdana"/>
                <a:cs typeface="Verdana"/>
                <a:sym typeface="Verdana"/>
              </a:rPr>
              <a:t>‹#›</a:t>
            </a:fld>
            <a:endParaRPr sz="1200">
              <a:solidFill>
                <a:srgbClr val="000000"/>
              </a:solidFill>
              <a:latin typeface="Verdana"/>
              <a:ea typeface="Verdana"/>
              <a:cs typeface="Verdana"/>
              <a:sym typeface="Verdan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p3: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1A. Discuss Theme Picture</a:t>
            </a:r>
            <a:endParaRPr sz="1200">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Ask “What</a:t>
            </a:r>
            <a:r>
              <a:rPr lang="en-US"/>
              <a:t> is she doing</a:t>
            </a:r>
            <a:r>
              <a:rPr lang="en-US" sz="1200">
                <a:latin typeface="Verdana"/>
                <a:ea typeface="Verdana"/>
                <a:cs typeface="Verdana"/>
                <a:sym typeface="Verdana"/>
              </a:rPr>
              <a:t>?” and</a:t>
            </a:r>
            <a:r>
              <a:rPr lang="en-US"/>
              <a:t> “What is in the picture</a:t>
            </a:r>
            <a:r>
              <a:rPr lang="en-US" sz="1200">
                <a:latin typeface="Verdana"/>
                <a:ea typeface="Verdana"/>
                <a:cs typeface="Verdana"/>
                <a:sym typeface="Verdana"/>
              </a:rPr>
              <a:t>?” to elicit vocabulary </a:t>
            </a:r>
            <a:r>
              <a:rPr lang="en-US"/>
              <a:t>learners</a:t>
            </a:r>
            <a:r>
              <a:rPr lang="en-US" sz="1200">
                <a:latin typeface="Verdana"/>
                <a:ea typeface="Verdana"/>
                <a:cs typeface="Verdana"/>
                <a:sym typeface="Verdana"/>
              </a:rPr>
              <a:t> already know.</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Repeat and write their words or show the words on the next slide.</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Answers may include: </a:t>
            </a:r>
            <a:r>
              <a:rPr b="1" lang="en-US"/>
              <a:t>A girl is eating the food her mother prepared. A girl is eating. There is food on the plate.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107" name="Google Shape;107;p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©2021-2022 </a:t>
            </a:r>
            <a:r>
              <a:rPr lang="en-US">
                <a:solidFill>
                  <a:srgbClr val="000000"/>
                </a:solidFill>
              </a:rPr>
              <a:t>Light of the World Learning</a:t>
            </a:r>
            <a:endParaRPr/>
          </a:p>
        </p:txBody>
      </p:sp>
      <p:sp>
        <p:nvSpPr>
          <p:cNvPr id="108" name="Google Shape;108;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9" name="Google Shape;479;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Calibri"/>
              <a:buNone/>
            </a:pPr>
            <a:r>
              <a:rPr b="1" lang="en-US" sz="1200">
                <a:solidFill>
                  <a:srgbClr val="4472C4"/>
                </a:solidFill>
                <a:latin typeface="Verdana"/>
                <a:ea typeface="Verdana"/>
                <a:cs typeface="Verdana"/>
                <a:sym typeface="Verdana"/>
              </a:rPr>
              <a:t>Homework 1B. - Write about the vocabulary words.</a:t>
            </a:r>
            <a:endParaRPr sz="1200"/>
          </a:p>
          <a:p>
            <a:pPr indent="0" lvl="0" marL="0" rtl="0" algn="l">
              <a:lnSpc>
                <a:spcPct val="100000"/>
              </a:lnSpc>
              <a:spcBef>
                <a:spcPts val="0"/>
              </a:spcBef>
              <a:spcAft>
                <a:spcPts val="0"/>
              </a:spcAft>
              <a:buClr>
                <a:schemeClr val="dk1"/>
              </a:buClr>
              <a:buSzPts val="1200"/>
              <a:buFont typeface="Calibri"/>
              <a:buNone/>
            </a:pPr>
            <a:r>
              <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write answers to the questions. </a:t>
            </a:r>
            <a:endParaRPr/>
          </a:p>
          <a:p>
            <a:pPr indent="0" lvl="0" marL="0" rtl="0" algn="l">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15000"/>
              </a:lnSpc>
              <a:spcBef>
                <a:spcPts val="0"/>
              </a:spcBef>
              <a:spcAft>
                <a:spcPts val="0"/>
              </a:spcAft>
              <a:buClr>
                <a:schemeClr val="dk1"/>
              </a:buClr>
              <a:buSzPts val="1200"/>
              <a:buFont typeface="Verdana"/>
              <a:buNone/>
            </a:pPr>
            <a:r>
              <a:rPr b="1" lang="en-US" sz="1200">
                <a:latin typeface="Verdana"/>
                <a:ea typeface="Verdana"/>
                <a:cs typeface="Verdana"/>
                <a:sym typeface="Verdana"/>
              </a:rPr>
              <a:t>Answers will vary.</a:t>
            </a:r>
            <a:endParaRPr/>
          </a:p>
          <a:p>
            <a:pPr indent="0" lvl="0" marL="0" rtl="0" algn="l">
              <a:lnSpc>
                <a:spcPct val="100000"/>
              </a:lnSpc>
              <a:spcBef>
                <a:spcPts val="0"/>
              </a:spcBef>
              <a:spcAft>
                <a:spcPts val="0"/>
              </a:spcAft>
              <a:buSzPts val="1400"/>
              <a:buNone/>
            </a:pPr>
            <a:r>
              <a:t/>
            </a:r>
            <a:endParaRPr/>
          </a:p>
        </p:txBody>
      </p:sp>
      <p:sp>
        <p:nvSpPr>
          <p:cNvPr id="480" name="Google Shape;480;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Verdana"/>
                <a:ea typeface="Verdana"/>
                <a:cs typeface="Verdana"/>
                <a:sym typeface="Verdana"/>
              </a:rPr>
              <a:t>‹#›</a:t>
            </a:fld>
            <a:endParaRPr>
              <a:latin typeface="Verdana"/>
              <a:ea typeface="Verdana"/>
              <a:cs typeface="Verdana"/>
              <a:sym typeface="Verdana"/>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a:solidFill>
                  <a:srgbClr val="4472C4"/>
                </a:solidFill>
                <a:latin typeface="Verdana"/>
                <a:ea typeface="Verdana"/>
                <a:cs typeface="Verdana"/>
                <a:sym typeface="Verdana"/>
              </a:rPr>
              <a:t>Homework 2A. – Grammar and Vocabulary Review</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b="1">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a:latin typeface="Verdana"/>
                <a:ea typeface="Verdana"/>
                <a:cs typeface="Verdana"/>
                <a:sym typeface="Verdana"/>
              </a:rPr>
              <a:t>Students will complete the sentences with the correct verb forms. Number 1 is an example. </a:t>
            </a:r>
            <a:endParaRPr/>
          </a:p>
          <a:p>
            <a:pPr indent="0" lvl="0" marL="0" rtl="0" algn="l">
              <a:lnSpc>
                <a:spcPct val="100000"/>
              </a:lnSpc>
              <a:spcBef>
                <a:spcPts val="0"/>
              </a:spcBef>
              <a:spcAft>
                <a:spcPts val="0"/>
              </a:spcAft>
              <a:buClr>
                <a:schemeClr val="dk1"/>
              </a:buClr>
              <a:buSzPts val="1200"/>
              <a:buFont typeface="Verdana"/>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a:latin typeface="Verdana"/>
                <a:ea typeface="Verdana"/>
                <a:cs typeface="Verdana"/>
                <a:sym typeface="Verdana"/>
              </a:rPr>
              <a:t>Answers will vary but must include:</a:t>
            </a:r>
            <a:endParaRPr/>
          </a:p>
          <a:p>
            <a:pPr indent="0" lvl="0" marL="0" rtl="0" algn="l">
              <a:lnSpc>
                <a:spcPct val="100000"/>
              </a:lnSpc>
              <a:spcBef>
                <a:spcPts val="0"/>
              </a:spcBef>
              <a:spcAft>
                <a:spcPts val="0"/>
              </a:spcAft>
              <a:buClr>
                <a:schemeClr val="dk1"/>
              </a:buClr>
              <a:buSzPts val="1200"/>
              <a:buFont typeface="Verdana"/>
              <a:buNone/>
            </a:pPr>
            <a:r>
              <a:t/>
            </a:r>
            <a:endParaRPr b="1"/>
          </a:p>
          <a:p>
            <a:pPr indent="-304800" lvl="0" marL="457200" rtl="0" algn="l">
              <a:lnSpc>
                <a:spcPct val="100000"/>
              </a:lnSpc>
              <a:spcBef>
                <a:spcPts val="0"/>
              </a:spcBef>
              <a:spcAft>
                <a:spcPts val="0"/>
              </a:spcAft>
              <a:buSzPts val="1200"/>
              <a:buFont typeface="Verdana"/>
              <a:buAutoNum type="arabicPeriod"/>
            </a:pPr>
            <a:r>
              <a:rPr lang="en-US"/>
              <a:t>She  was eating takeout when she heard a frightening noise. </a:t>
            </a:r>
            <a:endParaRPr/>
          </a:p>
          <a:p>
            <a:pPr indent="-304800" lvl="0" marL="457200" rtl="0" algn="l">
              <a:lnSpc>
                <a:spcPct val="100000"/>
              </a:lnSpc>
              <a:spcBef>
                <a:spcPts val="0"/>
              </a:spcBef>
              <a:spcAft>
                <a:spcPts val="0"/>
              </a:spcAft>
              <a:buSzPts val="1200"/>
              <a:buFont typeface="Verdana"/>
              <a:buAutoNum type="arabicPeriod"/>
            </a:pPr>
            <a:r>
              <a:rPr lang="en-US"/>
              <a:t>While he was walking he saw fresh crops growing.</a:t>
            </a:r>
            <a:endParaRPr/>
          </a:p>
          <a:p>
            <a:pPr indent="-304800" lvl="0" marL="457200" rtl="0" algn="l">
              <a:lnSpc>
                <a:spcPct val="100000"/>
              </a:lnSpc>
              <a:spcBef>
                <a:spcPts val="0"/>
              </a:spcBef>
              <a:spcAft>
                <a:spcPts val="0"/>
              </a:spcAft>
              <a:buSzPts val="1200"/>
              <a:buFont typeface="Verdana"/>
              <a:buAutoNum type="arabicPeriod"/>
            </a:pPr>
            <a:r>
              <a:rPr lang="en-US"/>
              <a:t>He was depending on God for food when he lived alone. </a:t>
            </a:r>
            <a:endParaRPr/>
          </a:p>
          <a:p>
            <a:pPr indent="-304800" lvl="0" marL="457200" rtl="0" algn="l">
              <a:lnSpc>
                <a:spcPct val="100000"/>
              </a:lnSpc>
              <a:spcBef>
                <a:spcPts val="0"/>
              </a:spcBef>
              <a:spcAft>
                <a:spcPts val="0"/>
              </a:spcAft>
              <a:buSzPts val="1200"/>
              <a:buFont typeface="Verdana"/>
              <a:buAutoNum type="arabicPeriod"/>
            </a:pPr>
            <a:r>
              <a:rPr lang="en-US"/>
              <a:t>While I was cooking, I tasted the food. </a:t>
            </a:r>
            <a:endParaRPr/>
          </a:p>
          <a:p>
            <a:pPr indent="-304800" lvl="0" marL="457200" rtl="0" algn="l">
              <a:lnSpc>
                <a:spcPct val="100000"/>
              </a:lnSpc>
              <a:spcBef>
                <a:spcPts val="0"/>
              </a:spcBef>
              <a:spcAft>
                <a:spcPts val="0"/>
              </a:spcAft>
              <a:buSzPts val="1200"/>
              <a:buFont typeface="Verdana"/>
              <a:buAutoNum type="arabicPeriod"/>
            </a:pPr>
            <a:r>
              <a:rPr lang="en-US"/>
              <a:t>When she was playing soccer, she felt tired. </a:t>
            </a:r>
            <a:endParaRPr/>
          </a:p>
          <a:p>
            <a:pPr indent="0" lvl="0" marL="0" rtl="0" algn="l">
              <a:lnSpc>
                <a:spcPct val="100000"/>
              </a:lnSpc>
              <a:spcBef>
                <a:spcPts val="0"/>
              </a:spcBef>
              <a:spcAft>
                <a:spcPts val="0"/>
              </a:spcAft>
              <a:buClr>
                <a:schemeClr val="dk1"/>
              </a:buClr>
              <a:buSzPts val="1200"/>
              <a:buFont typeface="Verdana"/>
              <a:buNone/>
            </a:pPr>
            <a:r>
              <a:t/>
            </a:r>
            <a:endParaRPr/>
          </a:p>
          <a:p>
            <a:pPr indent="-152400" lvl="0" marL="22860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152400" lvl="0" marL="22860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152400" lvl="0" marL="22860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p>
        </p:txBody>
      </p:sp>
      <p:sp>
        <p:nvSpPr>
          <p:cNvPr id="495" name="Google Shape;495;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Verdana"/>
                <a:ea typeface="Verdana"/>
                <a:cs typeface="Verdana"/>
                <a:sym typeface="Verdana"/>
              </a:rPr>
              <a:t>‹#›</a:t>
            </a:fld>
            <a:endParaRPr>
              <a:latin typeface="Verdana"/>
              <a:ea typeface="Verdana"/>
              <a:cs typeface="Verdana"/>
              <a:sym typeface="Verdana"/>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2B. – Grammar and Vocabulary Review</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interview one other person in the class and ask and </a:t>
            </a:r>
            <a:r>
              <a:rPr lang="en-US"/>
              <a:t>answer</a:t>
            </a:r>
            <a:r>
              <a:rPr lang="en-US" sz="1200">
                <a:latin typeface="Verdana"/>
                <a:ea typeface="Verdana"/>
                <a:cs typeface="Verdana"/>
                <a:sym typeface="Verdana"/>
              </a:rPr>
              <a:t> each question by writing in the past t</a:t>
            </a:r>
            <a:r>
              <a:rPr lang="en-US"/>
              <a:t>ense</a:t>
            </a:r>
            <a:r>
              <a:rPr lang="en-US" sz="1200">
                <a:latin typeface="Verdana"/>
                <a:ea typeface="Verdana"/>
                <a:cs typeface="Verdana"/>
                <a:sym typeface="Verdana"/>
              </a:rPr>
              <a:t>. Answers may vary.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p>
        </p:txBody>
      </p:sp>
      <p:sp>
        <p:nvSpPr>
          <p:cNvPr id="504" name="Google Shape;504;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Verdana"/>
                <a:ea typeface="Verdana"/>
                <a:cs typeface="Verdana"/>
                <a:sym typeface="Verdana"/>
              </a:rPr>
              <a:t>‹#›</a:t>
            </a:fld>
            <a:endParaRPr>
              <a:latin typeface="Verdana"/>
              <a:ea typeface="Verdana"/>
              <a:cs typeface="Verdana"/>
              <a:sym typeface="Verdana"/>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2</a:t>
            </a:r>
            <a:r>
              <a:rPr b="1" lang="en-US">
                <a:solidFill>
                  <a:srgbClr val="4472C4"/>
                </a:solidFill>
              </a:rPr>
              <a:t>C</a:t>
            </a:r>
            <a:r>
              <a:rPr b="1" lang="en-US" sz="1200">
                <a:solidFill>
                  <a:srgbClr val="4472C4"/>
                </a:solidFill>
                <a:latin typeface="Verdana"/>
                <a:ea typeface="Verdana"/>
                <a:cs typeface="Verdana"/>
                <a:sym typeface="Verdana"/>
              </a:rPr>
              <a:t>. – Grammar and Vocabulary Review</a:t>
            </a:r>
            <a:endParaRPr sz="1200"/>
          </a:p>
          <a:p>
            <a:pPr indent="0" lvl="0" marL="0" rtl="0" algn="l">
              <a:lnSpc>
                <a:spcPct val="115000"/>
              </a:lnSpc>
              <a:spcBef>
                <a:spcPts val="0"/>
              </a:spcBef>
              <a:spcAft>
                <a:spcPts val="0"/>
              </a:spcAft>
              <a:buClr>
                <a:schemeClr val="dk1"/>
              </a:buClr>
              <a:buSzPts val="1200"/>
              <a:buFont typeface="Verdana"/>
              <a:buNone/>
            </a:pPr>
            <a:r>
              <a:t/>
            </a:r>
            <a:endParaRPr b="1"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b="1" lang="en-US" sz="1200">
                <a:latin typeface="Verdana"/>
                <a:ea typeface="Verdana"/>
                <a:cs typeface="Verdana"/>
                <a:sym typeface="Verdana"/>
              </a:rPr>
              <a:t>Students will </a:t>
            </a:r>
            <a:r>
              <a:rPr b="1" lang="en-US"/>
              <a:t>match the correct negative suffix or prefix to the corresponding word. Number 1 is an example.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Answers:</a:t>
            </a:r>
            <a:endParaRPr/>
          </a:p>
          <a:p>
            <a:pPr indent="-317500" lvl="0" marL="457200" rtl="0" algn="l">
              <a:lnSpc>
                <a:spcPct val="100000"/>
              </a:lnSpc>
              <a:spcBef>
                <a:spcPts val="0"/>
              </a:spcBef>
              <a:spcAft>
                <a:spcPts val="0"/>
              </a:spcAft>
              <a:buSzPts val="1400"/>
              <a:buAutoNum type="arabicPeriod"/>
            </a:pPr>
            <a:r>
              <a:rPr lang="en-US"/>
              <a:t>Safe to eat = non-toxic</a:t>
            </a:r>
            <a:endParaRPr/>
          </a:p>
          <a:p>
            <a:pPr indent="-317500" lvl="0" marL="457200" rtl="0" algn="l">
              <a:lnSpc>
                <a:spcPct val="100000"/>
              </a:lnSpc>
              <a:spcBef>
                <a:spcPts val="0"/>
              </a:spcBef>
              <a:spcAft>
                <a:spcPts val="0"/>
              </a:spcAft>
              <a:buSzPts val="1400"/>
              <a:buAutoNum type="arabicPeriod"/>
            </a:pPr>
            <a:r>
              <a:rPr lang="en-US"/>
              <a:t>Wrong = incorrect</a:t>
            </a:r>
            <a:endParaRPr/>
          </a:p>
          <a:p>
            <a:pPr indent="-317500" lvl="0" marL="457200" rtl="0" algn="l">
              <a:lnSpc>
                <a:spcPct val="100000"/>
              </a:lnSpc>
              <a:spcBef>
                <a:spcPts val="0"/>
              </a:spcBef>
              <a:spcAft>
                <a:spcPts val="0"/>
              </a:spcAft>
              <a:buSzPts val="1400"/>
              <a:buAutoNum type="arabicPeriod"/>
            </a:pPr>
            <a:r>
              <a:rPr lang="en-US"/>
              <a:t>Dangerous = unsafe</a:t>
            </a:r>
            <a:endParaRPr/>
          </a:p>
          <a:p>
            <a:pPr indent="-317500" lvl="0" marL="457200" rtl="0" algn="l">
              <a:lnSpc>
                <a:spcPct val="100000"/>
              </a:lnSpc>
              <a:spcBef>
                <a:spcPts val="0"/>
              </a:spcBef>
              <a:spcAft>
                <a:spcPts val="0"/>
              </a:spcAft>
              <a:buSzPts val="1400"/>
              <a:buAutoNum type="arabicPeriod"/>
            </a:pPr>
            <a:r>
              <a:rPr lang="en-US"/>
              <a:t>To lose something = misplace</a:t>
            </a:r>
            <a:endParaRPr/>
          </a:p>
          <a:p>
            <a:pPr indent="-317500" lvl="0" marL="457200" rtl="0" algn="l">
              <a:lnSpc>
                <a:spcPct val="100000"/>
              </a:lnSpc>
              <a:spcBef>
                <a:spcPts val="0"/>
              </a:spcBef>
              <a:spcAft>
                <a:spcPts val="0"/>
              </a:spcAft>
              <a:buSzPts val="1400"/>
              <a:buAutoNum type="arabicPeriod"/>
            </a:pPr>
            <a:r>
              <a:rPr lang="en-US"/>
              <a:t>Wheat-free = flourless</a:t>
            </a:r>
            <a:endParaRPr/>
          </a:p>
          <a:p>
            <a:pPr indent="-317500" lvl="0" marL="457200" rtl="0" algn="l">
              <a:lnSpc>
                <a:spcPct val="100000"/>
              </a:lnSpc>
              <a:spcBef>
                <a:spcPts val="0"/>
              </a:spcBef>
              <a:spcAft>
                <a:spcPts val="0"/>
              </a:spcAft>
              <a:buSzPts val="1400"/>
              <a:buAutoNum type="arabicPeriod"/>
            </a:pPr>
            <a:r>
              <a:rPr lang="en-US"/>
              <a:t>Not enjoy = dislike</a:t>
            </a:r>
            <a:endParaRPr/>
          </a:p>
        </p:txBody>
      </p:sp>
      <p:sp>
        <p:nvSpPr>
          <p:cNvPr id="515" name="Google Shape;515;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Verdana"/>
                <a:ea typeface="Verdana"/>
                <a:cs typeface="Verdana"/>
                <a:sym typeface="Verdana"/>
              </a:rPr>
              <a:t>‹#›</a:t>
            </a:fld>
            <a:endParaRPr>
              <a:latin typeface="Verdana"/>
              <a:ea typeface="Verdana"/>
              <a:cs typeface="Verdana"/>
              <a:sym typeface="Verdana"/>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Calibri"/>
              <a:buNone/>
            </a:pPr>
            <a:r>
              <a:rPr b="1" lang="en-US" sz="1200">
                <a:solidFill>
                  <a:srgbClr val="4472C4"/>
                </a:solidFill>
                <a:latin typeface="Verdana"/>
                <a:ea typeface="Verdana"/>
                <a:cs typeface="Verdana"/>
                <a:sym typeface="Verdana"/>
              </a:rPr>
              <a:t>Homework 3. – Conversations - Pair work</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Calibri"/>
              <a:buNone/>
            </a:pPr>
            <a:r>
              <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interview a partner and write their partner’s answers. They will also create two of their own follow-up questions for numbers 8 and 9. Check answers for correct grammar and punctuation.</a:t>
            </a:r>
            <a:endParaRPr/>
          </a:p>
          <a:p>
            <a:pPr indent="0" lvl="0" marL="0" rtl="0" algn="l">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 </a:t>
            </a:r>
            <a:endParaRPr/>
          </a:p>
          <a:p>
            <a:pPr indent="0" lvl="0" marL="0" rtl="0" algn="l">
              <a:lnSpc>
                <a:spcPct val="115000"/>
              </a:lnSpc>
              <a:spcBef>
                <a:spcPts val="0"/>
              </a:spcBef>
              <a:spcAft>
                <a:spcPts val="0"/>
              </a:spcAft>
              <a:buClr>
                <a:schemeClr val="dk1"/>
              </a:buClr>
              <a:buSzPts val="1200"/>
              <a:buFont typeface="Verdana"/>
              <a:buNone/>
            </a:pPr>
            <a:r>
              <a:rPr b="1" lang="en-US" sz="1200">
                <a:latin typeface="Verdana"/>
                <a:ea typeface="Verdana"/>
                <a:cs typeface="Verdana"/>
                <a:sym typeface="Verdana"/>
              </a:rPr>
              <a:t>Questions and answers will vary</a:t>
            </a:r>
            <a:endParaRPr/>
          </a:p>
        </p:txBody>
      </p:sp>
      <p:sp>
        <p:nvSpPr>
          <p:cNvPr id="525" name="Google Shape;525;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Verdana"/>
                <a:ea typeface="Verdana"/>
                <a:cs typeface="Verdana"/>
                <a:sym typeface="Verdana"/>
              </a:rPr>
              <a:t>‹#›</a:t>
            </a:fld>
            <a:endParaRPr>
              <a:latin typeface="Verdana"/>
              <a:ea typeface="Verdana"/>
              <a:cs typeface="Verdana"/>
              <a:sym typeface="Verdana"/>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33: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4. – Pronunciation</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This homework practices pronouncing the /A/, /</a:t>
            </a:r>
            <a:r>
              <a:rPr lang="en-US"/>
              <a:t>e</a:t>
            </a:r>
            <a:r>
              <a:rPr lang="en-US" sz="1200">
                <a:latin typeface="Verdana"/>
                <a:ea typeface="Verdana"/>
                <a:cs typeface="Verdana"/>
                <a:sym typeface="Verdana"/>
              </a:rPr>
              <a:t>/ and /</a:t>
            </a:r>
            <a:r>
              <a:rPr lang="en-US"/>
              <a:t>E</a:t>
            </a:r>
            <a:r>
              <a:rPr lang="en-US" sz="1200">
                <a:latin typeface="Verdana"/>
                <a:ea typeface="Verdana"/>
                <a:cs typeface="Verdana"/>
                <a:sym typeface="Verdana"/>
              </a:rPr>
              <a:t>/ sounds.</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go through the list and sound out each word. Then they will write words in the correct columns for each vowel sound.</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b="1" lang="en-US" sz="1200">
                <a:latin typeface="Verdana"/>
                <a:ea typeface="Verdana"/>
                <a:cs typeface="Verdana"/>
                <a:sym typeface="Verdana"/>
              </a:rPr>
              <a:t>Answers: </a:t>
            </a:r>
            <a:endParaRPr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b="0" lang="en-US" sz="1200">
                <a:latin typeface="Verdana"/>
                <a:ea typeface="Verdana"/>
                <a:cs typeface="Verdana"/>
                <a:sym typeface="Verdana"/>
              </a:rPr>
              <a:t>/A/: </a:t>
            </a:r>
            <a:r>
              <a:rPr lang="en-US"/>
              <a:t>taste, pain, paint, rake, lake, sane</a:t>
            </a:r>
            <a:endParaRPr b="0"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b="0" lang="en-US" sz="1200">
                <a:latin typeface="Verdana"/>
                <a:ea typeface="Verdana"/>
                <a:cs typeface="Verdana"/>
                <a:sym typeface="Verdana"/>
              </a:rPr>
              <a:t>/</a:t>
            </a:r>
            <a:r>
              <a:rPr lang="en-US"/>
              <a:t>e</a:t>
            </a:r>
            <a:r>
              <a:rPr b="0" lang="en-US" sz="1200">
                <a:latin typeface="Verdana"/>
                <a:ea typeface="Verdana"/>
                <a:cs typeface="Verdana"/>
                <a:sym typeface="Verdana"/>
              </a:rPr>
              <a:t>/: </a:t>
            </a:r>
            <a:r>
              <a:rPr lang="en-US"/>
              <a:t>test, pen, ten, pent, leg, men</a:t>
            </a:r>
            <a:endParaRPr b="0" sz="1200">
              <a:latin typeface="Verdana"/>
              <a:ea typeface="Verdana"/>
              <a:cs typeface="Verdana"/>
              <a:sym typeface="Verdana"/>
            </a:endParaRPr>
          </a:p>
          <a:p>
            <a:pPr indent="0" lvl="0" marL="0" rtl="0" algn="l">
              <a:lnSpc>
                <a:spcPct val="115000"/>
              </a:lnSpc>
              <a:spcBef>
                <a:spcPts val="0"/>
              </a:spcBef>
              <a:spcAft>
                <a:spcPts val="0"/>
              </a:spcAft>
              <a:buClr>
                <a:schemeClr val="dk1"/>
              </a:buClr>
              <a:buSzPts val="1200"/>
              <a:buFont typeface="Verdana"/>
              <a:buNone/>
            </a:pPr>
            <a:r>
              <a:rPr b="0" lang="en-US" sz="1200">
                <a:latin typeface="Verdana"/>
                <a:ea typeface="Verdana"/>
                <a:cs typeface="Verdana"/>
                <a:sym typeface="Verdana"/>
              </a:rPr>
              <a:t>/</a:t>
            </a:r>
            <a:r>
              <a:rPr lang="en-US"/>
              <a:t>E</a:t>
            </a:r>
            <a:r>
              <a:rPr b="0" lang="en-US" sz="1200">
                <a:latin typeface="Verdana"/>
                <a:ea typeface="Verdana"/>
                <a:cs typeface="Verdana"/>
                <a:sym typeface="Verdana"/>
              </a:rPr>
              <a:t>/: </a:t>
            </a:r>
            <a:r>
              <a:rPr lang="en-US"/>
              <a:t>s</a:t>
            </a:r>
            <a:r>
              <a:rPr b="0" lang="en-US" sz="1200">
                <a:latin typeface="Verdana"/>
                <a:ea typeface="Verdana"/>
                <a:cs typeface="Verdana"/>
                <a:sym typeface="Verdana"/>
              </a:rPr>
              <a:t>een, </a:t>
            </a:r>
            <a:r>
              <a:rPr lang="en-US"/>
              <a:t>teen, league, reek, leek, mean</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b="1" sz="1200">
              <a:latin typeface="Verdana"/>
              <a:ea typeface="Verdana"/>
              <a:cs typeface="Verdana"/>
              <a:sym typeface="Verdana"/>
            </a:endParaRPr>
          </a:p>
        </p:txBody>
      </p:sp>
      <p:sp>
        <p:nvSpPr>
          <p:cNvPr id="541" name="Google Shape;541;p33: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542" name="Google Shape;542;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1" name="Google Shape;551;p34: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5"/>
              </a:buClr>
              <a:buSzPts val="1400"/>
              <a:buFont typeface="Verdana"/>
              <a:buNone/>
            </a:pPr>
            <a:r>
              <a:rPr b="1" i="0" lang="en-US" sz="1200">
                <a:solidFill>
                  <a:srgbClr val="4472C4"/>
                </a:solidFill>
                <a:latin typeface="Verdana"/>
                <a:ea typeface="Verdana"/>
                <a:cs typeface="Verdana"/>
                <a:sym typeface="Verdana"/>
              </a:rPr>
              <a:t>Homework 5. – Bible Reading Review</a:t>
            </a:r>
            <a:endParaRPr i="0" sz="1200">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44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4400"/>
              <a:buFont typeface="Verdana"/>
              <a:buNone/>
            </a:pPr>
            <a:r>
              <a:rPr lang="en-US" sz="1200">
                <a:latin typeface="Verdana"/>
                <a:ea typeface="Verdana"/>
                <a:cs typeface="Verdana"/>
                <a:sym typeface="Verdana"/>
              </a:rPr>
              <a:t>Students will write a short summary of the Bible reading using the </a:t>
            </a:r>
            <a:r>
              <a:rPr lang="en-US"/>
              <a:t>past simple and past </a:t>
            </a:r>
            <a:r>
              <a:rPr lang="en-US"/>
              <a:t>continuous</a:t>
            </a:r>
            <a:r>
              <a:rPr lang="en-US"/>
              <a:t> tense. </a:t>
            </a:r>
            <a:endParaRPr/>
          </a:p>
          <a:p>
            <a:pPr indent="0" lvl="0" marL="0" rtl="0" algn="l">
              <a:lnSpc>
                <a:spcPct val="100000"/>
              </a:lnSpc>
              <a:spcBef>
                <a:spcPts val="0"/>
              </a:spcBef>
              <a:spcAft>
                <a:spcPts val="0"/>
              </a:spcAft>
              <a:buClr>
                <a:schemeClr val="dk1"/>
              </a:buClr>
              <a:buSzPts val="44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4400"/>
              <a:buFont typeface="Arial"/>
              <a:buNone/>
            </a:pPr>
            <a:r>
              <a:rPr lang="en-US" sz="1200">
                <a:latin typeface="Verdana"/>
                <a:ea typeface="Verdana"/>
                <a:cs typeface="Verdana"/>
                <a:sym typeface="Verdana"/>
              </a:rPr>
              <a:t>Answers will vary. Possible answers may include: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4400"/>
              <a:buFont typeface="Arial"/>
              <a:buNone/>
            </a:pPr>
            <a:r>
              <a:t/>
            </a:r>
            <a:endParaRPr/>
          </a:p>
          <a:p>
            <a:pPr indent="-317500" lvl="0" marL="457200" rtl="0" algn="l">
              <a:lnSpc>
                <a:spcPct val="100000"/>
              </a:lnSpc>
              <a:spcBef>
                <a:spcPts val="0"/>
              </a:spcBef>
              <a:spcAft>
                <a:spcPts val="0"/>
              </a:spcAft>
              <a:buSzPts val="1400"/>
              <a:buChar char="-"/>
            </a:pPr>
            <a:r>
              <a:rPr lang="en-US"/>
              <a:t>“Jesus was baptised at the river. When he was being baptised, the Holy Spirit came </a:t>
            </a:r>
            <a:r>
              <a:rPr lang="en-US"/>
              <a:t>down</a:t>
            </a:r>
            <a:r>
              <a:rPr lang="en-US"/>
              <a:t> on him in the from of a dove.” </a:t>
            </a:r>
            <a:endParaRPr/>
          </a:p>
          <a:p>
            <a:pPr indent="-317500" lvl="0" marL="457200" rtl="0" algn="l">
              <a:lnSpc>
                <a:spcPct val="100000"/>
              </a:lnSpc>
              <a:spcBef>
                <a:spcPts val="0"/>
              </a:spcBef>
              <a:spcAft>
                <a:spcPts val="0"/>
              </a:spcAft>
              <a:buSzPts val="1400"/>
              <a:buChar char="-"/>
            </a:pPr>
            <a:r>
              <a:rPr lang="en-US"/>
              <a:t>“When Jesus was praying, the Holy Spirit spoke to him.”</a:t>
            </a:r>
            <a:endParaRPr/>
          </a:p>
          <a:p>
            <a:pPr indent="-317500" lvl="0" marL="457200" rtl="0" algn="l">
              <a:lnSpc>
                <a:spcPct val="100000"/>
              </a:lnSpc>
              <a:spcBef>
                <a:spcPts val="0"/>
              </a:spcBef>
              <a:spcAft>
                <a:spcPts val="0"/>
              </a:spcAft>
              <a:buSzPts val="1400"/>
              <a:buChar char="-"/>
            </a:pPr>
            <a:r>
              <a:rPr lang="en-US"/>
              <a:t>“When Jesus was baptised, he was praying to God.”</a:t>
            </a:r>
            <a:endParaRPr/>
          </a:p>
          <a:p>
            <a:pPr indent="0" lvl="0" marL="0" rtl="0" algn="l">
              <a:lnSpc>
                <a:spcPct val="100000"/>
              </a:lnSpc>
              <a:spcBef>
                <a:spcPts val="0"/>
              </a:spcBef>
              <a:spcAft>
                <a:spcPts val="0"/>
              </a:spcAft>
              <a:buClr>
                <a:schemeClr val="dk1"/>
              </a:buClr>
              <a:buSzPts val="4400"/>
              <a:buFont typeface="Arial"/>
              <a:buNone/>
            </a:pPr>
            <a:r>
              <a:t/>
            </a:r>
            <a:endParaRPr/>
          </a:p>
          <a:p>
            <a:pPr indent="0" lvl="0" marL="0" rtl="0" algn="l">
              <a:lnSpc>
                <a:spcPct val="100000"/>
              </a:lnSpc>
              <a:spcBef>
                <a:spcPts val="0"/>
              </a:spcBef>
              <a:spcAft>
                <a:spcPts val="0"/>
              </a:spcAft>
              <a:buClr>
                <a:schemeClr val="dk1"/>
              </a:buClr>
              <a:buSzPts val="4400"/>
              <a:buFont typeface="Arial"/>
              <a:buNone/>
            </a:pPr>
            <a:r>
              <a:t/>
            </a:r>
            <a:endParaRPr/>
          </a:p>
        </p:txBody>
      </p:sp>
      <p:sp>
        <p:nvSpPr>
          <p:cNvPr id="552" name="Google Shape;552;p3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1400"/>
              <a:buFont typeface="Verdana"/>
              <a:buNone/>
            </a:pPr>
            <a:fld id="{00000000-1234-1234-1234-123412341234}" type="slidenum">
              <a:rPr lang="en-US">
                <a:latin typeface="Verdana"/>
                <a:ea typeface="Verdana"/>
                <a:cs typeface="Verdana"/>
                <a:sym typeface="Verdana"/>
              </a:rPr>
              <a:t>‹#›</a:t>
            </a:fld>
            <a:endParaRPr>
              <a:latin typeface="Verdana"/>
              <a:ea typeface="Verdana"/>
              <a:cs typeface="Verdana"/>
              <a:sym typeface="Verdana"/>
            </a:endParaRPr>
          </a:p>
        </p:txBody>
      </p:sp>
      <p:sp>
        <p:nvSpPr>
          <p:cNvPr id="553" name="Google Shape;553;p3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Verdana"/>
              <a:buNone/>
            </a:pPr>
            <a:r>
              <a:rPr lang="en-US"/>
              <a:t>©2020-2024 Light of the World Learning</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35: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6. – Memorize a verse and read the next lesson’s verses in your native language.</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Learners get to choose one verse from the lesson’s reading to memorize. Please notice that the memory work is not long. Everyone, regardless of skill level, should be able to do it. Students will also read the next lesson’s Bible passage in their native language. </a:t>
            </a:r>
            <a:r>
              <a:rPr lang="en-US" sz="1200">
                <a:solidFill>
                  <a:schemeClr val="dk1"/>
                </a:solidFill>
                <a:latin typeface="Verdana"/>
                <a:ea typeface="Verdana"/>
                <a:cs typeface="Verdana"/>
                <a:sym typeface="Verdana"/>
              </a:rPr>
              <a:t>Students will always read the Bible lesson in their first language before reading it in English the following lesson. Help them get a Bible in their own language if they don’t have one. They may also use </a:t>
            </a:r>
            <a:r>
              <a:rPr lang="en-US" sz="1200">
                <a:latin typeface="Verdana"/>
                <a:ea typeface="Verdana"/>
                <a:cs typeface="Verdana"/>
                <a:sym typeface="Verdana"/>
              </a:rPr>
              <a:t>https://live.bible.is/ </a:t>
            </a:r>
            <a:r>
              <a:rPr lang="en-US" sz="1200">
                <a:solidFill>
                  <a:schemeClr val="dk1"/>
                </a:solidFill>
                <a:latin typeface="Verdana"/>
                <a:ea typeface="Verdana"/>
                <a:cs typeface="Verdana"/>
                <a:sym typeface="Verdana"/>
              </a:rPr>
              <a:t>or other Bible translation resources. </a:t>
            </a:r>
            <a:r>
              <a:rPr lang="en-US" sz="1200">
                <a:latin typeface="Verdana"/>
                <a:ea typeface="Verdana"/>
                <a:cs typeface="Verdana"/>
                <a:sym typeface="Verdana"/>
              </a:rPr>
              <a:t>The hyperlinks of the Bible verses connect to https://live.bible.is/ so </a:t>
            </a:r>
            <a:r>
              <a:rPr lang="en-US"/>
              <a:t>learners</a:t>
            </a:r>
            <a:r>
              <a:rPr lang="en-US" sz="1200">
                <a:latin typeface="Verdana"/>
                <a:ea typeface="Verdana"/>
                <a:cs typeface="Verdana"/>
                <a:sym typeface="Verdana"/>
              </a:rPr>
              <a:t> can read, hear and watch videos of the scripture in their own languages.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1. Model. </a:t>
            </a:r>
            <a:r>
              <a:rPr lang="en-US" sz="1200">
                <a:latin typeface="Verdana"/>
                <a:ea typeface="Verdana"/>
                <a:cs typeface="Verdana"/>
                <a:sym typeface="Verdana"/>
              </a:rPr>
              <a:t>Recite a verse from memory. </a:t>
            </a:r>
            <a:endParaRPr/>
          </a:p>
          <a:p>
            <a:pPr indent="0" lvl="0" marL="0" rtl="0" algn="l">
              <a:lnSpc>
                <a:spcPct val="100000"/>
              </a:lnSpc>
              <a:spcBef>
                <a:spcPts val="0"/>
              </a:spcBef>
              <a:spcAft>
                <a:spcPts val="0"/>
              </a:spcAft>
              <a:buClr>
                <a:schemeClr val="dk1"/>
              </a:buClr>
              <a:buSzPts val="1200"/>
              <a:buFont typeface="Calibri"/>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2. Repeat. </a:t>
            </a:r>
            <a:r>
              <a:rPr lang="en-US" sz="1200">
                <a:latin typeface="Verdana"/>
                <a:ea typeface="Verdana"/>
                <a:cs typeface="Verdana"/>
                <a:sym typeface="Verdana"/>
              </a:rPr>
              <a:t>Encourage </a:t>
            </a:r>
            <a:r>
              <a:rPr lang="en-US"/>
              <a:t>learners</a:t>
            </a:r>
            <a:r>
              <a:rPr lang="en-US" sz="1200">
                <a:latin typeface="Verdana"/>
                <a:ea typeface="Verdana"/>
                <a:cs typeface="Verdana"/>
                <a:sym typeface="Verdana"/>
              </a:rPr>
              <a:t> to find someone with whom to practice conversing and reading the completed homework assignment.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3. Solo. </a:t>
            </a:r>
            <a:r>
              <a:rPr lang="en-US" sz="1200">
                <a:latin typeface="Verdana"/>
                <a:ea typeface="Verdana"/>
                <a:cs typeface="Verdana"/>
                <a:sym typeface="Verdana"/>
              </a:rPr>
              <a:t>Students will recite the verse from memory at the next class.</a:t>
            </a:r>
            <a:br>
              <a:rPr lang="en-US" sz="1200">
                <a:latin typeface="Verdana"/>
                <a:ea typeface="Verdana"/>
                <a:cs typeface="Verdana"/>
                <a:sym typeface="Verdana"/>
              </a:rPr>
            </a:br>
            <a:endParaRPr sz="1200">
              <a:latin typeface="Verdana"/>
              <a:ea typeface="Verdana"/>
              <a:cs typeface="Verdana"/>
              <a:sym typeface="Verdana"/>
            </a:endParaRPr>
          </a:p>
        </p:txBody>
      </p:sp>
      <p:sp>
        <p:nvSpPr>
          <p:cNvPr id="562" name="Google Shape;562;p35: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©2021-2022 </a:t>
            </a:r>
            <a:r>
              <a:rPr lang="en-US">
                <a:solidFill>
                  <a:srgbClr val="000000"/>
                </a:solidFill>
              </a:rPr>
              <a:t>Light of the World Learning</a:t>
            </a:r>
            <a:endParaRPr/>
          </a:p>
        </p:txBody>
      </p:sp>
      <p:sp>
        <p:nvSpPr>
          <p:cNvPr id="563" name="Google Shape;563;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31f0ae2a4cb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3" name="Google Shape;573;g31f0ae2a4cb_0_6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7A. – Everyday Reading and Writing</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a:latin typeface="Verdana"/>
                <a:ea typeface="Verdana"/>
                <a:cs typeface="Verdana"/>
                <a:sym typeface="Verdana"/>
              </a:rPr>
              <a:t>Students </a:t>
            </a:r>
            <a:r>
              <a:rPr lang="en-US" sz="1200">
                <a:latin typeface="Verdana"/>
                <a:ea typeface="Verdana"/>
                <a:cs typeface="Verdana"/>
                <a:sym typeface="Verdana"/>
              </a:rPr>
              <a:t>will read the </a:t>
            </a:r>
            <a:r>
              <a:rPr lang="en-US"/>
              <a:t>recipe description about the recipe for this cheesecake.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Calibri"/>
              <a:buNone/>
            </a:pPr>
            <a:r>
              <a:t/>
            </a:r>
            <a:endParaRPr sz="1200">
              <a:latin typeface="Verdana"/>
              <a:ea typeface="Verdana"/>
              <a:cs typeface="Verdana"/>
              <a:sym typeface="Verdana"/>
            </a:endParaRPr>
          </a:p>
        </p:txBody>
      </p:sp>
      <p:sp>
        <p:nvSpPr>
          <p:cNvPr id="574" name="Google Shape;574;g31f0ae2a4cb_0_67: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©2020-2024 </a:t>
            </a:r>
            <a:r>
              <a:rPr lang="en-US">
                <a:solidFill>
                  <a:srgbClr val="000000"/>
                </a:solidFill>
              </a:rPr>
              <a:t>Light of the World Learning</a:t>
            </a:r>
            <a:endParaRPr/>
          </a:p>
        </p:txBody>
      </p:sp>
      <p:sp>
        <p:nvSpPr>
          <p:cNvPr id="575" name="Google Shape;575;g31f0ae2a4cb_0_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0" name="Google Shape;590;p36: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7</a:t>
            </a:r>
            <a:r>
              <a:rPr b="1" lang="en-US">
                <a:solidFill>
                  <a:srgbClr val="4472C4"/>
                </a:solidFill>
              </a:rPr>
              <a:t>B</a:t>
            </a:r>
            <a:r>
              <a:rPr b="1" lang="en-US" sz="1200">
                <a:solidFill>
                  <a:srgbClr val="4472C4"/>
                </a:solidFill>
                <a:latin typeface="Verdana"/>
                <a:ea typeface="Verdana"/>
                <a:cs typeface="Verdana"/>
                <a:sym typeface="Verdana"/>
              </a:rPr>
              <a:t>. – Everyday Reading and Writing</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a:latin typeface="Verdana"/>
                <a:ea typeface="Verdana"/>
                <a:cs typeface="Verdana"/>
                <a:sym typeface="Verdana"/>
              </a:rPr>
              <a:t>Students </a:t>
            </a:r>
            <a:r>
              <a:rPr lang="en-US" sz="1200">
                <a:latin typeface="Verdana"/>
                <a:ea typeface="Verdana"/>
                <a:cs typeface="Verdana"/>
                <a:sym typeface="Verdana"/>
              </a:rPr>
              <a:t>will read the </a:t>
            </a:r>
            <a:r>
              <a:rPr lang="en-US"/>
              <a:t>recipe about making a cheesecake.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Calibri"/>
              <a:buNone/>
            </a:pPr>
            <a:r>
              <a:t/>
            </a:r>
            <a:endParaRPr sz="1200">
              <a:latin typeface="Verdana"/>
              <a:ea typeface="Verdana"/>
              <a:cs typeface="Verdana"/>
              <a:sym typeface="Verdana"/>
            </a:endParaRPr>
          </a:p>
        </p:txBody>
      </p:sp>
      <p:sp>
        <p:nvSpPr>
          <p:cNvPr id="591" name="Google Shape;591;p36: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©2020-2024 </a:t>
            </a:r>
            <a:r>
              <a:rPr lang="en-US">
                <a:solidFill>
                  <a:srgbClr val="000000"/>
                </a:solidFill>
              </a:rPr>
              <a:t>Light of the World Learning</a:t>
            </a:r>
            <a:endParaRPr/>
          </a:p>
        </p:txBody>
      </p:sp>
      <p:sp>
        <p:nvSpPr>
          <p:cNvPr id="592" name="Google Shape;592;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 name="Google Shape;119;p4: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1B. Read about the theme picture and discuss with a partner</a:t>
            </a:r>
            <a:endParaRPr sz="1200">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Please read the description of the theme picture to the </a:t>
            </a:r>
            <a:r>
              <a:rPr lang="en-US"/>
              <a:t>learners</a:t>
            </a:r>
            <a:r>
              <a:rPr lang="en-US" sz="1200">
                <a:latin typeface="Verdana"/>
                <a:ea typeface="Verdana"/>
                <a:cs typeface="Verdana"/>
                <a:sym typeface="Verdana"/>
              </a:rPr>
              <a:t>. If </a:t>
            </a:r>
            <a:r>
              <a:rPr lang="en-US"/>
              <a:t>learners</a:t>
            </a:r>
            <a:r>
              <a:rPr lang="en-US" sz="1200">
                <a:latin typeface="Verdana"/>
                <a:ea typeface="Verdana"/>
                <a:cs typeface="Verdana"/>
                <a:sym typeface="Verdana"/>
              </a:rPr>
              <a:t> ask about words, give simple definitions.</a:t>
            </a:r>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Then ask </a:t>
            </a:r>
            <a:r>
              <a:rPr lang="en-US"/>
              <a:t>learners</a:t>
            </a:r>
            <a:r>
              <a:rPr lang="en-US" sz="1200">
                <a:latin typeface="Verdana"/>
                <a:ea typeface="Verdana"/>
                <a:cs typeface="Verdana"/>
                <a:sym typeface="Verdana"/>
              </a:rPr>
              <a:t> to work in pairs and discuss the questions.</a:t>
            </a:r>
            <a:endParaRPr/>
          </a:p>
        </p:txBody>
      </p:sp>
      <p:sp>
        <p:nvSpPr>
          <p:cNvPr id="120" name="Google Shape;120;p4: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©2021-2022 </a:t>
            </a:r>
            <a:r>
              <a:rPr lang="en-US">
                <a:solidFill>
                  <a:srgbClr val="000000"/>
                </a:solidFill>
              </a:rPr>
              <a:t>Light of the World Learning</a:t>
            </a:r>
            <a:endParaRPr/>
          </a:p>
        </p:txBody>
      </p:sp>
      <p:sp>
        <p:nvSpPr>
          <p:cNvPr id="121" name="Google Shape;121;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p37: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7</a:t>
            </a:r>
            <a:r>
              <a:rPr b="1" lang="en-US">
                <a:solidFill>
                  <a:srgbClr val="4472C4"/>
                </a:solidFill>
              </a:rPr>
              <a:t>C</a:t>
            </a:r>
            <a:r>
              <a:rPr b="1" lang="en-US" sz="1200">
                <a:solidFill>
                  <a:srgbClr val="4472C4"/>
                </a:solidFill>
                <a:latin typeface="Verdana"/>
                <a:ea typeface="Verdana"/>
                <a:cs typeface="Verdana"/>
                <a:sym typeface="Verdana"/>
              </a:rPr>
              <a:t>. – Everyday Reading and Writing</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read the </a:t>
            </a:r>
            <a:r>
              <a:rPr lang="en-US"/>
              <a:t>instructions </a:t>
            </a:r>
            <a:r>
              <a:rPr lang="en-US" sz="1200">
                <a:latin typeface="Verdana"/>
                <a:ea typeface="Verdana"/>
                <a:cs typeface="Verdana"/>
                <a:sym typeface="Verdana"/>
              </a:rPr>
              <a:t>and answer the questions on the next slide.</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Calibri"/>
              <a:buNone/>
            </a:pPr>
            <a:r>
              <a:t/>
            </a:r>
            <a:endParaRPr sz="1200">
              <a:latin typeface="Verdana"/>
              <a:ea typeface="Verdana"/>
              <a:cs typeface="Verdana"/>
              <a:sym typeface="Verdana"/>
            </a:endParaRPr>
          </a:p>
        </p:txBody>
      </p:sp>
      <p:sp>
        <p:nvSpPr>
          <p:cNvPr id="605" name="Google Shape;605;p37: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©2020-2024 </a:t>
            </a:r>
            <a:r>
              <a:rPr lang="en-US">
                <a:solidFill>
                  <a:srgbClr val="000000"/>
                </a:solidFill>
              </a:rPr>
              <a:t>Light of the World Learning</a:t>
            </a:r>
            <a:endParaRPr/>
          </a:p>
        </p:txBody>
      </p:sp>
      <p:sp>
        <p:nvSpPr>
          <p:cNvPr id="606" name="Google Shape;606;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p38: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7</a:t>
            </a:r>
            <a:r>
              <a:rPr b="1" lang="en-US">
                <a:solidFill>
                  <a:srgbClr val="4472C4"/>
                </a:solidFill>
              </a:rPr>
              <a:t>D</a:t>
            </a:r>
            <a:r>
              <a:rPr b="1" lang="en-US" sz="1200">
                <a:solidFill>
                  <a:srgbClr val="4472C4"/>
                </a:solidFill>
                <a:latin typeface="Verdana"/>
                <a:ea typeface="Verdana"/>
                <a:cs typeface="Verdana"/>
                <a:sym typeface="Verdana"/>
              </a:rPr>
              <a:t>.– Everyday Reading and Writing</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b="1" sz="1200">
              <a:solidFill>
                <a:srgbClr val="4472C4"/>
              </a:solidFill>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Students will answer the questions about the </a:t>
            </a:r>
            <a:r>
              <a:rPr lang="en-US"/>
              <a:t>recipe.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Answers may vary, but </a:t>
            </a:r>
            <a:r>
              <a:rPr b="1" lang="en-US"/>
              <a:t>should include</a:t>
            </a:r>
            <a:r>
              <a:rPr b="1" lang="en-US" sz="1200">
                <a:latin typeface="Verdana"/>
                <a:ea typeface="Verdana"/>
                <a:cs typeface="Verdana"/>
                <a:sym typeface="Verdana"/>
              </a:rPr>
              <a:t>:</a:t>
            </a:r>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A. This recipe is eggless</a:t>
            </a:r>
            <a:r>
              <a:rPr lang="en-US"/>
              <a:t> and gluten-free, so it does not contain eggs or flour.</a:t>
            </a:r>
            <a:endParaRPr/>
          </a:p>
          <a:p>
            <a:pPr indent="0" lvl="0" marL="0" rtl="0" algn="l">
              <a:lnSpc>
                <a:spcPct val="100000"/>
              </a:lnSpc>
              <a:spcBef>
                <a:spcPts val="0"/>
              </a:spcBef>
              <a:spcAft>
                <a:spcPts val="0"/>
              </a:spcAft>
              <a:buClr>
                <a:schemeClr val="dk1"/>
              </a:buClr>
              <a:buSzPts val="1200"/>
              <a:buFont typeface="Verdana"/>
              <a:buNone/>
            </a:pPr>
            <a:r>
              <a:rPr lang="en-US"/>
              <a:t>B. The crust is made by baking butter and gluten-free graham </a:t>
            </a:r>
            <a:r>
              <a:rPr lang="en-US"/>
              <a:t>cracker</a:t>
            </a:r>
            <a:r>
              <a:rPr lang="en-US"/>
              <a:t> crumbs in a pan.  </a:t>
            </a:r>
            <a:endParaRPr/>
          </a:p>
          <a:p>
            <a:pPr indent="0" lvl="0" marL="0" rtl="0" algn="l">
              <a:lnSpc>
                <a:spcPct val="100000"/>
              </a:lnSpc>
              <a:spcBef>
                <a:spcPts val="0"/>
              </a:spcBef>
              <a:spcAft>
                <a:spcPts val="0"/>
              </a:spcAft>
              <a:buClr>
                <a:schemeClr val="dk1"/>
              </a:buClr>
              <a:buSzPts val="1200"/>
              <a:buFont typeface="Verdana"/>
              <a:buNone/>
            </a:pPr>
            <a:r>
              <a:rPr lang="en-US"/>
              <a:t>C. The cake is made up mostly of cream cheese (2 cups or 400g) and sugar (1 cup or 200g white sugar, 1 cup or 200g sweetened condensed milk).</a:t>
            </a:r>
            <a:endParaRPr/>
          </a:p>
          <a:p>
            <a:pPr indent="0" lvl="0" marL="0" rtl="0" algn="l">
              <a:lnSpc>
                <a:spcPct val="100000"/>
              </a:lnSpc>
              <a:spcBef>
                <a:spcPts val="0"/>
              </a:spcBef>
              <a:spcAft>
                <a:spcPts val="0"/>
              </a:spcAft>
              <a:buClr>
                <a:schemeClr val="dk1"/>
              </a:buClr>
              <a:buSzPts val="1200"/>
              <a:buFont typeface="Verdana"/>
              <a:buNone/>
            </a:pPr>
            <a:r>
              <a:rPr lang="en-US"/>
              <a:t>D. This recipe uses baking the cake in an </a:t>
            </a:r>
            <a:r>
              <a:rPr lang="en-US"/>
              <a:t>oven</a:t>
            </a:r>
            <a:r>
              <a:rPr lang="en-US"/>
              <a:t> to cook. </a:t>
            </a:r>
            <a:endParaRPr/>
          </a:p>
          <a:p>
            <a:pPr indent="0" lvl="0" marL="0" rtl="0" algn="l">
              <a:lnSpc>
                <a:spcPct val="100000"/>
              </a:lnSpc>
              <a:spcBef>
                <a:spcPts val="0"/>
              </a:spcBef>
              <a:spcAft>
                <a:spcPts val="0"/>
              </a:spcAft>
              <a:buClr>
                <a:schemeClr val="dk1"/>
              </a:buClr>
              <a:buSzPts val="1200"/>
              <a:buFont typeface="Verdana"/>
              <a:buNone/>
            </a:pPr>
            <a:r>
              <a:rPr lang="en-US"/>
              <a:t>E. A 9 inch or 22 cm round pan. </a:t>
            </a:r>
            <a:endParaRPr/>
          </a:p>
          <a:p>
            <a:pPr indent="0" lvl="0" marL="0" rtl="0" algn="l">
              <a:lnSpc>
                <a:spcPct val="100000"/>
              </a:lnSpc>
              <a:spcBef>
                <a:spcPts val="0"/>
              </a:spcBef>
              <a:spcAft>
                <a:spcPts val="0"/>
              </a:spcAft>
              <a:buClr>
                <a:schemeClr val="dk1"/>
              </a:buClr>
              <a:buSzPts val="1200"/>
              <a:buFont typeface="Verdana"/>
              <a:buNone/>
            </a:pPr>
            <a:r>
              <a:rPr lang="en-US"/>
              <a:t>F. The cheesecake is ready when it is golden brown on top, after about 25-30 minutes at 325 F or 165 C.</a:t>
            </a:r>
            <a:endParaRPr/>
          </a:p>
          <a:p>
            <a:pPr indent="0" lvl="0" marL="0" rtl="0" algn="l">
              <a:lnSpc>
                <a:spcPct val="100000"/>
              </a:lnSpc>
              <a:spcBef>
                <a:spcPts val="0"/>
              </a:spcBef>
              <a:spcAft>
                <a:spcPts val="0"/>
              </a:spcAft>
              <a:buClr>
                <a:schemeClr val="dk1"/>
              </a:buClr>
              <a:buSzPts val="1200"/>
              <a:buFont typeface="Verdana"/>
              <a:buNone/>
            </a:pPr>
            <a:r>
              <a:rPr lang="en-US"/>
              <a:t>G. The cake is finished off by adding the strawberries and powdered </a:t>
            </a:r>
            <a:r>
              <a:rPr lang="en-US"/>
              <a:t>sugar</a:t>
            </a:r>
            <a:r>
              <a:rPr lang="en-US"/>
              <a:t> on top, then serving chilled.  </a:t>
            </a:r>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Calibri"/>
              <a:buNone/>
            </a:pPr>
            <a:r>
              <a:t/>
            </a:r>
            <a:endParaRPr sz="1200">
              <a:latin typeface="Verdana"/>
              <a:ea typeface="Verdana"/>
              <a:cs typeface="Verdana"/>
              <a:sym typeface="Verdana"/>
            </a:endParaRPr>
          </a:p>
        </p:txBody>
      </p:sp>
      <p:sp>
        <p:nvSpPr>
          <p:cNvPr id="617" name="Google Shape;617;p3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©2020-2024 </a:t>
            </a:r>
            <a:r>
              <a:rPr lang="en-US">
                <a:solidFill>
                  <a:srgbClr val="000000"/>
                </a:solidFill>
              </a:rPr>
              <a:t>Light of the World Learning</a:t>
            </a:r>
            <a:endParaRPr/>
          </a:p>
        </p:txBody>
      </p:sp>
      <p:sp>
        <p:nvSpPr>
          <p:cNvPr id="618" name="Google Shape;618;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6" name="Shape 626"/>
        <p:cNvGrpSpPr/>
        <p:nvPr/>
      </p:nvGrpSpPr>
      <p:grpSpPr>
        <a:xfrm>
          <a:off x="0" y="0"/>
          <a:ext cx="0" cy="0"/>
          <a:chOff x="0" y="0"/>
          <a:chExt cx="0" cy="0"/>
        </a:xfrm>
      </p:grpSpPr>
      <p:sp>
        <p:nvSpPr>
          <p:cNvPr id="627" name="Google Shape;62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8" name="Google Shape;628;p39: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8 – Writing</a:t>
            </a:r>
            <a:endParaRPr sz="1200"/>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SzPts val="1400"/>
              <a:buNone/>
            </a:pPr>
            <a:r>
              <a:rPr b="1" lang="en-US" sz="1200">
                <a:latin typeface="Verdana"/>
                <a:ea typeface="Verdana"/>
                <a:cs typeface="Verdana"/>
                <a:sym typeface="Verdana"/>
              </a:rPr>
              <a:t>Model. </a:t>
            </a:r>
            <a:r>
              <a:rPr lang="en-US" sz="1200">
                <a:latin typeface="Verdana"/>
                <a:ea typeface="Verdana"/>
                <a:cs typeface="Verdana"/>
                <a:sym typeface="Verdana"/>
              </a:rPr>
              <a:t>Write an example </a:t>
            </a:r>
            <a:r>
              <a:rPr lang="en-US"/>
              <a:t>recipe </a:t>
            </a:r>
            <a:r>
              <a:rPr lang="en-US" sz="1200">
                <a:latin typeface="Verdana"/>
                <a:ea typeface="Verdana"/>
                <a:cs typeface="Verdana"/>
                <a:sym typeface="Verdana"/>
              </a:rPr>
              <a:t>such as: </a:t>
            </a:r>
            <a:r>
              <a:rPr lang="en-US"/>
              <a:t>A recipe for </a:t>
            </a:r>
            <a:r>
              <a:rPr lang="en-US"/>
              <a:t>homemade</a:t>
            </a:r>
            <a:r>
              <a:rPr lang="en-US"/>
              <a:t> </a:t>
            </a:r>
            <a:r>
              <a:rPr lang="en-US"/>
              <a:t>macaroni</a:t>
            </a:r>
            <a:r>
              <a:rPr lang="en-US"/>
              <a:t> and cheese. This recipe is one my mother taught me how to cook. This recipe calls for the ingredients listed: 2 cup3 or 400g cheddar cheese, 1 cup or 200g whole milk, 3 cups or 600g of cooked </a:t>
            </a:r>
            <a:r>
              <a:rPr lang="en-US"/>
              <a:t>macaroni</a:t>
            </a:r>
            <a:r>
              <a:rPr lang="en-US"/>
              <a:t> pasta, etc.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200"/>
              <a:buFont typeface="Calibri"/>
              <a:buNone/>
            </a:pPr>
            <a:r>
              <a:rPr b="1" lang="en-US" sz="1200">
                <a:latin typeface="Verdana"/>
                <a:ea typeface="Verdana"/>
                <a:cs typeface="Verdana"/>
                <a:sym typeface="Verdana"/>
              </a:rPr>
              <a:t>Answers will vary.</a:t>
            </a:r>
            <a:endParaRPr b="1"/>
          </a:p>
        </p:txBody>
      </p:sp>
      <p:sp>
        <p:nvSpPr>
          <p:cNvPr id="629" name="Google Shape;629;p39: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lang="en-US" sz="1200">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630" name="Google Shape;630;p3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p40: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Homework 9. – I can statements</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b="1"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The student must be able to achieve all of these skills before the next lesson. If not, the lesson can be repeated or additional practice materials can be used.</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Review all of the skills at the beginning of the next lesson. Be sure to give lots of praise and encouragement!</a:t>
            </a:r>
            <a:endParaRPr/>
          </a:p>
        </p:txBody>
      </p:sp>
      <p:sp>
        <p:nvSpPr>
          <p:cNvPr id="639" name="Google Shape;639;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p41: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5"/>
              </a:buClr>
              <a:buSzPts val="1400"/>
              <a:buFont typeface="Verdana"/>
              <a:buNone/>
            </a:pPr>
            <a:r>
              <a:rPr b="1" lang="en-US" sz="1200">
                <a:solidFill>
                  <a:schemeClr val="accent1"/>
                </a:solidFill>
              </a:rPr>
              <a:t>Pray</a:t>
            </a:r>
            <a:r>
              <a:rPr lang="en-US" sz="1200">
                <a:latin typeface="Verdana"/>
                <a:ea typeface="Verdana"/>
                <a:cs typeface="Verdana"/>
                <a:sym typeface="Verdana"/>
              </a:rPr>
              <a:t>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lang="en-US" sz="1200">
                <a:latin typeface="Verdana"/>
                <a:ea typeface="Verdana"/>
                <a:cs typeface="Verdana"/>
                <a:sym typeface="Verdana"/>
              </a:rPr>
              <a:t>You may want to ask for any special prayer requests, then pray for your </a:t>
            </a:r>
            <a:r>
              <a:rPr lang="en-US"/>
              <a:t>learners</a:t>
            </a:r>
            <a:r>
              <a:rPr lang="en-US" sz="1200">
                <a:latin typeface="Verdana"/>
                <a:ea typeface="Verdana"/>
                <a:cs typeface="Verdana"/>
                <a:sym typeface="Verdana"/>
              </a:rPr>
              <a:t> and bless them. Prayers may also be written on th</a:t>
            </a:r>
            <a:r>
              <a:rPr lang="en-US"/>
              <a:t>is slide.</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400"/>
              <a:buFont typeface="Verdana"/>
              <a:buNone/>
            </a:pPr>
            <a:r>
              <a:rPr lang="en-US">
                <a:latin typeface="Verdana"/>
                <a:ea typeface="Verdana"/>
                <a:cs typeface="Verdana"/>
                <a:sym typeface="Verdana"/>
              </a:rPr>
              <a:t> </a:t>
            </a:r>
            <a:endParaRPr>
              <a:latin typeface="Verdana"/>
              <a:ea typeface="Verdana"/>
              <a:cs typeface="Verdana"/>
              <a:sym typeface="Verdana"/>
            </a:endParaRPr>
          </a:p>
        </p:txBody>
      </p:sp>
      <p:sp>
        <p:nvSpPr>
          <p:cNvPr id="648" name="Google Shape;648;p41: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©2020-2024 </a:t>
            </a:r>
            <a:r>
              <a:rPr lang="en-US">
                <a:solidFill>
                  <a:srgbClr val="000000"/>
                </a:solidFill>
              </a:rPr>
              <a:t>Light of the World Learning</a:t>
            </a:r>
            <a:endParaRPr b="0" i="0" sz="1200" u="none" cap="none" strike="noStrike">
              <a:solidFill>
                <a:srgbClr val="000000"/>
              </a:solidFill>
              <a:latin typeface="Verdana"/>
              <a:ea typeface="Verdana"/>
              <a:cs typeface="Verdana"/>
              <a:sym typeface="Verdana"/>
            </a:endParaRPr>
          </a:p>
        </p:txBody>
      </p:sp>
      <p:sp>
        <p:nvSpPr>
          <p:cNvPr id="649" name="Google Shape;649;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p42: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658" name="Google Shape;658;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lang="en-US" sz="1400">
                <a:solidFill>
                  <a:srgbClr val="000000"/>
                </a:solidFill>
                <a:latin typeface="Verdana"/>
                <a:ea typeface="Verdana"/>
                <a:cs typeface="Verdana"/>
                <a:sym typeface="Verdana"/>
              </a:rPr>
              <a:t>‹#›</a:t>
            </a:fld>
            <a:endParaRPr sz="1400">
              <a:solidFill>
                <a:srgbClr val="000000"/>
              </a:solidFill>
              <a:latin typeface="Verdana"/>
              <a:ea typeface="Verdana"/>
              <a:cs typeface="Verdana"/>
              <a:sym typeface="Verdana"/>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7" name="Google Shape;667;p4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Verdana"/>
              <a:buNone/>
            </a:pPr>
            <a:r>
              <a:t/>
            </a:r>
            <a:endParaRPr>
              <a:latin typeface="Verdana"/>
              <a:ea typeface="Verdana"/>
              <a:cs typeface="Verdana"/>
              <a:sym typeface="Verdana"/>
            </a:endParaRPr>
          </a:p>
        </p:txBody>
      </p:sp>
      <p:sp>
        <p:nvSpPr>
          <p:cNvPr id="668" name="Google Shape;668;p43: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©2020-2024 </a:t>
            </a:r>
            <a:r>
              <a:rPr lang="en-US">
                <a:solidFill>
                  <a:srgbClr val="000000"/>
                </a:solidFill>
              </a:rPr>
              <a:t>Light of the World Learning</a:t>
            </a:r>
            <a:endParaRPr b="0" i="0" sz="1200" u="none" cap="none" strike="noStrike">
              <a:solidFill>
                <a:srgbClr val="000000"/>
              </a:solidFill>
              <a:latin typeface="Verdana"/>
              <a:ea typeface="Verdana"/>
              <a:cs typeface="Verdana"/>
              <a:sym typeface="Verdana"/>
            </a:endParaRPr>
          </a:p>
        </p:txBody>
      </p:sp>
      <p:sp>
        <p:nvSpPr>
          <p:cNvPr id="669" name="Google Shape;669;p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lang="en-US" sz="1400" u="none" cap="none" strike="noStrike">
                <a:solidFill>
                  <a:srgbClr val="000000"/>
                </a:solidFill>
                <a:latin typeface="Verdana"/>
                <a:ea typeface="Verdana"/>
                <a:cs typeface="Verdana"/>
                <a:sym typeface="Verdana"/>
              </a:rPr>
              <a:t>‹#›</a:t>
            </a:fld>
            <a:endParaRPr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2A. Vocabulary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1. </a:t>
            </a:r>
            <a:r>
              <a:rPr b="1" lang="en-US"/>
              <a:t>Read our vocabulary words out loud again.</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2. </a:t>
            </a:r>
            <a:r>
              <a:rPr b="1" lang="en-US"/>
              <a:t>Go through each number and ask students to write down which ones they think it is.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3. Check </a:t>
            </a:r>
            <a:r>
              <a:rPr b="1" lang="en-US"/>
              <a:t>learners</a:t>
            </a:r>
            <a:r>
              <a:rPr b="1" lang="en-US" sz="1200">
                <a:latin typeface="Verdana"/>
                <a:ea typeface="Verdana"/>
                <a:cs typeface="Verdana"/>
                <a:sym typeface="Verdana"/>
              </a:rPr>
              <a:t>’ comprehension further by asking direct questions</a:t>
            </a:r>
            <a:r>
              <a:rPr lang="en-US" sz="1200">
                <a:latin typeface="Verdana"/>
                <a:ea typeface="Verdana"/>
                <a:cs typeface="Verdana"/>
                <a:sym typeface="Verdana"/>
              </a:rPr>
              <a:t>. For example, “</a:t>
            </a:r>
            <a:r>
              <a:rPr lang="en-US"/>
              <a:t>What happen when we freeze water?”, “What types of food contain flour?”, “Do you like to eat any foods raw?”</a:t>
            </a:r>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rPr lang="en-US"/>
              <a:t>Answers:</a:t>
            </a:r>
            <a:endParaRPr/>
          </a:p>
          <a:p>
            <a:pPr indent="-317500" lvl="0" marL="457200" rtl="0" algn="l">
              <a:lnSpc>
                <a:spcPct val="100000"/>
              </a:lnSpc>
              <a:spcBef>
                <a:spcPts val="0"/>
              </a:spcBef>
              <a:spcAft>
                <a:spcPts val="0"/>
              </a:spcAft>
              <a:buSzPts val="1400"/>
              <a:buAutoNum type="arabicPeriod"/>
            </a:pPr>
            <a:r>
              <a:rPr lang="en-US"/>
              <a:t>C.</a:t>
            </a:r>
            <a:endParaRPr/>
          </a:p>
          <a:p>
            <a:pPr indent="-317500" lvl="0" marL="457200" rtl="0" algn="l">
              <a:lnSpc>
                <a:spcPct val="100000"/>
              </a:lnSpc>
              <a:spcBef>
                <a:spcPts val="0"/>
              </a:spcBef>
              <a:spcAft>
                <a:spcPts val="0"/>
              </a:spcAft>
              <a:buSzPts val="1400"/>
              <a:buAutoNum type="arabicPeriod"/>
            </a:pPr>
            <a:r>
              <a:rPr lang="en-US"/>
              <a:t>B.</a:t>
            </a:r>
            <a:endParaRPr/>
          </a:p>
          <a:p>
            <a:pPr indent="-317500" lvl="0" marL="457200" rtl="0" algn="l">
              <a:lnSpc>
                <a:spcPct val="100000"/>
              </a:lnSpc>
              <a:spcBef>
                <a:spcPts val="0"/>
              </a:spcBef>
              <a:spcAft>
                <a:spcPts val="0"/>
              </a:spcAft>
              <a:buSzPts val="1400"/>
              <a:buAutoNum type="arabicPeriod"/>
            </a:pPr>
            <a:r>
              <a:rPr lang="en-US"/>
              <a:t>D.</a:t>
            </a:r>
            <a:endParaRPr/>
          </a:p>
          <a:p>
            <a:pPr indent="-317500" lvl="0" marL="457200" rtl="0" algn="l">
              <a:lnSpc>
                <a:spcPct val="100000"/>
              </a:lnSpc>
              <a:spcBef>
                <a:spcPts val="0"/>
              </a:spcBef>
              <a:spcAft>
                <a:spcPts val="0"/>
              </a:spcAft>
              <a:buSzPts val="1400"/>
              <a:buAutoNum type="arabicPeriod"/>
            </a:pPr>
            <a:r>
              <a:rPr lang="en-US"/>
              <a:t>B.</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SzPts val="1400"/>
              <a:buNone/>
            </a:pPr>
            <a:r>
              <a:t/>
            </a:r>
            <a:endParaRPr sz="1200">
              <a:latin typeface="Verdana"/>
              <a:ea typeface="Verdana"/>
              <a:cs typeface="Verdana"/>
              <a:sym typeface="Verdana"/>
            </a:endParaRPr>
          </a:p>
          <a:p>
            <a:pPr indent="0" lvl="0" marL="0" rtl="0" algn="l">
              <a:lnSpc>
                <a:spcPct val="100000"/>
              </a:lnSpc>
              <a:spcBef>
                <a:spcPts val="0"/>
              </a:spcBef>
              <a:spcAft>
                <a:spcPts val="0"/>
              </a:spcAft>
              <a:buSzPts val="1400"/>
              <a:buNone/>
            </a:pPr>
            <a:r>
              <a:t/>
            </a:r>
            <a:endParaRPr sz="1200">
              <a:latin typeface="Verdana"/>
              <a:ea typeface="Verdana"/>
              <a:cs typeface="Verdana"/>
              <a:sym typeface="Verdana"/>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1065450331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31065450331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2B. Vocabulary</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1. Say the beginning of the sentence a few times</a:t>
            </a:r>
            <a:r>
              <a:rPr lang="en-US" sz="1200">
                <a:latin typeface="Verdana"/>
                <a:ea typeface="Verdana"/>
                <a:cs typeface="Verdana"/>
                <a:sym typeface="Verdana"/>
              </a:rPr>
              <a:t>, as you indicate the picture. For example, say,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2. Ask </a:t>
            </a:r>
            <a:r>
              <a:rPr b="1" lang="en-US"/>
              <a:t>learners</a:t>
            </a:r>
            <a:r>
              <a:rPr b="1" lang="en-US" sz="1200">
                <a:latin typeface="Verdana"/>
                <a:ea typeface="Verdana"/>
                <a:cs typeface="Verdana"/>
                <a:sym typeface="Verdana"/>
              </a:rPr>
              <a:t> to match the beginning and end of each sentence and say the complete sentence</a:t>
            </a:r>
            <a:r>
              <a:rPr lang="en-US"/>
              <a:t>.</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lang="en-US" sz="1200">
                <a:latin typeface="Verdana"/>
                <a:ea typeface="Verdana"/>
                <a:cs typeface="Verdana"/>
                <a:sym typeface="Verdana"/>
              </a:rPr>
              <a:t>3. Check </a:t>
            </a:r>
            <a:r>
              <a:rPr b="1" lang="en-US"/>
              <a:t>learners</a:t>
            </a:r>
            <a:r>
              <a:rPr b="1" lang="en-US" sz="1200">
                <a:latin typeface="Verdana"/>
                <a:ea typeface="Verdana"/>
                <a:cs typeface="Verdana"/>
                <a:sym typeface="Verdana"/>
              </a:rPr>
              <a:t>’ comprehension further by asking direct questions</a:t>
            </a:r>
            <a:r>
              <a:rPr lang="en-US" sz="1200">
                <a:latin typeface="Verdana"/>
                <a:ea typeface="Verdana"/>
                <a:cs typeface="Verdana"/>
                <a:sym typeface="Verdana"/>
              </a:rPr>
              <a:t>. For example</a:t>
            </a:r>
            <a:r>
              <a:rPr lang="en-US"/>
              <a:t>: “What food do </a:t>
            </a:r>
            <a:r>
              <a:rPr lang="en-US"/>
              <a:t>vegetarians</a:t>
            </a:r>
            <a:r>
              <a:rPr lang="en-US"/>
              <a:t> eat?”, “What are some common crops?”, “Are you frightened of anything?”, “Who is someone you depend on?”</a:t>
            </a:r>
            <a:endParaRPr/>
          </a:p>
          <a:p>
            <a:pPr indent="0" lvl="0" marL="0" rtl="0" algn="l">
              <a:lnSpc>
                <a:spcPct val="100000"/>
              </a:lnSpc>
              <a:spcBef>
                <a:spcPts val="0"/>
              </a:spcBef>
              <a:spcAft>
                <a:spcPts val="0"/>
              </a:spcAft>
              <a:buClr>
                <a:schemeClr val="dk1"/>
              </a:buClr>
              <a:buSzPts val="1200"/>
              <a:buFont typeface="Verdana"/>
              <a:buNone/>
            </a:pPr>
            <a:r>
              <a:t/>
            </a:r>
            <a:endParaRPr b="1" i="0"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i="0" lang="en-US" sz="1200">
                <a:latin typeface="Verdana"/>
                <a:ea typeface="Verdana"/>
                <a:cs typeface="Verdana"/>
                <a:sym typeface="Verdana"/>
              </a:rPr>
              <a:t>Answers</a:t>
            </a:r>
            <a:endParaRPr/>
          </a:p>
          <a:p>
            <a:pPr indent="0" lvl="0" marL="0" rtl="0" algn="l">
              <a:lnSpc>
                <a:spcPct val="100000"/>
              </a:lnSpc>
              <a:spcBef>
                <a:spcPts val="0"/>
              </a:spcBef>
              <a:spcAft>
                <a:spcPts val="0"/>
              </a:spcAft>
              <a:buClr>
                <a:schemeClr val="dk1"/>
              </a:buClr>
              <a:buSzPts val="1200"/>
              <a:buFont typeface="Verdana"/>
              <a:buNone/>
            </a:pPr>
            <a:r>
              <a:t/>
            </a:r>
            <a:endParaRPr i="0"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i="0" lang="en-US" sz="1200">
                <a:latin typeface="Verdana"/>
                <a:ea typeface="Verdana"/>
                <a:cs typeface="Verdana"/>
                <a:sym typeface="Verdana"/>
              </a:rPr>
              <a:t>1. </a:t>
            </a:r>
            <a:r>
              <a:rPr lang="en-US"/>
              <a:t>D</a:t>
            </a:r>
            <a:endParaRPr/>
          </a:p>
          <a:p>
            <a:pPr indent="0" lvl="0" marL="0" rtl="0" algn="l">
              <a:lnSpc>
                <a:spcPct val="100000"/>
              </a:lnSpc>
              <a:spcBef>
                <a:spcPts val="0"/>
              </a:spcBef>
              <a:spcAft>
                <a:spcPts val="0"/>
              </a:spcAft>
              <a:buClr>
                <a:schemeClr val="dk1"/>
              </a:buClr>
              <a:buSzPts val="1200"/>
              <a:buFont typeface="Verdana"/>
              <a:buNone/>
            </a:pPr>
            <a:r>
              <a:rPr i="0" lang="en-US" sz="1200">
                <a:latin typeface="Verdana"/>
                <a:ea typeface="Verdana"/>
                <a:cs typeface="Verdana"/>
                <a:sym typeface="Verdana"/>
              </a:rPr>
              <a:t>2. C</a:t>
            </a:r>
            <a:endParaRPr/>
          </a:p>
          <a:p>
            <a:pPr indent="0" lvl="0" marL="0" rtl="0" algn="l">
              <a:lnSpc>
                <a:spcPct val="100000"/>
              </a:lnSpc>
              <a:spcBef>
                <a:spcPts val="0"/>
              </a:spcBef>
              <a:spcAft>
                <a:spcPts val="0"/>
              </a:spcAft>
              <a:buClr>
                <a:schemeClr val="dk1"/>
              </a:buClr>
              <a:buSzPts val="1200"/>
              <a:buFont typeface="Verdana"/>
              <a:buNone/>
            </a:pPr>
            <a:r>
              <a:rPr i="0" lang="en-US" sz="1200">
                <a:latin typeface="Verdana"/>
                <a:ea typeface="Verdana"/>
                <a:cs typeface="Verdana"/>
                <a:sym typeface="Verdana"/>
              </a:rPr>
              <a:t>3. B</a:t>
            </a:r>
            <a:endParaRPr/>
          </a:p>
          <a:p>
            <a:pPr indent="0" lvl="0" marL="0" rtl="0" algn="l">
              <a:lnSpc>
                <a:spcPct val="100000"/>
              </a:lnSpc>
              <a:spcBef>
                <a:spcPts val="0"/>
              </a:spcBef>
              <a:spcAft>
                <a:spcPts val="0"/>
              </a:spcAft>
              <a:buClr>
                <a:schemeClr val="dk1"/>
              </a:buClr>
              <a:buSzPts val="1200"/>
              <a:buFont typeface="Verdana"/>
              <a:buNone/>
            </a:pPr>
            <a:r>
              <a:rPr i="0" lang="en-US" sz="1200">
                <a:latin typeface="Verdana"/>
                <a:ea typeface="Verdana"/>
                <a:cs typeface="Verdana"/>
                <a:sym typeface="Verdana"/>
              </a:rPr>
              <a:t>4. A</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31065450331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31065450331_0_1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2C. Vocabulary</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marR="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1. </a:t>
            </a:r>
            <a:r>
              <a:rPr b="1" lang="en-US" sz="1200">
                <a:latin typeface="Verdana"/>
                <a:ea typeface="Verdana"/>
                <a:cs typeface="Verdana"/>
                <a:sym typeface="Verdana"/>
              </a:rPr>
              <a:t>Say the sentences </a:t>
            </a:r>
            <a:r>
              <a:rPr lang="en-US" sz="1200">
                <a:latin typeface="Verdana"/>
                <a:ea typeface="Verdana"/>
                <a:cs typeface="Verdana"/>
                <a:sym typeface="Verdana"/>
              </a:rPr>
              <a:t>so </a:t>
            </a:r>
            <a:r>
              <a:rPr lang="en-US"/>
              <a:t>learners</a:t>
            </a:r>
            <a:r>
              <a:rPr lang="en-US" sz="1200">
                <a:latin typeface="Verdana"/>
                <a:ea typeface="Verdana"/>
                <a:cs typeface="Verdana"/>
                <a:sym typeface="Verdana"/>
              </a:rPr>
              <a:t> can hear the pronunciation. If </a:t>
            </a:r>
            <a:r>
              <a:rPr lang="en-US"/>
              <a:t>learners</a:t>
            </a:r>
            <a:r>
              <a:rPr lang="en-US" sz="1200">
                <a:latin typeface="Verdana"/>
                <a:ea typeface="Verdana"/>
                <a:cs typeface="Verdana"/>
                <a:sym typeface="Verdana"/>
              </a:rPr>
              <a:t> ask about words, give simple definitions (see answers below for definitions).</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2. </a:t>
            </a:r>
            <a:r>
              <a:rPr b="1" lang="en-US" sz="1200">
                <a:latin typeface="Verdana"/>
                <a:ea typeface="Verdana"/>
                <a:cs typeface="Verdana"/>
                <a:sym typeface="Verdana"/>
              </a:rPr>
              <a:t>Ask </a:t>
            </a:r>
            <a:r>
              <a:rPr b="1" lang="en-US"/>
              <a:t>learners</a:t>
            </a:r>
            <a:r>
              <a:rPr b="1" lang="en-US" sz="1200">
                <a:latin typeface="Verdana"/>
                <a:ea typeface="Verdana"/>
                <a:cs typeface="Verdana"/>
                <a:sym typeface="Verdana"/>
              </a:rPr>
              <a:t> to match </a:t>
            </a:r>
            <a:r>
              <a:rPr lang="en-US" sz="1200">
                <a:latin typeface="Verdana"/>
                <a:ea typeface="Verdana"/>
                <a:cs typeface="Verdana"/>
                <a:sym typeface="Verdana"/>
              </a:rPr>
              <a:t>the pictures and sentences and then say the complete sentence.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lang="en-US" sz="1200">
                <a:latin typeface="Verdana"/>
                <a:ea typeface="Verdana"/>
                <a:cs typeface="Verdana"/>
                <a:sym typeface="Verdana"/>
              </a:rPr>
              <a:t>3. </a:t>
            </a:r>
            <a:r>
              <a:rPr b="1" lang="en-US" sz="1200">
                <a:latin typeface="Verdana"/>
                <a:ea typeface="Verdana"/>
                <a:cs typeface="Verdana"/>
                <a:sym typeface="Verdana"/>
              </a:rPr>
              <a:t>Check </a:t>
            </a:r>
            <a:r>
              <a:rPr b="1" lang="en-US"/>
              <a:t>learners</a:t>
            </a:r>
            <a:r>
              <a:rPr b="1" lang="en-US" sz="1200">
                <a:latin typeface="Verdana"/>
                <a:ea typeface="Verdana"/>
                <a:cs typeface="Verdana"/>
                <a:sym typeface="Verdana"/>
              </a:rPr>
              <a:t>’ comprehension </a:t>
            </a:r>
            <a:r>
              <a:rPr lang="en-US" sz="1200">
                <a:latin typeface="Verdana"/>
                <a:ea typeface="Verdana"/>
                <a:cs typeface="Verdana"/>
                <a:sym typeface="Verdana"/>
              </a:rPr>
              <a:t>further by asking direct questions. For example, </a:t>
            </a:r>
            <a:r>
              <a:rPr lang="en-US"/>
              <a:t>“What refreshments do you enjoy having?”, “What sort of ingredients could be used in making in bread?”, “Where is takeout food usually eaten?”</a:t>
            </a:r>
            <a:endParaRPr/>
          </a:p>
          <a:p>
            <a:pPr indent="0" lvl="0" marL="0" rtl="0" algn="l">
              <a:lnSpc>
                <a:spcPct val="100000"/>
              </a:lnSpc>
              <a:spcBef>
                <a:spcPts val="0"/>
              </a:spcBef>
              <a:spcAft>
                <a:spcPts val="0"/>
              </a:spcAft>
              <a:buClr>
                <a:schemeClr val="dk1"/>
              </a:buClr>
              <a:buSzPts val="1200"/>
              <a:buFont typeface="Verdana"/>
              <a:buNone/>
            </a:pPr>
            <a:r>
              <a:t/>
            </a:r>
            <a:endParaRPr b="1" i="0"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rPr b="1" i="0" lang="en-US" sz="1200">
                <a:latin typeface="Verdana"/>
                <a:ea typeface="Verdana"/>
                <a:cs typeface="Verdana"/>
                <a:sym typeface="Verdana"/>
              </a:rPr>
              <a:t>Answers</a:t>
            </a:r>
            <a:endParaRPr i="0" sz="1200">
              <a:latin typeface="Verdana"/>
              <a:ea typeface="Verdana"/>
              <a:cs typeface="Verdana"/>
              <a:sym typeface="Verdana"/>
            </a:endParaRPr>
          </a:p>
          <a:p>
            <a:pPr indent="-317500" lvl="0" marL="457200" rtl="0" algn="l">
              <a:lnSpc>
                <a:spcPct val="100000"/>
              </a:lnSpc>
              <a:spcBef>
                <a:spcPts val="0"/>
              </a:spcBef>
              <a:spcAft>
                <a:spcPts val="0"/>
              </a:spcAft>
              <a:buSzPts val="1400"/>
              <a:buAutoNum type="arabicPeriod"/>
            </a:pPr>
            <a:r>
              <a:rPr lang="en-US"/>
              <a:t>B. Refreshments is a noun that refers to light snacks or </a:t>
            </a:r>
            <a:r>
              <a:rPr lang="en-US"/>
              <a:t>drinks</a:t>
            </a:r>
            <a:r>
              <a:rPr lang="en-US"/>
              <a:t> served at a public event. For example, “The birthday party had many different refreshments.”</a:t>
            </a:r>
            <a:endParaRPr/>
          </a:p>
          <a:p>
            <a:pPr indent="-317500" lvl="0" marL="457200" rtl="0" algn="l">
              <a:lnSpc>
                <a:spcPct val="100000"/>
              </a:lnSpc>
              <a:spcBef>
                <a:spcPts val="0"/>
              </a:spcBef>
              <a:spcAft>
                <a:spcPts val="0"/>
              </a:spcAft>
              <a:buSzPts val="1400"/>
              <a:buAutoNum type="arabicPeriod"/>
            </a:pPr>
            <a:r>
              <a:rPr lang="en-US"/>
              <a:t>A. Ingredients is a noun that refers to any foods that are used in cooking to make dishes. For example, “I was missing an ingredient to make pizza.”</a:t>
            </a:r>
            <a:endParaRPr/>
          </a:p>
          <a:p>
            <a:pPr indent="-317500" lvl="0" marL="457200" rtl="0" algn="l">
              <a:lnSpc>
                <a:spcPct val="100000"/>
              </a:lnSpc>
              <a:spcBef>
                <a:spcPts val="0"/>
              </a:spcBef>
              <a:spcAft>
                <a:spcPts val="0"/>
              </a:spcAft>
              <a:buSzPts val="1400"/>
              <a:buAutoNum type="arabicPeriod"/>
            </a:pPr>
            <a:r>
              <a:rPr lang="en-US"/>
              <a:t>D. Alcoholic is a adjective that is used to describe any drinks which contain alcohol in them. For example, “Wine is an alcoholic drink.”</a:t>
            </a:r>
            <a:endParaRPr/>
          </a:p>
          <a:p>
            <a:pPr indent="-317500" lvl="0" marL="457200" rtl="0" algn="l">
              <a:lnSpc>
                <a:spcPct val="100000"/>
              </a:lnSpc>
              <a:spcBef>
                <a:spcPts val="0"/>
              </a:spcBef>
              <a:spcAft>
                <a:spcPts val="0"/>
              </a:spcAft>
              <a:buSzPts val="1400"/>
              <a:buAutoNum type="arabicPeriod"/>
            </a:pPr>
            <a:r>
              <a:rPr lang="en-US"/>
              <a:t>C. </a:t>
            </a:r>
            <a:r>
              <a:rPr lang="en-US"/>
              <a:t>Takeout</a:t>
            </a:r>
            <a:r>
              <a:rPr lang="en-US"/>
              <a:t> is a noun or adjective which refers to or describes food that is specifically taken from a </a:t>
            </a:r>
            <a:r>
              <a:rPr lang="en-US"/>
              <a:t>restaurant</a:t>
            </a:r>
            <a:r>
              <a:rPr lang="en-US"/>
              <a:t> to be eaten elsewhere. For example, “I had takeout from my favorite Indian </a:t>
            </a:r>
            <a:r>
              <a:rPr lang="en-US"/>
              <a:t>restaurant</a:t>
            </a:r>
            <a:r>
              <a:rPr lang="en-US"/>
              <a:t> for dinner.”</a:t>
            </a:r>
            <a:endParaRPr/>
          </a:p>
        </p:txBody>
      </p:sp>
      <p:sp>
        <p:nvSpPr>
          <p:cNvPr id="165" name="Google Shape;165;g31065450331_0_1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latin typeface="Verdana"/>
                <a:ea typeface="Verdana"/>
                <a:cs typeface="Verdana"/>
                <a:sym typeface="Verdana"/>
              </a:rPr>
              <a:t>‹#›</a:t>
            </a:fld>
            <a:endParaRPr>
              <a:latin typeface="Verdana"/>
              <a:ea typeface="Verdana"/>
              <a:cs typeface="Verdana"/>
              <a:sym typeface="Verdan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 name="Google Shape;183;p8:notes"/>
          <p:cNvSpPr txBox="1"/>
          <p:nvPr>
            <p:ph idx="1" type="body"/>
          </p:nvPr>
        </p:nvSpPr>
        <p:spPr>
          <a:xfrm>
            <a:off x="685800" y="4400549"/>
            <a:ext cx="5486400" cy="360045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sz="1200">
                <a:solidFill>
                  <a:srgbClr val="4472C4"/>
                </a:solidFill>
                <a:latin typeface="Verdana"/>
                <a:ea typeface="Verdana"/>
                <a:cs typeface="Verdana"/>
                <a:sym typeface="Verdana"/>
              </a:rPr>
              <a:t>2D. Grammar</a:t>
            </a:r>
            <a:r>
              <a:rPr lang="en-US" sz="1200">
                <a:solidFill>
                  <a:srgbClr val="4472C4"/>
                </a:solidFill>
                <a:latin typeface="Verdana"/>
                <a:ea typeface="Verdana"/>
                <a:cs typeface="Verdana"/>
                <a:sym typeface="Verdana"/>
              </a:rPr>
              <a:t> – </a:t>
            </a:r>
            <a:r>
              <a:rPr b="1" lang="en-US" sz="1200">
                <a:solidFill>
                  <a:srgbClr val="4472C4"/>
                </a:solidFill>
                <a:latin typeface="Verdana"/>
                <a:ea typeface="Verdana"/>
                <a:cs typeface="Verdana"/>
                <a:sym typeface="Verdana"/>
              </a:rPr>
              <a:t>Simple past &amp; past </a:t>
            </a:r>
            <a:r>
              <a:rPr b="1" lang="en-US">
                <a:solidFill>
                  <a:srgbClr val="4472C4"/>
                </a:solidFill>
              </a:rPr>
              <a:t>continuous</a:t>
            </a:r>
            <a:r>
              <a:rPr b="1" lang="en-US" sz="1200">
                <a:solidFill>
                  <a:srgbClr val="4472C4"/>
                </a:solidFill>
                <a:latin typeface="Verdana"/>
                <a:ea typeface="Verdana"/>
                <a:cs typeface="Verdana"/>
                <a:sym typeface="Verdana"/>
              </a:rPr>
              <a:t> verbs</a:t>
            </a:r>
            <a:endParaRPr/>
          </a:p>
          <a:p>
            <a:pPr indent="0" lvl="0" marL="0" rtl="0" algn="l">
              <a:lnSpc>
                <a:spcPct val="100000"/>
              </a:lnSpc>
              <a:spcBef>
                <a:spcPts val="0"/>
              </a:spcBef>
              <a:spcAft>
                <a:spcPts val="0"/>
              </a:spcAft>
              <a:buClr>
                <a:schemeClr val="dk1"/>
              </a:buClr>
              <a:buSzPts val="1200"/>
              <a:buFont typeface="Verdana"/>
              <a:buNone/>
            </a:pPr>
            <a:r>
              <a:t/>
            </a:r>
            <a:endParaRPr b="1">
              <a:solidFill>
                <a:srgbClr val="4472C4"/>
              </a:solidFill>
            </a:endParaRPr>
          </a:p>
          <a:p>
            <a:pPr indent="0" lvl="0" marL="0" rtl="0" algn="l">
              <a:lnSpc>
                <a:spcPct val="115000"/>
              </a:lnSpc>
              <a:spcBef>
                <a:spcPts val="0"/>
              </a:spcBef>
              <a:spcAft>
                <a:spcPts val="0"/>
              </a:spcAft>
              <a:buClr>
                <a:schemeClr val="dk1"/>
              </a:buClr>
              <a:buSzPts val="1100"/>
              <a:buFont typeface="Arial"/>
              <a:buNone/>
            </a:pPr>
            <a:r>
              <a:rPr lang="en-US"/>
              <a:t>R</a:t>
            </a:r>
            <a:r>
              <a:rPr lang="en-US"/>
              <a:t>eview the past and continuous forms. </a:t>
            </a:r>
            <a:r>
              <a:rPr lang="en-US"/>
              <a:t>Model, Repeat, and Solo row number 1. Then ask learners to complete the sentences for rows 2-4.</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b="1" lang="en-US"/>
              <a:t>Answers:</a:t>
            </a:r>
            <a:endParaRPr b="1"/>
          </a:p>
          <a:p>
            <a:pPr indent="0" lvl="0" marL="0" rtl="0" algn="l">
              <a:lnSpc>
                <a:spcPct val="115000"/>
              </a:lnSpc>
              <a:spcBef>
                <a:spcPts val="0"/>
              </a:spcBef>
              <a:spcAft>
                <a:spcPts val="0"/>
              </a:spcAft>
              <a:buNone/>
            </a:pPr>
            <a:r>
              <a:rPr lang="en-US"/>
              <a:t>2. Was your mom cooking dinner?</a:t>
            </a:r>
            <a:endParaRPr/>
          </a:p>
          <a:p>
            <a:pPr indent="0" lvl="0" marL="0" rtl="0" algn="l">
              <a:lnSpc>
                <a:spcPct val="115000"/>
              </a:lnSpc>
              <a:spcBef>
                <a:spcPts val="0"/>
              </a:spcBef>
              <a:spcAft>
                <a:spcPts val="0"/>
              </a:spcAft>
              <a:buNone/>
            </a:pPr>
            <a:r>
              <a:rPr lang="en-US"/>
              <a:t>3. Yes, he was freezing it.</a:t>
            </a:r>
            <a:endParaRPr/>
          </a:p>
          <a:p>
            <a:pPr indent="0" lvl="0" marL="0" rtl="0" algn="l">
              <a:lnSpc>
                <a:spcPct val="115000"/>
              </a:lnSpc>
              <a:spcBef>
                <a:spcPts val="0"/>
              </a:spcBef>
              <a:spcAft>
                <a:spcPts val="0"/>
              </a:spcAft>
              <a:buNone/>
            </a:pPr>
            <a:r>
              <a:rPr lang="en-US"/>
              <a:t>4. Yes, Jesus </a:t>
            </a:r>
            <a:r>
              <a:rPr lang="en-US"/>
              <a:t>walked on</a:t>
            </a:r>
            <a:r>
              <a:rPr lang="en-US"/>
              <a:t> water.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184" name="Google Shape;184;p8:notes"/>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185" name="Google Shape;18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10c3b87c0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g310c3b87c00_0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4472C4"/>
              </a:buClr>
              <a:buSzPts val="1200"/>
              <a:buFont typeface="Verdana"/>
              <a:buNone/>
            </a:pPr>
            <a:r>
              <a:rPr b="1" lang="en-US">
                <a:solidFill>
                  <a:srgbClr val="4472C4"/>
                </a:solidFill>
                <a:latin typeface="Verdana"/>
                <a:ea typeface="Verdana"/>
                <a:cs typeface="Verdana"/>
                <a:sym typeface="Verdana"/>
              </a:rPr>
              <a:t>2</a:t>
            </a:r>
            <a:r>
              <a:rPr b="1" lang="en-US">
                <a:solidFill>
                  <a:srgbClr val="4472C4"/>
                </a:solidFill>
              </a:rPr>
              <a:t>E</a:t>
            </a:r>
            <a:r>
              <a:rPr b="1" lang="en-US">
                <a:solidFill>
                  <a:srgbClr val="4472C4"/>
                </a:solidFill>
                <a:latin typeface="Verdana"/>
                <a:ea typeface="Verdana"/>
                <a:cs typeface="Verdana"/>
                <a:sym typeface="Verdana"/>
              </a:rPr>
              <a:t>. Grammar</a:t>
            </a:r>
            <a:r>
              <a:rPr lang="en-US">
                <a:solidFill>
                  <a:srgbClr val="4472C4"/>
                </a:solidFill>
                <a:latin typeface="Verdana"/>
                <a:ea typeface="Verdana"/>
                <a:cs typeface="Verdana"/>
                <a:sym typeface="Verdana"/>
              </a:rPr>
              <a:t> – </a:t>
            </a:r>
            <a:r>
              <a:rPr b="1" lang="en-US">
                <a:solidFill>
                  <a:srgbClr val="4472C4"/>
                </a:solidFill>
                <a:latin typeface="Verdana"/>
                <a:ea typeface="Verdana"/>
                <a:cs typeface="Verdana"/>
                <a:sym typeface="Verdana"/>
              </a:rPr>
              <a:t>Simple past &amp; past </a:t>
            </a:r>
            <a:r>
              <a:rPr b="1" lang="en-US">
                <a:solidFill>
                  <a:srgbClr val="4472C4"/>
                </a:solidFill>
              </a:rPr>
              <a:t>continuous</a:t>
            </a:r>
            <a:r>
              <a:rPr b="1" lang="en-US">
                <a:solidFill>
                  <a:srgbClr val="4472C4"/>
                </a:solidFill>
                <a:latin typeface="Verdana"/>
                <a:ea typeface="Verdana"/>
                <a:cs typeface="Verdana"/>
                <a:sym typeface="Verdana"/>
              </a:rPr>
              <a:t> verbs</a:t>
            </a:r>
            <a:endParaRPr/>
          </a:p>
          <a:p>
            <a:pPr indent="0" lvl="0" marL="0" rtl="0" algn="l">
              <a:lnSpc>
                <a:spcPct val="100000"/>
              </a:lnSpc>
              <a:spcBef>
                <a:spcPts val="0"/>
              </a:spcBef>
              <a:spcAft>
                <a:spcPts val="0"/>
              </a:spcAft>
              <a:buClr>
                <a:schemeClr val="dk1"/>
              </a:buClr>
              <a:buSzPts val="1200"/>
              <a:buFont typeface="Verdana"/>
              <a:buNone/>
            </a:pPr>
            <a:r>
              <a:t/>
            </a:r>
            <a:endParaRPr b="1">
              <a:solidFill>
                <a:srgbClr val="4472C4"/>
              </a:solidFill>
            </a:endParaRPr>
          </a:p>
          <a:p>
            <a:pPr indent="-317500" lvl="0" marL="457200" rtl="0" algn="l">
              <a:spcBef>
                <a:spcPts val="0"/>
              </a:spcBef>
              <a:spcAft>
                <a:spcPts val="0"/>
              </a:spcAft>
              <a:buClr>
                <a:schemeClr val="dk1"/>
              </a:buClr>
              <a:buSzPts val="1400"/>
              <a:buAutoNum type="arabicPeriod"/>
            </a:pPr>
            <a:r>
              <a:rPr lang="en-US"/>
              <a:t>Read and </a:t>
            </a:r>
            <a:r>
              <a:rPr lang="en-US"/>
              <a:t>explain</a:t>
            </a:r>
            <a:r>
              <a:rPr lang="en-US"/>
              <a:t> the reviewed grammar by reading the descriptions out loud. </a:t>
            </a:r>
            <a:endParaRPr/>
          </a:p>
          <a:p>
            <a:pPr indent="-317500" lvl="0" marL="457200" rtl="0" algn="l">
              <a:spcBef>
                <a:spcPts val="0"/>
              </a:spcBef>
              <a:spcAft>
                <a:spcPts val="0"/>
              </a:spcAft>
              <a:buSzPts val="1400"/>
              <a:buAutoNum type="arabicPeriod"/>
            </a:pPr>
            <a:r>
              <a:rPr lang="en-US"/>
              <a:t>Go through each example, highlighting “when” and “while” as well as the verb to show past simple and continuous. </a:t>
            </a:r>
            <a:endParaRPr/>
          </a:p>
          <a:p>
            <a:pPr indent="-317500" lvl="0" marL="457200" rtl="0" algn="l">
              <a:spcBef>
                <a:spcPts val="0"/>
              </a:spcBef>
              <a:spcAft>
                <a:spcPts val="0"/>
              </a:spcAft>
              <a:buSzPts val="1400"/>
              <a:buAutoNum type="arabicPeriod"/>
            </a:pPr>
            <a:r>
              <a:rPr lang="en-US"/>
              <a:t>Ask students to give other examples. You may prompt them with questions such as, “What happened when you were walking to class?” or “What did you do while you were living in Zambia?”</a:t>
            </a:r>
            <a:endParaRPr/>
          </a:p>
          <a:p>
            <a:pPr indent="0" lvl="0" marL="0" rtl="0" algn="l">
              <a:lnSpc>
                <a:spcPct val="100000"/>
              </a:lnSpc>
              <a:spcBef>
                <a:spcPts val="0"/>
              </a:spcBef>
              <a:spcAft>
                <a:spcPts val="0"/>
              </a:spcAft>
              <a:buClr>
                <a:schemeClr val="dk1"/>
              </a:buClr>
              <a:buSzPts val="1200"/>
              <a:buFont typeface="Verdana"/>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t/>
            </a:r>
            <a:endParaRPr>
              <a:latin typeface="Verdana"/>
              <a:ea typeface="Verdana"/>
              <a:cs typeface="Verdana"/>
              <a:sym typeface="Verdana"/>
            </a:endParaRPr>
          </a:p>
          <a:p>
            <a:pPr indent="0" lvl="0" marL="0" rtl="0" algn="l">
              <a:lnSpc>
                <a:spcPct val="100000"/>
              </a:lnSpc>
              <a:spcBef>
                <a:spcPts val="0"/>
              </a:spcBef>
              <a:spcAft>
                <a:spcPts val="0"/>
              </a:spcAft>
              <a:buClr>
                <a:schemeClr val="dk1"/>
              </a:buClr>
              <a:buSzPts val="1200"/>
              <a:buFont typeface="Verdana"/>
              <a:buNone/>
            </a:pPr>
            <a:r>
              <a:t/>
            </a:r>
            <a:endParaRPr/>
          </a:p>
          <a:p>
            <a:pPr indent="0" lvl="0" marL="0" rtl="0" algn="l">
              <a:lnSpc>
                <a:spcPct val="100000"/>
              </a:lnSpc>
              <a:spcBef>
                <a:spcPts val="0"/>
              </a:spcBef>
              <a:spcAft>
                <a:spcPts val="0"/>
              </a:spcAft>
              <a:buClr>
                <a:schemeClr val="dk1"/>
              </a:buClr>
              <a:buSzPts val="1200"/>
              <a:buFont typeface="Verdana"/>
              <a:buNone/>
            </a:pPr>
            <a:r>
              <a:t/>
            </a:r>
            <a:endParaRPr sz="1200">
              <a:latin typeface="Verdana"/>
              <a:ea typeface="Verdana"/>
              <a:cs typeface="Verdana"/>
              <a:sym typeface="Verdana"/>
            </a:endParaRPr>
          </a:p>
        </p:txBody>
      </p:sp>
      <p:sp>
        <p:nvSpPr>
          <p:cNvPr id="194" name="Google Shape;194;g310c3b87c00_0_0:notes"/>
          <p:cNvSpPr txBox="1"/>
          <p:nvPr>
            <p:ph idx="11" type="ftr"/>
          </p:nvPr>
        </p:nvSpPr>
        <p:spPr>
          <a:xfrm>
            <a:off x="0"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000000"/>
                </a:solidFill>
                <a:latin typeface="Verdana"/>
                <a:ea typeface="Verdana"/>
                <a:cs typeface="Verdana"/>
                <a:sym typeface="Verdana"/>
              </a:rPr>
              <a:t>©2021-2024 </a:t>
            </a:r>
            <a:r>
              <a:rPr lang="en-US">
                <a:solidFill>
                  <a:srgbClr val="000000"/>
                </a:solidFill>
              </a:rPr>
              <a:t>Light of the World Learning</a:t>
            </a:r>
            <a:endParaRPr/>
          </a:p>
        </p:txBody>
      </p:sp>
      <p:sp>
        <p:nvSpPr>
          <p:cNvPr id="195" name="Google Shape;195;g310c3b87c0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US" sz="1400" u="none" cap="none" strike="noStrike">
                <a:solidFill>
                  <a:srgbClr val="000000"/>
                </a:solidFill>
                <a:latin typeface="Verdana"/>
                <a:ea typeface="Verdana"/>
                <a:cs typeface="Verdana"/>
                <a:sym typeface="Verdana"/>
              </a:rPr>
              <a:t>‹#›</a:t>
            </a:fld>
            <a:endParaRPr b="0" i="0" sz="1400" u="none" cap="none" strike="noStrike">
              <a:solidFill>
                <a:srgbClr val="000000"/>
              </a:solidFill>
              <a:latin typeface="Verdana"/>
              <a:ea typeface="Verdana"/>
              <a:cs typeface="Verdana"/>
              <a:sym typeface="Verdana"/>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 name="Google Shape;18;p2"/>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Verdana"/>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4" name="Google Shape;24;p3"/>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1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32" name="Shape 32"/>
        <p:cNvGrpSpPr/>
        <p:nvPr/>
      </p:nvGrpSpPr>
      <p:grpSpPr>
        <a:xfrm>
          <a:off x="0" y="0"/>
          <a:ext cx="0" cy="0"/>
          <a:chOff x="0" y="0"/>
          <a:chExt cx="0" cy="0"/>
        </a:xfrm>
      </p:grpSpPr>
      <p:sp>
        <p:nvSpPr>
          <p:cNvPr id="33" name="Google Shape;33;p5"/>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6" name="Shape 36"/>
        <p:cNvGrpSpPr/>
        <p:nvPr/>
      </p:nvGrpSpPr>
      <p:grpSpPr>
        <a:xfrm>
          <a:off x="0" y="0"/>
          <a:ext cx="0" cy="0"/>
          <a:chOff x="0" y="0"/>
          <a:chExt cx="0" cy="0"/>
        </a:xfrm>
      </p:grpSpPr>
      <p:sp>
        <p:nvSpPr>
          <p:cNvPr id="37" name="Google Shape;37;p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Verdana"/>
              <a:buNone/>
              <a:defRPr sz="6000">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atin typeface="Verdana"/>
                <a:ea typeface="Verdana"/>
                <a:cs typeface="Verdana"/>
                <a:sym typeface="Verdana"/>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9" name="Google Shape;39;p6"/>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extLst>
    <p:ext uri="{DCECCB84-F9BA-43D5-87BE-67443E8EF086}">
      <p15:sldGuideLst>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7"/>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Verdana"/>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1pPr>
            <a:lvl2pPr indent="0" lvl="1"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2pPr>
            <a:lvl3pPr indent="0" lvl="2"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3pPr>
            <a:lvl4pPr indent="0" lvl="3"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4pPr>
            <a:lvl5pPr indent="0" lvl="4"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5pPr>
            <a:lvl6pPr indent="0" lvl="5"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6pPr>
            <a:lvl7pPr indent="0" lvl="6"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7pPr>
            <a:lvl8pPr indent="0" lvl="7"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8pPr>
            <a:lvl9pPr indent="0" lvl="8" marL="0" marR="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3200"/>
              <a:buFont typeface="Verdana"/>
              <a:buNone/>
              <a:defRPr b="1" i="0" sz="3200" u="none" cap="none" strike="noStrike">
                <a:solidFill>
                  <a:schemeClr val="dk1"/>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Verdana"/>
                <a:ea typeface="Verdana"/>
                <a:cs typeface="Verdana"/>
                <a:sym typeface="Verdana"/>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Verdana"/>
                <a:ea typeface="Verdana"/>
                <a:cs typeface="Verdana"/>
                <a:sym typeface="Verdana"/>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Verdana"/>
                <a:ea typeface="Verdana"/>
                <a:cs typeface="Verdana"/>
                <a:sym typeface="Verdana"/>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Verdana"/>
                <a:ea typeface="Verdana"/>
                <a:cs typeface="Verdana"/>
                <a:sym typeface="Verdana"/>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956034"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Verdana"/>
                <a:ea typeface="Verdana"/>
                <a:cs typeface="Verdana"/>
                <a:sym typeface="Verdana"/>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1pPr>
            <a:lvl2pPr indent="0" lvl="1"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2pPr>
            <a:lvl3pPr indent="0" lvl="2"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3pPr>
            <a:lvl4pPr indent="0" lvl="3"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4pPr>
            <a:lvl5pPr indent="0" lvl="4"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5pPr>
            <a:lvl6pPr indent="0" lvl="5"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6pPr>
            <a:lvl7pPr indent="0" lvl="6"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7pPr>
            <a:lvl8pPr indent="0" lvl="7"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8pPr>
            <a:lvl9pPr indent="0" lvl="8" marL="0" marR="0" rtl="0" algn="r">
              <a:lnSpc>
                <a:spcPct val="100000"/>
              </a:lnSpc>
              <a:spcBef>
                <a:spcPts val="0"/>
              </a:spcBef>
              <a:spcAft>
                <a:spcPts val="0"/>
              </a:spcAft>
              <a:buClr>
                <a:srgbClr val="000000"/>
              </a:buClr>
              <a:buSzPts val="1800"/>
              <a:buFont typeface="Arial"/>
              <a:buNone/>
              <a:defRPr b="0" i="0" sz="1800" u="none" cap="none" strike="noStrike">
                <a:solidFill>
                  <a:srgbClr val="888888"/>
                </a:solidFill>
                <a:latin typeface="Verdana"/>
                <a:ea typeface="Verdana"/>
                <a:cs typeface="Verdana"/>
                <a:sym typeface="Verdana"/>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www.freepik.com/free-vector/hungry-woman-concept-illustration_36947098.htm#fromView=search&amp;page=1&amp;position=7&amp;uuid=2ceb078b-4050-4624-ac23-a0a684a4fc24" TargetMode="External"/><Relationship Id="rId4" Type="http://schemas.openxmlformats.org/officeDocument/2006/relationships/image" Target="../media/image10.png"/><Relationship Id="rId5" Type="http://schemas.openxmlformats.org/officeDocument/2006/relationships/image" Target="../media/image16.png"/><Relationship Id="rId6" Type="http://schemas.openxmlformats.org/officeDocument/2006/relationships/hyperlink" Target="https://www.freepik.com/free-vector/kids-learning-cook-concept-illustration_82466228.htm#fromView=author&amp;page=1&amp;position=16&amp;uuid=c587cb89-1225-4904-9503-761df57492e2" TargetMode="External"/><Relationship Id="rId7" Type="http://schemas.openxmlformats.org/officeDocument/2006/relationships/image" Target="../media/image19.jpg"/><Relationship Id="rId8" Type="http://schemas.openxmlformats.org/officeDocument/2006/relationships/hyperlink" Target="https://img.freepik.com/free-vector/diary-concept-illustration_114360-3755.jpg?t=st=1729199651~exp=1729203251~hmac=eb5034987d8064a6ae35d1950a7442b5d62e8703966ca1b8cf8bc1f9d03b63b8&amp;w=1380"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img.freepik.com/free-vector/blue-falling-raindrop-white-background-design_1017-54976.jpg?t=st=1727720328~exp=1727723928~hmac=583575fe9865ba3d946cd9492aaf65b92ede7b0382811944454fa6a3e89bd4ac&amp;w=1480" TargetMode="External"/><Relationship Id="rId4" Type="http://schemas.openxmlformats.org/officeDocument/2006/relationships/hyperlink" Target="https://img.freepik.com/premium-vector/world-friendship-day-vector-art_853932-20149.jpg?w=1060" TargetMode="External"/><Relationship Id="rId11" Type="http://schemas.openxmlformats.org/officeDocument/2006/relationships/hyperlink" Target="https://img.freepik.com/premium-vector/set-with-compass-icons-compass-arrows-vector-set_820464-881.jpg?ga=GA1.1.2089375074.1727465853&amp;semt=ais_hybrid" TargetMode="External"/><Relationship Id="rId10" Type="http://schemas.openxmlformats.org/officeDocument/2006/relationships/hyperlink" Target="https://img.freepik.com/free-vector/waste-management-concept-illustration_114360-8725.jpg?ga=GA1.1.2089375074.1727465853&amp;semt=ais_hybrid" TargetMode="External"/><Relationship Id="rId12" Type="http://schemas.openxmlformats.org/officeDocument/2006/relationships/hyperlink" Target="https://www.freepik.com/premium-vector/download-wren-birds-silhouette-vector-illustration-eps-file-design_346837964.htm#fromView=search&amp;page=1&amp;position=7&amp;uuid=ef3f17fa-67a8-48f3-b5ed-334ee77eb785" TargetMode="External"/><Relationship Id="rId9" Type="http://schemas.openxmlformats.org/officeDocument/2006/relationships/hyperlink" Target="https://img.freepik.com/premium-vector/desert-landscape-design_25030-12247.jpg?ga=GA1.1.2089375074.1727465853&amp;semt=ais_hybrid" TargetMode="External"/><Relationship Id="rId5" Type="http://schemas.openxmlformats.org/officeDocument/2006/relationships/hyperlink" Target="https://img.freepik.com/free-vector/hand-drawn-cartoon-lion-illustration_23-2150440566.jpg?ga=GA1.1.2089375074.1727465853&amp;semt=ais_hybrid" TargetMode="External"/><Relationship Id="rId6" Type="http://schemas.openxmlformats.org/officeDocument/2006/relationships/hyperlink" Target="https://img.freepik.com/free-psd/close-up-office-supply-pen-item_23-2151834466.jpg?ga=GA1.1.2089375074.1727465853&amp;semt=ais_hybrid" TargetMode="External"/><Relationship Id="rId7" Type="http://schemas.openxmlformats.org/officeDocument/2006/relationships/hyperlink" Target="https://www.freepik.com/premium-vector/25-05-24_284176251.htm#fromView=search&amp;page=1&amp;position=29&amp;uuid=a8735027-8e10-4233-a0ee-14c6dcd29f6e" TargetMode="External"/><Relationship Id="rId8" Type="http://schemas.openxmlformats.org/officeDocument/2006/relationships/hyperlink" Target="https://img.freepik.com/free-vector/age-evolution-concept-illustration_23-2148413620.jpg?ga=GA1.1.2089375074.1727465853&amp;semt=ais_hybrid"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s://www.biblegateway.com/passage/?search=Luke%203%3A21-28&amp;version=NIV" TargetMode="External"/><Relationship Id="rId4" Type="http://schemas.openxmlformats.org/officeDocument/2006/relationships/hyperlink" Target="https://www.biblegateway.com/passage/?search=Luke%203%3A21-28&amp;version=NIV" TargetMode="External"/><Relationship Id="rId9" Type="http://schemas.openxmlformats.org/officeDocument/2006/relationships/hyperlink" Target="https://www.freebibleimages.org/illustrations/john-baptist-jesus/" TargetMode="External"/><Relationship Id="rId5" Type="http://schemas.openxmlformats.org/officeDocument/2006/relationships/hyperlink" Target="https://www.biblegateway.com/passage/?search=Luke%203%3A21-28&amp;version=NIV" TargetMode="External"/><Relationship Id="rId6" Type="http://schemas.openxmlformats.org/officeDocument/2006/relationships/hyperlink" Target="https://www.biblegateway.com/passage/?search=Luke%203%3A21-28&amp;version=NIV" TargetMode="External"/><Relationship Id="rId7" Type="http://schemas.openxmlformats.org/officeDocument/2006/relationships/hyperlink" Target="https://www.biblegateway.com/passage/?search=Luke%203%3A21-28&amp;version=NIV" TargetMode="External"/><Relationship Id="rId8"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hyperlink" Target="https://www.freebibleimages.org/illustrations/parable-weed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hyperlink" Target="https://media.freebibleimages.org/stories/FB_Samuel_David_Anointed/source-jpeg/14_FB_Samuel_David_Anointed_1024.jpg?163593646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0.png"/><Relationship Id="rId4" Type="http://schemas.openxmlformats.org/officeDocument/2006/relationships/hyperlink" Target="https://media.freebibleimages.org/stories/FB_Cain_Abel/overview-thumbnails/01_FB_Cain_Abel_Thumbnail.jpg?163594955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hyperlink" Target="https://www.biblegateway.com/passage/?search=luke%203%3A21-38&amp;version=ERV" TargetMode="External"/><Relationship Id="rId5" Type="http://schemas.openxmlformats.org/officeDocument/2006/relationships/hyperlink" Target="https://www.biblegateway.com/passage/?search=psalms%20104%3A10-15&amp;version=ERV" TargetMode="External"/><Relationship Id="rId6" Type="http://schemas.openxmlformats.org/officeDocument/2006/relationships/hyperlink" Target="https://www.biblegateway.com/passage/?search=psalms%20104%3A27-30&amp;version=ERV"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comments" Target="../comments/commen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https://www.biblegateway.com/passage/?search=Psalm%20104%3A10-15&amp;version=ERV" TargetMode="External"/><Relationship Id="rId4" Type="http://schemas.openxmlformats.org/officeDocument/2006/relationships/hyperlink" Target="https://www.biblegateway.com/passage/?search=Psalm%20104%3A27-30&amp;version=ERV" TargetMode="External"/><Relationship Id="rId5" Type="http://schemas.openxmlformats.org/officeDocument/2006/relationships/hyperlink" Target="https://www.biblegateway.com/passage/?search=Psalm%20104%3A27-30&amp;version=ERV" TargetMode="External"/><Relationship Id="rId6" Type="http://schemas.openxmlformats.org/officeDocument/2006/relationships/hyperlink" Target="https://www.biblegateway.com/passage/?search=Psalm%20104%3A27-30&amp;version=ERV" TargetMode="External"/><Relationship Id="rId7" Type="http://schemas.openxmlformats.org/officeDocument/2006/relationships/image" Target="../media/image31.png"/><Relationship Id="rId8" Type="http://schemas.openxmlformats.org/officeDocument/2006/relationships/hyperlink" Target="https://img.freepik.com/free-photo/autumn-creek-woods-with-foliage_649448-818.jpg?ga=GA1.1.2089375074.1727465853&amp;semt=ais_hybrid"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hyperlink" Target="https://img.freepik.com/free-photo/long-shot-cows-walking-dirt-road_23-2148214263.jpg?ga=GA1.1.2089375074.1727465853&amp;semt=ais_hybri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32.png"/><Relationship Id="rId5" Type="http://schemas.openxmlformats.org/officeDocument/2006/relationships/hyperlink" Target="https://media.freebibleimages.org/stories/FB_LUMO_Jairus/overview-thumbnails/20_FB_LUMO_Jairus_Thumbnail.jpg?1613594950" TargetMode="External"/><Relationship Id="rId6" Type="http://schemas.openxmlformats.org/officeDocument/2006/relationships/hyperlink" Target="https://media.freebibleimages.org/stories/FB_LUMO_Jairus/overview-thumbnails/16_FB_LUMO_Jairus_Thumbnail.jpg?161359495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comments" Target="../comments/commen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comments" Target="../comments/comment3.xml"/></Relationships>
</file>

<file path=ppt/slides/_rels/slide28.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hyperlink" Target="https://img.freepik.com/premium-vector/man-sings-song-friend-people-home-enjoying-time-with-guitar-guy-playing-musical-instrument_273625-2108.jpg?ga=GA1.1.1006327140.1733441590&amp;semt=ais_hybrid" TargetMode="External"/><Relationship Id="rId13" Type="http://schemas.openxmlformats.org/officeDocument/2006/relationships/image" Target="../media/image24.png"/><Relationship Id="rId12" Type="http://schemas.openxmlformats.org/officeDocument/2006/relationships/hyperlink" Target="https://img.freepik.com/premium-vector/senior-woman-carry-cart-with-different-products-old-lady-buying-food-supermarket_776652-3806.jpg?ga=GA1.1.1006327140.1733441590&amp;semt=ais_hybrid" TargetMode="External"/><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comments" Target="../comments/comment4.xml"/><Relationship Id="rId4" Type="http://schemas.openxmlformats.org/officeDocument/2006/relationships/image" Target="../media/image22.png"/><Relationship Id="rId9" Type="http://schemas.openxmlformats.org/officeDocument/2006/relationships/image" Target="../media/image34.png"/><Relationship Id="rId15" Type="http://schemas.openxmlformats.org/officeDocument/2006/relationships/hyperlink" Target="https://img.freepik.com/premium-vector/brave-litlle-boy-trying-stop-bully-who-is-fighting-vector-illustration-isolated-white-background_178650-12901.jpg?ga=GA1.1.1006327140.1733441590&amp;semt=ais_hybrid" TargetMode="External"/><Relationship Id="rId14" Type="http://schemas.openxmlformats.org/officeDocument/2006/relationships/image" Target="../media/image38.png"/><Relationship Id="rId17" Type="http://schemas.openxmlformats.org/officeDocument/2006/relationships/hyperlink" Target="https://img.freepik.com/premium-vector/group-friends-cook-meal-together_141192-2360.jpg?ga=GA1.1.1006327140.1733441590&amp;semt=ais_hybrid" TargetMode="External"/><Relationship Id="rId16" Type="http://schemas.openxmlformats.org/officeDocument/2006/relationships/image" Target="../media/image26.png"/><Relationship Id="rId5" Type="http://schemas.openxmlformats.org/officeDocument/2006/relationships/image" Target="../media/image25.png"/><Relationship Id="rId6" Type="http://schemas.openxmlformats.org/officeDocument/2006/relationships/hyperlink" Target="https://img.freepik.com/free-vector/eating-dessert-concept-illustration_114360-18973.jpg?ga=GA1.1.1006327140.1733441590&amp;semt=ais_hybrid" TargetMode="External"/><Relationship Id="rId18" Type="http://schemas.openxmlformats.org/officeDocument/2006/relationships/hyperlink" Target="https://img.freepik.com/free-vector/people-taking-photos-with-smartphone_23-2148995944.jpg?ga=GA1.1.1006327140.1733441590&amp;semt=ais_hybrid" TargetMode="External"/><Relationship Id="rId7" Type="http://schemas.openxmlformats.org/officeDocument/2006/relationships/hyperlink" Target="https://img.freepik.com/free-vector/young-man-running-marathon_3446-432.jpg?ga=GA1.1.1006327140.1733441590&amp;semt=ais_hybrid" TargetMode="External"/><Relationship Id="rId8" Type="http://schemas.openxmlformats.org/officeDocument/2006/relationships/image" Target="../media/image33.png"/></Relationships>
</file>

<file path=ppt/slides/_rels/slide29.xml.rels><?xml version="1.0" encoding="UTF-8" standalone="yes"?><Relationships xmlns="http://schemas.openxmlformats.org/package/2006/relationships"><Relationship Id="rId11" Type="http://schemas.openxmlformats.org/officeDocument/2006/relationships/hyperlink" Target="https://img.freepik.com/premium-photo/kitten-curiously-eying-food-water_938295-3848.jpg?ga=GA1.1.2089375074.1727465853&amp;semt=ais_hybrid" TargetMode="External"/><Relationship Id="rId10"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comments" Target="../comments/comment5.xml"/><Relationship Id="rId4" Type="http://schemas.openxmlformats.org/officeDocument/2006/relationships/image" Target="../media/image8.png"/><Relationship Id="rId9" Type="http://schemas.openxmlformats.org/officeDocument/2006/relationships/hyperlink" Target="https://img.freepik.com/premium-photo/frozen-fingers-woman_8119-2890.jpg?ga=GA1.1.2089375074.1727465853&amp;semt=ais_hybrid" TargetMode="External"/><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28.png"/><Relationship Id="rId8"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www.freepik.com/free-photo/fried-salmon-with-onion-lemon-sauce_6087456.htm#fromView=search&amp;page=1&amp;position=3&amp;uuid=b10db4c8-60a8-4302-9038-f5f1fc035a85" TargetMode="External"/><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hyperlink" Target="https://www.freepik.com/free-photo/high-angle-kids-sitting-table_33808598.htm#fromView=search&amp;page=1&amp;position=0&amp;uuid=fcd1b0b6-678d-4e93-ab0e-27297f23b055"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comments" Target="../comments/comment6.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comments" Target="../comments/commen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comments" Target="../comments/comment8.xml"/><Relationship Id="rId4" Type="http://schemas.openxmlformats.org/officeDocument/2006/relationships/image" Target="../media/image44.png"/><Relationship Id="rId5" Type="http://schemas.openxmlformats.org/officeDocument/2006/relationships/hyperlink" Target="https://img.freepik.com/premium-vector/happy-diverse-students-school-break-girls-guy-talking_511716-13.jpg?semt=ais_hybrid"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comments" Target="../comments/commen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comments" Target="../comments/comment10.xml"/><Relationship Id="rId4" Type="http://schemas.openxmlformats.org/officeDocument/2006/relationships/image" Target="../media/image42.png"/><Relationship Id="rId5" Type="http://schemas.openxmlformats.org/officeDocument/2006/relationships/hyperlink" Target="https://img.freepik.com/free-photo/assortment-different-delicious-ingredients_23-2149028673.jpg?ga=GA1.1.1006327140.1733441590&amp;semt=ais_hybrid"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comments" Target="../comments/commen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comments" Target="../comments/commen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comments" Target="../comments/comment13.xml"/><Relationship Id="rId4" Type="http://schemas.openxmlformats.org/officeDocument/2006/relationships/hyperlink" Target="https://www.biblegateway.com/passage/?search=Luke%204%3A1-30&amp;version=ERV" TargetMode="External"/><Relationship Id="rId5" Type="http://schemas.openxmlformats.org/officeDocument/2006/relationships/hyperlink" Target="https://www.biblegateway.com/passage/?search=psalm%2071%3A1-6&amp;version=ERV" TargetMode="External"/><Relationship Id="rId6" Type="http://schemas.openxmlformats.org/officeDocument/2006/relationships/hyperlink" Target="https://www.biblegateway.com/passage/?search=Psalm%20104%3A27-30&amp;version=ERV"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37.png"/><Relationship Id="rId4" Type="http://schemas.openxmlformats.org/officeDocument/2006/relationships/image" Target="../media/image41.png"/><Relationship Id="rId5" Type="http://schemas.openxmlformats.org/officeDocument/2006/relationships/image" Target="../media/image36.png"/><Relationship Id="rId6" Type="http://schemas.openxmlformats.org/officeDocument/2006/relationships/hyperlink" Target="https://img.freepik.com/free-photo/overhead-closeup-shot-strawberry-cheesecake-white-plate_181624-20518.jpg?ga=GA1.1.1006327140.1733441590&amp;semt=ais_hybrid" TargetMode="External"/><Relationship Id="rId7" Type="http://schemas.openxmlformats.org/officeDocument/2006/relationships/hyperlink" Target="https://img.freepik.com/premium-vector/egg-free-label-vector-icon-illustration_1231005-258.jpg?ga=GA1.1.1006327140.1733441590&amp;semt=ais_hybrid" TargetMode="External"/><Relationship Id="rId8" Type="http://schemas.openxmlformats.org/officeDocument/2006/relationships/hyperlink" Target="https://img.freepik.com/premium-vector/green-gluten-free-round-stamp-sticker-vector-illustration_723710-965.jpg?ga=GA1.1.1006327140.1733441590&amp;semt=ais_hybrid"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comments" Target="../comments/comment14.xml"/><Relationship Id="rId4" Type="http://schemas.openxmlformats.org/officeDocument/2006/relationships/image" Target="../media/image39.png"/><Relationship Id="rId5" Type="http://schemas.openxmlformats.org/officeDocument/2006/relationships/hyperlink" Target="https://www.freepik.com/premium-photo/woman-baker-hands-cut-strawberries-home-made-cake-made-from-meringue-cream_14989416.htm#fromView=search&amp;page=1&amp;position=25&amp;uuid=07a75cf2-fc21-4088-bdc1-b5a5ee4ee8e7"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comments" Target="../comments/commen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comments" Target="../comments/comment16.xml"/><Relationship Id="rId4" Type="http://schemas.openxmlformats.org/officeDocument/2006/relationships/image" Target="../media/image45.png"/><Relationship Id="rId5" Type="http://schemas.openxmlformats.org/officeDocument/2006/relationships/hyperlink" Target="https://www.freepik.com/free-photo/process-making-tart-with-strawberries_5430216.htm#fromView=search&amp;page=1&amp;position=14&amp;uuid=07a75cf2-fc21-4088-bdc1-b5a5ee4ee8e7"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comments" Target="../comments/commen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comments" Target="../comments/comment18.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hyperlink" Target="https://www.literacyevangelism.org/give/elm-curriculum-help-reach-15-billion" TargetMode="External"/><Relationship Id="rId4" Type="http://schemas.openxmlformats.org/officeDocument/2006/relationships/hyperlink" Target="https://www.literacyinternational.net/" TargetMode="External"/><Relationship Id="rId5" Type="http://schemas.openxmlformats.org/officeDocument/2006/relationships/image" Target="../media/image40.jpg"/></Relationships>
</file>

<file path=ppt/slides/_rels/slide46.xml.rels><?xml version="1.0" encoding="UTF-8" standalone="yes"?><Relationships xmlns="http://schemas.openxmlformats.org/package/2006/relationships"><Relationship Id="rId11" Type="http://schemas.openxmlformats.org/officeDocument/2006/relationships/hyperlink" Target="http://youtube.com/c/LiteracyInternational" TargetMode="External"/><Relationship Id="rId10" Type="http://schemas.openxmlformats.org/officeDocument/2006/relationships/hyperlink" Target="https://bit.ly/IrregVerb" TargetMode="External"/><Relationship Id="rId13" Type="http://schemas.openxmlformats.org/officeDocument/2006/relationships/hyperlink" Target="https://bit.ly/VocabLOTW" TargetMode="External"/><Relationship Id="rId12" Type="http://schemas.openxmlformats.org/officeDocument/2006/relationships/hyperlink" Target="https://bit.ly/A2LessonVideos" TargetMode="External"/><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image" Target="../media/image2.png"/><Relationship Id="rId4" Type="http://schemas.openxmlformats.org/officeDocument/2006/relationships/hyperlink" Target="https://bit.ly/UsingLOTW" TargetMode="External"/><Relationship Id="rId9" Type="http://schemas.openxmlformats.org/officeDocument/2006/relationships/hyperlink" Target="https://bit.ly/ContentsLOTW" TargetMode="External"/><Relationship Id="rId15" Type="http://schemas.openxmlformats.org/officeDocument/2006/relationships/image" Target="../media/image46.png"/><Relationship Id="rId14" Type="http://schemas.openxmlformats.org/officeDocument/2006/relationships/hyperlink" Target="https://www.literacyinternational.net/" TargetMode="External"/><Relationship Id="rId5" Type="http://schemas.openxmlformats.org/officeDocument/2006/relationships/hyperlink" Target="https://bit.ly/IrregVerb" TargetMode="External"/><Relationship Id="rId6" Type="http://schemas.openxmlformats.org/officeDocument/2006/relationships/hyperlink" Target="https://bit.ly/DownloadLOTW" TargetMode="External"/><Relationship Id="rId7" Type="http://schemas.openxmlformats.org/officeDocument/2006/relationships/hyperlink" Target="https://bit.ly/3PlPuRg" TargetMode="External"/><Relationship Id="rId8" Type="http://schemas.openxmlformats.org/officeDocument/2006/relationships/hyperlink" Target="https://bit.ly/FeedbackLOTW"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hyperlink" Target="https://www.freepik.com/free-photo/frozen-pool-water-winter-ice-nature-macro-shot-frozen-water_23458217.htm#fromView=search&amp;page=1&amp;position=1&amp;uuid=00cc5eb1-f43a-45c8-9e4c-ac65efd8f5d8" TargetMode="External"/><Relationship Id="rId4" Type="http://schemas.openxmlformats.org/officeDocument/2006/relationships/image" Target="../media/image3.png"/><Relationship Id="rId10" Type="http://schemas.openxmlformats.org/officeDocument/2006/relationships/hyperlink" Target="https://www.freepik.com/free-photo/stashed-flour-used-cooking_29309332.htm#fromView=search&amp;page=1&amp;position=15&amp;uuid=4830c762-a84f-46d2-819a-98458177aea9" TargetMode="External"/><Relationship Id="rId9" Type="http://schemas.openxmlformats.org/officeDocument/2006/relationships/hyperlink" Target="https://www.freepik.com/premium-photo/close-up-meat-cooking-pan-table_106272981.htm#fromView=search&amp;page=1&amp;position=11&amp;uuid=d39e43a5-a680-4837-ad2f-b8078e01da72" TargetMode="External"/><Relationship Id="rId5" Type="http://schemas.openxmlformats.org/officeDocument/2006/relationships/image" Target="../media/image6.png"/><Relationship Id="rId6" Type="http://schemas.openxmlformats.org/officeDocument/2006/relationships/image" Target="../media/image9.png"/><Relationship Id="rId7" Type="http://schemas.openxmlformats.org/officeDocument/2006/relationships/image" Target="../media/image12.png"/><Relationship Id="rId8" Type="http://schemas.openxmlformats.org/officeDocument/2006/relationships/hyperlink" Target="https://www.freepik.com/free-photo/raw-steak-brown-paper_6416094.htm#fromView=search&amp;page=1&amp;position=29&amp;uuid=40bc1d2d-49bd-4652-884e-33dd16389fa9"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7.png"/><Relationship Id="rId5" Type="http://schemas.openxmlformats.org/officeDocument/2006/relationships/hyperlink" Target="https://www.freepik.com/free-vector/two-kids-practicing-feeding-their-dog-cartoon-isolated_11253798.htm#fromView=search&amp;page=1&amp;position=1&amp;uuid=310c7ad9-c1ff-4535-8b97-e7dfecb8b5be" TargetMode="External"/><Relationship Id="rId6" Type="http://schemas.openxmlformats.org/officeDocument/2006/relationships/hyperlink" Target="https://www.freepik.com/free-vector/hand-drawn-composition-mosquito-bite_3076251.htm#fromView=search&amp;page=1&amp;position=0&amp;uuid=930ca311-a8f3-4834-ba82-7d616fe2c6a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hyperlink" Target="https://www.freepik.com/free-photo/young-caucasian-girl-hands-mixing-cookie-dough-bowl_2830667.htm#fromView=search&amp;page=1&amp;position=1&amp;uuid=872fa3a0-f04e-40d7-9a23-7dc0ccb6cc41" TargetMode="External"/><Relationship Id="rId10" Type="http://schemas.openxmlformats.org/officeDocument/2006/relationships/hyperlink" Target="https://img.freepik.com/premium-photo/senior-couple-eating-dinner_79405-2318.jpg?ga=GA1.1.2089375074.1727465853&amp;semt=ais_hybrid" TargetMode="External"/><Relationship Id="rId9" Type="http://schemas.openxmlformats.org/officeDocument/2006/relationships/hyperlink" Target="https://img.freepik.com/premium-photo/happy-african-american-family-eating-couch-with-cardboard-boxes-living-room-interior_1326977-2657.jpg?ga=GA1.1.2089375074.1727465853&amp;semt=ais_hybrid" TargetMode="External"/><Relationship Id="rId5" Type="http://schemas.openxmlformats.org/officeDocument/2006/relationships/image" Target="../media/image17.png"/><Relationship Id="rId6" Type="http://schemas.openxmlformats.org/officeDocument/2006/relationships/hyperlink" Target="https://www.freepik.com/premium-ai-image/table-with-cup-coffee-muffins-it_216882010.htm#fromView=search&amp;page=1&amp;position=14&amp;uuid=daac6966-f612-475e-9bb2-b15e6d185ec0" TargetMode="External"/><Relationship Id="rId7" Type="http://schemas.openxmlformats.org/officeDocument/2006/relationships/image" Target="../media/image11.png"/><Relationship Id="rId8"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pic>
        <p:nvPicPr>
          <p:cNvPr id="89" name="Google Shape;89;p13"/>
          <p:cNvPicPr preferRelativeResize="0"/>
          <p:nvPr>
            <p:ph idx="1" type="body"/>
          </p:nvPr>
        </p:nvPicPr>
        <p:blipFill rotWithShape="1">
          <a:blip r:embed="rId3">
            <a:alphaModFix/>
          </a:blip>
          <a:srcRect b="204" l="291" r="410" t="256"/>
          <a:stretch/>
        </p:blipFill>
        <p:spPr>
          <a:xfrm>
            <a:off x="1588" y="-25400"/>
            <a:ext cx="12209462" cy="6908800"/>
          </a:xfrm>
          <a:prstGeom prst="rect">
            <a:avLst/>
          </a:prstGeom>
          <a:noFill/>
          <a:ln>
            <a:noFill/>
          </a:ln>
        </p:spPr>
      </p:pic>
      <p:sp>
        <p:nvSpPr>
          <p:cNvPr id="90" name="Google Shape;90;p13"/>
          <p:cNvSpPr txBox="1"/>
          <p:nvPr/>
        </p:nvSpPr>
        <p:spPr>
          <a:xfrm>
            <a:off x="80963" y="6365875"/>
            <a:ext cx="12030075" cy="342900"/>
          </a:xfrm>
          <a:prstGeom prst="rect">
            <a:avLst/>
          </a:prstGeom>
          <a:noFill/>
          <a:ln>
            <a:noFill/>
          </a:ln>
        </p:spPr>
        <p:txBody>
          <a:bodyPr anchorCtr="0" anchor="t" bIns="45675" lIns="91400" spcFirstLastPara="1" rIns="91400" wrap="square" tIns="45675">
            <a:noAutofit/>
          </a:bodyPr>
          <a:lstStyle/>
          <a:p>
            <a:pPr indent="0" lvl="0" marL="0" marR="0" rtl="0" algn="ctr">
              <a:lnSpc>
                <a:spcPct val="80000"/>
              </a:lnSpc>
              <a:spcBef>
                <a:spcPts val="0"/>
              </a:spcBef>
              <a:spcAft>
                <a:spcPts val="0"/>
              </a:spcAft>
              <a:buClr>
                <a:srgbClr val="000000"/>
              </a:buClr>
              <a:buSzPts val="2300"/>
              <a:buFont typeface="Arial"/>
              <a:buNone/>
            </a:pPr>
            <a:r>
              <a:rPr b="0" i="0" lang="en-US" sz="1400" u="none" cap="none" strike="noStrike">
                <a:solidFill>
                  <a:srgbClr val="000000"/>
                </a:solidFill>
                <a:latin typeface="Verdana"/>
                <a:ea typeface="Verdana"/>
                <a:cs typeface="Verdana"/>
                <a:sym typeface="Verdana"/>
              </a:rPr>
              <a:t>©2020-2024 Light of the World Learning</a:t>
            </a:r>
            <a:endParaRPr b="0" i="1" sz="1400" u="none" cap="none" strike="noStrike">
              <a:solidFill>
                <a:srgbClr val="000000"/>
              </a:solidFill>
              <a:latin typeface="Verdana"/>
              <a:ea typeface="Verdana"/>
              <a:cs typeface="Verdana"/>
              <a:sym typeface="Verdana"/>
            </a:endParaRPr>
          </a:p>
        </p:txBody>
      </p:sp>
      <p:grpSp>
        <p:nvGrpSpPr>
          <p:cNvPr id="91" name="Google Shape;91;p13"/>
          <p:cNvGrpSpPr/>
          <p:nvPr/>
        </p:nvGrpSpPr>
        <p:grpSpPr>
          <a:xfrm>
            <a:off x="5144182" y="5830891"/>
            <a:ext cx="1982787" cy="399986"/>
            <a:chOff x="8033" y="9095"/>
            <a:chExt cx="3123" cy="747"/>
          </a:xfrm>
        </p:grpSpPr>
        <p:sp>
          <p:nvSpPr>
            <p:cNvPr id="92" name="Google Shape;92;p13"/>
            <p:cNvSpPr/>
            <p:nvPr/>
          </p:nvSpPr>
          <p:spPr>
            <a:xfrm>
              <a:off x="8033" y="9134"/>
              <a:ext cx="3123" cy="634"/>
            </a:xfrm>
            <a:prstGeom prst="plaque">
              <a:avLst>
                <a:gd fmla="val 16667" name="adj"/>
              </a:avLst>
            </a:prstGeom>
            <a:solidFill>
              <a:srgbClr val="92D050"/>
            </a:solidFill>
            <a:ln cap="flat" cmpd="sng" w="57150">
              <a:solidFill>
                <a:srgbClr val="4E74A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799"/>
                <a:buFont typeface="Arial"/>
                <a:buNone/>
              </a:pPr>
              <a:r>
                <a:t/>
              </a:r>
              <a:endParaRPr b="0" i="0" sz="1799" u="none" cap="none" strike="noStrike">
                <a:solidFill>
                  <a:srgbClr val="92D050"/>
                </a:solidFill>
                <a:latin typeface="Verdana"/>
                <a:ea typeface="Verdana"/>
                <a:cs typeface="Verdana"/>
                <a:sym typeface="Verdana"/>
              </a:endParaRPr>
            </a:p>
          </p:txBody>
        </p:sp>
        <p:sp>
          <p:nvSpPr>
            <p:cNvPr id="93" name="Google Shape;93;p13"/>
            <p:cNvSpPr txBox="1"/>
            <p:nvPr/>
          </p:nvSpPr>
          <p:spPr>
            <a:xfrm>
              <a:off x="8318" y="9095"/>
              <a:ext cx="2466" cy="74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999"/>
                <a:buFont typeface="Arial"/>
                <a:buNone/>
              </a:pPr>
              <a:r>
                <a:rPr b="0" i="0" lang="en-US" sz="1999" u="none" cap="none" strike="noStrike">
                  <a:solidFill>
                    <a:schemeClr val="dk1"/>
                  </a:solidFill>
                  <a:latin typeface="Verdana"/>
                  <a:ea typeface="Verdana"/>
                  <a:cs typeface="Verdana"/>
                  <a:sym typeface="Verdana"/>
                </a:rPr>
                <a:t>Unit B1-</a:t>
              </a:r>
              <a:r>
                <a:rPr lang="en-US" sz="1999">
                  <a:solidFill>
                    <a:schemeClr val="dk1"/>
                  </a:solidFill>
                  <a:latin typeface="Verdana"/>
                  <a:ea typeface="Verdana"/>
                  <a:cs typeface="Verdana"/>
                  <a:sym typeface="Verdana"/>
                </a:rPr>
                <a:t>10</a:t>
              </a:r>
              <a:endParaRPr b="0" i="0" sz="1400" u="none" cap="none" strike="noStrike">
                <a:solidFill>
                  <a:schemeClr val="dk1"/>
                </a:solidFill>
                <a:latin typeface="Verdana"/>
                <a:ea typeface="Verdana"/>
                <a:cs typeface="Verdana"/>
                <a:sym typeface="Verdana"/>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6" name="Shape 206"/>
        <p:cNvGrpSpPr/>
        <p:nvPr/>
      </p:nvGrpSpPr>
      <p:grpSpPr>
        <a:xfrm>
          <a:off x="0" y="0"/>
          <a:ext cx="0" cy="0"/>
          <a:chOff x="0" y="0"/>
          <a:chExt cx="0" cy="0"/>
        </a:xfrm>
      </p:grpSpPr>
      <p:sp>
        <p:nvSpPr>
          <p:cNvPr id="207" name="Google Shape;207;p22"/>
          <p:cNvSpPr txBox="1"/>
          <p:nvPr/>
        </p:nvSpPr>
        <p:spPr>
          <a:xfrm>
            <a:off x="279750" y="120975"/>
            <a:ext cx="11632500" cy="769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2200">
                <a:solidFill>
                  <a:schemeClr val="dk1"/>
                </a:solidFill>
                <a:latin typeface="Verdana"/>
                <a:ea typeface="Verdana"/>
                <a:cs typeface="Verdana"/>
                <a:sym typeface="Verdana"/>
              </a:rPr>
              <a:t>When we add a negative affix to a word, the new word means the </a:t>
            </a:r>
            <a:r>
              <a:rPr b="1" lang="en-US" sz="2200">
                <a:solidFill>
                  <a:schemeClr val="dk1"/>
                </a:solidFill>
                <a:latin typeface="Verdana"/>
                <a:ea typeface="Verdana"/>
                <a:cs typeface="Verdana"/>
                <a:sym typeface="Verdana"/>
              </a:rPr>
              <a:t>opposite.</a:t>
            </a:r>
            <a:endParaRPr b="1" sz="2200">
              <a:solidFill>
                <a:schemeClr val="dk1"/>
              </a:solidFill>
              <a:latin typeface="Verdana"/>
              <a:ea typeface="Verdana"/>
              <a:cs typeface="Verdana"/>
              <a:sym typeface="Verdana"/>
            </a:endParaRPr>
          </a:p>
        </p:txBody>
      </p:sp>
      <p:sp>
        <p:nvSpPr>
          <p:cNvPr id="208" name="Google Shape;208;p22"/>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graphicFrame>
        <p:nvGraphicFramePr>
          <p:cNvPr id="209" name="Google Shape;209;p22"/>
          <p:cNvGraphicFramePr/>
          <p:nvPr/>
        </p:nvGraphicFramePr>
        <p:xfrm>
          <a:off x="279750" y="966963"/>
          <a:ext cx="3000000" cy="3000000"/>
        </p:xfrm>
        <a:graphic>
          <a:graphicData uri="http://schemas.openxmlformats.org/drawingml/2006/table">
            <a:tbl>
              <a:tblPr>
                <a:noFill/>
                <a:tableStyleId>{C420470B-EDBC-43E3-B6A8-E7A0D098E82F}</a:tableStyleId>
              </a:tblPr>
              <a:tblGrid>
                <a:gridCol w="392175"/>
                <a:gridCol w="5858975"/>
                <a:gridCol w="5511250"/>
              </a:tblGrid>
              <a:tr h="407175">
                <a:tc gridSpan="2">
                  <a:txBody>
                    <a:bodyPr/>
                    <a:lstStyle/>
                    <a:p>
                      <a:pPr indent="0" lvl="0" marL="0" rtl="0" algn="l">
                        <a:spcBef>
                          <a:spcPts val="0"/>
                        </a:spcBef>
                        <a:spcAft>
                          <a:spcPts val="0"/>
                        </a:spcAft>
                        <a:buNone/>
                      </a:pPr>
                      <a:r>
                        <a:rPr b="1" lang="en-US" sz="2200">
                          <a:latin typeface="Verdana"/>
                          <a:ea typeface="Verdana"/>
                          <a:cs typeface="Verdana"/>
                          <a:sym typeface="Verdana"/>
                        </a:rPr>
                        <a:t>Negative Prefixes </a:t>
                      </a:r>
                      <a:r>
                        <a:rPr lang="en-US" sz="2200">
                          <a:latin typeface="Verdana"/>
                          <a:ea typeface="Verdana"/>
                          <a:cs typeface="Verdana"/>
                          <a:sym typeface="Verdana"/>
                        </a:rPr>
                        <a:t>- before the word</a:t>
                      </a:r>
                      <a:endParaRPr sz="2200">
                        <a:latin typeface="Verdana"/>
                        <a:ea typeface="Verdana"/>
                        <a:cs typeface="Verdana"/>
                        <a:sym typeface="Verdana"/>
                      </a:endParaRPr>
                    </a:p>
                  </a:txBody>
                  <a:tcPr marT="91425" marB="91425" marR="91425" marL="91425">
                    <a:solidFill>
                      <a:srgbClr val="D8E2F3"/>
                    </a:solidFill>
                  </a:tcPr>
                </a:tc>
                <a:tc hMerge="1"/>
                <a:tc>
                  <a:txBody>
                    <a:bodyPr/>
                    <a:lstStyle/>
                    <a:p>
                      <a:pPr indent="0" lvl="0" marL="0" rtl="0" algn="l">
                        <a:spcBef>
                          <a:spcPts val="0"/>
                        </a:spcBef>
                        <a:spcAft>
                          <a:spcPts val="0"/>
                        </a:spcAft>
                        <a:buNone/>
                      </a:pPr>
                      <a:r>
                        <a:rPr b="1" lang="en-US" sz="2200">
                          <a:latin typeface="Verdana"/>
                          <a:ea typeface="Verdana"/>
                          <a:cs typeface="Verdana"/>
                          <a:sym typeface="Verdana"/>
                        </a:rPr>
                        <a:t>Negative Suffixes </a:t>
                      </a:r>
                      <a:r>
                        <a:rPr lang="en-US" sz="2200">
                          <a:latin typeface="Verdana"/>
                          <a:ea typeface="Verdana"/>
                          <a:cs typeface="Verdana"/>
                          <a:sym typeface="Verdana"/>
                        </a:rPr>
                        <a:t>- after the word</a:t>
                      </a:r>
                      <a:endParaRPr sz="2200">
                        <a:latin typeface="Verdana"/>
                        <a:ea typeface="Verdana"/>
                        <a:cs typeface="Verdana"/>
                        <a:sym typeface="Verdana"/>
                      </a:endParaRPr>
                    </a:p>
                  </a:txBody>
                  <a:tcPr marT="91425" marB="91425" marR="91425" marL="91425">
                    <a:solidFill>
                      <a:srgbClr val="D8E2F3"/>
                    </a:solidFill>
                  </a:tcPr>
                </a:tc>
              </a:tr>
              <a:tr h="900175">
                <a:tc gridSpan="2">
                  <a:txBody>
                    <a:bodyPr/>
                    <a:lstStyle/>
                    <a:p>
                      <a:pPr indent="0" lvl="0" marL="0" rtl="0" algn="l">
                        <a:lnSpc>
                          <a:spcPct val="150000"/>
                        </a:lnSpc>
                        <a:spcBef>
                          <a:spcPts val="0"/>
                        </a:spcBef>
                        <a:spcAft>
                          <a:spcPts val="0"/>
                        </a:spcAft>
                        <a:buNone/>
                      </a:pPr>
                      <a:r>
                        <a:rPr lang="en-US" sz="2400">
                          <a:solidFill>
                            <a:schemeClr val="dk1"/>
                          </a:solidFill>
                          <a:latin typeface="Verdana"/>
                          <a:ea typeface="Verdana"/>
                          <a:cs typeface="Verdana"/>
                          <a:sym typeface="Verdana"/>
                        </a:rPr>
                        <a:t>i</a:t>
                      </a:r>
                      <a:r>
                        <a:rPr lang="en-US" sz="2400">
                          <a:solidFill>
                            <a:schemeClr val="dk1"/>
                          </a:solidFill>
                          <a:latin typeface="Verdana"/>
                          <a:ea typeface="Verdana"/>
                          <a:cs typeface="Verdana"/>
                          <a:sym typeface="Verdana"/>
                        </a:rPr>
                        <a:t>n-                 non-             mis-</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None/>
                      </a:pPr>
                      <a:r>
                        <a:rPr lang="en-US" sz="2400">
                          <a:solidFill>
                            <a:schemeClr val="dk1"/>
                          </a:solidFill>
                          <a:latin typeface="Verdana"/>
                          <a:ea typeface="Verdana"/>
                          <a:cs typeface="Verdana"/>
                          <a:sym typeface="Verdana"/>
                        </a:rPr>
                        <a:t>un-                dis-</a:t>
                      </a:r>
                      <a:endParaRPr sz="2400">
                        <a:solidFill>
                          <a:schemeClr val="dk1"/>
                        </a:solidFill>
                        <a:latin typeface="Verdana"/>
                        <a:ea typeface="Verdana"/>
                        <a:cs typeface="Verdana"/>
                        <a:sym typeface="Verdana"/>
                      </a:endParaRPr>
                    </a:p>
                  </a:txBody>
                  <a:tcPr marT="91425" marB="91425" marR="91425" marL="91425"/>
                </a:tc>
                <a:tc hMerge="1"/>
                <a:tc>
                  <a:txBody>
                    <a:bodyPr/>
                    <a:lstStyle/>
                    <a:p>
                      <a:pPr indent="0" lvl="0" marL="0" rtl="0" algn="l">
                        <a:lnSpc>
                          <a:spcPct val="150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-less</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-free</a:t>
                      </a:r>
                      <a:endParaRPr sz="2400">
                        <a:solidFill>
                          <a:schemeClr val="dk1"/>
                        </a:solidFill>
                        <a:latin typeface="Verdana"/>
                        <a:ea typeface="Verdana"/>
                        <a:cs typeface="Verdana"/>
                        <a:sym typeface="Verdana"/>
                      </a:endParaRPr>
                    </a:p>
                  </a:txBody>
                  <a:tcPr marT="91425" marB="91425" marR="91425" marL="91425"/>
                </a:tc>
              </a:tr>
              <a:tr h="410500">
                <a:tc gridSpan="2">
                  <a:txBody>
                    <a:bodyPr/>
                    <a:lstStyle/>
                    <a:p>
                      <a:pPr indent="0" lvl="0" marL="0" rtl="0" algn="l">
                        <a:lnSpc>
                          <a:spcPct val="200000"/>
                        </a:lnSpc>
                        <a:spcBef>
                          <a:spcPts val="0"/>
                        </a:spcBef>
                        <a:spcAft>
                          <a:spcPts val="0"/>
                        </a:spcAft>
                        <a:buNone/>
                      </a:pPr>
                      <a:r>
                        <a:rPr b="1" lang="en-US" sz="2400">
                          <a:solidFill>
                            <a:schemeClr val="dk1"/>
                          </a:solidFill>
                          <a:latin typeface="Verdana"/>
                          <a:ea typeface="Verdana"/>
                          <a:cs typeface="Verdana"/>
                          <a:sym typeface="Verdana"/>
                        </a:rPr>
                        <a:t>Examples</a:t>
                      </a:r>
                      <a:r>
                        <a:rPr lang="en-US" sz="2400">
                          <a:solidFill>
                            <a:schemeClr val="dk1"/>
                          </a:solidFill>
                          <a:latin typeface="Verdana"/>
                          <a:ea typeface="Verdana"/>
                          <a:cs typeface="Verdana"/>
                          <a:sym typeface="Verdana"/>
                        </a:rPr>
                        <a:t>:</a:t>
                      </a:r>
                      <a:endParaRPr b="1" sz="2400">
                        <a:solidFill>
                          <a:schemeClr val="dk1"/>
                        </a:solidFill>
                        <a:latin typeface="Verdana"/>
                        <a:ea typeface="Verdana"/>
                        <a:cs typeface="Verdana"/>
                        <a:sym typeface="Verdana"/>
                      </a:endParaRPr>
                    </a:p>
                  </a:txBody>
                  <a:tcPr marT="91425" marB="91425" marR="91425" marL="91425">
                    <a:solidFill>
                      <a:srgbClr val="D8E2F3"/>
                    </a:solidFill>
                  </a:tcPr>
                </a:tc>
                <a:tc hMerge="1"/>
                <a:tc>
                  <a:txBody>
                    <a:bodyPr/>
                    <a:lstStyle/>
                    <a:p>
                      <a:pPr indent="0" lvl="0" marL="0" rtl="0" algn="l">
                        <a:spcBef>
                          <a:spcPts val="0"/>
                        </a:spcBef>
                        <a:spcAft>
                          <a:spcPts val="0"/>
                        </a:spcAft>
                        <a:buNone/>
                      </a:pPr>
                      <a:r>
                        <a:rPr b="1" lang="en-US" sz="2400">
                          <a:solidFill>
                            <a:schemeClr val="dk1"/>
                          </a:solidFill>
                          <a:latin typeface="Verdana"/>
                          <a:ea typeface="Verdana"/>
                          <a:cs typeface="Verdana"/>
                          <a:sym typeface="Verdana"/>
                        </a:rPr>
                        <a:t>Examples</a:t>
                      </a:r>
                      <a:r>
                        <a:rPr lang="en-US" sz="2400">
                          <a:solidFill>
                            <a:schemeClr val="dk1"/>
                          </a:solidFill>
                          <a:latin typeface="Verdana"/>
                          <a:ea typeface="Verdana"/>
                          <a:cs typeface="Verdana"/>
                          <a:sym typeface="Verdana"/>
                        </a:rPr>
                        <a:t>:</a:t>
                      </a:r>
                      <a:endParaRPr sz="2400">
                        <a:solidFill>
                          <a:schemeClr val="dk1"/>
                        </a:solidFill>
                        <a:latin typeface="Verdana"/>
                        <a:ea typeface="Verdana"/>
                        <a:cs typeface="Verdana"/>
                        <a:sym typeface="Verdana"/>
                      </a:endParaRPr>
                    </a:p>
                  </a:txBody>
                  <a:tcPr marT="91425" marB="91425" marR="91425" marL="91425">
                    <a:solidFill>
                      <a:srgbClr val="D8E2F3"/>
                    </a:solidFill>
                  </a:tcPr>
                </a:tc>
              </a:tr>
              <a:tr h="664775">
                <a:tc>
                  <a:txBody>
                    <a:bodyPr/>
                    <a:lstStyle/>
                    <a:p>
                      <a:pPr indent="0" lvl="0" marL="0" rtl="0" algn="l">
                        <a:lnSpc>
                          <a:spcPct val="200000"/>
                        </a:lnSpc>
                        <a:spcBef>
                          <a:spcPts val="0"/>
                        </a:spcBef>
                        <a:spcAft>
                          <a:spcPts val="0"/>
                        </a:spcAft>
                        <a:buNone/>
                      </a:pPr>
                      <a:r>
                        <a:rPr lang="en-US" sz="2100">
                          <a:solidFill>
                            <a:schemeClr val="dk1"/>
                          </a:solidFill>
                          <a:latin typeface="Verdana"/>
                          <a:ea typeface="Verdana"/>
                          <a:cs typeface="Verdana"/>
                          <a:sym typeface="Verdana"/>
                        </a:rPr>
                        <a:t>1</a:t>
                      </a:r>
                      <a:endParaRPr sz="2100">
                        <a:solidFill>
                          <a:schemeClr val="dk1"/>
                        </a:solidFill>
                        <a:latin typeface="Verdana"/>
                        <a:ea typeface="Verdana"/>
                        <a:cs typeface="Verdana"/>
                        <a:sym typeface="Verdana"/>
                      </a:endParaRPr>
                    </a:p>
                  </a:txBody>
                  <a:tcPr marT="91425" marB="91425" marR="91425" marL="91425"/>
                </a:tc>
                <a:tc>
                  <a:txBody>
                    <a:bodyPr/>
                    <a:lstStyle/>
                    <a:p>
                      <a:pPr indent="0" lvl="0" marL="0" rtl="0" algn="l">
                        <a:lnSpc>
                          <a:spcPct val="200000"/>
                        </a:lnSpc>
                        <a:spcBef>
                          <a:spcPts val="0"/>
                        </a:spcBef>
                        <a:spcAft>
                          <a:spcPts val="0"/>
                        </a:spcAft>
                        <a:buNone/>
                      </a:pPr>
                      <a:r>
                        <a:rPr lang="en-US" sz="2400">
                          <a:solidFill>
                            <a:schemeClr val="dk1"/>
                          </a:solidFill>
                          <a:latin typeface="Verdana"/>
                          <a:ea typeface="Verdana"/>
                          <a:cs typeface="Verdana"/>
                          <a:sym typeface="Verdana"/>
                        </a:rPr>
                        <a:t>I</a:t>
                      </a:r>
                      <a:r>
                        <a:rPr b="1" lang="en-US" sz="2400">
                          <a:solidFill>
                            <a:schemeClr val="dk1"/>
                          </a:solidFill>
                          <a:latin typeface="Verdana"/>
                          <a:ea typeface="Verdana"/>
                          <a:cs typeface="Verdana"/>
                          <a:sym typeface="Verdana"/>
                        </a:rPr>
                        <a:t> </a:t>
                      </a:r>
                      <a:r>
                        <a:rPr b="1" lang="en-US" sz="2400">
                          <a:solidFill>
                            <a:schemeClr val="dk1"/>
                          </a:solidFill>
                          <a:latin typeface="Verdana"/>
                          <a:ea typeface="Verdana"/>
                          <a:cs typeface="Verdana"/>
                          <a:sym typeface="Verdana"/>
                        </a:rPr>
                        <a:t>mis</a:t>
                      </a:r>
                      <a:r>
                        <a:rPr lang="en-US" sz="2400">
                          <a:solidFill>
                            <a:schemeClr val="dk1"/>
                          </a:solidFill>
                          <a:latin typeface="Verdana"/>
                          <a:ea typeface="Verdana"/>
                          <a:cs typeface="Verdana"/>
                          <a:sym typeface="Verdana"/>
                        </a:rPr>
                        <a:t>understood the test question.</a:t>
                      </a:r>
                      <a:endParaRPr b="1" sz="2400">
                        <a:solidFill>
                          <a:schemeClr val="dk1"/>
                        </a:solidFill>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Flour</a:t>
                      </a:r>
                      <a:r>
                        <a:rPr b="1" lang="en-US" sz="2400">
                          <a:solidFill>
                            <a:schemeClr val="dk1"/>
                          </a:solidFill>
                          <a:latin typeface="Verdana"/>
                          <a:ea typeface="Verdana"/>
                          <a:cs typeface="Verdana"/>
                          <a:sym typeface="Verdana"/>
                        </a:rPr>
                        <a:t>less </a:t>
                      </a:r>
                      <a:r>
                        <a:rPr lang="en-US" sz="2400">
                          <a:solidFill>
                            <a:schemeClr val="dk1"/>
                          </a:solidFill>
                          <a:latin typeface="Verdana"/>
                          <a:ea typeface="Verdana"/>
                          <a:cs typeface="Verdana"/>
                          <a:sym typeface="Verdana"/>
                        </a:rPr>
                        <a:t>means without flour.</a:t>
                      </a:r>
                      <a:endParaRPr sz="2400">
                        <a:solidFill>
                          <a:schemeClr val="dk1"/>
                        </a:solidFill>
                        <a:latin typeface="Verdana"/>
                        <a:ea typeface="Verdana"/>
                        <a:cs typeface="Verdana"/>
                        <a:sym typeface="Verdana"/>
                      </a:endParaRPr>
                    </a:p>
                  </a:txBody>
                  <a:tcPr marT="91425" marB="91425" marR="91425" marL="91425"/>
                </a:tc>
              </a:tr>
              <a:tr h="664775">
                <a:tc>
                  <a:txBody>
                    <a:bodyPr/>
                    <a:lstStyle/>
                    <a:p>
                      <a:pPr indent="0" lvl="0" marL="0" rtl="0" algn="l">
                        <a:lnSpc>
                          <a:spcPct val="200000"/>
                        </a:lnSpc>
                        <a:spcBef>
                          <a:spcPts val="0"/>
                        </a:spcBef>
                        <a:spcAft>
                          <a:spcPts val="0"/>
                        </a:spcAft>
                        <a:buNone/>
                      </a:pPr>
                      <a:r>
                        <a:rPr lang="en-US" sz="2100">
                          <a:solidFill>
                            <a:schemeClr val="dk1"/>
                          </a:solidFill>
                          <a:latin typeface="Verdana"/>
                          <a:ea typeface="Verdana"/>
                          <a:cs typeface="Verdana"/>
                          <a:sym typeface="Verdana"/>
                        </a:rPr>
                        <a:t>2</a:t>
                      </a:r>
                      <a:endParaRPr sz="2100">
                        <a:solidFill>
                          <a:schemeClr val="dk1"/>
                        </a:solidFill>
                        <a:latin typeface="Verdana"/>
                        <a:ea typeface="Verdana"/>
                        <a:cs typeface="Verdana"/>
                        <a:sym typeface="Verdana"/>
                      </a:endParaRPr>
                    </a:p>
                  </a:txBody>
                  <a:tcPr marT="91425" marB="91425" marR="91425" marL="91425"/>
                </a:tc>
                <a:tc>
                  <a:txBody>
                    <a:bodyPr/>
                    <a:lstStyle/>
                    <a:p>
                      <a:pPr indent="0" lvl="0" marL="0" rtl="0" algn="l">
                        <a:lnSpc>
                          <a:spcPct val="200000"/>
                        </a:lnSpc>
                        <a:spcBef>
                          <a:spcPts val="0"/>
                        </a:spcBef>
                        <a:spcAft>
                          <a:spcPts val="0"/>
                        </a:spcAft>
                        <a:buNone/>
                      </a:pPr>
                      <a:r>
                        <a:rPr lang="en-US" sz="2400">
                          <a:solidFill>
                            <a:schemeClr val="dk1"/>
                          </a:solidFill>
                          <a:latin typeface="Verdana"/>
                          <a:ea typeface="Verdana"/>
                          <a:cs typeface="Verdana"/>
                          <a:sym typeface="Verdana"/>
                        </a:rPr>
                        <a:t>The </a:t>
                      </a:r>
                      <a:r>
                        <a:rPr b="1" lang="en-US" sz="2400">
                          <a:solidFill>
                            <a:schemeClr val="dk1"/>
                          </a:solidFill>
                          <a:latin typeface="Verdana"/>
                          <a:ea typeface="Verdana"/>
                          <a:cs typeface="Verdana"/>
                          <a:sym typeface="Verdana"/>
                        </a:rPr>
                        <a:t>un</a:t>
                      </a:r>
                      <a:r>
                        <a:rPr lang="en-US" sz="2400">
                          <a:solidFill>
                            <a:schemeClr val="dk1"/>
                          </a:solidFill>
                          <a:latin typeface="Verdana"/>
                          <a:ea typeface="Verdana"/>
                          <a:cs typeface="Verdana"/>
                          <a:sym typeface="Verdana"/>
                        </a:rPr>
                        <a:t>known sound frightened me.</a:t>
                      </a:r>
                      <a:endParaRPr sz="2400">
                        <a:solidFill>
                          <a:schemeClr val="dk1"/>
                        </a:solidFill>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2400">
                          <a:solidFill>
                            <a:schemeClr val="dk1"/>
                          </a:solidFill>
                          <a:latin typeface="Verdana"/>
                          <a:ea typeface="Verdana"/>
                          <a:cs typeface="Verdana"/>
                          <a:sym typeface="Verdana"/>
                        </a:rPr>
                        <a:t>Gluten-free bread has no wheat.</a:t>
                      </a:r>
                      <a:endParaRPr sz="2400">
                        <a:solidFill>
                          <a:schemeClr val="dk1"/>
                        </a:solidFill>
                        <a:latin typeface="Verdana"/>
                        <a:ea typeface="Verdana"/>
                        <a:cs typeface="Verdana"/>
                        <a:sym typeface="Verdana"/>
                      </a:endParaRPr>
                    </a:p>
                  </a:txBody>
                  <a:tcPr marT="91425" marB="91425" marR="91425" marL="91425"/>
                </a:tc>
              </a:tr>
              <a:tr h="500775">
                <a:tc>
                  <a:txBody>
                    <a:bodyPr/>
                    <a:lstStyle/>
                    <a:p>
                      <a:pPr indent="0" lvl="0" marL="0" rtl="0" algn="l">
                        <a:lnSpc>
                          <a:spcPct val="200000"/>
                        </a:lnSpc>
                        <a:spcBef>
                          <a:spcPts val="0"/>
                        </a:spcBef>
                        <a:spcAft>
                          <a:spcPts val="0"/>
                        </a:spcAft>
                        <a:buNone/>
                      </a:pPr>
                      <a:r>
                        <a:rPr lang="en-US" sz="2100">
                          <a:solidFill>
                            <a:schemeClr val="dk1"/>
                          </a:solidFill>
                          <a:latin typeface="Verdana"/>
                          <a:ea typeface="Verdana"/>
                          <a:cs typeface="Verdana"/>
                          <a:sym typeface="Verdana"/>
                        </a:rPr>
                        <a:t>3</a:t>
                      </a:r>
                      <a:endParaRPr sz="2100">
                        <a:solidFill>
                          <a:schemeClr val="dk1"/>
                        </a:solidFill>
                        <a:latin typeface="Verdana"/>
                        <a:ea typeface="Verdana"/>
                        <a:cs typeface="Verdana"/>
                        <a:sym typeface="Verdana"/>
                      </a:endParaRPr>
                    </a:p>
                  </a:txBody>
                  <a:tcPr marT="91425" marB="91425" marR="91425" marL="91425"/>
                </a:tc>
                <a:tc>
                  <a:txBody>
                    <a:bodyPr/>
                    <a:lstStyle/>
                    <a:p>
                      <a:pPr indent="0" lvl="0" marL="0" rtl="0" algn="l">
                        <a:lnSpc>
                          <a:spcPct val="200000"/>
                        </a:lnSpc>
                        <a:spcBef>
                          <a:spcPts val="0"/>
                        </a:spcBef>
                        <a:spcAft>
                          <a:spcPts val="0"/>
                        </a:spcAft>
                        <a:buNone/>
                      </a:pPr>
                      <a:r>
                        <a:rPr lang="en-US" sz="2400">
                          <a:solidFill>
                            <a:schemeClr val="dk1"/>
                          </a:solidFill>
                          <a:latin typeface="Verdana"/>
                          <a:ea typeface="Verdana"/>
                          <a:cs typeface="Verdana"/>
                          <a:sym typeface="Verdana"/>
                        </a:rPr>
                        <a:t>The man was very </a:t>
                      </a:r>
                      <a:r>
                        <a:rPr b="1" lang="en-US" sz="2400">
                          <a:solidFill>
                            <a:schemeClr val="dk1"/>
                          </a:solidFill>
                          <a:latin typeface="Verdana"/>
                          <a:ea typeface="Verdana"/>
                          <a:cs typeface="Verdana"/>
                          <a:sym typeface="Verdana"/>
                        </a:rPr>
                        <a:t>dis</a:t>
                      </a:r>
                      <a:r>
                        <a:rPr lang="en-US" sz="2400">
                          <a:solidFill>
                            <a:schemeClr val="dk1"/>
                          </a:solidFill>
                          <a:latin typeface="Verdana"/>
                          <a:ea typeface="Verdana"/>
                          <a:cs typeface="Verdana"/>
                          <a:sym typeface="Verdana"/>
                        </a:rPr>
                        <a:t>agreeable</a:t>
                      </a:r>
                      <a:r>
                        <a:rPr lang="en-US" sz="2400">
                          <a:solidFill>
                            <a:schemeClr val="dk1"/>
                          </a:solidFill>
                          <a:latin typeface="Verdana"/>
                          <a:ea typeface="Verdana"/>
                          <a:cs typeface="Verdana"/>
                          <a:sym typeface="Verdana"/>
                        </a:rPr>
                        <a:t>. </a:t>
                      </a:r>
                      <a:endParaRPr sz="2400">
                        <a:solidFill>
                          <a:schemeClr val="dk1"/>
                        </a:solidFill>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2400">
                          <a:solidFill>
                            <a:schemeClr val="dk1"/>
                          </a:solidFill>
                          <a:latin typeface="Verdana"/>
                          <a:ea typeface="Verdana"/>
                          <a:cs typeface="Verdana"/>
                          <a:sym typeface="Verdana"/>
                        </a:rPr>
                        <a:t>Little kids are often care</a:t>
                      </a:r>
                      <a:r>
                        <a:rPr b="1" lang="en-US" sz="2400">
                          <a:solidFill>
                            <a:schemeClr val="dk1"/>
                          </a:solidFill>
                          <a:latin typeface="Verdana"/>
                          <a:ea typeface="Verdana"/>
                          <a:cs typeface="Verdana"/>
                          <a:sym typeface="Verdana"/>
                        </a:rPr>
                        <a:t>free</a:t>
                      </a:r>
                      <a:r>
                        <a:rPr lang="en-US" sz="2400">
                          <a:solidFill>
                            <a:schemeClr val="dk1"/>
                          </a:solidFill>
                          <a:latin typeface="Verdana"/>
                          <a:ea typeface="Verdana"/>
                          <a:cs typeface="Verdana"/>
                          <a:sym typeface="Verdana"/>
                        </a:rPr>
                        <a:t>. </a:t>
                      </a:r>
                      <a:endParaRPr sz="2400">
                        <a:solidFill>
                          <a:schemeClr val="dk1"/>
                        </a:solidFill>
                        <a:latin typeface="Verdana"/>
                        <a:ea typeface="Verdana"/>
                        <a:cs typeface="Verdana"/>
                        <a:sym typeface="Verdana"/>
                      </a:endParaRPr>
                    </a:p>
                  </a:txBody>
                  <a:tcPr marT="91425" marB="91425" marR="91425" marL="91425"/>
                </a:tc>
              </a:tr>
              <a:tr h="636950">
                <a:tc>
                  <a:txBody>
                    <a:bodyPr/>
                    <a:lstStyle/>
                    <a:p>
                      <a:pPr indent="0" lvl="0" marL="0" rtl="0" algn="l">
                        <a:lnSpc>
                          <a:spcPct val="200000"/>
                        </a:lnSpc>
                        <a:spcBef>
                          <a:spcPts val="0"/>
                        </a:spcBef>
                        <a:spcAft>
                          <a:spcPts val="0"/>
                        </a:spcAft>
                        <a:buNone/>
                      </a:pPr>
                      <a:r>
                        <a:rPr lang="en-US" sz="2100">
                          <a:solidFill>
                            <a:schemeClr val="dk1"/>
                          </a:solidFill>
                          <a:latin typeface="Verdana"/>
                          <a:ea typeface="Verdana"/>
                          <a:cs typeface="Verdana"/>
                          <a:sym typeface="Verdana"/>
                        </a:rPr>
                        <a:t>4</a:t>
                      </a:r>
                      <a:endParaRPr sz="2100">
                        <a:solidFill>
                          <a:schemeClr val="dk1"/>
                        </a:solidFill>
                        <a:latin typeface="Verdana"/>
                        <a:ea typeface="Verdana"/>
                        <a:cs typeface="Verdana"/>
                        <a:sym typeface="Verdana"/>
                      </a:endParaRPr>
                    </a:p>
                  </a:txBody>
                  <a:tcPr marT="91425" marB="91425" marR="91425" marL="91425"/>
                </a:tc>
                <a:tc>
                  <a:txBody>
                    <a:bodyPr/>
                    <a:lstStyle/>
                    <a:p>
                      <a:pPr indent="0" lvl="0" marL="0" rtl="0" algn="l">
                        <a:lnSpc>
                          <a:spcPct val="200000"/>
                        </a:lnSpc>
                        <a:spcBef>
                          <a:spcPts val="0"/>
                        </a:spcBef>
                        <a:spcAft>
                          <a:spcPts val="0"/>
                        </a:spcAft>
                        <a:buNone/>
                      </a:pPr>
                      <a:r>
                        <a:rPr lang="en-US" sz="2400">
                          <a:solidFill>
                            <a:schemeClr val="dk1"/>
                          </a:solidFill>
                          <a:latin typeface="Verdana"/>
                          <a:ea typeface="Verdana"/>
                          <a:cs typeface="Verdana"/>
                          <a:sym typeface="Verdana"/>
                        </a:rPr>
                        <a:t>The drinks were </a:t>
                      </a:r>
                      <a:r>
                        <a:rPr b="1" lang="en-US" sz="2400">
                          <a:solidFill>
                            <a:schemeClr val="dk1"/>
                          </a:solidFill>
                          <a:latin typeface="Verdana"/>
                          <a:ea typeface="Verdana"/>
                          <a:cs typeface="Verdana"/>
                          <a:sym typeface="Verdana"/>
                        </a:rPr>
                        <a:t>non</a:t>
                      </a:r>
                      <a:r>
                        <a:rPr lang="en-US" sz="2400">
                          <a:solidFill>
                            <a:schemeClr val="dk1"/>
                          </a:solidFill>
                          <a:latin typeface="Verdana"/>
                          <a:ea typeface="Verdana"/>
                          <a:cs typeface="Verdana"/>
                          <a:sym typeface="Verdana"/>
                        </a:rPr>
                        <a:t>alcoholic</a:t>
                      </a:r>
                      <a:r>
                        <a:rPr lang="en-US" sz="2400">
                          <a:solidFill>
                            <a:schemeClr val="dk1"/>
                          </a:solidFill>
                          <a:latin typeface="Verdana"/>
                          <a:ea typeface="Verdana"/>
                          <a:cs typeface="Verdana"/>
                          <a:sym typeface="Verdana"/>
                        </a:rPr>
                        <a:t>.</a:t>
                      </a:r>
                      <a:endParaRPr sz="2400">
                        <a:solidFill>
                          <a:schemeClr val="dk1"/>
                        </a:solidFill>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Sugar</a:t>
                      </a:r>
                      <a:r>
                        <a:rPr b="1" lang="en-US" sz="2400">
                          <a:solidFill>
                            <a:schemeClr val="dk1"/>
                          </a:solidFill>
                          <a:latin typeface="Verdana"/>
                          <a:ea typeface="Verdana"/>
                          <a:cs typeface="Verdana"/>
                          <a:sym typeface="Verdana"/>
                        </a:rPr>
                        <a:t>less</a:t>
                      </a:r>
                      <a:r>
                        <a:rPr lang="en-US" sz="2400">
                          <a:solidFill>
                            <a:schemeClr val="dk1"/>
                          </a:solidFill>
                          <a:latin typeface="Verdana"/>
                          <a:ea typeface="Verdana"/>
                          <a:cs typeface="Verdana"/>
                          <a:sym typeface="Verdana"/>
                        </a:rPr>
                        <a:t> means without sugar.</a:t>
                      </a:r>
                      <a:endParaRPr sz="2400">
                        <a:solidFill>
                          <a:schemeClr val="dk1"/>
                        </a:solidFill>
                        <a:latin typeface="Verdana"/>
                        <a:ea typeface="Verdana"/>
                        <a:cs typeface="Verdana"/>
                        <a:sym typeface="Verdana"/>
                      </a:endParaRPr>
                    </a:p>
                  </a:txBody>
                  <a:tcPr marT="91425" marB="91425" marR="91425" marL="91425"/>
                </a:tc>
              </a:tr>
              <a:tr h="664775">
                <a:tc>
                  <a:txBody>
                    <a:bodyPr/>
                    <a:lstStyle/>
                    <a:p>
                      <a:pPr indent="0" lvl="0" marL="0" rtl="0" algn="l">
                        <a:lnSpc>
                          <a:spcPct val="200000"/>
                        </a:lnSpc>
                        <a:spcBef>
                          <a:spcPts val="0"/>
                        </a:spcBef>
                        <a:spcAft>
                          <a:spcPts val="0"/>
                        </a:spcAft>
                        <a:buNone/>
                      </a:pPr>
                      <a:r>
                        <a:rPr lang="en-US" sz="2100">
                          <a:solidFill>
                            <a:schemeClr val="dk1"/>
                          </a:solidFill>
                          <a:latin typeface="Verdana"/>
                          <a:ea typeface="Verdana"/>
                          <a:cs typeface="Verdana"/>
                          <a:sym typeface="Verdana"/>
                        </a:rPr>
                        <a:t>5</a:t>
                      </a:r>
                      <a:endParaRPr sz="2100">
                        <a:solidFill>
                          <a:schemeClr val="dk1"/>
                        </a:solidFill>
                        <a:latin typeface="Verdana"/>
                        <a:ea typeface="Verdana"/>
                        <a:cs typeface="Verdana"/>
                        <a:sym typeface="Verdana"/>
                      </a:endParaRPr>
                    </a:p>
                  </a:txBody>
                  <a:tcPr marT="91425" marB="91425" marR="91425" marL="91425"/>
                </a:tc>
                <a:tc>
                  <a:txBody>
                    <a:bodyPr/>
                    <a:lstStyle/>
                    <a:p>
                      <a:pPr indent="0" lvl="0" marL="0" rtl="0" algn="l">
                        <a:lnSpc>
                          <a:spcPct val="200000"/>
                        </a:lnSpc>
                        <a:spcBef>
                          <a:spcPts val="0"/>
                        </a:spcBef>
                        <a:spcAft>
                          <a:spcPts val="0"/>
                        </a:spcAft>
                        <a:buNone/>
                      </a:pPr>
                      <a:r>
                        <a:rPr lang="en-US" sz="2400">
                          <a:solidFill>
                            <a:schemeClr val="dk1"/>
                          </a:solidFill>
                          <a:latin typeface="Verdana"/>
                          <a:ea typeface="Verdana"/>
                          <a:cs typeface="Verdana"/>
                          <a:sym typeface="Verdana"/>
                        </a:rPr>
                        <a:t>My test answer was </a:t>
                      </a:r>
                      <a:r>
                        <a:rPr b="1" lang="en-US" sz="2400">
                          <a:solidFill>
                            <a:schemeClr val="dk1"/>
                          </a:solidFill>
                          <a:latin typeface="Verdana"/>
                          <a:ea typeface="Verdana"/>
                          <a:cs typeface="Verdana"/>
                          <a:sym typeface="Verdana"/>
                        </a:rPr>
                        <a:t>in</a:t>
                      </a:r>
                      <a:r>
                        <a:rPr lang="en-US" sz="2400">
                          <a:solidFill>
                            <a:schemeClr val="dk1"/>
                          </a:solidFill>
                          <a:latin typeface="Verdana"/>
                          <a:ea typeface="Verdana"/>
                          <a:cs typeface="Verdana"/>
                          <a:sym typeface="Verdana"/>
                        </a:rPr>
                        <a:t>correct. </a:t>
                      </a:r>
                      <a:endParaRPr sz="2400">
                        <a:solidFill>
                          <a:schemeClr val="dk1"/>
                        </a:solidFill>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2400">
                          <a:solidFill>
                            <a:schemeClr val="dk1"/>
                          </a:solidFill>
                          <a:latin typeface="Verdana"/>
                          <a:ea typeface="Verdana"/>
                          <a:cs typeface="Verdana"/>
                          <a:sym typeface="Verdana"/>
                        </a:rPr>
                        <a:t>Vegetarians eat meat</a:t>
                      </a:r>
                      <a:r>
                        <a:rPr b="1" lang="en-US" sz="2400">
                          <a:solidFill>
                            <a:schemeClr val="dk1"/>
                          </a:solidFill>
                          <a:latin typeface="Verdana"/>
                          <a:ea typeface="Verdana"/>
                          <a:cs typeface="Verdana"/>
                          <a:sym typeface="Verdana"/>
                        </a:rPr>
                        <a:t>less</a:t>
                      </a:r>
                      <a:r>
                        <a:rPr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meals</a:t>
                      </a:r>
                      <a:r>
                        <a:rPr lang="en-US" sz="2400">
                          <a:solidFill>
                            <a:schemeClr val="dk1"/>
                          </a:solidFill>
                          <a:latin typeface="Verdana"/>
                          <a:ea typeface="Verdana"/>
                          <a:cs typeface="Verdana"/>
                          <a:sym typeface="Verdana"/>
                        </a:rPr>
                        <a:t>.</a:t>
                      </a:r>
                      <a:endParaRPr sz="2400">
                        <a:solidFill>
                          <a:schemeClr val="dk1"/>
                        </a:solidFill>
                        <a:latin typeface="Verdana"/>
                        <a:ea typeface="Verdana"/>
                        <a:cs typeface="Verdana"/>
                        <a:sym typeface="Verdana"/>
                      </a:endParaRPr>
                    </a:p>
                  </a:txBody>
                  <a:tcPr marT="91425" marB="91425" marR="91425" marL="91425"/>
                </a:tc>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15" name="Shape 215"/>
        <p:cNvGrpSpPr/>
        <p:nvPr/>
      </p:nvGrpSpPr>
      <p:grpSpPr>
        <a:xfrm>
          <a:off x="0" y="0"/>
          <a:ext cx="0" cy="0"/>
          <a:chOff x="0" y="0"/>
          <a:chExt cx="0" cy="0"/>
        </a:xfrm>
      </p:grpSpPr>
      <p:sp>
        <p:nvSpPr>
          <p:cNvPr id="216" name="Google Shape;216;p23"/>
          <p:cNvSpPr/>
          <p:nvPr/>
        </p:nvSpPr>
        <p:spPr>
          <a:xfrm>
            <a:off x="10148657" y="0"/>
            <a:ext cx="2043300" cy="6858000"/>
          </a:xfrm>
          <a:prstGeom prst="rect">
            <a:avLst/>
          </a:prstGeom>
          <a:solidFill>
            <a:schemeClr val="lt1"/>
          </a:solidFill>
          <a:ln cap="flat" cmpd="sng" w="12700">
            <a:solidFill>
              <a:schemeClr val="accent5"/>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Verdana"/>
              <a:ea typeface="Verdana"/>
              <a:cs typeface="Verdana"/>
              <a:sym typeface="Verdana"/>
            </a:endParaRPr>
          </a:p>
        </p:txBody>
      </p:sp>
      <p:sp>
        <p:nvSpPr>
          <p:cNvPr id="217" name="Google Shape;217;p23"/>
          <p:cNvSpPr/>
          <p:nvPr/>
        </p:nvSpPr>
        <p:spPr>
          <a:xfrm>
            <a:off x="327325" y="368250"/>
            <a:ext cx="9821400" cy="5859900"/>
          </a:xfrm>
          <a:prstGeom prst="rect">
            <a:avLst/>
          </a:prstGeom>
          <a:noFill/>
          <a:ln>
            <a:noFill/>
          </a:ln>
        </p:spPr>
        <p:txBody>
          <a:bodyPr anchorCtr="0" anchor="t" bIns="45700" lIns="91425" spcFirstLastPara="1" rIns="91425" wrap="square" tIns="45700">
            <a:noAutofit/>
          </a:bodyPr>
          <a:lstStyle/>
          <a:p>
            <a:pPr indent="0" lvl="0" marL="0" marR="0" rtl="0" algn="l">
              <a:lnSpc>
                <a:spcPct val="12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r>
              <a:rPr b="0" i="0" lang="en-US" sz="2800" u="none" cap="none" strike="noStrike">
                <a:solidFill>
                  <a:srgbClr val="000000"/>
                </a:solidFill>
                <a:latin typeface="Verdana"/>
                <a:ea typeface="Verdana"/>
                <a:cs typeface="Verdana"/>
                <a:sym typeface="Verdana"/>
              </a:rPr>
              <a:t>A: </a:t>
            </a:r>
            <a:r>
              <a:rPr lang="en-US" sz="2800">
                <a:latin typeface="Verdana"/>
                <a:ea typeface="Verdana"/>
                <a:cs typeface="Verdana"/>
                <a:sym typeface="Verdana"/>
              </a:rPr>
              <a:t>What were you eating?</a:t>
            </a:r>
            <a:endParaRPr sz="2800">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r>
              <a:rPr lang="en-US" sz="2800">
                <a:latin typeface="Verdana"/>
                <a:ea typeface="Verdana"/>
                <a:cs typeface="Verdana"/>
                <a:sym typeface="Verdana"/>
              </a:rPr>
              <a:t>B: I was eating _________ and _____________. </a:t>
            </a:r>
            <a:endParaRPr sz="2800">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r>
              <a:rPr lang="en-US" sz="2800">
                <a:latin typeface="Verdana"/>
                <a:ea typeface="Verdana"/>
                <a:cs typeface="Verdana"/>
                <a:sym typeface="Verdana"/>
              </a:rPr>
              <a:t>A: That sound delicious. </a:t>
            </a:r>
            <a:endParaRPr sz="2800">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r>
              <a:rPr lang="en-US" sz="2800">
                <a:latin typeface="Verdana"/>
                <a:ea typeface="Verdana"/>
                <a:cs typeface="Verdana"/>
                <a:sym typeface="Verdana"/>
              </a:rPr>
              <a:t>B: It was! I like to cook </a:t>
            </a:r>
            <a:r>
              <a:rPr lang="en-US" sz="2800">
                <a:latin typeface="Verdana"/>
                <a:ea typeface="Verdana"/>
                <a:cs typeface="Verdana"/>
                <a:sym typeface="Verdana"/>
              </a:rPr>
              <a:t>with fresh ingredients, like _______, __________, and __________. Do you cook?</a:t>
            </a:r>
            <a:endParaRPr sz="2800">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r>
              <a:rPr lang="en-US" sz="2800">
                <a:latin typeface="Verdana"/>
                <a:ea typeface="Verdana"/>
                <a:cs typeface="Verdana"/>
                <a:sym typeface="Verdana"/>
              </a:rPr>
              <a:t>A: I have cooked before, but I am frightened I will burn my food! However, I want to learn to _______. </a:t>
            </a:r>
            <a:endParaRPr sz="2800">
              <a:latin typeface="Verdana"/>
              <a:ea typeface="Verdana"/>
              <a:cs typeface="Verdana"/>
              <a:sym typeface="Verdana"/>
            </a:endParaRPr>
          </a:p>
        </p:txBody>
      </p:sp>
      <p:sp>
        <p:nvSpPr>
          <p:cNvPr id="218" name="Google Shape;218;p23"/>
          <p:cNvSpPr txBox="1"/>
          <p:nvPr/>
        </p:nvSpPr>
        <p:spPr>
          <a:xfrm>
            <a:off x="2111555" y="100012"/>
            <a:ext cx="6915300" cy="769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US" sz="3200" u="none" cap="none" strike="noStrike">
                <a:solidFill>
                  <a:schemeClr val="dk1"/>
                </a:solidFill>
                <a:latin typeface="Verdana"/>
                <a:ea typeface="Verdana"/>
                <a:cs typeface="Verdana"/>
                <a:sym typeface="Verdana"/>
              </a:rPr>
              <a:t>Listen and repeat.</a:t>
            </a:r>
            <a:endParaRPr b="1" i="0" sz="3200" u="none" cap="none" strike="noStrike">
              <a:solidFill>
                <a:schemeClr val="dk1"/>
              </a:solidFill>
              <a:latin typeface="Verdana"/>
              <a:ea typeface="Verdana"/>
              <a:cs typeface="Verdana"/>
              <a:sym typeface="Verdana"/>
            </a:endParaRPr>
          </a:p>
        </p:txBody>
      </p:sp>
      <p:sp>
        <p:nvSpPr>
          <p:cNvPr id="219" name="Google Shape;219;p2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800"/>
              <a:buFont typeface="Arial"/>
              <a:buNone/>
            </a:pPr>
            <a:fld id="{00000000-1234-1234-1234-123412341234}" type="slidenum">
              <a:rPr lang="en-US"/>
              <a:t>‹#›</a:t>
            </a:fld>
            <a:endParaRPr/>
          </a:p>
        </p:txBody>
      </p:sp>
      <p:sp>
        <p:nvSpPr>
          <p:cNvPr id="220" name="Google Shape;220;p23"/>
          <p:cNvSpPr txBox="1"/>
          <p:nvPr>
            <p:ph idx="11" type="ftr"/>
          </p:nvPr>
        </p:nvSpPr>
        <p:spPr>
          <a:xfrm>
            <a:off x="603250" y="6392863"/>
            <a:ext cx="41148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221" name="Google Shape;221;p23"/>
          <p:cNvSpPr txBox="1"/>
          <p:nvPr/>
        </p:nvSpPr>
        <p:spPr>
          <a:xfrm>
            <a:off x="10615975" y="1594300"/>
            <a:ext cx="83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3"/>
              </a:rPr>
              <a:t>pic 1</a:t>
            </a:r>
            <a:r>
              <a:rPr lang="en-US"/>
              <a:t> </a:t>
            </a:r>
            <a:endParaRPr/>
          </a:p>
        </p:txBody>
      </p:sp>
      <p:pic>
        <p:nvPicPr>
          <p:cNvPr id="222" name="Google Shape;222;p23"/>
          <p:cNvPicPr preferRelativeResize="0"/>
          <p:nvPr/>
        </p:nvPicPr>
        <p:blipFill>
          <a:blip r:embed="rId4">
            <a:alphaModFix/>
          </a:blip>
          <a:stretch>
            <a:fillRect/>
          </a:stretch>
        </p:blipFill>
        <p:spPr>
          <a:xfrm>
            <a:off x="10431386" y="116450"/>
            <a:ext cx="1477825" cy="1477850"/>
          </a:xfrm>
          <a:prstGeom prst="rect">
            <a:avLst/>
          </a:prstGeom>
          <a:noFill/>
          <a:ln>
            <a:noFill/>
          </a:ln>
        </p:spPr>
      </p:pic>
      <p:pic>
        <p:nvPicPr>
          <p:cNvPr id="223" name="Google Shape;223;p23"/>
          <p:cNvPicPr preferRelativeResize="0"/>
          <p:nvPr/>
        </p:nvPicPr>
        <p:blipFill>
          <a:blip r:embed="rId5">
            <a:alphaModFix/>
          </a:blip>
          <a:stretch>
            <a:fillRect/>
          </a:stretch>
        </p:blipFill>
        <p:spPr>
          <a:xfrm>
            <a:off x="10271975" y="2384176"/>
            <a:ext cx="1796652" cy="1197774"/>
          </a:xfrm>
          <a:prstGeom prst="rect">
            <a:avLst/>
          </a:prstGeom>
          <a:noFill/>
          <a:ln>
            <a:noFill/>
          </a:ln>
        </p:spPr>
      </p:pic>
      <p:sp>
        <p:nvSpPr>
          <p:cNvPr id="224" name="Google Shape;224;p23"/>
          <p:cNvSpPr txBox="1"/>
          <p:nvPr/>
        </p:nvSpPr>
        <p:spPr>
          <a:xfrm>
            <a:off x="10675438" y="3775225"/>
            <a:ext cx="989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6"/>
              </a:rPr>
              <a:t>pic 2</a:t>
            </a:r>
            <a:r>
              <a:rPr lang="en-US"/>
              <a:t> </a:t>
            </a:r>
            <a:endParaRPr/>
          </a:p>
        </p:txBody>
      </p:sp>
      <p:pic>
        <p:nvPicPr>
          <p:cNvPr descr="Diary concept illustration" id="225" name="Google Shape;225;p23"/>
          <p:cNvPicPr preferRelativeResize="0"/>
          <p:nvPr/>
        </p:nvPicPr>
        <p:blipFill>
          <a:blip r:embed="rId7">
            <a:alphaModFix/>
          </a:blip>
          <a:stretch>
            <a:fillRect/>
          </a:stretch>
        </p:blipFill>
        <p:spPr>
          <a:xfrm>
            <a:off x="10340775" y="4371825"/>
            <a:ext cx="1568424" cy="1477850"/>
          </a:xfrm>
          <a:prstGeom prst="rect">
            <a:avLst/>
          </a:prstGeom>
          <a:noFill/>
          <a:ln cap="flat" cmpd="sng">
            <a:solidFill>
              <a:srgbClr val="000000"/>
            </a:solidFill>
            <a:prstDash val="solid"/>
            <a:miter lim="8000"/>
            <a:headEnd len="sm" w="sm" type="none"/>
            <a:tailEnd len="sm" w="sm" type="none"/>
          </a:ln>
        </p:spPr>
      </p:pic>
      <p:sp>
        <p:nvSpPr>
          <p:cNvPr id="226" name="Google Shape;226;p23"/>
          <p:cNvSpPr txBox="1"/>
          <p:nvPr/>
        </p:nvSpPr>
        <p:spPr>
          <a:xfrm>
            <a:off x="10380863" y="4409598"/>
            <a:ext cx="789000" cy="743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27" name="Google Shape;227;p23"/>
          <p:cNvSpPr txBox="1"/>
          <p:nvPr/>
        </p:nvSpPr>
        <p:spPr>
          <a:xfrm>
            <a:off x="10148650" y="59809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8"/>
              </a:rPr>
              <a:t>learn pic 3</a:t>
            </a:r>
            <a:r>
              <a:rPr lang="en-US"/>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33" name="Shape 233"/>
        <p:cNvGrpSpPr/>
        <p:nvPr/>
      </p:nvGrpSpPr>
      <p:grpSpPr>
        <a:xfrm>
          <a:off x="0" y="0"/>
          <a:ext cx="0" cy="0"/>
          <a:chOff x="0" y="0"/>
          <a:chExt cx="0" cy="0"/>
        </a:xfrm>
      </p:grpSpPr>
      <p:graphicFrame>
        <p:nvGraphicFramePr>
          <p:cNvPr id="234" name="Google Shape;234;p24"/>
          <p:cNvGraphicFramePr/>
          <p:nvPr/>
        </p:nvGraphicFramePr>
        <p:xfrm>
          <a:off x="1481188" y="1149391"/>
          <a:ext cx="3000000" cy="3000000"/>
        </p:xfrm>
        <a:graphic>
          <a:graphicData uri="http://schemas.openxmlformats.org/drawingml/2006/table">
            <a:tbl>
              <a:tblPr>
                <a:noFill/>
                <a:tableStyleId>{E6D12AC1-F739-4066-8590-5BBD09CA90F6}</a:tableStyleId>
              </a:tblPr>
              <a:tblGrid>
                <a:gridCol w="442875"/>
                <a:gridCol w="2357425"/>
                <a:gridCol w="2357425"/>
                <a:gridCol w="2357425"/>
                <a:gridCol w="2357425"/>
              </a:tblGrid>
              <a:tr h="704525">
                <a:tc>
                  <a:txBody>
                    <a:bodyPr/>
                    <a:lstStyle/>
                    <a:p>
                      <a:pPr indent="0" lvl="0" marL="0" marR="0" rtl="0" algn="l">
                        <a:lnSpc>
                          <a:spcPct val="100000"/>
                        </a:lnSpc>
                        <a:spcBef>
                          <a:spcPts val="0"/>
                        </a:spcBef>
                        <a:spcAft>
                          <a:spcPts val="0"/>
                        </a:spcAft>
                        <a:buClr>
                          <a:srgbClr val="000000"/>
                        </a:buClr>
                        <a:buSzPts val="2800"/>
                        <a:buFont typeface="Arial"/>
                        <a:buNone/>
                      </a:pPr>
                      <a:r>
                        <a:t/>
                      </a:r>
                      <a:endParaRPr b="1" sz="2800" u="none" cap="none" strike="noStrike">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4472C4"/>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b="1" sz="2800" u="none" cap="none" strike="noStrike">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4472C4"/>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Verdana"/>
                          <a:ea typeface="Verdana"/>
                          <a:cs typeface="Verdana"/>
                          <a:sym typeface="Verdana"/>
                        </a:rPr>
                        <a:t>/</a:t>
                      </a:r>
                      <a:r>
                        <a:rPr b="1" lang="en-US" sz="2800">
                          <a:latin typeface="Verdana"/>
                          <a:ea typeface="Verdana"/>
                          <a:cs typeface="Verdana"/>
                          <a:sym typeface="Verdana"/>
                        </a:rPr>
                        <a:t>e</a:t>
                      </a:r>
                      <a:r>
                        <a:rPr b="1" i="0" lang="en-US" sz="2800" u="none" cap="none" strike="noStrike">
                          <a:solidFill>
                            <a:srgbClr val="000000"/>
                          </a:solidFill>
                          <a:latin typeface="Verdana"/>
                          <a:ea typeface="Verdana"/>
                          <a:cs typeface="Verdana"/>
                          <a:sym typeface="Verdana"/>
                        </a:rPr>
                        <a:t>/ </a:t>
                      </a:r>
                      <a:endParaRPr b="1" sz="2800" u="none" cap="none" strike="noStrike">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4472C4"/>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000000"/>
                          </a:solidFill>
                          <a:latin typeface="Verdana"/>
                          <a:ea typeface="Verdana"/>
                          <a:cs typeface="Verdana"/>
                          <a:sym typeface="Verdana"/>
                        </a:rPr>
                        <a:t>/</a:t>
                      </a:r>
                      <a:r>
                        <a:rPr b="1" lang="en-US" sz="2800">
                          <a:latin typeface="Verdana"/>
                          <a:ea typeface="Verdana"/>
                          <a:cs typeface="Verdana"/>
                          <a:sym typeface="Verdana"/>
                        </a:rPr>
                        <a:t>A</a:t>
                      </a:r>
                      <a:r>
                        <a:rPr b="1" i="0" lang="en-US" sz="2800" u="none" cap="none" strike="noStrike">
                          <a:solidFill>
                            <a:srgbClr val="000000"/>
                          </a:solidFill>
                          <a:latin typeface="Verdana"/>
                          <a:ea typeface="Verdana"/>
                          <a:cs typeface="Verdana"/>
                          <a:sym typeface="Verdana"/>
                        </a:rPr>
                        <a:t>/ </a:t>
                      </a:r>
                      <a:endParaRPr b="1" sz="2800" u="none" cap="none" strike="noStrike">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9525">
                      <a:solidFill>
                        <a:srgbClr val="4472C4"/>
                      </a:solidFill>
                      <a:prstDash val="solid"/>
                      <a:round/>
                      <a:headEnd len="sm" w="sm" type="none"/>
                      <a:tailEnd len="sm" w="sm" type="none"/>
                    </a:lnB>
                    <a:solidFill>
                      <a:srgbClr val="D8E2F3"/>
                    </a:solidFill>
                  </a:tcPr>
                </a:tc>
                <a:tc>
                  <a:txBody>
                    <a:bodyPr/>
                    <a:lstStyle/>
                    <a:p>
                      <a:pPr indent="0" lvl="0" marL="0" marR="0" rtl="0" algn="l">
                        <a:lnSpc>
                          <a:spcPct val="100000"/>
                        </a:lnSpc>
                        <a:spcBef>
                          <a:spcPts val="0"/>
                        </a:spcBef>
                        <a:spcAft>
                          <a:spcPts val="0"/>
                        </a:spcAft>
                        <a:buClr>
                          <a:schemeClr val="dk1"/>
                        </a:buClr>
                        <a:buSzPts val="2800"/>
                        <a:buFont typeface="Calibri"/>
                        <a:buNone/>
                      </a:pPr>
                      <a:r>
                        <a:t/>
                      </a:r>
                      <a:endParaRPr b="1" i="0" sz="2800" u="none" cap="none" strike="noStrike">
                        <a:solidFill>
                          <a:schemeClr val="dk1"/>
                        </a:solidFill>
                        <a:latin typeface="Verdana"/>
                        <a:ea typeface="Verdana"/>
                        <a:cs typeface="Verdana"/>
                        <a:sym typeface="Verdana"/>
                      </a:endParaRPr>
                    </a:p>
                  </a:txBody>
                  <a:tcPr marT="45725" marB="45725" marR="68575" marL="68575" anchor="ctr">
                    <a:lnL cap="flat" cmpd="sng" w="12700">
                      <a:solidFill>
                        <a:schemeClr val="accent1"/>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D8E2F3"/>
                    </a:solidFill>
                  </a:tcPr>
                </a:tc>
              </a:tr>
              <a:tr h="92392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rgbClr val="4E74A3"/>
                          </a:solidFill>
                          <a:latin typeface="Verdana"/>
                          <a:ea typeface="Verdana"/>
                          <a:cs typeface="Verdana"/>
                          <a:sym typeface="Verdana"/>
                        </a:rPr>
                        <a:t>1</a:t>
                      </a:r>
                      <a:endParaRPr sz="2800" u="none" cap="none" strike="noStrike">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sz="2800" u="none" cap="none" strike="noStrike">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wren</a:t>
                      </a:r>
                      <a:endParaRPr sz="2800" u="none" cap="none" strike="noStrike">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rain</a:t>
                      </a:r>
                      <a:endParaRPr sz="2800" u="none" cap="none" strike="noStrike">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Clr>
                          <a:schemeClr val="dk1"/>
                        </a:buClr>
                        <a:buSzPts val="1100"/>
                        <a:buFont typeface="Arial"/>
                        <a:buNone/>
                      </a:pPr>
                      <a:r>
                        <a:rPr lang="en-US" u="sng">
                          <a:solidFill>
                            <a:schemeClr val="hlink"/>
                          </a:solidFill>
                          <a:hlinkClick r:id="rId3"/>
                        </a:rPr>
                        <a:t>rain</a:t>
                      </a:r>
                      <a:r>
                        <a:rPr lang="en-US">
                          <a:solidFill>
                            <a:schemeClr val="dk1"/>
                          </a:solidFill>
                        </a:rPr>
                        <a:t> </a:t>
                      </a:r>
                      <a:endParaRPr i="0" sz="2800" u="none" cap="none" strike="noStrike">
                        <a:solidFill>
                          <a:srgbClr val="000000"/>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alpha val="0"/>
                      </a:srgbClr>
                    </a:solidFill>
                  </a:tcPr>
                </a:tc>
              </a:tr>
              <a:tr h="92392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rgbClr val="4E74A3"/>
                          </a:solidFill>
                          <a:latin typeface="Verdana"/>
                          <a:ea typeface="Verdana"/>
                          <a:cs typeface="Verdana"/>
                          <a:sym typeface="Verdana"/>
                        </a:rPr>
                        <a:t>2</a:t>
                      </a:r>
                      <a:endParaRPr sz="2800" u="none" cap="none" strike="noStrike">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None/>
                      </a:pPr>
                      <a:r>
                        <a:rPr lang="en-US" u="sng">
                          <a:solidFill>
                            <a:schemeClr val="hlink"/>
                          </a:solidFill>
                          <a:hlinkClick r:id="rId4"/>
                        </a:rPr>
                        <a:t>men</a:t>
                      </a:r>
                      <a:r>
                        <a:rPr lang="en-US"/>
                        <a:t> </a:t>
                      </a:r>
                      <a:endParaRPr/>
                    </a:p>
                    <a:p>
                      <a:pPr indent="0" lvl="0" marL="0" marR="0" rtl="0" algn="l">
                        <a:lnSpc>
                          <a:spcPct val="100000"/>
                        </a:lnSpc>
                        <a:spcBef>
                          <a:spcPts val="0"/>
                        </a:spcBef>
                        <a:spcAft>
                          <a:spcPts val="0"/>
                        </a:spcAft>
                        <a:buClr>
                          <a:srgbClr val="000000"/>
                        </a:buClr>
                        <a:buSzPts val="2800"/>
                        <a:buFont typeface="Arial"/>
                        <a:buNone/>
                      </a:pPr>
                      <a:r>
                        <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men</a:t>
                      </a:r>
                      <a:endParaRPr sz="2800" u="none" cap="none" strike="noStrike">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mane</a:t>
                      </a:r>
                      <a:endParaRPr sz="2800" u="none" cap="none" strike="noStrike">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None/>
                      </a:pPr>
                      <a:r>
                        <a:t/>
                      </a:r>
                      <a:endParaRPr/>
                    </a:p>
                    <a:p>
                      <a:pPr indent="0" lvl="0" marL="0" rtl="0" algn="l">
                        <a:spcBef>
                          <a:spcPts val="0"/>
                        </a:spcBef>
                        <a:spcAft>
                          <a:spcPts val="0"/>
                        </a:spcAft>
                        <a:buNone/>
                      </a:pPr>
                      <a:r>
                        <a:rPr lang="en-US" u="sng">
                          <a:solidFill>
                            <a:schemeClr val="hlink"/>
                          </a:solidFill>
                          <a:hlinkClick r:id="rId5"/>
                        </a:rPr>
                        <a:t>mane</a:t>
                      </a:r>
                      <a:r>
                        <a:rPr lang="en-US"/>
                        <a:t> </a:t>
                      </a:r>
                      <a:endParaRPr/>
                    </a:p>
                    <a:p>
                      <a:pPr indent="0" lvl="0" marL="0" marR="0" rtl="0" algn="l">
                        <a:lnSpc>
                          <a:spcPct val="100000"/>
                        </a:lnSpc>
                        <a:spcBef>
                          <a:spcPts val="0"/>
                        </a:spcBef>
                        <a:spcAft>
                          <a:spcPts val="0"/>
                        </a:spcAft>
                        <a:buClr>
                          <a:schemeClr val="dk1"/>
                        </a:buClr>
                        <a:buSzPts val="2800"/>
                        <a:buFont typeface="Calibri"/>
                        <a:buNone/>
                      </a:pPr>
                      <a:r>
                        <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alpha val="0"/>
                      </a:srgbClr>
                    </a:solidFill>
                  </a:tcPr>
                </a:tc>
              </a:tr>
              <a:tr h="92392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rgbClr val="4E74A3"/>
                          </a:solidFill>
                          <a:latin typeface="Verdana"/>
                          <a:ea typeface="Verdana"/>
                          <a:cs typeface="Verdana"/>
                          <a:sym typeface="Verdana"/>
                        </a:rPr>
                        <a:t>3</a:t>
                      </a:r>
                      <a:endParaRPr sz="2800" u="none" cap="none" strike="noStrike">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Clr>
                          <a:schemeClr val="dk1"/>
                        </a:buClr>
                        <a:buSzPts val="1100"/>
                        <a:buFont typeface="Arial"/>
                        <a:buNone/>
                      </a:pPr>
                      <a:r>
                        <a:rPr b="1" lang="en-US" sz="2800">
                          <a:solidFill>
                            <a:schemeClr val="dk1"/>
                          </a:solidFill>
                          <a:latin typeface="Verdana"/>
                          <a:ea typeface="Verdana"/>
                          <a:cs typeface="Verdana"/>
                          <a:sym typeface="Verdana"/>
                        </a:rPr>
                        <a:t>      </a:t>
                      </a:r>
                      <a:r>
                        <a:rPr b="1" lang="en-US" sz="2800" u="sng">
                          <a:solidFill>
                            <a:schemeClr val="hlink"/>
                          </a:solidFill>
                          <a:latin typeface="Verdana"/>
                          <a:ea typeface="Verdana"/>
                          <a:cs typeface="Verdana"/>
                          <a:sym typeface="Verdana"/>
                          <a:hlinkClick r:id="rId6"/>
                        </a:rPr>
                        <a:t>pen</a:t>
                      </a:r>
                      <a:r>
                        <a:rPr b="1" lang="en-US" sz="2800">
                          <a:solidFill>
                            <a:schemeClr val="dk1"/>
                          </a:solidFill>
                          <a:latin typeface="Verdana"/>
                          <a:ea typeface="Verdana"/>
                          <a:cs typeface="Verdana"/>
                          <a:sym typeface="Verdana"/>
                        </a:rPr>
                        <a:t> </a:t>
                      </a:r>
                      <a:endParaRPr sz="2800" u="none" cap="none" strike="noStrike">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pen</a:t>
                      </a:r>
                      <a:endParaRPr sz="2800" u="none" cap="none" strike="noStrike">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pain</a:t>
                      </a:r>
                      <a:endParaRPr sz="2800" u="none" cap="none" strike="noStrike">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None/>
                      </a:pPr>
                      <a:r>
                        <a:rPr lang="en-US" u="sng">
                          <a:solidFill>
                            <a:schemeClr val="hlink"/>
                          </a:solidFill>
                          <a:hlinkClick r:id="rId7"/>
                        </a:rPr>
                        <a:t>pain</a:t>
                      </a:r>
                      <a:r>
                        <a:rPr lang="en-US"/>
                        <a:t> </a:t>
                      </a:r>
                      <a:endParaRPr/>
                    </a:p>
                    <a:p>
                      <a:pPr indent="0" lvl="0" marL="0" marR="0" rtl="0" algn="l">
                        <a:lnSpc>
                          <a:spcPct val="100000"/>
                        </a:lnSpc>
                        <a:spcBef>
                          <a:spcPts val="0"/>
                        </a:spcBef>
                        <a:spcAft>
                          <a:spcPts val="0"/>
                        </a:spcAft>
                        <a:buClr>
                          <a:schemeClr val="dk1"/>
                        </a:buClr>
                        <a:buSzPts val="2800"/>
                        <a:buFont typeface="Calibri"/>
                        <a:buNone/>
                      </a:pPr>
                      <a:r>
                        <a:t/>
                      </a:r>
                      <a:endParaRPr sz="2800">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alpha val="0"/>
                      </a:srgbClr>
                    </a:solidFill>
                  </a:tcPr>
                </a:tc>
              </a:tr>
              <a:tr h="92392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rgbClr val="4E74A3"/>
                          </a:solidFill>
                          <a:latin typeface="Verdana"/>
                          <a:ea typeface="Verdana"/>
                          <a:cs typeface="Verdana"/>
                          <a:sym typeface="Verdana"/>
                        </a:rPr>
                        <a:t>4</a:t>
                      </a:r>
                      <a:endParaRPr sz="2800" u="none" cap="none" strike="noStrike">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u="sng">
                          <a:solidFill>
                            <a:schemeClr val="hlink"/>
                          </a:solidFill>
                          <a:latin typeface="Verdana"/>
                          <a:ea typeface="Verdana"/>
                          <a:cs typeface="Verdana"/>
                          <a:sym typeface="Verdana"/>
                          <a:hlinkClick r:id="rId8"/>
                        </a:rPr>
                        <a:t>age</a:t>
                      </a:r>
                      <a:r>
                        <a:rPr lang="en-US" sz="2800">
                          <a:latin typeface="Verdana"/>
                          <a:ea typeface="Verdana"/>
                          <a:cs typeface="Verdana"/>
                          <a:sym typeface="Verdana"/>
                        </a:rPr>
                        <a:t> </a:t>
                      </a:r>
                      <a:endParaRPr sz="2800" u="none" cap="none" strike="noStrike">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age</a:t>
                      </a:r>
                      <a:endParaRPr sz="2800" u="none" cap="none" strike="noStrike">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edge</a:t>
                      </a:r>
                      <a:endParaRPr sz="2800" u="none" cap="none" strike="noStrike">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chemeClr val="dk1"/>
                        </a:buClr>
                        <a:buSzPts val="2800"/>
                        <a:buFont typeface="Calibri"/>
                        <a:buNone/>
                      </a:pPr>
                      <a:r>
                        <a:rPr lang="en-US" sz="2800" u="sng">
                          <a:solidFill>
                            <a:schemeClr val="hlink"/>
                          </a:solidFill>
                          <a:latin typeface="Verdana"/>
                          <a:ea typeface="Verdana"/>
                          <a:cs typeface="Verdana"/>
                          <a:sym typeface="Verdana"/>
                          <a:hlinkClick r:id="rId9"/>
                        </a:rPr>
                        <a:t>edge</a:t>
                      </a:r>
                      <a:r>
                        <a:rPr lang="en-US" sz="2800">
                          <a:latin typeface="Verdana"/>
                          <a:ea typeface="Verdana"/>
                          <a:cs typeface="Verdana"/>
                          <a:sym typeface="Verdana"/>
                        </a:rPr>
                        <a:t> </a:t>
                      </a:r>
                      <a:endParaRPr sz="2800" u="none" cap="none" strike="noStrike">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alpha val="0"/>
                      </a:srgbClr>
                    </a:solidFill>
                  </a:tcPr>
                </a:tc>
              </a:tr>
              <a:tr h="923925">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solidFill>
                            <a:srgbClr val="4E74A3"/>
                          </a:solidFill>
                          <a:latin typeface="Verdana"/>
                          <a:ea typeface="Verdana"/>
                          <a:cs typeface="Verdana"/>
                          <a:sym typeface="Verdana"/>
                        </a:rPr>
                        <a:t>5</a:t>
                      </a:r>
                      <a:endParaRPr sz="2800" u="none" cap="none" strike="noStrike">
                        <a:solidFill>
                          <a:srgbClr val="4E74A3"/>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u="sng">
                          <a:solidFill>
                            <a:schemeClr val="hlink"/>
                          </a:solidFill>
                          <a:latin typeface="Verdana"/>
                          <a:ea typeface="Verdana"/>
                          <a:cs typeface="Verdana"/>
                          <a:sym typeface="Verdana"/>
                          <a:hlinkClick r:id="rId10"/>
                        </a:rPr>
                        <a:t>waste</a:t>
                      </a:r>
                      <a:r>
                        <a:rPr lang="en-US" sz="2800">
                          <a:latin typeface="Verdana"/>
                          <a:ea typeface="Verdana"/>
                          <a:cs typeface="Verdana"/>
                          <a:sym typeface="Verdana"/>
                        </a:rPr>
                        <a:t> </a:t>
                      </a:r>
                      <a:endParaRPr sz="2800" u="none" cap="none" strike="noStrike">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waste</a:t>
                      </a:r>
                      <a:endParaRPr sz="2800" u="none" cap="none" strike="noStrike">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west</a:t>
                      </a:r>
                      <a:endParaRPr sz="2800" u="none" cap="none" strike="noStrike">
                        <a:latin typeface="Verdana"/>
                        <a:ea typeface="Verdana"/>
                        <a:cs typeface="Verdana"/>
                        <a:sym typeface="Verdana"/>
                      </a:endParaRPr>
                    </a:p>
                  </a:txBody>
                  <a:tcPr marT="0" marB="0" marR="68575" marL="68575" anchor="ctr">
                    <a:lnL cap="flat" cmpd="sng" w="9525">
                      <a:solidFill>
                        <a:srgbClr val="4472C4"/>
                      </a:solidFill>
                      <a:prstDash val="solid"/>
                      <a:round/>
                      <a:headEnd len="sm" w="sm" type="none"/>
                      <a:tailEnd len="sm" w="sm" type="none"/>
                    </a:lnL>
                    <a:lnR cap="flat" cmpd="sng" w="9525">
                      <a:solidFill>
                        <a:srgbClr val="4472C4"/>
                      </a:solidFill>
                      <a:prstDash val="solid"/>
                      <a:round/>
                      <a:headEnd len="sm" w="sm" type="none"/>
                      <a:tailEnd len="sm" w="sm" type="none"/>
                    </a:lnR>
                    <a:lnT cap="flat" cmpd="sng" w="9525">
                      <a:solidFill>
                        <a:srgbClr val="4472C4"/>
                      </a:solidFill>
                      <a:prstDash val="solid"/>
                      <a:round/>
                      <a:headEnd len="sm" w="sm" type="none"/>
                      <a:tailEnd len="sm" w="sm" type="none"/>
                    </a:lnT>
                    <a:lnB cap="flat" cmpd="sng" w="9525">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chemeClr val="dk1"/>
                        </a:buClr>
                        <a:buSzPts val="2800"/>
                        <a:buFont typeface="Calibri"/>
                        <a:buNone/>
                      </a:pPr>
                      <a:r>
                        <a:rPr lang="en-US" sz="2800" u="sng">
                          <a:solidFill>
                            <a:schemeClr val="hlink"/>
                          </a:solidFill>
                          <a:latin typeface="Verdana"/>
                          <a:ea typeface="Verdana"/>
                          <a:cs typeface="Verdana"/>
                          <a:sym typeface="Verdana"/>
                          <a:hlinkClick r:id="rId11"/>
                        </a:rPr>
                        <a:t>west</a:t>
                      </a:r>
                      <a:r>
                        <a:rPr lang="en-US" sz="2800">
                          <a:latin typeface="Verdana"/>
                          <a:ea typeface="Verdana"/>
                          <a:cs typeface="Verdana"/>
                          <a:sym typeface="Verdana"/>
                        </a:rPr>
                        <a:t> </a:t>
                      </a:r>
                      <a:endParaRPr i="0" sz="2800" u="none" cap="none" strike="noStrike">
                        <a:solidFill>
                          <a:srgbClr val="000000"/>
                        </a:solidFill>
                        <a:latin typeface="Verdana"/>
                        <a:ea typeface="Verdana"/>
                        <a:cs typeface="Verdana"/>
                        <a:sym typeface="Verdana"/>
                      </a:endParaRPr>
                    </a:p>
                  </a:txBody>
                  <a:tcPr marT="45725" marB="45725" marR="68575" marL="68575" anchor="ctr">
                    <a:lnL cap="flat" cmpd="sng" w="9525">
                      <a:solidFill>
                        <a:srgbClr val="4472C4"/>
                      </a:solidFill>
                      <a:prstDash val="solid"/>
                      <a:round/>
                      <a:headEnd len="sm" w="sm" type="none"/>
                      <a:tailEnd len="sm" w="sm" type="none"/>
                    </a:lnL>
                    <a:lnR cap="flat" cmpd="sng" w="12700">
                      <a:solidFill>
                        <a:schemeClr val="accent1"/>
                      </a:solidFill>
                      <a:prstDash val="solid"/>
                      <a:round/>
                      <a:headEnd len="sm" w="sm" type="none"/>
                      <a:tailEnd len="sm" w="sm" type="none"/>
                    </a:lnR>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solidFill>
                      <a:srgbClr val="FFFFFF">
                        <a:alpha val="0"/>
                      </a:srgbClr>
                    </a:solidFill>
                  </a:tcPr>
                </a:tc>
              </a:tr>
            </a:tbl>
          </a:graphicData>
        </a:graphic>
      </p:graphicFrame>
      <p:sp>
        <p:nvSpPr>
          <p:cNvPr id="235" name="Google Shape;235;p24"/>
          <p:cNvSpPr txBox="1"/>
          <p:nvPr/>
        </p:nvSpPr>
        <p:spPr>
          <a:xfrm>
            <a:off x="797713" y="102789"/>
            <a:ext cx="11239500" cy="770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4400"/>
              <a:buFont typeface="Arial"/>
              <a:buNone/>
            </a:pPr>
            <a:r>
              <a:rPr b="1" lang="en-US" sz="3000">
                <a:solidFill>
                  <a:schemeClr val="dk1"/>
                </a:solidFill>
                <a:latin typeface="Verdana"/>
                <a:ea typeface="Verdana"/>
                <a:cs typeface="Verdana"/>
                <a:sym typeface="Verdana"/>
              </a:rPr>
              <a:t>Practice the /e/ and /A/ sounds. Then listen to the sentences and circle the word you hear.</a:t>
            </a:r>
            <a:endParaRPr b="1" i="0" sz="3000" u="none" cap="none" strike="noStrike">
              <a:solidFill>
                <a:schemeClr val="dk1"/>
              </a:solidFill>
              <a:latin typeface="Verdana"/>
              <a:ea typeface="Verdana"/>
              <a:cs typeface="Verdana"/>
              <a:sym typeface="Verdana"/>
            </a:endParaRPr>
          </a:p>
        </p:txBody>
      </p:sp>
      <p:sp>
        <p:nvSpPr>
          <p:cNvPr id="236" name="Google Shape;236;p24"/>
          <p:cNvSpPr txBox="1"/>
          <p:nvPr>
            <p:ph idx="12" type="sldNum"/>
          </p:nvPr>
        </p:nvSpPr>
        <p:spPr>
          <a:xfrm>
            <a:off x="8610600" y="6391275"/>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800"/>
              <a:buFont typeface="Arial"/>
              <a:buNone/>
            </a:pPr>
            <a:fld id="{00000000-1234-1234-1234-123412341234}" type="slidenum">
              <a:rPr lang="en-US"/>
              <a:t>‹#›</a:t>
            </a:fld>
            <a:endParaRPr/>
          </a:p>
        </p:txBody>
      </p:sp>
      <p:sp>
        <p:nvSpPr>
          <p:cNvPr id="237" name="Google Shape;237;p24"/>
          <p:cNvSpPr txBox="1"/>
          <p:nvPr>
            <p:ph idx="11" type="ftr"/>
          </p:nvPr>
        </p:nvSpPr>
        <p:spPr>
          <a:xfrm>
            <a:off x="603250" y="6473545"/>
            <a:ext cx="41148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238" name="Google Shape;238;p24"/>
          <p:cNvSpPr txBox="1"/>
          <p:nvPr/>
        </p:nvSpPr>
        <p:spPr>
          <a:xfrm>
            <a:off x="2233900" y="2133900"/>
            <a:ext cx="134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12"/>
              </a:rPr>
              <a:t>wren</a:t>
            </a:r>
            <a:r>
              <a:rPr lang="en-US"/>
              <a:t>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44" name="Shape 244"/>
        <p:cNvGrpSpPr/>
        <p:nvPr/>
      </p:nvGrpSpPr>
      <p:grpSpPr>
        <a:xfrm>
          <a:off x="0" y="0"/>
          <a:ext cx="0" cy="0"/>
          <a:chOff x="0" y="0"/>
          <a:chExt cx="0" cy="0"/>
        </a:xfrm>
      </p:grpSpPr>
      <p:sp>
        <p:nvSpPr>
          <p:cNvPr id="245" name="Google Shape;245;p2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800"/>
              <a:buFont typeface="Arial"/>
              <a:buNone/>
            </a:pPr>
            <a:fld id="{00000000-1234-1234-1234-123412341234}" type="slidenum">
              <a:rPr lang="en-US"/>
              <a:t>‹#›</a:t>
            </a:fld>
            <a:endParaRPr/>
          </a:p>
        </p:txBody>
      </p:sp>
      <p:sp>
        <p:nvSpPr>
          <p:cNvPr id="246" name="Google Shape;246;p25"/>
          <p:cNvSpPr txBox="1"/>
          <p:nvPr/>
        </p:nvSpPr>
        <p:spPr>
          <a:xfrm>
            <a:off x="-10" y="422962"/>
            <a:ext cx="11973600" cy="768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2800">
                <a:solidFill>
                  <a:schemeClr val="dk1"/>
                </a:solidFill>
                <a:latin typeface="Verdana"/>
                <a:ea typeface="Verdana"/>
                <a:cs typeface="Verdana"/>
                <a:sym typeface="Verdana"/>
              </a:rPr>
              <a:t>Words with </a:t>
            </a:r>
            <a:r>
              <a:rPr b="1" lang="en-US" sz="2800">
                <a:solidFill>
                  <a:schemeClr val="dk1"/>
                </a:solidFill>
                <a:latin typeface="Verdana"/>
                <a:ea typeface="Verdana"/>
                <a:cs typeface="Verdana"/>
                <a:sym typeface="Verdana"/>
              </a:rPr>
              <a:t>affixes (un- in- mis- non- dis- -less -free) are usually stressed on the base word.</a:t>
            </a:r>
            <a:endParaRPr b="1" i="0" sz="2800" u="none" cap="none" strike="noStrike">
              <a:solidFill>
                <a:schemeClr val="dk1"/>
              </a:solidFill>
              <a:latin typeface="Verdana"/>
              <a:ea typeface="Verdana"/>
              <a:cs typeface="Verdana"/>
              <a:sym typeface="Verdana"/>
            </a:endParaRPr>
          </a:p>
        </p:txBody>
      </p:sp>
      <p:sp>
        <p:nvSpPr>
          <p:cNvPr id="247" name="Google Shape;247;p25"/>
          <p:cNvSpPr txBox="1"/>
          <p:nvPr>
            <p:ph idx="11" type="ftr"/>
          </p:nvPr>
        </p:nvSpPr>
        <p:spPr>
          <a:xfrm>
            <a:off x="603250" y="6392863"/>
            <a:ext cx="41148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graphicFrame>
        <p:nvGraphicFramePr>
          <p:cNvPr id="248" name="Google Shape;248;p25"/>
          <p:cNvGraphicFramePr/>
          <p:nvPr/>
        </p:nvGraphicFramePr>
        <p:xfrm>
          <a:off x="774192" y="1880838"/>
          <a:ext cx="3000000" cy="3000000"/>
        </p:xfrm>
        <a:graphic>
          <a:graphicData uri="http://schemas.openxmlformats.org/drawingml/2006/table">
            <a:tbl>
              <a:tblPr>
                <a:noFill/>
                <a:tableStyleId>{8648DD62-F4AD-4422-8F9A-D07669F975F0}</a:tableStyleId>
              </a:tblPr>
              <a:tblGrid>
                <a:gridCol w="736350"/>
                <a:gridCol w="2727600"/>
                <a:gridCol w="3582000"/>
                <a:gridCol w="3379250"/>
              </a:tblGrid>
              <a:tr h="578500">
                <a:tc>
                  <a:txBody>
                    <a:bodyPr/>
                    <a:lstStyle/>
                    <a:p>
                      <a:pPr indent="0" lvl="0" marL="0" marR="0" rtl="0" algn="l">
                        <a:lnSpc>
                          <a:spcPct val="107000"/>
                        </a:lnSpc>
                        <a:spcBef>
                          <a:spcPts val="0"/>
                        </a:spcBef>
                        <a:spcAft>
                          <a:spcPts val="0"/>
                        </a:spcAft>
                        <a:buClr>
                          <a:srgbClr val="000000"/>
                        </a:buClr>
                        <a:buSzPts val="2800"/>
                        <a:buFont typeface="Arial"/>
                        <a:buNone/>
                      </a:pPr>
                      <a:r>
                        <a:t/>
                      </a:r>
                      <a:endParaRPr baseline="-25000" i="0" sz="2800" u="none" cap="none" strike="noStrike">
                        <a:solidFill>
                          <a:srgbClr val="000000"/>
                        </a:solidFill>
                        <a:latin typeface="Verdana"/>
                        <a:ea typeface="Verdana"/>
                        <a:cs typeface="Verdana"/>
                        <a:sym typeface="Verdana"/>
                      </a:endParaRPr>
                    </a:p>
                  </a:txBody>
                  <a:tcPr marT="0" marB="0" marR="68575" marL="68575">
                    <a:lnL cap="flat" cmpd="sng" w="12700">
                      <a:solidFill>
                        <a:srgbClr val="4A86E8"/>
                      </a:solidFill>
                      <a:prstDash val="solid"/>
                      <a:round/>
                      <a:headEnd len="sm" w="sm" type="none"/>
                      <a:tailEnd len="sm" w="sm" type="none"/>
                    </a:lnL>
                    <a:lnR cap="flat" cmpd="sng" w="12700">
                      <a:solidFill>
                        <a:srgbClr val="4A86E8"/>
                      </a:solidFill>
                      <a:prstDash val="solid"/>
                      <a:round/>
                      <a:headEnd len="sm" w="sm" type="none"/>
                      <a:tailEnd len="sm" w="sm" type="none"/>
                    </a:lnR>
                    <a:lnT cap="flat" cmpd="sng" w="12700">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marR="0" rtl="0" algn="ctr">
                        <a:lnSpc>
                          <a:spcPct val="107000"/>
                        </a:lnSpc>
                        <a:spcBef>
                          <a:spcPts val="0"/>
                        </a:spcBef>
                        <a:spcAft>
                          <a:spcPts val="0"/>
                        </a:spcAft>
                        <a:buClr>
                          <a:srgbClr val="000000"/>
                        </a:buClr>
                        <a:buSzPts val="2800"/>
                        <a:buFont typeface="Arial"/>
                        <a:buNone/>
                      </a:pPr>
                      <a:r>
                        <a:rPr b="1" lang="en-US" sz="2800">
                          <a:solidFill>
                            <a:srgbClr val="4E74A3"/>
                          </a:solidFill>
                          <a:latin typeface="Verdana"/>
                          <a:ea typeface="Verdana"/>
                          <a:cs typeface="Verdana"/>
                          <a:sym typeface="Verdana"/>
                        </a:rPr>
                        <a:t>A</a:t>
                      </a:r>
                      <a:r>
                        <a:rPr b="1" lang="en-US" sz="2800" u="none" cap="none" strike="noStrike">
                          <a:solidFill>
                            <a:srgbClr val="4E74A3"/>
                          </a:solidFill>
                          <a:latin typeface="Verdana"/>
                          <a:ea typeface="Verdana"/>
                          <a:cs typeface="Verdana"/>
                          <a:sym typeface="Verdana"/>
                        </a:rPr>
                        <a:t>. </a:t>
                      </a:r>
                      <a:r>
                        <a:rPr lang="en-US" sz="2800" u="none" cap="none" strike="noStrike">
                          <a:solidFill>
                            <a:srgbClr val="000000"/>
                          </a:solidFill>
                          <a:latin typeface="Verdana"/>
                          <a:ea typeface="Verdana"/>
                          <a:cs typeface="Verdana"/>
                          <a:sym typeface="Verdana"/>
                        </a:rPr>
                        <a:t>- </a:t>
                      </a:r>
                      <a:r>
                        <a:rPr b="1" lang="en-US" sz="2800" u="none" cap="none" strike="noStrike">
                          <a:solidFill>
                            <a:srgbClr val="000000"/>
                          </a:solidFill>
                          <a:latin typeface="Verdana"/>
                          <a:ea typeface="Verdana"/>
                          <a:cs typeface="Verdana"/>
                          <a:sym typeface="Verdana"/>
                        </a:rPr>
                        <a:t>▔</a:t>
                      </a:r>
                      <a:endParaRPr/>
                    </a:p>
                  </a:txBody>
                  <a:tcPr marT="0" marB="0" marR="68575" marL="68575">
                    <a:lnL cap="flat" cmpd="sng" w="12700">
                      <a:solidFill>
                        <a:srgbClr val="4A86E8"/>
                      </a:solidFill>
                      <a:prstDash val="solid"/>
                      <a:round/>
                      <a:headEnd len="sm" w="sm" type="none"/>
                      <a:tailEnd len="sm" w="sm" type="none"/>
                    </a:lnL>
                    <a:lnR cap="flat" cmpd="sng" w="12700">
                      <a:solidFill>
                        <a:srgbClr val="4A86E8"/>
                      </a:solidFill>
                      <a:prstDash val="solid"/>
                      <a:round/>
                      <a:headEnd len="sm" w="sm" type="none"/>
                      <a:tailEnd len="sm" w="sm" type="none"/>
                    </a:lnR>
                    <a:lnT cap="flat" cmpd="sng" w="12700">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rtl="0" algn="ctr">
                        <a:lnSpc>
                          <a:spcPct val="107000"/>
                        </a:lnSpc>
                        <a:spcBef>
                          <a:spcPts val="0"/>
                        </a:spcBef>
                        <a:spcAft>
                          <a:spcPts val="0"/>
                        </a:spcAft>
                        <a:buNone/>
                      </a:pPr>
                      <a:r>
                        <a:rPr b="1" lang="en-US" sz="2800">
                          <a:solidFill>
                            <a:srgbClr val="4E74A3"/>
                          </a:solidFill>
                          <a:latin typeface="Verdana"/>
                          <a:ea typeface="Verdana"/>
                          <a:cs typeface="Verdana"/>
                          <a:sym typeface="Verdana"/>
                        </a:rPr>
                        <a:t>B. </a:t>
                      </a:r>
                      <a:r>
                        <a:rPr lang="en-US" sz="2800">
                          <a:solidFill>
                            <a:schemeClr val="dk1"/>
                          </a:solidFill>
                          <a:latin typeface="Verdana"/>
                          <a:ea typeface="Verdana"/>
                          <a:cs typeface="Verdana"/>
                          <a:sym typeface="Verdana"/>
                        </a:rPr>
                        <a:t>- </a:t>
                      </a:r>
                      <a:r>
                        <a:rPr b="1" lang="en-US" sz="2800">
                          <a:solidFill>
                            <a:schemeClr val="dk1"/>
                          </a:solidFill>
                          <a:latin typeface="Verdana"/>
                          <a:ea typeface="Verdana"/>
                          <a:cs typeface="Verdana"/>
                          <a:sym typeface="Verdana"/>
                        </a:rPr>
                        <a:t>▔ </a:t>
                      </a:r>
                      <a:r>
                        <a:rPr lang="en-US" sz="2800">
                          <a:solidFill>
                            <a:schemeClr val="dk1"/>
                          </a:solidFill>
                          <a:latin typeface="Verdana"/>
                          <a:ea typeface="Verdana"/>
                          <a:cs typeface="Verdana"/>
                          <a:sym typeface="Verdana"/>
                        </a:rPr>
                        <a:t>-</a:t>
                      </a:r>
                      <a:endParaRPr b="1" sz="2800" u="none" cap="none" strike="noStrike">
                        <a:solidFill>
                          <a:srgbClr val="4E74A3"/>
                        </a:solidFill>
                        <a:latin typeface="Verdana"/>
                        <a:ea typeface="Verdana"/>
                        <a:cs typeface="Verdana"/>
                        <a:sym typeface="Verdana"/>
                      </a:endParaRPr>
                    </a:p>
                  </a:txBody>
                  <a:tcPr marT="0" marB="0" marR="68575" marL="68575">
                    <a:lnL cap="flat" cmpd="sng" w="12700">
                      <a:solidFill>
                        <a:srgbClr val="4A86E8"/>
                      </a:solidFill>
                      <a:prstDash val="solid"/>
                      <a:round/>
                      <a:headEnd len="sm" w="sm" type="none"/>
                      <a:tailEnd len="sm" w="sm" type="none"/>
                    </a:lnL>
                    <a:lnR cap="flat" cmpd="sng" w="12700">
                      <a:solidFill>
                        <a:srgbClr val="4A86E8"/>
                      </a:solidFill>
                      <a:prstDash val="solid"/>
                      <a:round/>
                      <a:headEnd len="sm" w="sm" type="none"/>
                      <a:tailEnd len="sm" w="sm" type="none"/>
                    </a:lnR>
                    <a:lnT cap="flat" cmpd="sng" w="12700">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marR="0" rtl="0" algn="ctr">
                        <a:lnSpc>
                          <a:spcPct val="107000"/>
                        </a:lnSpc>
                        <a:spcBef>
                          <a:spcPts val="0"/>
                        </a:spcBef>
                        <a:spcAft>
                          <a:spcPts val="0"/>
                        </a:spcAft>
                        <a:buClr>
                          <a:srgbClr val="000000"/>
                        </a:buClr>
                        <a:buSzPts val="2800"/>
                        <a:buFont typeface="Arial"/>
                        <a:buNone/>
                      </a:pPr>
                      <a:r>
                        <a:rPr b="1" lang="en-US" sz="2800" u="none" cap="none" strike="noStrike">
                          <a:solidFill>
                            <a:srgbClr val="4E74A3"/>
                          </a:solidFill>
                          <a:latin typeface="Verdana"/>
                          <a:ea typeface="Verdana"/>
                          <a:cs typeface="Verdana"/>
                          <a:sym typeface="Verdana"/>
                        </a:rPr>
                        <a:t>C. </a:t>
                      </a:r>
                      <a:r>
                        <a:rPr b="1" lang="en-US" sz="2800" u="none" cap="none" strike="noStrike">
                          <a:solidFill>
                            <a:srgbClr val="000000"/>
                          </a:solidFill>
                          <a:latin typeface="Verdana"/>
                          <a:ea typeface="Verdana"/>
                          <a:cs typeface="Verdana"/>
                          <a:sym typeface="Verdana"/>
                        </a:rPr>
                        <a:t>▔ </a:t>
                      </a:r>
                      <a:r>
                        <a:rPr lang="en-US" sz="2800">
                          <a:solidFill>
                            <a:schemeClr val="dk1"/>
                          </a:solidFill>
                          <a:latin typeface="Verdana"/>
                          <a:ea typeface="Verdana"/>
                          <a:cs typeface="Verdana"/>
                          <a:sym typeface="Verdana"/>
                        </a:rPr>
                        <a:t>- </a:t>
                      </a:r>
                      <a:endParaRPr b="1" baseline="-25000" i="0" sz="2800" u="none" cap="none" strike="noStrike">
                        <a:solidFill>
                          <a:srgbClr val="000000"/>
                        </a:solidFill>
                        <a:latin typeface="Verdana"/>
                        <a:ea typeface="Verdana"/>
                        <a:cs typeface="Verdana"/>
                        <a:sym typeface="Verdana"/>
                      </a:endParaRPr>
                    </a:p>
                  </a:txBody>
                  <a:tcPr marT="0" marB="0" marR="68575" marL="68575">
                    <a:lnL cap="flat" cmpd="sng" w="12700">
                      <a:solidFill>
                        <a:srgbClr val="4A86E8"/>
                      </a:solidFill>
                      <a:prstDash val="solid"/>
                      <a:round/>
                      <a:headEnd len="sm" w="sm" type="none"/>
                      <a:tailEnd len="sm" w="sm" type="none"/>
                    </a:lnL>
                    <a:lnR cap="flat" cmpd="sng" w="12700">
                      <a:solidFill>
                        <a:srgbClr val="4A86E8"/>
                      </a:solidFill>
                      <a:prstDash val="solid"/>
                      <a:round/>
                      <a:headEnd len="sm" w="sm" type="none"/>
                      <a:tailEnd len="sm" w="sm" type="none"/>
                    </a:lnR>
                    <a:lnT cap="flat" cmpd="sng" w="12700">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r>
              <a:tr h="64950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1</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mis</a:t>
                      </a:r>
                      <a:r>
                        <a:rPr b="1" lang="en-US" sz="2800">
                          <a:latin typeface="Verdana"/>
                          <a:ea typeface="Verdana"/>
                          <a:cs typeface="Verdana"/>
                          <a:sym typeface="Verdana"/>
                        </a:rPr>
                        <a:t>read</a:t>
                      </a:r>
                      <a:endParaRPr b="1"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non-</a:t>
                      </a:r>
                      <a:r>
                        <a:rPr b="1" lang="en-US" sz="2800">
                          <a:latin typeface="Verdana"/>
                          <a:ea typeface="Verdana"/>
                          <a:cs typeface="Verdana"/>
                          <a:sym typeface="Verdana"/>
                        </a:rPr>
                        <a:t>dai</a:t>
                      </a:r>
                      <a:r>
                        <a:rPr lang="en-US" sz="2800">
                          <a:latin typeface="Verdana"/>
                          <a:ea typeface="Verdana"/>
                          <a:cs typeface="Verdana"/>
                          <a:sym typeface="Verdana"/>
                        </a:rPr>
                        <a:t>ry</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800">
                          <a:latin typeface="Verdana"/>
                          <a:ea typeface="Verdana"/>
                          <a:cs typeface="Verdana"/>
                          <a:sym typeface="Verdana"/>
                        </a:rPr>
                        <a:t>home</a:t>
                      </a:r>
                      <a:r>
                        <a:rPr lang="en-US" sz="2800">
                          <a:latin typeface="Verdana"/>
                          <a:ea typeface="Verdana"/>
                          <a:cs typeface="Verdana"/>
                          <a:sym typeface="Verdana"/>
                        </a:rPr>
                        <a:t>less</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64950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2</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rtl="0" algn="l">
                        <a:spcBef>
                          <a:spcPts val="0"/>
                        </a:spcBef>
                        <a:spcAft>
                          <a:spcPts val="0"/>
                        </a:spcAft>
                        <a:buNone/>
                      </a:pPr>
                      <a:r>
                        <a:rPr lang="en-US" sz="2800">
                          <a:latin typeface="Verdana"/>
                          <a:ea typeface="Verdana"/>
                          <a:cs typeface="Verdana"/>
                          <a:sym typeface="Verdana"/>
                        </a:rPr>
                        <a:t>dis</a:t>
                      </a:r>
                      <a:r>
                        <a:rPr b="1" lang="en-US" sz="2800">
                          <a:latin typeface="Verdana"/>
                          <a:ea typeface="Verdana"/>
                          <a:cs typeface="Verdana"/>
                          <a:sym typeface="Verdana"/>
                        </a:rPr>
                        <a:t>like</a:t>
                      </a:r>
                      <a:endParaRPr b="1"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800">
                          <a:latin typeface="Verdana"/>
                          <a:ea typeface="Verdana"/>
                          <a:cs typeface="Verdana"/>
                          <a:sym typeface="Verdana"/>
                        </a:rPr>
                        <a:t>un</a:t>
                      </a:r>
                      <a:r>
                        <a:rPr b="1" lang="en-US" sz="2800">
                          <a:latin typeface="Verdana"/>
                          <a:ea typeface="Verdana"/>
                          <a:cs typeface="Verdana"/>
                          <a:sym typeface="Verdana"/>
                        </a:rPr>
                        <a:t>health</a:t>
                      </a:r>
                      <a:r>
                        <a:rPr lang="en-US" sz="2800">
                          <a:latin typeface="Verdana"/>
                          <a:ea typeface="Verdana"/>
                          <a:cs typeface="Verdana"/>
                          <a:sym typeface="Verdana"/>
                        </a:rPr>
                        <a:t>y</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b="1" lang="en-US" sz="2800">
                          <a:latin typeface="Verdana"/>
                          <a:ea typeface="Verdana"/>
                          <a:cs typeface="Verdana"/>
                          <a:sym typeface="Verdana"/>
                        </a:rPr>
                        <a:t>fear</a:t>
                      </a:r>
                      <a:r>
                        <a:rPr lang="en-US" sz="2800">
                          <a:latin typeface="Verdana"/>
                          <a:ea typeface="Verdana"/>
                          <a:cs typeface="Verdana"/>
                          <a:sym typeface="Verdana"/>
                        </a:rPr>
                        <a:t>less</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64950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3</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rtl="0" algn="l">
                        <a:spcBef>
                          <a:spcPts val="0"/>
                        </a:spcBef>
                        <a:spcAft>
                          <a:spcPts val="0"/>
                        </a:spcAft>
                        <a:buNone/>
                      </a:pPr>
                      <a:r>
                        <a:rPr lang="en-US" sz="2800">
                          <a:latin typeface="Verdana"/>
                          <a:ea typeface="Verdana"/>
                          <a:cs typeface="Verdana"/>
                          <a:sym typeface="Verdana"/>
                        </a:rPr>
                        <a:t>un</a:t>
                      </a:r>
                      <a:r>
                        <a:rPr b="1" lang="en-US" sz="2800">
                          <a:latin typeface="Verdana"/>
                          <a:ea typeface="Verdana"/>
                          <a:cs typeface="Verdana"/>
                          <a:sym typeface="Verdana"/>
                        </a:rPr>
                        <a:t>fair</a:t>
                      </a:r>
                      <a:endParaRPr b="1"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800">
                          <a:latin typeface="Verdana"/>
                          <a:ea typeface="Verdana"/>
                          <a:cs typeface="Verdana"/>
                          <a:sym typeface="Verdana"/>
                        </a:rPr>
                        <a:t>in</a:t>
                      </a:r>
                      <a:r>
                        <a:rPr b="1" lang="en-US" sz="2800">
                          <a:latin typeface="Verdana"/>
                          <a:ea typeface="Verdana"/>
                          <a:cs typeface="Verdana"/>
                          <a:sym typeface="Verdana"/>
                        </a:rPr>
                        <a:t>fre</a:t>
                      </a:r>
                      <a:r>
                        <a:rPr lang="en-US" sz="2800">
                          <a:latin typeface="Verdana"/>
                          <a:ea typeface="Verdana"/>
                          <a:cs typeface="Verdana"/>
                          <a:sym typeface="Verdana"/>
                        </a:rPr>
                        <a:t>quent</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b="1" lang="en-US" sz="2800">
                          <a:latin typeface="Verdana"/>
                          <a:ea typeface="Verdana"/>
                          <a:cs typeface="Verdana"/>
                          <a:sym typeface="Verdana"/>
                        </a:rPr>
                        <a:t>taste</a:t>
                      </a:r>
                      <a:r>
                        <a:rPr lang="en-US" sz="2800">
                          <a:latin typeface="Verdana"/>
                          <a:ea typeface="Verdana"/>
                          <a:cs typeface="Verdana"/>
                          <a:sym typeface="Verdana"/>
                        </a:rPr>
                        <a:t>less</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64950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4</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rtl="0" algn="l">
                        <a:spcBef>
                          <a:spcPts val="0"/>
                        </a:spcBef>
                        <a:spcAft>
                          <a:spcPts val="0"/>
                        </a:spcAft>
                        <a:buNone/>
                      </a:pPr>
                      <a:r>
                        <a:rPr lang="en-US" sz="2800">
                          <a:latin typeface="Verdana"/>
                          <a:ea typeface="Verdana"/>
                          <a:cs typeface="Verdana"/>
                          <a:sym typeface="Verdana"/>
                        </a:rPr>
                        <a:t>mis</a:t>
                      </a:r>
                      <a:r>
                        <a:rPr b="1" lang="en-US" sz="2800">
                          <a:latin typeface="Verdana"/>
                          <a:ea typeface="Verdana"/>
                          <a:cs typeface="Verdana"/>
                          <a:sym typeface="Verdana"/>
                        </a:rPr>
                        <a:t>take</a:t>
                      </a:r>
                      <a:endParaRPr b="1"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Clr>
                          <a:schemeClr val="dk1"/>
                        </a:buClr>
                        <a:buSzPts val="1100"/>
                        <a:buFont typeface="Arial"/>
                        <a:buNone/>
                      </a:pPr>
                      <a:r>
                        <a:rPr lang="en-US" sz="2800">
                          <a:latin typeface="Verdana"/>
                          <a:ea typeface="Verdana"/>
                          <a:cs typeface="Verdana"/>
                          <a:sym typeface="Verdana"/>
                        </a:rPr>
                        <a:t>in</a:t>
                      </a:r>
                      <a:r>
                        <a:rPr b="1" lang="en-US" sz="2800">
                          <a:latin typeface="Verdana"/>
                          <a:ea typeface="Verdana"/>
                          <a:cs typeface="Verdana"/>
                          <a:sym typeface="Verdana"/>
                        </a:rPr>
                        <a:t>de</a:t>
                      </a:r>
                      <a:r>
                        <a:rPr lang="en-US" sz="2800">
                          <a:latin typeface="Verdana"/>
                          <a:ea typeface="Verdana"/>
                          <a:cs typeface="Verdana"/>
                          <a:sym typeface="Verdana"/>
                        </a:rPr>
                        <a:t>cent</a:t>
                      </a:r>
                      <a:r>
                        <a:rPr lang="en-US" sz="2800">
                          <a:latin typeface="Verdana"/>
                          <a:ea typeface="Verdana"/>
                          <a:cs typeface="Verdana"/>
                          <a:sym typeface="Verdana"/>
                        </a:rPr>
                        <a:t> </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b="1" lang="en-US" sz="2800">
                          <a:latin typeface="Verdana"/>
                          <a:ea typeface="Verdana"/>
                          <a:cs typeface="Verdana"/>
                          <a:sym typeface="Verdana"/>
                        </a:rPr>
                        <a:t>hands</a:t>
                      </a:r>
                      <a:r>
                        <a:rPr lang="en-US" sz="2800">
                          <a:latin typeface="Verdana"/>
                          <a:ea typeface="Verdana"/>
                          <a:cs typeface="Verdana"/>
                          <a:sym typeface="Verdana"/>
                        </a:rPr>
                        <a:t>free</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64950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5</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rtl="0" algn="l">
                        <a:spcBef>
                          <a:spcPts val="0"/>
                        </a:spcBef>
                        <a:spcAft>
                          <a:spcPts val="0"/>
                        </a:spcAft>
                        <a:buNone/>
                      </a:pPr>
                      <a:r>
                        <a:rPr lang="en-US" sz="2800">
                          <a:latin typeface="Verdana"/>
                          <a:ea typeface="Verdana"/>
                          <a:cs typeface="Verdana"/>
                          <a:sym typeface="Verdana"/>
                        </a:rPr>
                        <a:t>un</a:t>
                      </a:r>
                      <a:r>
                        <a:rPr b="1" lang="en-US" sz="2800">
                          <a:latin typeface="Verdana"/>
                          <a:ea typeface="Verdana"/>
                          <a:cs typeface="Verdana"/>
                          <a:sym typeface="Verdana"/>
                        </a:rPr>
                        <a:t>kempt </a:t>
                      </a:r>
                      <a:endParaRPr b="1"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800">
                          <a:latin typeface="Verdana"/>
                          <a:ea typeface="Verdana"/>
                          <a:cs typeface="Verdana"/>
                          <a:sym typeface="Verdana"/>
                        </a:rPr>
                        <a:t>non</a:t>
                      </a:r>
                      <a:r>
                        <a:rPr b="1" lang="en-US" sz="2800">
                          <a:latin typeface="Verdana"/>
                          <a:ea typeface="Verdana"/>
                          <a:cs typeface="Verdana"/>
                          <a:sym typeface="Verdana"/>
                        </a:rPr>
                        <a:t>tox</a:t>
                      </a:r>
                      <a:r>
                        <a:rPr lang="en-US" sz="2800">
                          <a:latin typeface="Verdana"/>
                          <a:ea typeface="Verdana"/>
                          <a:cs typeface="Verdana"/>
                          <a:sym typeface="Verdana"/>
                        </a:rPr>
                        <a:t>i</a:t>
                      </a:r>
                      <a:r>
                        <a:rPr lang="en-US" sz="2800">
                          <a:latin typeface="Verdana"/>
                          <a:ea typeface="Verdana"/>
                          <a:cs typeface="Verdana"/>
                          <a:sym typeface="Verdana"/>
                        </a:rPr>
                        <a:t>c</a:t>
                      </a:r>
                      <a:r>
                        <a:rPr lang="en-US" sz="2800">
                          <a:latin typeface="Verdana"/>
                          <a:ea typeface="Verdana"/>
                          <a:cs typeface="Verdana"/>
                          <a:sym typeface="Verdana"/>
                        </a:rPr>
                        <a:t> </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b="1" lang="en-US" sz="2800">
                          <a:latin typeface="Verdana"/>
                          <a:ea typeface="Verdana"/>
                          <a:cs typeface="Verdana"/>
                          <a:sym typeface="Verdana"/>
                        </a:rPr>
                        <a:t>care</a:t>
                      </a:r>
                      <a:r>
                        <a:rPr lang="en-US" sz="2800">
                          <a:latin typeface="Verdana"/>
                          <a:ea typeface="Verdana"/>
                          <a:cs typeface="Verdana"/>
                          <a:sym typeface="Verdana"/>
                        </a:rPr>
                        <a:t>free</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r h="649500">
                <a:tc>
                  <a:txBody>
                    <a:bodyPr/>
                    <a:lstStyle/>
                    <a:p>
                      <a:pPr indent="0" lvl="0" marL="0" marR="0" rtl="0" algn="l">
                        <a:lnSpc>
                          <a:spcPct val="100000"/>
                        </a:lnSpc>
                        <a:spcBef>
                          <a:spcPts val="0"/>
                        </a:spcBef>
                        <a:spcAft>
                          <a:spcPts val="0"/>
                        </a:spcAft>
                        <a:buNone/>
                      </a:pPr>
                      <a:r>
                        <a:rPr lang="en-US" sz="2800">
                          <a:latin typeface="Verdana"/>
                          <a:ea typeface="Verdana"/>
                          <a:cs typeface="Verdana"/>
                          <a:sym typeface="Verdana"/>
                        </a:rPr>
                        <a:t>6</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solidFill>
                      <a:srgbClr val="E4EBF2"/>
                    </a:solidFill>
                  </a:tcPr>
                </a:tc>
                <a:tc>
                  <a:txBody>
                    <a:bodyPr/>
                    <a:lstStyle/>
                    <a:p>
                      <a:pPr indent="0" lvl="0" marL="0" rtl="0" algn="l">
                        <a:spcBef>
                          <a:spcPts val="0"/>
                        </a:spcBef>
                        <a:spcAft>
                          <a:spcPts val="0"/>
                        </a:spcAft>
                        <a:buNone/>
                      </a:pPr>
                      <a:r>
                        <a:rPr lang="en-US" sz="2800">
                          <a:latin typeface="Verdana"/>
                          <a:ea typeface="Verdana"/>
                          <a:cs typeface="Verdana"/>
                          <a:sym typeface="Verdana"/>
                        </a:rPr>
                        <a:t>un</a:t>
                      </a:r>
                      <a:r>
                        <a:rPr b="1" lang="en-US" sz="2800">
                          <a:latin typeface="Verdana"/>
                          <a:ea typeface="Verdana"/>
                          <a:cs typeface="Verdana"/>
                          <a:sym typeface="Verdana"/>
                        </a:rPr>
                        <a:t>do</a:t>
                      </a:r>
                      <a:endParaRPr b="1"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lang="en-US" sz="2800">
                          <a:latin typeface="Verdana"/>
                          <a:ea typeface="Verdana"/>
                          <a:cs typeface="Verdana"/>
                          <a:sym typeface="Verdana"/>
                        </a:rPr>
                        <a:t>dis</a:t>
                      </a:r>
                      <a:r>
                        <a:rPr b="1" lang="en-US" sz="2800">
                          <a:latin typeface="Verdana"/>
                          <a:ea typeface="Verdana"/>
                          <a:cs typeface="Verdana"/>
                          <a:sym typeface="Verdana"/>
                        </a:rPr>
                        <a:t>taste</a:t>
                      </a:r>
                      <a:r>
                        <a:rPr lang="en-US" sz="2800">
                          <a:latin typeface="Verdana"/>
                          <a:ea typeface="Verdana"/>
                          <a:cs typeface="Verdana"/>
                          <a:sym typeface="Verdana"/>
                        </a:rPr>
                        <a:t>ful</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c>
                  <a:txBody>
                    <a:bodyPr/>
                    <a:lstStyle/>
                    <a:p>
                      <a:pPr indent="0" lvl="0" marL="0" rtl="0" algn="l">
                        <a:spcBef>
                          <a:spcPts val="0"/>
                        </a:spcBef>
                        <a:spcAft>
                          <a:spcPts val="0"/>
                        </a:spcAft>
                        <a:buNone/>
                      </a:pPr>
                      <a:r>
                        <a:rPr b="1" lang="en-US" sz="2800">
                          <a:latin typeface="Verdana"/>
                          <a:ea typeface="Verdana"/>
                          <a:cs typeface="Verdana"/>
                          <a:sym typeface="Verdana"/>
                        </a:rPr>
                        <a:t>rest</a:t>
                      </a:r>
                      <a:r>
                        <a:rPr lang="en-US" sz="2800">
                          <a:latin typeface="Verdana"/>
                          <a:ea typeface="Verdana"/>
                          <a:cs typeface="Verdana"/>
                          <a:sym typeface="Verdana"/>
                        </a:rPr>
                        <a:t>less</a:t>
                      </a:r>
                      <a:endParaRPr sz="2800">
                        <a:latin typeface="Verdana"/>
                        <a:ea typeface="Verdana"/>
                        <a:cs typeface="Verdana"/>
                        <a:sym typeface="Verdana"/>
                      </a:endParaRPr>
                    </a:p>
                  </a:txBody>
                  <a:tcPr marT="0" marB="0" marR="68575" marL="68575" anchor="ctr">
                    <a:lnL cap="flat" cmpd="sng" w="9525">
                      <a:solidFill>
                        <a:srgbClr val="4A86E8"/>
                      </a:solidFill>
                      <a:prstDash val="solid"/>
                      <a:round/>
                      <a:headEnd len="sm" w="sm" type="none"/>
                      <a:tailEnd len="sm" w="sm" type="none"/>
                    </a:lnL>
                    <a:lnR cap="flat" cmpd="sng" w="9525">
                      <a:solidFill>
                        <a:srgbClr val="4A86E8"/>
                      </a:solidFill>
                      <a:prstDash val="solid"/>
                      <a:round/>
                      <a:headEnd len="sm" w="sm" type="none"/>
                      <a:tailEnd len="sm" w="sm" type="none"/>
                    </a:lnR>
                    <a:lnT cap="flat" cmpd="sng" w="9525">
                      <a:solidFill>
                        <a:srgbClr val="4A86E8"/>
                      </a:solidFill>
                      <a:prstDash val="solid"/>
                      <a:round/>
                      <a:headEnd len="sm" w="sm" type="none"/>
                      <a:tailEnd len="sm" w="sm" type="none"/>
                    </a:lnT>
                    <a:lnB cap="flat" cmpd="sng" w="9525">
                      <a:solidFill>
                        <a:srgbClr val="4A86E8"/>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54" name="Shape 254"/>
        <p:cNvGrpSpPr/>
        <p:nvPr/>
      </p:nvGrpSpPr>
      <p:grpSpPr>
        <a:xfrm>
          <a:off x="0" y="0"/>
          <a:ext cx="0" cy="0"/>
          <a:chOff x="0" y="0"/>
          <a:chExt cx="0" cy="0"/>
        </a:xfrm>
      </p:grpSpPr>
      <p:sp>
        <p:nvSpPr>
          <p:cNvPr id="255" name="Google Shape;255;p26"/>
          <p:cNvSpPr/>
          <p:nvPr/>
        </p:nvSpPr>
        <p:spPr>
          <a:xfrm>
            <a:off x="0" y="2105025"/>
            <a:ext cx="7823100" cy="88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200"/>
              </a:spcBef>
              <a:spcAft>
                <a:spcPts val="0"/>
              </a:spcAft>
              <a:buClr>
                <a:srgbClr val="000000"/>
              </a:buClr>
              <a:buSzPts val="11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p:txBody>
      </p:sp>
      <p:sp>
        <p:nvSpPr>
          <p:cNvPr id="256" name="Google Shape;256;p26"/>
          <p:cNvSpPr txBox="1"/>
          <p:nvPr/>
        </p:nvSpPr>
        <p:spPr>
          <a:xfrm>
            <a:off x="310500" y="467636"/>
            <a:ext cx="75126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n-US" sz="3200" u="sng" cap="none" strike="noStrike">
                <a:solidFill>
                  <a:srgbClr val="4E74A3"/>
                </a:solidFill>
                <a:latin typeface="Verdana"/>
                <a:ea typeface="Verdana"/>
                <a:cs typeface="Verdana"/>
                <a:sym typeface="Verdana"/>
                <a:hlinkClick r:id="rId3">
                  <a:extLst>
                    <a:ext uri="{A12FA001-AC4F-418D-AE19-62706E023703}">
                      <ahyp:hlinkClr val="tx"/>
                    </a:ext>
                  </a:extLst>
                </a:hlinkClick>
              </a:rPr>
              <a:t>Luke </a:t>
            </a:r>
            <a:r>
              <a:rPr b="1" lang="en-US" sz="3200" u="sng">
                <a:solidFill>
                  <a:srgbClr val="4E74A3"/>
                </a:solidFill>
                <a:latin typeface="Verdana"/>
                <a:ea typeface="Verdana"/>
                <a:cs typeface="Verdana"/>
                <a:sym typeface="Verdana"/>
                <a:hlinkClick r:id="rId4">
                  <a:extLst>
                    <a:ext uri="{A12FA001-AC4F-418D-AE19-62706E023703}">
                      <ahyp:hlinkClr val="tx"/>
                    </a:ext>
                  </a:extLst>
                </a:hlinkClick>
              </a:rPr>
              <a:t>3</a:t>
            </a:r>
            <a:r>
              <a:rPr b="1" i="0" lang="en-US" sz="3200" u="sng" cap="none" strike="noStrike">
                <a:solidFill>
                  <a:srgbClr val="4E74A3"/>
                </a:solidFill>
                <a:latin typeface="Verdana"/>
                <a:ea typeface="Verdana"/>
                <a:cs typeface="Verdana"/>
                <a:sym typeface="Verdana"/>
                <a:hlinkClick r:id="rId5">
                  <a:extLst>
                    <a:ext uri="{A12FA001-AC4F-418D-AE19-62706E023703}">
                      <ahyp:hlinkClr val="tx"/>
                    </a:ext>
                  </a:extLst>
                </a:hlinkClick>
              </a:rPr>
              <a:t>:</a:t>
            </a:r>
            <a:r>
              <a:rPr b="1" lang="en-US" sz="3200" u="sng">
                <a:solidFill>
                  <a:srgbClr val="4E74A3"/>
                </a:solidFill>
                <a:latin typeface="Verdana"/>
                <a:ea typeface="Verdana"/>
                <a:cs typeface="Verdana"/>
                <a:sym typeface="Verdana"/>
                <a:hlinkClick r:id="rId6">
                  <a:extLst>
                    <a:ext uri="{A12FA001-AC4F-418D-AE19-62706E023703}">
                      <ahyp:hlinkClr val="tx"/>
                    </a:ext>
                  </a:extLst>
                </a:hlinkClick>
              </a:rPr>
              <a:t>21</a:t>
            </a:r>
            <a:r>
              <a:rPr b="1" i="0" lang="en-US" sz="3200" u="sng" cap="none" strike="noStrike">
                <a:solidFill>
                  <a:srgbClr val="4E74A3"/>
                </a:solidFill>
                <a:latin typeface="Verdana"/>
                <a:ea typeface="Verdana"/>
                <a:cs typeface="Verdana"/>
                <a:sym typeface="Verdana"/>
                <a:hlinkClick r:id="rId7">
                  <a:extLst>
                    <a:ext uri="{A12FA001-AC4F-418D-AE19-62706E023703}">
                      <ahyp:hlinkClr val="tx"/>
                    </a:ext>
                  </a:extLst>
                </a:hlinkClick>
              </a:rPr>
              <a:t>-</a:t>
            </a:r>
            <a:r>
              <a:rPr b="1" lang="en-US" sz="3200" u="sng">
                <a:solidFill>
                  <a:srgbClr val="4E74A3"/>
                </a:solidFill>
                <a:latin typeface="Verdana"/>
                <a:ea typeface="Verdana"/>
                <a:cs typeface="Verdana"/>
                <a:sym typeface="Verdana"/>
              </a:rPr>
              <a:t>38</a:t>
            </a:r>
            <a:r>
              <a:rPr b="1" i="0" lang="en-US" sz="3200" u="none" cap="none" strike="noStrike">
                <a:solidFill>
                  <a:srgbClr val="4E74A3"/>
                </a:solidFill>
                <a:latin typeface="Verdana"/>
                <a:ea typeface="Verdana"/>
                <a:cs typeface="Verdana"/>
                <a:sym typeface="Verdana"/>
              </a:rPr>
              <a:t> </a:t>
            </a:r>
            <a:r>
              <a:rPr b="1" i="0" lang="en-US" sz="3200" u="none" cap="none" strike="noStrike">
                <a:solidFill>
                  <a:srgbClr val="000000"/>
                </a:solidFill>
                <a:latin typeface="Verdana"/>
                <a:ea typeface="Verdana"/>
                <a:cs typeface="Verdana"/>
                <a:sym typeface="Verdana"/>
              </a:rPr>
              <a:t>ERV</a:t>
            </a:r>
            <a:endParaRPr b="0" i="0" sz="1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4400"/>
              <a:buFont typeface="Arial"/>
              <a:buNone/>
            </a:pPr>
            <a:r>
              <a:t/>
            </a:r>
            <a:endParaRPr b="0" i="0" sz="1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4400"/>
              <a:buFont typeface="Arial"/>
              <a:buNone/>
            </a:pPr>
            <a:r>
              <a:t/>
            </a:r>
            <a:endParaRPr b="1"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4400"/>
              <a:buFont typeface="Arial"/>
              <a:buNone/>
            </a:pPr>
            <a:r>
              <a:t/>
            </a:r>
            <a:endParaRPr b="1"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44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p:txBody>
      </p:sp>
      <p:sp>
        <p:nvSpPr>
          <p:cNvPr id="257" name="Google Shape;257;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258" name="Google Shape;258;p26"/>
          <p:cNvSpPr txBox="1"/>
          <p:nvPr/>
        </p:nvSpPr>
        <p:spPr>
          <a:xfrm>
            <a:off x="8294688" y="3098800"/>
            <a:ext cx="3368675" cy="40005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259" name="Google Shape;259;p26"/>
          <p:cNvSpPr txBox="1"/>
          <p:nvPr>
            <p:ph idx="11" type="ftr"/>
          </p:nvPr>
        </p:nvSpPr>
        <p:spPr>
          <a:xfrm>
            <a:off x="185738" y="6554788"/>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Bible League International</a:t>
            </a:r>
            <a:endParaRPr/>
          </a:p>
        </p:txBody>
      </p:sp>
      <p:sp>
        <p:nvSpPr>
          <p:cNvPr id="260" name="Google Shape;260;p26"/>
          <p:cNvSpPr txBox="1"/>
          <p:nvPr/>
        </p:nvSpPr>
        <p:spPr>
          <a:xfrm>
            <a:off x="310500" y="1417475"/>
            <a:ext cx="6701400" cy="275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0"/>
              </a:spcAft>
              <a:buClr>
                <a:schemeClr val="dk1"/>
              </a:buClr>
              <a:buSzPts val="1100"/>
              <a:buFont typeface="Arial"/>
              <a:buNone/>
            </a:pPr>
            <a:r>
              <a:rPr b="1" lang="en-US" sz="2800">
                <a:solidFill>
                  <a:schemeClr val="dk1"/>
                </a:solidFill>
                <a:latin typeface="Verdana"/>
                <a:ea typeface="Verdana"/>
                <a:cs typeface="Verdana"/>
                <a:sym typeface="Verdana"/>
              </a:rPr>
              <a:t>Jesus Is Baptized by John</a:t>
            </a:r>
            <a:endParaRPr b="1" sz="2800">
              <a:solidFill>
                <a:schemeClr val="dk1"/>
              </a:solidFill>
              <a:latin typeface="Verdana"/>
              <a:ea typeface="Verdana"/>
              <a:cs typeface="Verdana"/>
              <a:sym typeface="Verdana"/>
            </a:endParaRPr>
          </a:p>
          <a:p>
            <a:pPr indent="0" lvl="0" marL="0" rtl="0" algn="l">
              <a:lnSpc>
                <a:spcPct val="115000"/>
              </a:lnSpc>
              <a:spcBef>
                <a:spcPts val="1200"/>
              </a:spcBef>
              <a:spcAft>
                <a:spcPts val="1200"/>
              </a:spcAft>
              <a:buClr>
                <a:schemeClr val="dk1"/>
              </a:buClr>
              <a:buSzPts val="1100"/>
              <a:buFont typeface="Arial"/>
              <a:buNone/>
            </a:pPr>
            <a:r>
              <a:rPr b="1" baseline="30000" lang="en-US" sz="2800">
                <a:solidFill>
                  <a:schemeClr val="dk1"/>
                </a:solidFill>
                <a:latin typeface="Verdana"/>
                <a:ea typeface="Verdana"/>
                <a:cs typeface="Verdana"/>
                <a:sym typeface="Verdana"/>
              </a:rPr>
              <a:t>21</a:t>
            </a:r>
            <a:r>
              <a:rPr b="1" lang="en-US" sz="2800">
                <a:solidFill>
                  <a:schemeClr val="dk1"/>
                </a:solidFill>
                <a:latin typeface="Verdana"/>
                <a:ea typeface="Verdana"/>
                <a:cs typeface="Verdana"/>
                <a:sym typeface="Verdana"/>
              </a:rPr>
              <a:t> </a:t>
            </a:r>
            <a:r>
              <a:rPr lang="en-US" sz="2800">
                <a:solidFill>
                  <a:schemeClr val="dk1"/>
                </a:solidFill>
                <a:latin typeface="Verdana"/>
                <a:ea typeface="Verdana"/>
                <a:cs typeface="Verdana"/>
                <a:sym typeface="Verdana"/>
              </a:rPr>
              <a:t>When all the people were being baptized, Jesus came and was baptized too. And while he was praying, the sky opened,</a:t>
            </a:r>
            <a:endParaRPr sz="2800">
              <a:solidFill>
                <a:schemeClr val="dk1"/>
              </a:solidFill>
              <a:latin typeface="Verdana"/>
              <a:ea typeface="Verdana"/>
              <a:cs typeface="Verdana"/>
              <a:sym typeface="Verdana"/>
            </a:endParaRPr>
          </a:p>
        </p:txBody>
      </p:sp>
      <p:sp>
        <p:nvSpPr>
          <p:cNvPr id="261" name="Google Shape;261;p26"/>
          <p:cNvSpPr txBox="1"/>
          <p:nvPr/>
        </p:nvSpPr>
        <p:spPr>
          <a:xfrm>
            <a:off x="310500" y="4291325"/>
            <a:ext cx="11352900" cy="1606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b="1" baseline="30000" lang="en-US" sz="2800">
                <a:solidFill>
                  <a:schemeClr val="dk1"/>
                </a:solidFill>
                <a:latin typeface="Verdana"/>
                <a:ea typeface="Verdana"/>
                <a:cs typeface="Verdana"/>
                <a:sym typeface="Verdana"/>
              </a:rPr>
              <a:t>22</a:t>
            </a:r>
            <a:r>
              <a:rPr b="1" lang="en-US" sz="2800">
                <a:solidFill>
                  <a:schemeClr val="dk1"/>
                </a:solidFill>
                <a:latin typeface="Verdana"/>
                <a:ea typeface="Verdana"/>
                <a:cs typeface="Verdana"/>
                <a:sym typeface="Verdana"/>
              </a:rPr>
              <a:t> </a:t>
            </a:r>
            <a:r>
              <a:rPr lang="en-US" sz="2800">
                <a:solidFill>
                  <a:schemeClr val="dk1"/>
                </a:solidFill>
                <a:latin typeface="Verdana"/>
                <a:ea typeface="Verdana"/>
                <a:cs typeface="Verdana"/>
                <a:sym typeface="Verdana"/>
              </a:rPr>
              <a:t>and the Holy Spirit came down on him. </a:t>
            </a:r>
            <a:r>
              <a:rPr lang="en-US" sz="2800">
                <a:solidFill>
                  <a:schemeClr val="dk1"/>
                </a:solidFill>
                <a:latin typeface="Verdana"/>
                <a:ea typeface="Verdana"/>
                <a:cs typeface="Verdana"/>
                <a:sym typeface="Verdana"/>
              </a:rPr>
              <a:t>The Spirit looked like a real dove. Then a voice came from heaven and said, “You are my Son, the one I love. I am very pleased with you.”</a:t>
            </a:r>
            <a:endParaRPr sz="1200"/>
          </a:p>
        </p:txBody>
      </p:sp>
      <p:pic>
        <p:nvPicPr>
          <p:cNvPr id="262" name="Google Shape;262;p26"/>
          <p:cNvPicPr preferRelativeResize="0"/>
          <p:nvPr/>
        </p:nvPicPr>
        <p:blipFill>
          <a:blip r:embed="rId8">
            <a:alphaModFix/>
          </a:blip>
          <a:stretch>
            <a:fillRect/>
          </a:stretch>
        </p:blipFill>
        <p:spPr>
          <a:xfrm>
            <a:off x="7201475" y="310525"/>
            <a:ext cx="4461923" cy="3346450"/>
          </a:xfrm>
          <a:prstGeom prst="rect">
            <a:avLst/>
          </a:prstGeom>
          <a:noFill/>
          <a:ln cap="flat" cmpd="sng" w="9525">
            <a:solidFill>
              <a:schemeClr val="dk2"/>
            </a:solidFill>
            <a:prstDash val="solid"/>
            <a:round/>
            <a:headEnd len="sm" w="sm" type="none"/>
            <a:tailEnd len="sm" w="sm" type="none"/>
          </a:ln>
        </p:spPr>
      </p:pic>
      <p:sp>
        <p:nvSpPr>
          <p:cNvPr id="263" name="Google Shape;263;p26"/>
          <p:cNvSpPr txBox="1"/>
          <p:nvPr/>
        </p:nvSpPr>
        <p:spPr>
          <a:xfrm>
            <a:off x="4798350" y="467475"/>
            <a:ext cx="2377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9"/>
              </a:rPr>
              <a:t>image</a:t>
            </a:r>
            <a:r>
              <a:rPr lang="en-US"/>
              <a:t>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69" name="Shape 269"/>
        <p:cNvGrpSpPr/>
        <p:nvPr/>
      </p:nvGrpSpPr>
      <p:grpSpPr>
        <a:xfrm>
          <a:off x="0" y="0"/>
          <a:ext cx="0" cy="0"/>
          <a:chOff x="0" y="0"/>
          <a:chExt cx="0" cy="0"/>
        </a:xfrm>
      </p:grpSpPr>
      <p:sp>
        <p:nvSpPr>
          <p:cNvPr id="270" name="Google Shape;270;p27"/>
          <p:cNvSpPr txBox="1"/>
          <p:nvPr/>
        </p:nvSpPr>
        <p:spPr>
          <a:xfrm>
            <a:off x="279850" y="347525"/>
            <a:ext cx="7134900" cy="2658900"/>
          </a:xfrm>
          <a:prstGeom prst="rect">
            <a:avLst/>
          </a:prstGeom>
          <a:noFill/>
          <a:ln>
            <a:noFill/>
          </a:ln>
        </p:spPr>
        <p:txBody>
          <a:bodyPr anchorCtr="0" anchor="t" bIns="91425" lIns="91425" spcFirstLastPara="1" rIns="91425" wrap="square" tIns="91425">
            <a:noAutofit/>
          </a:bodyPr>
          <a:lstStyle/>
          <a:p>
            <a:pPr indent="0" lvl="0" marL="0" marR="0" rtl="0" algn="l">
              <a:lnSpc>
                <a:spcPct val="114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p:txBody>
      </p:sp>
      <p:sp>
        <p:nvSpPr>
          <p:cNvPr id="271" name="Google Shape;271;p2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272" name="Google Shape;272;p27"/>
          <p:cNvSpPr txBox="1"/>
          <p:nvPr/>
        </p:nvSpPr>
        <p:spPr>
          <a:xfrm>
            <a:off x="8367713" y="3128963"/>
            <a:ext cx="3211512" cy="401637"/>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273" name="Google Shape;273;p27"/>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Bible League International</a:t>
            </a:r>
            <a:endParaRPr/>
          </a:p>
        </p:txBody>
      </p:sp>
      <p:sp>
        <p:nvSpPr>
          <p:cNvPr id="274" name="Google Shape;274;p27"/>
          <p:cNvSpPr txBox="1"/>
          <p:nvPr/>
        </p:nvSpPr>
        <p:spPr>
          <a:xfrm>
            <a:off x="301283" y="3329781"/>
            <a:ext cx="11632200" cy="957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chemeClr val="dk1"/>
              </a:buClr>
              <a:buSzPts val="2800"/>
              <a:buFont typeface="Arial"/>
              <a:buNone/>
            </a:pPr>
            <a:r>
              <a:t/>
            </a:r>
            <a:endParaRPr b="0" i="0" sz="2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chemeClr val="dk1"/>
              </a:solidFill>
              <a:latin typeface="Verdana"/>
              <a:ea typeface="Verdana"/>
              <a:cs typeface="Verdana"/>
              <a:sym typeface="Verdana"/>
            </a:endParaRPr>
          </a:p>
        </p:txBody>
      </p:sp>
      <p:sp>
        <p:nvSpPr>
          <p:cNvPr id="275" name="Google Shape;275;p27"/>
          <p:cNvSpPr txBox="1"/>
          <p:nvPr/>
        </p:nvSpPr>
        <p:spPr>
          <a:xfrm>
            <a:off x="356050" y="976775"/>
            <a:ext cx="11632200" cy="165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b="1" baseline="30000" lang="en-US" sz="2600">
                <a:solidFill>
                  <a:schemeClr val="dk1"/>
                </a:solidFill>
                <a:latin typeface="Verdana"/>
                <a:ea typeface="Verdana"/>
                <a:cs typeface="Verdana"/>
                <a:sym typeface="Verdana"/>
              </a:rPr>
              <a:t>23</a:t>
            </a:r>
            <a:r>
              <a:rPr b="1" lang="en-US" sz="2600">
                <a:solidFill>
                  <a:schemeClr val="dk1"/>
                </a:solidFill>
                <a:latin typeface="Verdana"/>
                <a:ea typeface="Verdana"/>
                <a:cs typeface="Verdana"/>
                <a:sym typeface="Verdana"/>
              </a:rPr>
              <a:t> </a:t>
            </a:r>
            <a:r>
              <a:rPr lang="en-US" sz="2600">
                <a:solidFill>
                  <a:schemeClr val="dk1"/>
                </a:solidFill>
                <a:latin typeface="Verdana"/>
                <a:ea typeface="Verdana"/>
                <a:cs typeface="Verdana"/>
                <a:sym typeface="Verdana"/>
              </a:rPr>
              <a:t>When Jesus began to teach, he was about 30 years old. People thought that Jesus was Joseph’s son.</a:t>
            </a:r>
            <a:endParaRPr sz="2600">
              <a:solidFill>
                <a:schemeClr val="dk1"/>
              </a:solidFill>
              <a:latin typeface="Verdana"/>
              <a:ea typeface="Verdana"/>
              <a:cs typeface="Verdana"/>
              <a:sym typeface="Verdana"/>
            </a:endParaRPr>
          </a:p>
          <a:p>
            <a:pPr indent="0" lvl="0" marL="0" rtl="0" algn="l">
              <a:lnSpc>
                <a:spcPct val="115000"/>
              </a:lnSpc>
              <a:spcBef>
                <a:spcPts val="1200"/>
              </a:spcBef>
              <a:spcAft>
                <a:spcPts val="1100"/>
              </a:spcAft>
              <a:buNone/>
            </a:pPr>
            <a:r>
              <a:rPr lang="en-US" sz="2600">
                <a:solidFill>
                  <a:schemeClr val="dk1"/>
                </a:solidFill>
                <a:latin typeface="Verdana"/>
                <a:ea typeface="Verdana"/>
                <a:cs typeface="Verdana"/>
                <a:sym typeface="Verdana"/>
              </a:rPr>
              <a:t>Joseph was the son of Eli.</a:t>
            </a:r>
            <a:endParaRPr sz="2600">
              <a:solidFill>
                <a:schemeClr val="dk1"/>
              </a:solidFill>
              <a:latin typeface="Verdana"/>
              <a:ea typeface="Verdana"/>
              <a:cs typeface="Verdana"/>
              <a:sym typeface="Verdana"/>
            </a:endParaRPr>
          </a:p>
        </p:txBody>
      </p:sp>
      <p:sp>
        <p:nvSpPr>
          <p:cNvPr id="276" name="Google Shape;276;p27"/>
          <p:cNvSpPr txBox="1"/>
          <p:nvPr/>
        </p:nvSpPr>
        <p:spPr>
          <a:xfrm>
            <a:off x="279850" y="2948475"/>
            <a:ext cx="6738300" cy="2990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100"/>
              </a:spcBef>
              <a:spcAft>
                <a:spcPts val="0"/>
              </a:spcAft>
              <a:buNone/>
            </a:pPr>
            <a:r>
              <a:rPr b="1" baseline="30000" lang="en-US" sz="2600">
                <a:solidFill>
                  <a:schemeClr val="dk1"/>
                </a:solidFill>
                <a:latin typeface="Verdana"/>
                <a:ea typeface="Verdana"/>
                <a:cs typeface="Verdana"/>
                <a:sym typeface="Verdana"/>
              </a:rPr>
              <a:t>24</a:t>
            </a:r>
            <a:r>
              <a:rPr b="1" lang="en-US" sz="2600">
                <a:solidFill>
                  <a:schemeClr val="dk1"/>
                </a:solidFill>
                <a:latin typeface="Verdana"/>
                <a:ea typeface="Verdana"/>
                <a:cs typeface="Verdana"/>
                <a:sym typeface="Verdana"/>
              </a:rPr>
              <a:t> </a:t>
            </a:r>
            <a:r>
              <a:rPr lang="en-US" sz="2600">
                <a:solidFill>
                  <a:schemeClr val="dk1"/>
                </a:solidFill>
                <a:latin typeface="Verdana"/>
                <a:ea typeface="Verdana"/>
                <a:cs typeface="Verdana"/>
                <a:sym typeface="Verdana"/>
              </a:rPr>
              <a:t>Eli was the son of Matthat.</a:t>
            </a:r>
            <a:endParaRPr sz="2600">
              <a:solidFill>
                <a:schemeClr val="dk1"/>
              </a:solidFill>
              <a:latin typeface="Verdana"/>
              <a:ea typeface="Verdana"/>
              <a:cs typeface="Verdana"/>
              <a:sym typeface="Verdana"/>
            </a:endParaRPr>
          </a:p>
          <a:p>
            <a:pPr indent="0" lvl="0" marL="0" rtl="0" algn="l">
              <a:lnSpc>
                <a:spcPct val="115000"/>
              </a:lnSpc>
              <a:spcBef>
                <a:spcPts val="1100"/>
              </a:spcBef>
              <a:spcAft>
                <a:spcPts val="0"/>
              </a:spcAft>
              <a:buNone/>
            </a:pPr>
            <a:r>
              <a:rPr lang="en-US" sz="2600">
                <a:solidFill>
                  <a:schemeClr val="dk1"/>
                </a:solidFill>
                <a:latin typeface="Verdana"/>
                <a:ea typeface="Verdana"/>
                <a:cs typeface="Verdana"/>
                <a:sym typeface="Verdana"/>
              </a:rPr>
              <a:t>Matthat was the son of Levi.</a:t>
            </a:r>
            <a:endParaRPr sz="2600">
              <a:solidFill>
                <a:schemeClr val="dk1"/>
              </a:solidFill>
              <a:latin typeface="Verdana"/>
              <a:ea typeface="Verdana"/>
              <a:cs typeface="Verdana"/>
              <a:sym typeface="Verdana"/>
            </a:endParaRPr>
          </a:p>
          <a:p>
            <a:pPr indent="0" lvl="0" marL="0" rtl="0" algn="l">
              <a:lnSpc>
                <a:spcPct val="115000"/>
              </a:lnSpc>
              <a:spcBef>
                <a:spcPts val="1100"/>
              </a:spcBef>
              <a:spcAft>
                <a:spcPts val="0"/>
              </a:spcAft>
              <a:buNone/>
            </a:pPr>
            <a:r>
              <a:rPr lang="en-US" sz="2600">
                <a:solidFill>
                  <a:schemeClr val="dk1"/>
                </a:solidFill>
                <a:latin typeface="Verdana"/>
                <a:ea typeface="Verdana"/>
                <a:cs typeface="Verdana"/>
                <a:sym typeface="Verdana"/>
              </a:rPr>
              <a:t>Levi was the son of Melchi.</a:t>
            </a:r>
            <a:endParaRPr sz="2600">
              <a:solidFill>
                <a:schemeClr val="dk1"/>
              </a:solidFill>
              <a:latin typeface="Verdana"/>
              <a:ea typeface="Verdana"/>
              <a:cs typeface="Verdana"/>
              <a:sym typeface="Verdana"/>
            </a:endParaRPr>
          </a:p>
          <a:p>
            <a:pPr indent="0" lvl="0" marL="0" rtl="0" algn="l">
              <a:lnSpc>
                <a:spcPct val="115000"/>
              </a:lnSpc>
              <a:spcBef>
                <a:spcPts val="1100"/>
              </a:spcBef>
              <a:spcAft>
                <a:spcPts val="0"/>
              </a:spcAft>
              <a:buNone/>
            </a:pPr>
            <a:r>
              <a:rPr lang="en-US" sz="2600">
                <a:solidFill>
                  <a:schemeClr val="dk1"/>
                </a:solidFill>
                <a:latin typeface="Verdana"/>
                <a:ea typeface="Verdana"/>
                <a:cs typeface="Verdana"/>
                <a:sym typeface="Verdana"/>
              </a:rPr>
              <a:t>Melchi was the son of Jannai.</a:t>
            </a:r>
            <a:endParaRPr sz="2600">
              <a:solidFill>
                <a:schemeClr val="dk1"/>
              </a:solidFill>
              <a:latin typeface="Verdana"/>
              <a:ea typeface="Verdana"/>
              <a:cs typeface="Verdana"/>
              <a:sym typeface="Verdana"/>
            </a:endParaRPr>
          </a:p>
          <a:p>
            <a:pPr indent="0" lvl="0" marL="0" rtl="0" algn="l">
              <a:lnSpc>
                <a:spcPct val="115000"/>
              </a:lnSpc>
              <a:spcBef>
                <a:spcPts val="1100"/>
              </a:spcBef>
              <a:spcAft>
                <a:spcPts val="1100"/>
              </a:spcAft>
              <a:buNone/>
            </a:pPr>
            <a:r>
              <a:rPr lang="en-US" sz="2600">
                <a:solidFill>
                  <a:schemeClr val="dk1"/>
                </a:solidFill>
                <a:latin typeface="Verdana"/>
                <a:ea typeface="Verdana"/>
                <a:cs typeface="Verdana"/>
                <a:sym typeface="Verdana"/>
              </a:rPr>
              <a:t>Jannai was the son of Joseph.</a:t>
            </a:r>
            <a:endParaRPr sz="1000"/>
          </a:p>
        </p:txBody>
      </p:sp>
      <p:pic>
        <p:nvPicPr>
          <p:cNvPr id="277" name="Google Shape;277;p27"/>
          <p:cNvPicPr preferRelativeResize="0"/>
          <p:nvPr/>
        </p:nvPicPr>
        <p:blipFill>
          <a:blip r:embed="rId3">
            <a:alphaModFix/>
          </a:blip>
          <a:stretch>
            <a:fillRect/>
          </a:stretch>
        </p:blipFill>
        <p:spPr>
          <a:xfrm>
            <a:off x="6759150" y="2126375"/>
            <a:ext cx="4761250" cy="3570950"/>
          </a:xfrm>
          <a:prstGeom prst="rect">
            <a:avLst/>
          </a:prstGeom>
          <a:noFill/>
          <a:ln cap="flat" cmpd="sng" w="9525">
            <a:solidFill>
              <a:schemeClr val="dk2"/>
            </a:solidFill>
            <a:prstDash val="solid"/>
            <a:round/>
            <a:headEnd len="sm" w="sm" type="none"/>
            <a:tailEnd len="sm" w="sm" type="none"/>
          </a:ln>
        </p:spPr>
      </p:pic>
      <p:sp>
        <p:nvSpPr>
          <p:cNvPr id="278" name="Google Shape;278;p27"/>
          <p:cNvSpPr txBox="1"/>
          <p:nvPr/>
        </p:nvSpPr>
        <p:spPr>
          <a:xfrm>
            <a:off x="7018150" y="59025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4"/>
              </a:rPr>
              <a:t>image</a:t>
            </a:r>
            <a:r>
              <a:rPr lang="en-US"/>
              <a:t> </a:t>
            </a:r>
            <a:endParaRPr/>
          </a:p>
        </p:txBody>
      </p:sp>
      <p:sp>
        <p:nvSpPr>
          <p:cNvPr id="279" name="Google Shape;279;p27"/>
          <p:cNvSpPr txBox="1"/>
          <p:nvPr/>
        </p:nvSpPr>
        <p:spPr>
          <a:xfrm>
            <a:off x="279850" y="259475"/>
            <a:ext cx="71349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500"/>
              </a:spcBef>
              <a:spcAft>
                <a:spcPts val="800"/>
              </a:spcAft>
              <a:buNone/>
            </a:pPr>
            <a:r>
              <a:rPr b="1" lang="en-US" sz="2400">
                <a:solidFill>
                  <a:schemeClr val="dk1"/>
                </a:solidFill>
                <a:latin typeface="Verdana"/>
                <a:ea typeface="Verdana"/>
                <a:cs typeface="Verdana"/>
                <a:sym typeface="Verdana"/>
              </a:rPr>
              <a:t>The Family History of Joseph</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83" name="Shape 283"/>
        <p:cNvGrpSpPr/>
        <p:nvPr/>
      </p:nvGrpSpPr>
      <p:grpSpPr>
        <a:xfrm>
          <a:off x="0" y="0"/>
          <a:ext cx="0" cy="0"/>
          <a:chOff x="0" y="0"/>
          <a:chExt cx="0" cy="0"/>
        </a:xfrm>
      </p:grpSpPr>
      <p:sp>
        <p:nvSpPr>
          <p:cNvPr id="284" name="Google Shape;284;p2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800"/>
              <a:buFont typeface="Verdana"/>
              <a:buNone/>
            </a:pPr>
            <a:fld id="{00000000-1234-1234-1234-123412341234}" type="slidenum">
              <a:rPr lang="en-US">
                <a:solidFill>
                  <a:schemeClr val="dk1"/>
                </a:solidFill>
              </a:rPr>
              <a:t>‹#›</a:t>
            </a:fld>
            <a:endParaRPr>
              <a:solidFill>
                <a:schemeClr val="dk1"/>
              </a:solidFill>
            </a:endParaRPr>
          </a:p>
        </p:txBody>
      </p:sp>
      <p:sp>
        <p:nvSpPr>
          <p:cNvPr id="285" name="Google Shape;285;p28"/>
          <p:cNvSpPr txBox="1"/>
          <p:nvPr/>
        </p:nvSpPr>
        <p:spPr>
          <a:xfrm>
            <a:off x="662225" y="554250"/>
            <a:ext cx="5608800" cy="5959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baseline="30000" lang="en-US" sz="2400">
                <a:solidFill>
                  <a:schemeClr val="dk1"/>
                </a:solidFill>
                <a:latin typeface="Verdana"/>
                <a:ea typeface="Verdana"/>
                <a:cs typeface="Verdana"/>
                <a:sym typeface="Verdana"/>
              </a:rPr>
              <a:t>25</a:t>
            </a:r>
            <a:r>
              <a:rPr lang="en-US" sz="2400">
                <a:solidFill>
                  <a:schemeClr val="dk1"/>
                </a:solidFill>
                <a:latin typeface="Verdana"/>
                <a:ea typeface="Verdana"/>
                <a:cs typeface="Verdana"/>
                <a:sym typeface="Verdana"/>
              </a:rPr>
              <a:t> Joseph was the son of Mattathias.</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Mattathias was the son of Amos.</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Amos was the son of Nahum.</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Nahum was the son of Esli.</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Esli was the son of Naggai.</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b="1" baseline="30000" lang="en-US" sz="2400">
                <a:solidFill>
                  <a:schemeClr val="dk1"/>
                </a:solidFill>
                <a:latin typeface="Verdana"/>
                <a:ea typeface="Verdana"/>
                <a:cs typeface="Verdana"/>
                <a:sym typeface="Verdana"/>
              </a:rPr>
              <a:t>26</a:t>
            </a:r>
            <a:r>
              <a:rPr lang="en-US" sz="2400">
                <a:solidFill>
                  <a:schemeClr val="dk1"/>
                </a:solidFill>
                <a:latin typeface="Verdana"/>
                <a:ea typeface="Verdana"/>
                <a:cs typeface="Verdana"/>
                <a:sym typeface="Verdana"/>
              </a:rPr>
              <a:t> Naggai was the son of Maath.</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Maath was the son of Mattathias.</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Mattathias was the son of Semein.</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Semein was the son of Josech.</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Josech was the son of Joda.</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20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t/>
            </a:r>
            <a:endParaRPr sz="2100">
              <a:solidFill>
                <a:schemeClr val="dk1"/>
              </a:solidFill>
              <a:latin typeface="Verdana"/>
              <a:ea typeface="Verdana"/>
              <a:cs typeface="Verdana"/>
              <a:sym typeface="Verdana"/>
            </a:endParaRPr>
          </a:p>
        </p:txBody>
      </p:sp>
      <p:sp>
        <p:nvSpPr>
          <p:cNvPr id="286" name="Google Shape;286;p28"/>
          <p:cNvSpPr txBox="1"/>
          <p:nvPr/>
        </p:nvSpPr>
        <p:spPr>
          <a:xfrm>
            <a:off x="342266" y="6514055"/>
            <a:ext cx="6093500" cy="276999"/>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F7F7F"/>
              </a:buClr>
              <a:buSzPts val="1400"/>
              <a:buFont typeface="Verdana"/>
              <a:buNone/>
            </a:pPr>
            <a:r>
              <a:rPr b="0" i="0" lang="en-US" sz="1200" u="none" cap="none" strike="noStrike">
                <a:solidFill>
                  <a:srgbClr val="7F7F7F"/>
                </a:solidFill>
                <a:latin typeface="Verdana"/>
                <a:ea typeface="Verdana"/>
                <a:cs typeface="Verdana"/>
                <a:sym typeface="Verdana"/>
              </a:rPr>
              <a:t>©2020-2024 Bible League International</a:t>
            </a:r>
            <a:endParaRPr b="0" i="0" sz="1400" u="none" cap="none" strike="noStrike">
              <a:solidFill>
                <a:srgbClr val="000000"/>
              </a:solidFill>
              <a:latin typeface="Verdana"/>
              <a:ea typeface="Verdana"/>
              <a:cs typeface="Verdana"/>
              <a:sym typeface="Verdana"/>
            </a:endParaRPr>
          </a:p>
        </p:txBody>
      </p:sp>
      <p:sp>
        <p:nvSpPr>
          <p:cNvPr id="287" name="Google Shape;287;p28"/>
          <p:cNvSpPr txBox="1"/>
          <p:nvPr/>
        </p:nvSpPr>
        <p:spPr>
          <a:xfrm>
            <a:off x="6329275" y="525300"/>
            <a:ext cx="5608800" cy="267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baseline="30000" lang="en-US" sz="2400">
                <a:solidFill>
                  <a:schemeClr val="dk1"/>
                </a:solidFill>
                <a:latin typeface="Verdana"/>
                <a:ea typeface="Verdana"/>
                <a:cs typeface="Verdana"/>
                <a:sym typeface="Verdana"/>
              </a:rPr>
              <a:t>27</a:t>
            </a:r>
            <a:r>
              <a:rPr lang="en-US" sz="2400">
                <a:solidFill>
                  <a:schemeClr val="dk1"/>
                </a:solidFill>
                <a:latin typeface="Verdana"/>
                <a:ea typeface="Verdana"/>
                <a:cs typeface="Verdana"/>
                <a:sym typeface="Verdana"/>
              </a:rPr>
              <a:t> Joda was the son of Joanan.</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Joanan was the son of Rhesa.</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Rhesa was the son of Zerubbabel.</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Zerubbabel was the son of Shealtiel.</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Shealtiel was the son of Neri.</a:t>
            </a:r>
            <a:endParaRPr b="1" sz="2400">
              <a:solidFill>
                <a:schemeClr val="dk1"/>
              </a:solidFill>
              <a:latin typeface="Verdana"/>
              <a:ea typeface="Verdana"/>
              <a:cs typeface="Verdana"/>
              <a:sym typeface="Verdana"/>
            </a:endParaRPr>
          </a:p>
        </p:txBody>
      </p:sp>
      <p:sp>
        <p:nvSpPr>
          <p:cNvPr id="288" name="Google Shape;288;p28"/>
          <p:cNvSpPr txBox="1"/>
          <p:nvPr/>
        </p:nvSpPr>
        <p:spPr>
          <a:xfrm>
            <a:off x="6329275" y="3615125"/>
            <a:ext cx="5395800" cy="225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baseline="30000" lang="en-US" sz="2400">
                <a:solidFill>
                  <a:schemeClr val="dk1"/>
                </a:solidFill>
                <a:latin typeface="Verdana"/>
                <a:ea typeface="Verdana"/>
                <a:cs typeface="Verdana"/>
                <a:sym typeface="Verdana"/>
              </a:rPr>
              <a:t>28</a:t>
            </a:r>
            <a:r>
              <a:rPr b="1"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Neri was the son of Melchi.</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Melchi was the son of Addi.</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Addi was the son of Cosam.</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Cosam was the son of Elmadam.</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Elmadam was the son of 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94" name="Shape 294"/>
        <p:cNvGrpSpPr/>
        <p:nvPr/>
      </p:nvGrpSpPr>
      <p:grpSpPr>
        <a:xfrm>
          <a:off x="0" y="0"/>
          <a:ext cx="0" cy="0"/>
          <a:chOff x="0" y="0"/>
          <a:chExt cx="0" cy="0"/>
        </a:xfrm>
      </p:grpSpPr>
      <p:sp>
        <p:nvSpPr>
          <p:cNvPr id="295" name="Google Shape;295;p29"/>
          <p:cNvSpPr/>
          <p:nvPr/>
        </p:nvSpPr>
        <p:spPr>
          <a:xfrm>
            <a:off x="251516" y="368062"/>
            <a:ext cx="7125246" cy="2190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2800"/>
              <a:buFont typeface="Arial"/>
              <a:buNone/>
            </a:pPr>
            <a:r>
              <a:t/>
            </a:r>
            <a:endParaRPr b="0" i="0" sz="1400" u="none" cap="none" strike="noStrike">
              <a:solidFill>
                <a:srgbClr val="000000"/>
              </a:solidFill>
              <a:latin typeface="Verdana"/>
              <a:ea typeface="Verdana"/>
              <a:cs typeface="Verdana"/>
              <a:sym typeface="Verdana"/>
            </a:endParaRPr>
          </a:p>
          <a:p>
            <a:pPr indent="0" lvl="0" marL="0" marR="0" rtl="0" algn="l">
              <a:lnSpc>
                <a:spcPct val="115000"/>
              </a:lnSpc>
              <a:spcBef>
                <a:spcPts val="0"/>
              </a:spcBef>
              <a:spcAft>
                <a:spcPts val="0"/>
              </a:spcAft>
              <a:buClr>
                <a:schemeClr val="dk1"/>
              </a:buClr>
              <a:buSzPts val="2800"/>
              <a:buFont typeface="Calibri"/>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t/>
            </a:r>
            <a:endParaRPr b="0" i="0" sz="2800" u="none" cap="none" strike="noStrike">
              <a:solidFill>
                <a:srgbClr val="000000"/>
              </a:solidFill>
              <a:latin typeface="Verdana"/>
              <a:ea typeface="Verdana"/>
              <a:cs typeface="Verdana"/>
              <a:sym typeface="Verdana"/>
            </a:endParaRPr>
          </a:p>
        </p:txBody>
      </p:sp>
      <p:sp>
        <p:nvSpPr>
          <p:cNvPr id="296" name="Google Shape;296;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297" name="Google Shape;297;p29"/>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Bible League International</a:t>
            </a:r>
            <a:endParaRPr/>
          </a:p>
        </p:txBody>
      </p:sp>
      <p:sp>
        <p:nvSpPr>
          <p:cNvPr id="298" name="Google Shape;298;p29"/>
          <p:cNvSpPr txBox="1"/>
          <p:nvPr/>
        </p:nvSpPr>
        <p:spPr>
          <a:xfrm>
            <a:off x="490950" y="643050"/>
            <a:ext cx="8812800" cy="61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2800">
              <a:solidFill>
                <a:schemeClr val="dk1"/>
              </a:solidFill>
              <a:latin typeface="Verdana"/>
              <a:ea typeface="Verdana"/>
              <a:cs typeface="Verdana"/>
              <a:sym typeface="Verdana"/>
            </a:endParaRPr>
          </a:p>
        </p:txBody>
      </p:sp>
      <p:sp>
        <p:nvSpPr>
          <p:cNvPr id="299" name="Google Shape;299;p29"/>
          <p:cNvSpPr txBox="1"/>
          <p:nvPr/>
        </p:nvSpPr>
        <p:spPr>
          <a:xfrm>
            <a:off x="603250" y="768325"/>
            <a:ext cx="5326500" cy="225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b="1" baseline="30000" lang="en-US" sz="2400">
                <a:solidFill>
                  <a:schemeClr val="dk1"/>
                </a:solidFill>
                <a:latin typeface="Verdana"/>
                <a:ea typeface="Verdana"/>
                <a:cs typeface="Verdana"/>
                <a:sym typeface="Verdana"/>
              </a:rPr>
              <a:t>29</a:t>
            </a:r>
            <a:r>
              <a:rPr b="1"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Er was the son of Joshua.</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Joshua was the son of Eliezer.</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Eliezer was the son of Jorim.</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Jorim was the son of Matthat.</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Matthat was the son of Levi.</a:t>
            </a:r>
            <a:endParaRPr sz="2400">
              <a:solidFill>
                <a:schemeClr val="dk1"/>
              </a:solidFill>
              <a:latin typeface="Verdana"/>
              <a:ea typeface="Verdana"/>
              <a:cs typeface="Verdana"/>
              <a:sym typeface="Verdana"/>
            </a:endParaRPr>
          </a:p>
        </p:txBody>
      </p:sp>
      <p:sp>
        <p:nvSpPr>
          <p:cNvPr id="300" name="Google Shape;300;p29"/>
          <p:cNvSpPr txBox="1"/>
          <p:nvPr/>
        </p:nvSpPr>
        <p:spPr>
          <a:xfrm>
            <a:off x="5942200" y="214225"/>
            <a:ext cx="54117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t/>
            </a:r>
            <a:endParaRPr sz="2400">
              <a:solidFill>
                <a:schemeClr val="dk1"/>
              </a:solidFill>
              <a:latin typeface="Verdana"/>
              <a:ea typeface="Verdana"/>
              <a:cs typeface="Verdana"/>
              <a:sym typeface="Verdana"/>
            </a:endParaRPr>
          </a:p>
        </p:txBody>
      </p:sp>
      <p:sp>
        <p:nvSpPr>
          <p:cNvPr id="301" name="Google Shape;301;p29"/>
          <p:cNvSpPr txBox="1"/>
          <p:nvPr/>
        </p:nvSpPr>
        <p:spPr>
          <a:xfrm>
            <a:off x="6096000" y="768325"/>
            <a:ext cx="5672400" cy="480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baseline="30000" lang="en-US" sz="2400">
                <a:solidFill>
                  <a:schemeClr val="dk1"/>
                </a:solidFill>
                <a:latin typeface="Verdana"/>
                <a:ea typeface="Verdana"/>
                <a:cs typeface="Verdana"/>
                <a:sym typeface="Verdana"/>
              </a:rPr>
              <a:t>30</a:t>
            </a:r>
            <a:r>
              <a:rPr b="1"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Levi was the son of Simeon.</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Simeon was the son of Judah.</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Judah was the son of Joseph.</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Joseph was the son of Jonam.</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Jonam was the son of Eliakim.</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t/>
            </a:r>
            <a:endParaRPr b="1" baseline="30000"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b="1" baseline="30000" lang="en-US" sz="2400">
                <a:solidFill>
                  <a:schemeClr val="dk1"/>
                </a:solidFill>
                <a:latin typeface="Verdana"/>
                <a:ea typeface="Verdana"/>
                <a:cs typeface="Verdana"/>
                <a:sym typeface="Verdana"/>
              </a:rPr>
              <a:t>31</a:t>
            </a:r>
            <a:r>
              <a:rPr b="1"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Eliakim was the son of Melea.</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Melea was the son of Menna.</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Menna was the son of Mattatha.</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Mattatha was the son of Nathan.</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Nathan was the son of David.</a:t>
            </a:r>
            <a:endParaRPr/>
          </a:p>
        </p:txBody>
      </p:sp>
      <p:pic>
        <p:nvPicPr>
          <p:cNvPr id="302" name="Google Shape;302;p29"/>
          <p:cNvPicPr preferRelativeResize="0"/>
          <p:nvPr/>
        </p:nvPicPr>
        <p:blipFill>
          <a:blip r:embed="rId3">
            <a:alphaModFix/>
          </a:blip>
          <a:stretch>
            <a:fillRect/>
          </a:stretch>
        </p:blipFill>
        <p:spPr>
          <a:xfrm>
            <a:off x="1109475" y="3212749"/>
            <a:ext cx="3608575" cy="2706450"/>
          </a:xfrm>
          <a:prstGeom prst="rect">
            <a:avLst/>
          </a:prstGeom>
          <a:noFill/>
          <a:ln cap="flat" cmpd="sng" w="9525">
            <a:solidFill>
              <a:schemeClr val="dk2"/>
            </a:solidFill>
            <a:prstDash val="solid"/>
            <a:round/>
            <a:headEnd len="sm" w="sm" type="none"/>
            <a:tailEnd len="sm" w="sm" type="none"/>
          </a:ln>
        </p:spPr>
      </p:pic>
      <p:sp>
        <p:nvSpPr>
          <p:cNvPr id="303" name="Google Shape;303;p29"/>
          <p:cNvSpPr txBox="1"/>
          <p:nvPr/>
        </p:nvSpPr>
        <p:spPr>
          <a:xfrm>
            <a:off x="5029200" y="58571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4"/>
              </a:rPr>
              <a:t>king david</a:t>
            </a:r>
            <a:r>
              <a:rPr lang="en-US"/>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09" name="Shape 309"/>
        <p:cNvGrpSpPr/>
        <p:nvPr/>
      </p:nvGrpSpPr>
      <p:grpSpPr>
        <a:xfrm>
          <a:off x="0" y="0"/>
          <a:ext cx="0" cy="0"/>
          <a:chOff x="0" y="0"/>
          <a:chExt cx="0" cy="0"/>
        </a:xfrm>
      </p:grpSpPr>
      <p:sp>
        <p:nvSpPr>
          <p:cNvPr id="310" name="Google Shape;310;p30"/>
          <p:cNvSpPr/>
          <p:nvPr/>
        </p:nvSpPr>
        <p:spPr>
          <a:xfrm>
            <a:off x="251516" y="368062"/>
            <a:ext cx="7125300" cy="2190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2800"/>
              <a:buFont typeface="Arial"/>
              <a:buNone/>
            </a:pPr>
            <a:r>
              <a:t/>
            </a:r>
            <a:endParaRPr b="0" i="0" sz="1400" u="none" cap="none" strike="noStrike">
              <a:solidFill>
                <a:srgbClr val="000000"/>
              </a:solidFill>
              <a:latin typeface="Verdana"/>
              <a:ea typeface="Verdana"/>
              <a:cs typeface="Verdana"/>
              <a:sym typeface="Verdana"/>
            </a:endParaRPr>
          </a:p>
          <a:p>
            <a:pPr indent="0" lvl="0" marL="0" marR="0" rtl="0" algn="l">
              <a:lnSpc>
                <a:spcPct val="115000"/>
              </a:lnSpc>
              <a:spcBef>
                <a:spcPts val="0"/>
              </a:spcBef>
              <a:spcAft>
                <a:spcPts val="0"/>
              </a:spcAft>
              <a:buClr>
                <a:schemeClr val="dk1"/>
              </a:buClr>
              <a:buSzPts val="2800"/>
              <a:buFont typeface="Calibri"/>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t/>
            </a:r>
            <a:endParaRPr b="0" i="0" sz="2800" u="none" cap="none" strike="noStrike">
              <a:solidFill>
                <a:srgbClr val="000000"/>
              </a:solidFill>
              <a:latin typeface="Verdana"/>
              <a:ea typeface="Verdana"/>
              <a:cs typeface="Verdana"/>
              <a:sym typeface="Verdana"/>
            </a:endParaRPr>
          </a:p>
        </p:txBody>
      </p:sp>
      <p:sp>
        <p:nvSpPr>
          <p:cNvPr id="311" name="Google Shape;311;p3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312" name="Google Shape;312;p30"/>
          <p:cNvSpPr txBox="1"/>
          <p:nvPr>
            <p:ph idx="11" type="ftr"/>
          </p:nvPr>
        </p:nvSpPr>
        <p:spPr>
          <a:xfrm>
            <a:off x="603250" y="6392863"/>
            <a:ext cx="41148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Bible League International</a:t>
            </a:r>
            <a:endParaRPr/>
          </a:p>
        </p:txBody>
      </p:sp>
      <p:sp>
        <p:nvSpPr>
          <p:cNvPr id="313" name="Google Shape;313;p30"/>
          <p:cNvSpPr txBox="1"/>
          <p:nvPr/>
        </p:nvSpPr>
        <p:spPr>
          <a:xfrm>
            <a:off x="490950" y="643050"/>
            <a:ext cx="8812800" cy="61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2800">
              <a:solidFill>
                <a:schemeClr val="dk1"/>
              </a:solidFill>
              <a:latin typeface="Verdana"/>
              <a:ea typeface="Verdana"/>
              <a:cs typeface="Verdana"/>
              <a:sym typeface="Verdana"/>
            </a:endParaRPr>
          </a:p>
        </p:txBody>
      </p:sp>
      <p:sp>
        <p:nvSpPr>
          <p:cNvPr id="314" name="Google Shape;314;p30"/>
          <p:cNvSpPr txBox="1"/>
          <p:nvPr/>
        </p:nvSpPr>
        <p:spPr>
          <a:xfrm>
            <a:off x="5967250" y="527550"/>
            <a:ext cx="54477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t/>
            </a:r>
            <a:endParaRPr b="1" baseline="30000" sz="2000">
              <a:solidFill>
                <a:schemeClr val="dk1"/>
              </a:solidFill>
              <a:latin typeface="Verdana"/>
              <a:ea typeface="Verdana"/>
              <a:cs typeface="Verdana"/>
              <a:sym typeface="Verdana"/>
            </a:endParaRPr>
          </a:p>
        </p:txBody>
      </p:sp>
      <p:sp>
        <p:nvSpPr>
          <p:cNvPr id="315" name="Google Shape;315;p30"/>
          <p:cNvSpPr txBox="1"/>
          <p:nvPr/>
        </p:nvSpPr>
        <p:spPr>
          <a:xfrm>
            <a:off x="789250" y="2220050"/>
            <a:ext cx="42330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2400"/>
          </a:p>
        </p:txBody>
      </p:sp>
      <p:sp>
        <p:nvSpPr>
          <p:cNvPr id="316" name="Google Shape;316;p30"/>
          <p:cNvSpPr txBox="1"/>
          <p:nvPr/>
        </p:nvSpPr>
        <p:spPr>
          <a:xfrm>
            <a:off x="4718050" y="933325"/>
            <a:ext cx="124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17" name="Google Shape;317;p30"/>
          <p:cNvSpPr txBox="1"/>
          <p:nvPr/>
        </p:nvSpPr>
        <p:spPr>
          <a:xfrm>
            <a:off x="6993250" y="527550"/>
            <a:ext cx="4563300" cy="523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b="1" baseline="30000" sz="2200">
              <a:solidFill>
                <a:schemeClr val="dk1"/>
              </a:solidFill>
              <a:latin typeface="Verdana"/>
              <a:ea typeface="Verdana"/>
              <a:cs typeface="Verdana"/>
              <a:sym typeface="Verdana"/>
            </a:endParaRPr>
          </a:p>
        </p:txBody>
      </p:sp>
      <p:sp>
        <p:nvSpPr>
          <p:cNvPr id="318" name="Google Shape;318;p30"/>
          <p:cNvSpPr txBox="1"/>
          <p:nvPr/>
        </p:nvSpPr>
        <p:spPr>
          <a:xfrm>
            <a:off x="490950" y="527550"/>
            <a:ext cx="58239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2400"/>
          </a:p>
        </p:txBody>
      </p:sp>
      <p:sp>
        <p:nvSpPr>
          <p:cNvPr id="319" name="Google Shape;319;p30"/>
          <p:cNvSpPr txBox="1"/>
          <p:nvPr/>
        </p:nvSpPr>
        <p:spPr>
          <a:xfrm>
            <a:off x="3314850" y="5468863"/>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20" name="Google Shape;320;p30"/>
          <p:cNvSpPr txBox="1"/>
          <p:nvPr/>
        </p:nvSpPr>
        <p:spPr>
          <a:xfrm>
            <a:off x="6096000" y="172100"/>
            <a:ext cx="5733300" cy="480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baseline="30000" lang="en-US" sz="2400">
                <a:solidFill>
                  <a:schemeClr val="dk1"/>
                </a:solidFill>
                <a:latin typeface="Verdana"/>
                <a:ea typeface="Verdana"/>
                <a:cs typeface="Verdana"/>
                <a:sym typeface="Verdana"/>
              </a:rPr>
              <a:t>34</a:t>
            </a:r>
            <a:r>
              <a:rPr b="1"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Judah was the son of Jacob.</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Jacob was the son of Isaac.</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Isaac was the son of Abraham.</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Abraham was the son of Terah.</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Terah was the son of Nahor.</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t/>
            </a:r>
            <a:endParaRPr b="1" baseline="30000"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b="1" baseline="30000" lang="en-US" sz="2400">
                <a:solidFill>
                  <a:schemeClr val="dk1"/>
                </a:solidFill>
                <a:latin typeface="Verdana"/>
                <a:ea typeface="Verdana"/>
                <a:cs typeface="Verdana"/>
                <a:sym typeface="Verdana"/>
              </a:rPr>
              <a:t>35</a:t>
            </a:r>
            <a:r>
              <a:rPr b="1"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Nahor was the son of Serug.</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Serug was the son of Reu.</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Reu was the son of Peleg.</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Peleg was the son of Eber.</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Eber was the son of Shelah.</a:t>
            </a:r>
            <a:endParaRPr sz="2400"/>
          </a:p>
        </p:txBody>
      </p:sp>
      <p:sp>
        <p:nvSpPr>
          <p:cNvPr id="321" name="Google Shape;321;p30"/>
          <p:cNvSpPr txBox="1"/>
          <p:nvPr/>
        </p:nvSpPr>
        <p:spPr>
          <a:xfrm>
            <a:off x="486700" y="219925"/>
            <a:ext cx="5447700" cy="6076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baseline="30000" lang="en-US" sz="2400">
                <a:solidFill>
                  <a:schemeClr val="dk1"/>
                </a:solidFill>
                <a:latin typeface="Verdana"/>
                <a:ea typeface="Verdana"/>
                <a:cs typeface="Verdana"/>
                <a:sym typeface="Verdana"/>
              </a:rPr>
              <a:t>32</a:t>
            </a:r>
            <a:r>
              <a:rPr b="1"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David was the son of Jesse.</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Jesse was the son of Obed.</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Obed was the son of Boaz.</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Boaz was the son of Salmon.</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Salmon was the son of Nahshon. </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t/>
            </a:r>
            <a:endParaRPr b="1" baseline="30000"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b="1" baseline="30000" lang="en-US" sz="2400">
                <a:solidFill>
                  <a:schemeClr val="dk1"/>
                </a:solidFill>
                <a:latin typeface="Verdana"/>
                <a:ea typeface="Verdana"/>
                <a:cs typeface="Verdana"/>
                <a:sym typeface="Verdana"/>
              </a:rPr>
              <a:t>33</a:t>
            </a:r>
            <a:r>
              <a:rPr b="1"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Nahshon was the son of Amminadab.</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Amminadab was the son of Admin.</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Admin was the son of Arni.</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Arni was the son of Hezron.</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Hezron was the son of Perez.</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Perez was the son of Judah.</a:t>
            </a:r>
            <a:endParaRPr sz="2400"/>
          </a:p>
        </p:txBody>
      </p:sp>
      <p:pic>
        <p:nvPicPr>
          <p:cNvPr id="322" name="Google Shape;322;p30"/>
          <p:cNvPicPr preferRelativeResize="0"/>
          <p:nvPr/>
        </p:nvPicPr>
        <p:blipFill rotWithShape="1">
          <a:blip r:embed="rId3">
            <a:alphaModFix/>
          </a:blip>
          <a:srcRect b="38706" l="0" r="0" t="0"/>
          <a:stretch/>
        </p:blipFill>
        <p:spPr>
          <a:xfrm>
            <a:off x="7499875" y="5050700"/>
            <a:ext cx="2635175" cy="15801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28" name="Shape 328"/>
        <p:cNvGrpSpPr/>
        <p:nvPr/>
      </p:nvGrpSpPr>
      <p:grpSpPr>
        <a:xfrm>
          <a:off x="0" y="0"/>
          <a:ext cx="0" cy="0"/>
          <a:chOff x="0" y="0"/>
          <a:chExt cx="0" cy="0"/>
        </a:xfrm>
      </p:grpSpPr>
      <p:sp>
        <p:nvSpPr>
          <p:cNvPr id="329" name="Google Shape;329;p3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330" name="Google Shape;330;p31"/>
          <p:cNvSpPr txBox="1"/>
          <p:nvPr>
            <p:ph idx="11" type="ftr"/>
          </p:nvPr>
        </p:nvSpPr>
        <p:spPr>
          <a:xfrm>
            <a:off x="603250" y="6392863"/>
            <a:ext cx="41148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Bible League International</a:t>
            </a:r>
            <a:endParaRPr/>
          </a:p>
        </p:txBody>
      </p:sp>
      <p:sp>
        <p:nvSpPr>
          <p:cNvPr id="331" name="Google Shape;331;p31"/>
          <p:cNvSpPr txBox="1"/>
          <p:nvPr/>
        </p:nvSpPr>
        <p:spPr>
          <a:xfrm>
            <a:off x="490950" y="643050"/>
            <a:ext cx="8812800" cy="61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2800">
              <a:solidFill>
                <a:schemeClr val="dk1"/>
              </a:solidFill>
              <a:latin typeface="Verdana"/>
              <a:ea typeface="Verdana"/>
              <a:cs typeface="Verdana"/>
              <a:sym typeface="Verdana"/>
            </a:endParaRPr>
          </a:p>
        </p:txBody>
      </p:sp>
      <p:sp>
        <p:nvSpPr>
          <p:cNvPr id="332" name="Google Shape;332;p31"/>
          <p:cNvSpPr txBox="1"/>
          <p:nvPr/>
        </p:nvSpPr>
        <p:spPr>
          <a:xfrm>
            <a:off x="5967250" y="527550"/>
            <a:ext cx="54477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t/>
            </a:r>
            <a:endParaRPr b="1" baseline="30000" sz="2000">
              <a:solidFill>
                <a:schemeClr val="dk1"/>
              </a:solidFill>
              <a:latin typeface="Verdana"/>
              <a:ea typeface="Verdana"/>
              <a:cs typeface="Verdana"/>
              <a:sym typeface="Verdana"/>
            </a:endParaRPr>
          </a:p>
        </p:txBody>
      </p:sp>
      <p:sp>
        <p:nvSpPr>
          <p:cNvPr id="333" name="Google Shape;333;p31"/>
          <p:cNvSpPr txBox="1"/>
          <p:nvPr/>
        </p:nvSpPr>
        <p:spPr>
          <a:xfrm>
            <a:off x="789250" y="2220050"/>
            <a:ext cx="42330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2400"/>
          </a:p>
        </p:txBody>
      </p:sp>
      <p:sp>
        <p:nvSpPr>
          <p:cNvPr id="334" name="Google Shape;334;p31"/>
          <p:cNvSpPr txBox="1"/>
          <p:nvPr/>
        </p:nvSpPr>
        <p:spPr>
          <a:xfrm>
            <a:off x="4718050" y="933325"/>
            <a:ext cx="1249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335" name="Google Shape;335;p31"/>
          <p:cNvSpPr txBox="1"/>
          <p:nvPr/>
        </p:nvSpPr>
        <p:spPr>
          <a:xfrm>
            <a:off x="6993250" y="527550"/>
            <a:ext cx="4563300" cy="2253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baseline="30000" lang="en-US" sz="2400">
                <a:solidFill>
                  <a:schemeClr val="dk1"/>
                </a:solidFill>
                <a:latin typeface="Verdana"/>
                <a:ea typeface="Verdana"/>
                <a:cs typeface="Verdana"/>
                <a:sym typeface="Verdana"/>
              </a:rPr>
              <a:t>38</a:t>
            </a:r>
            <a:r>
              <a:rPr b="1"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Cainan was the son of Enos.</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Enos was the son of Seth.</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Seth was the son of Adam.</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Adam was the son of God.</a:t>
            </a:r>
            <a:endParaRPr b="1" baseline="30000" sz="2400">
              <a:solidFill>
                <a:schemeClr val="dk1"/>
              </a:solidFill>
              <a:latin typeface="Verdana"/>
              <a:ea typeface="Verdana"/>
              <a:cs typeface="Verdana"/>
              <a:sym typeface="Verdana"/>
            </a:endParaRPr>
          </a:p>
        </p:txBody>
      </p:sp>
      <p:sp>
        <p:nvSpPr>
          <p:cNvPr id="336" name="Google Shape;336;p31"/>
          <p:cNvSpPr txBox="1"/>
          <p:nvPr/>
        </p:nvSpPr>
        <p:spPr>
          <a:xfrm>
            <a:off x="603250" y="527550"/>
            <a:ext cx="5823900" cy="5227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baseline="30000" lang="en-US" sz="2400">
                <a:solidFill>
                  <a:schemeClr val="dk1"/>
                </a:solidFill>
                <a:latin typeface="Verdana"/>
                <a:ea typeface="Verdana"/>
                <a:cs typeface="Verdana"/>
                <a:sym typeface="Verdana"/>
              </a:rPr>
              <a:t>36</a:t>
            </a:r>
            <a:r>
              <a:rPr b="1"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Shelah was the son of Cainan.</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Cainan was the son of Arphaxad.</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Arphaxad was the son of Shem.</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Shem was the son of Noah.</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Noah was the son of Lamech.</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t/>
            </a:r>
            <a:endParaRPr b="1" baseline="30000"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b="1" baseline="30000" lang="en-US" sz="2400">
                <a:solidFill>
                  <a:schemeClr val="dk1"/>
                </a:solidFill>
                <a:latin typeface="Verdana"/>
                <a:ea typeface="Verdana"/>
                <a:cs typeface="Verdana"/>
                <a:sym typeface="Verdana"/>
              </a:rPr>
              <a:t>37</a:t>
            </a:r>
            <a:r>
              <a:rPr b="1"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Lamech was the son of Methuselah. Methuselah was the son of Enoch. Enoch was the son of Jared. Jared was the son of Mahalaleel. </a:t>
            </a:r>
            <a:r>
              <a:rPr lang="en-US" sz="2400">
                <a:solidFill>
                  <a:schemeClr val="dk1"/>
                </a:solidFill>
                <a:latin typeface="Verdana"/>
                <a:ea typeface="Verdana"/>
                <a:cs typeface="Verdana"/>
                <a:sym typeface="Verdana"/>
              </a:rPr>
              <a:t>Mahalaleel was the son of Cainan.</a:t>
            </a:r>
            <a:endParaRPr sz="2400"/>
          </a:p>
        </p:txBody>
      </p:sp>
      <p:pic>
        <p:nvPicPr>
          <p:cNvPr id="337" name="Google Shape;337;p31"/>
          <p:cNvPicPr preferRelativeResize="0"/>
          <p:nvPr/>
        </p:nvPicPr>
        <p:blipFill>
          <a:blip r:embed="rId3">
            <a:alphaModFix/>
          </a:blip>
          <a:stretch>
            <a:fillRect/>
          </a:stretch>
        </p:blipFill>
        <p:spPr>
          <a:xfrm>
            <a:off x="7190675" y="2930627"/>
            <a:ext cx="3765500" cy="2824125"/>
          </a:xfrm>
          <a:prstGeom prst="rect">
            <a:avLst/>
          </a:prstGeom>
          <a:noFill/>
          <a:ln cap="flat" cmpd="sng" w="9525">
            <a:solidFill>
              <a:schemeClr val="dk2"/>
            </a:solidFill>
            <a:prstDash val="solid"/>
            <a:round/>
            <a:headEnd len="sm" w="sm" type="none"/>
            <a:tailEnd len="sm" w="sm" type="none"/>
          </a:ln>
        </p:spPr>
      </p:pic>
      <p:sp>
        <p:nvSpPr>
          <p:cNvPr id="338" name="Google Shape;338;p31"/>
          <p:cNvSpPr txBox="1"/>
          <p:nvPr/>
        </p:nvSpPr>
        <p:spPr>
          <a:xfrm>
            <a:off x="3314850" y="5468863"/>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4"/>
              </a:rPr>
              <a:t>adam and eve, cain and abel</a:t>
            </a:r>
            <a:r>
              <a:rPr lang="en-US"/>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9" name="Shape 99"/>
        <p:cNvGrpSpPr/>
        <p:nvPr/>
      </p:nvGrpSpPr>
      <p:grpSpPr>
        <a:xfrm>
          <a:off x="0" y="0"/>
          <a:ext cx="0" cy="0"/>
          <a:chOff x="0" y="0"/>
          <a:chExt cx="0" cy="0"/>
        </a:xfrm>
      </p:grpSpPr>
      <p:sp>
        <p:nvSpPr>
          <p:cNvPr id="100" name="Google Shape;100;p14"/>
          <p:cNvSpPr txBox="1"/>
          <p:nvPr>
            <p:ph type="title"/>
          </p:nvPr>
        </p:nvSpPr>
        <p:spPr>
          <a:xfrm>
            <a:off x="838200" y="388938"/>
            <a:ext cx="10515600" cy="10191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rgbClr val="000000"/>
              </a:buClr>
              <a:buSzPts val="4400"/>
              <a:buFont typeface="Verdana"/>
              <a:buNone/>
            </a:pPr>
            <a:r>
              <a:rPr b="1" lang="en-US" sz="3200">
                <a:latin typeface="Verdana"/>
                <a:ea typeface="Verdana"/>
                <a:cs typeface="Verdana"/>
                <a:sym typeface="Verdana"/>
              </a:rPr>
              <a:t>Pray, Review, and Preview</a:t>
            </a:r>
            <a:endParaRPr b="1" sz="4800"/>
          </a:p>
        </p:txBody>
      </p:sp>
      <p:sp>
        <p:nvSpPr>
          <p:cNvPr id="101" name="Google Shape;101;p14"/>
          <p:cNvSpPr txBox="1"/>
          <p:nvPr/>
        </p:nvSpPr>
        <p:spPr>
          <a:xfrm>
            <a:off x="1882225" y="1733200"/>
            <a:ext cx="9906300" cy="36555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2800"/>
              <a:buFont typeface="Arial"/>
              <a:buNone/>
            </a:pPr>
            <a:r>
              <a:rPr b="1" i="0" lang="en-US" sz="2800" u="none" cap="none" strike="noStrike">
                <a:solidFill>
                  <a:srgbClr val="4E74A3"/>
                </a:solidFill>
                <a:latin typeface="Verdana"/>
                <a:ea typeface="Verdana"/>
                <a:cs typeface="Verdana"/>
                <a:sym typeface="Verdana"/>
              </a:rPr>
              <a:t>Bible Reading</a:t>
            </a:r>
            <a:r>
              <a:rPr b="1" i="0" lang="en-US" sz="2800" u="none" cap="none" strike="noStrike">
                <a:solidFill>
                  <a:srgbClr val="4E74A3"/>
                </a:solidFill>
                <a:latin typeface="Verdana"/>
                <a:ea typeface="Verdana"/>
                <a:cs typeface="Verdana"/>
                <a:sym typeface="Verdana"/>
              </a:rPr>
              <a:t>s: </a:t>
            </a:r>
            <a:r>
              <a:rPr b="1" lang="en-US" sz="2800" u="sng">
                <a:solidFill>
                  <a:srgbClr val="4E74A3"/>
                </a:solidFill>
                <a:latin typeface="Verdana"/>
                <a:ea typeface="Verdana"/>
                <a:cs typeface="Verdana"/>
                <a:sym typeface="Verdana"/>
                <a:hlinkClick r:id="rId4">
                  <a:extLst>
                    <a:ext uri="{A12FA001-AC4F-418D-AE19-62706E023703}">
                      <ahyp:hlinkClr val="tx"/>
                    </a:ext>
                  </a:extLst>
                </a:hlinkClick>
              </a:rPr>
              <a:t>Lk 3:21-38</a:t>
            </a:r>
            <a:r>
              <a:rPr b="1" lang="en-US" sz="2800">
                <a:solidFill>
                  <a:schemeClr val="dk1"/>
                </a:solidFill>
                <a:latin typeface="Verdana"/>
                <a:ea typeface="Verdana"/>
                <a:cs typeface="Verdana"/>
                <a:sym typeface="Verdana"/>
              </a:rPr>
              <a:t>; </a:t>
            </a:r>
            <a:r>
              <a:rPr b="1" lang="en-US" sz="2800" u="sng">
                <a:solidFill>
                  <a:srgbClr val="4E74A3"/>
                </a:solidFill>
                <a:latin typeface="Verdana"/>
                <a:ea typeface="Verdana"/>
                <a:cs typeface="Verdana"/>
                <a:sym typeface="Verdana"/>
                <a:hlinkClick r:id="rId5">
                  <a:extLst>
                    <a:ext uri="{A12FA001-AC4F-418D-AE19-62706E023703}">
                      <ahyp:hlinkClr val="tx"/>
                    </a:ext>
                  </a:extLst>
                </a:hlinkClick>
              </a:rPr>
              <a:t>PS 104:10-15</a:t>
            </a:r>
            <a:r>
              <a:rPr b="1" lang="en-US" sz="2800">
                <a:solidFill>
                  <a:schemeClr val="dk1"/>
                </a:solidFill>
                <a:latin typeface="Verdana"/>
                <a:ea typeface="Verdana"/>
                <a:cs typeface="Verdana"/>
                <a:sym typeface="Verdana"/>
              </a:rPr>
              <a:t>, </a:t>
            </a:r>
            <a:r>
              <a:rPr b="1" lang="en-US" sz="2800" u="sng">
                <a:solidFill>
                  <a:srgbClr val="4E74A3"/>
                </a:solidFill>
                <a:latin typeface="Verdana"/>
                <a:ea typeface="Verdana"/>
                <a:cs typeface="Verdana"/>
                <a:sym typeface="Verdana"/>
                <a:hlinkClick r:id="rId6">
                  <a:extLst>
                    <a:ext uri="{A12FA001-AC4F-418D-AE19-62706E023703}">
                      <ahyp:hlinkClr val="tx"/>
                    </a:ext>
                  </a:extLst>
                </a:hlinkClick>
              </a:rPr>
              <a:t>27-30</a:t>
            </a:r>
            <a:endParaRPr b="1" sz="2800">
              <a:solidFill>
                <a:srgbClr val="4E74A3"/>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2800"/>
              <a:buFont typeface="Arial"/>
              <a:buNone/>
            </a:pPr>
            <a:r>
              <a:rPr b="1" i="0" lang="en-US" sz="2800" u="none" cap="none" strike="noStrike">
                <a:solidFill>
                  <a:srgbClr val="4E74A3"/>
                </a:solidFill>
                <a:latin typeface="Verdana"/>
                <a:ea typeface="Verdana"/>
                <a:cs typeface="Verdana"/>
                <a:sym typeface="Verdana"/>
              </a:rPr>
              <a:t> </a:t>
            </a:r>
            <a:endParaRPr b="1" i="0" sz="2800" u="none" cap="none" strike="noStrike">
              <a:solidFill>
                <a:srgbClr val="4E74A3"/>
              </a:solidFill>
              <a:latin typeface="Verdana"/>
              <a:ea typeface="Verdana"/>
              <a:cs typeface="Verdana"/>
              <a:sym typeface="Verdana"/>
            </a:endParaRPr>
          </a:p>
          <a:p>
            <a:pPr indent="0" lvl="0" marL="0" marR="0" rtl="0" algn="l">
              <a:lnSpc>
                <a:spcPct val="200000"/>
              </a:lnSpc>
              <a:spcBef>
                <a:spcPts val="0"/>
              </a:spcBef>
              <a:spcAft>
                <a:spcPts val="0"/>
              </a:spcAft>
              <a:buClr>
                <a:srgbClr val="000000"/>
              </a:buClr>
              <a:buSzPts val="1100"/>
              <a:buFont typeface="Arial"/>
              <a:buNone/>
            </a:pPr>
            <a:r>
              <a:rPr b="1" i="0" lang="en-US" sz="2800" u="none" cap="none" strike="noStrike">
                <a:solidFill>
                  <a:srgbClr val="4E74A3"/>
                </a:solidFill>
                <a:latin typeface="Verdana"/>
                <a:ea typeface="Verdana"/>
                <a:cs typeface="Verdana"/>
                <a:sym typeface="Verdana"/>
              </a:rPr>
              <a:t>Theme: </a:t>
            </a:r>
            <a:r>
              <a:rPr b="1" i="0" lang="en-US" sz="2800" u="none" cap="none" strike="noStrike">
                <a:solidFill>
                  <a:schemeClr val="dk1"/>
                </a:solidFill>
                <a:latin typeface="Verdana"/>
                <a:ea typeface="Verdana"/>
                <a:cs typeface="Verdana"/>
                <a:sym typeface="Verdana"/>
              </a:rPr>
              <a:t>Food and drinks</a:t>
            </a:r>
            <a:endParaRPr b="1" sz="2800">
              <a:solidFill>
                <a:schemeClr val="dk1"/>
              </a:solidFill>
              <a:latin typeface="Verdana"/>
              <a:ea typeface="Verdana"/>
              <a:cs typeface="Verdana"/>
              <a:sym typeface="Verdana"/>
            </a:endParaRPr>
          </a:p>
          <a:p>
            <a:pPr indent="0" lvl="0" marL="0" marR="0" rtl="0" algn="l">
              <a:lnSpc>
                <a:spcPct val="200000"/>
              </a:lnSpc>
              <a:spcBef>
                <a:spcPts val="0"/>
              </a:spcBef>
              <a:spcAft>
                <a:spcPts val="0"/>
              </a:spcAft>
              <a:buClr>
                <a:srgbClr val="000000"/>
              </a:buClr>
              <a:buSzPts val="2800"/>
              <a:buFont typeface="Arial"/>
              <a:buNone/>
            </a:pPr>
            <a:r>
              <a:rPr b="1" i="0" lang="en-US" sz="2800" u="none" cap="none" strike="noStrike">
                <a:solidFill>
                  <a:srgbClr val="4E74A3"/>
                </a:solidFill>
                <a:latin typeface="Verdana"/>
                <a:ea typeface="Verdana"/>
                <a:cs typeface="Verdana"/>
                <a:sym typeface="Verdana"/>
              </a:rPr>
              <a:t>Pronunciati</a:t>
            </a:r>
            <a:r>
              <a:rPr b="1" i="0" lang="en-US" sz="2800" u="none" cap="none" strike="noStrike">
                <a:solidFill>
                  <a:srgbClr val="4E74A3"/>
                </a:solidFill>
                <a:latin typeface="Verdana"/>
                <a:ea typeface="Verdana"/>
                <a:cs typeface="Verdana"/>
                <a:sym typeface="Verdana"/>
              </a:rPr>
              <a:t>on: </a:t>
            </a:r>
            <a:r>
              <a:rPr b="1" lang="en-US" sz="2800">
                <a:solidFill>
                  <a:schemeClr val="dk1"/>
                </a:solidFill>
                <a:latin typeface="Verdana"/>
                <a:ea typeface="Verdana"/>
                <a:cs typeface="Verdana"/>
                <a:sym typeface="Verdana"/>
              </a:rPr>
              <a:t>/e/ &amp; /A/ </a:t>
            </a:r>
            <a:endParaRPr b="1" sz="2800">
              <a:solidFill>
                <a:schemeClr val="dk1"/>
              </a:solidFill>
              <a:latin typeface="Verdana"/>
              <a:ea typeface="Verdana"/>
              <a:cs typeface="Verdana"/>
              <a:sym typeface="Verdana"/>
            </a:endParaRPr>
          </a:p>
          <a:p>
            <a:pPr indent="0" lvl="0" marL="0" marR="0" rtl="0" algn="l">
              <a:lnSpc>
                <a:spcPct val="115000"/>
              </a:lnSpc>
              <a:spcBef>
                <a:spcPts val="0"/>
              </a:spcBef>
              <a:spcAft>
                <a:spcPts val="0"/>
              </a:spcAft>
              <a:buClr>
                <a:srgbClr val="000000"/>
              </a:buClr>
              <a:buSzPts val="2800"/>
              <a:buFont typeface="Arial"/>
              <a:buNone/>
            </a:pPr>
            <a:r>
              <a:rPr b="1" i="0" lang="en-US" sz="2800" u="none" cap="none" strike="noStrike">
                <a:solidFill>
                  <a:srgbClr val="4E74A3"/>
                </a:solidFill>
                <a:latin typeface="Verdana"/>
                <a:ea typeface="Verdana"/>
                <a:cs typeface="Verdana"/>
                <a:sym typeface="Verdana"/>
              </a:rPr>
              <a:t>Grammar:</a:t>
            </a:r>
            <a:r>
              <a:rPr b="1" i="0" lang="en-US" sz="2800" u="none" cap="none" strike="noStrike">
                <a:solidFill>
                  <a:srgbClr val="4E74A3"/>
                </a:solidFill>
                <a:latin typeface="Verdana"/>
                <a:ea typeface="Verdana"/>
                <a:cs typeface="Verdana"/>
                <a:sym typeface="Verdana"/>
              </a:rPr>
              <a:t> </a:t>
            </a:r>
            <a:r>
              <a:rPr b="1" lang="en-US" sz="2800">
                <a:solidFill>
                  <a:schemeClr val="dk1"/>
                </a:solidFill>
                <a:latin typeface="Verdana"/>
                <a:ea typeface="Verdana"/>
                <a:cs typeface="Verdana"/>
                <a:sym typeface="Verdana"/>
              </a:rPr>
              <a:t>Past simple &amp; past continuous review; Negative affixes (un- in- mis- non- dis- - free -less)</a:t>
            </a:r>
            <a:endParaRPr b="1" i="0" sz="2800" u="none" cap="none" strike="noStrike">
              <a:solidFill>
                <a:srgbClr val="FF0000"/>
              </a:solidFill>
              <a:latin typeface="Verdana"/>
              <a:ea typeface="Verdana"/>
              <a:cs typeface="Verdana"/>
              <a:sym typeface="Verdana"/>
            </a:endParaRPr>
          </a:p>
        </p:txBody>
      </p:sp>
      <p:sp>
        <p:nvSpPr>
          <p:cNvPr id="102" name="Google Shape;102;p14"/>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200" u="none" cap="none" strike="noStrike">
                <a:solidFill>
                  <a:srgbClr val="888888"/>
                </a:solidFill>
                <a:latin typeface="Verdana"/>
                <a:ea typeface="Verdana"/>
                <a:cs typeface="Verdana"/>
                <a:sym typeface="Verdana"/>
              </a:rPr>
              <a:t>©2020-2024 </a:t>
            </a:r>
            <a:r>
              <a:rPr lang="en-US"/>
              <a:t>Light of the World Learning</a:t>
            </a:r>
            <a:endParaRPr/>
          </a:p>
        </p:txBody>
      </p:sp>
      <p:sp>
        <p:nvSpPr>
          <p:cNvPr id="103" name="Google Shape;103;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44" name="Shape 344"/>
        <p:cNvGrpSpPr/>
        <p:nvPr/>
      </p:nvGrpSpPr>
      <p:grpSpPr>
        <a:xfrm>
          <a:off x="0" y="0"/>
          <a:ext cx="0" cy="0"/>
          <a:chOff x="0" y="0"/>
          <a:chExt cx="0" cy="0"/>
        </a:xfrm>
      </p:grpSpPr>
      <p:sp>
        <p:nvSpPr>
          <p:cNvPr id="345" name="Google Shape;345;p32"/>
          <p:cNvSpPr/>
          <p:nvPr/>
        </p:nvSpPr>
        <p:spPr>
          <a:xfrm>
            <a:off x="268700" y="877525"/>
            <a:ext cx="10947300" cy="5885700"/>
          </a:xfrm>
          <a:prstGeom prst="rect">
            <a:avLst/>
          </a:prstGeom>
          <a:noFill/>
          <a:ln>
            <a:noFill/>
          </a:ln>
        </p:spPr>
        <p:txBody>
          <a:bodyPr anchorCtr="0" anchor="t" bIns="45700" lIns="91425" spcFirstLastPara="1" rIns="91425" wrap="square" tIns="45700">
            <a:noAutofit/>
          </a:bodyPr>
          <a:lstStyle/>
          <a:p>
            <a:pPr indent="0" lvl="0" marL="0" marR="0" rtl="0" algn="l">
              <a:lnSpc>
                <a:spcPct val="200000"/>
              </a:lnSpc>
              <a:spcBef>
                <a:spcPts val="0"/>
              </a:spcBef>
              <a:spcAft>
                <a:spcPts val="0"/>
              </a:spcAft>
              <a:buClr>
                <a:srgbClr val="000000"/>
              </a:buClr>
              <a:buSzPts val="2800"/>
              <a:buFont typeface="Arial"/>
              <a:buNone/>
            </a:pPr>
            <a:r>
              <a:rPr b="0" i="0" lang="en-US" sz="2600" u="none" cap="none" strike="noStrike">
                <a:solidFill>
                  <a:srgbClr val="000000"/>
                </a:solidFill>
                <a:latin typeface="Verdana"/>
                <a:ea typeface="Verdana"/>
                <a:cs typeface="Verdana"/>
                <a:sym typeface="Verdana"/>
              </a:rPr>
              <a:t>1. What happened w</a:t>
            </a:r>
            <a:r>
              <a:rPr lang="en-US" sz="2600">
                <a:latin typeface="Verdana"/>
                <a:ea typeface="Verdana"/>
                <a:cs typeface="Verdana"/>
                <a:sym typeface="Verdana"/>
              </a:rPr>
              <a:t>hen</a:t>
            </a:r>
            <a:r>
              <a:rPr b="0" i="0" lang="en-US" sz="2600" u="none" cap="none" strike="noStrike">
                <a:solidFill>
                  <a:srgbClr val="000000"/>
                </a:solidFill>
                <a:latin typeface="Verdana"/>
                <a:ea typeface="Verdana"/>
                <a:cs typeface="Verdana"/>
                <a:sym typeface="Verdana"/>
              </a:rPr>
              <a:t> Jesus was praying?</a:t>
            </a:r>
            <a:endParaRPr b="0" i="0" sz="2600" u="none" cap="none" strike="noStrike">
              <a:solidFill>
                <a:srgbClr val="000000"/>
              </a:solidFill>
              <a:latin typeface="Verdana"/>
              <a:ea typeface="Verdana"/>
              <a:cs typeface="Verdana"/>
              <a:sym typeface="Verdana"/>
            </a:endParaRPr>
          </a:p>
          <a:p>
            <a:pPr indent="0" lvl="0" marL="0" marR="0" rtl="0" algn="l">
              <a:lnSpc>
                <a:spcPct val="200000"/>
              </a:lnSpc>
              <a:spcBef>
                <a:spcPts val="0"/>
              </a:spcBef>
              <a:spcAft>
                <a:spcPts val="0"/>
              </a:spcAft>
              <a:buClr>
                <a:srgbClr val="000000"/>
              </a:buClr>
              <a:buSzPts val="2800"/>
              <a:buFont typeface="Arial"/>
              <a:buNone/>
            </a:pPr>
            <a:r>
              <a:rPr lang="en-US" sz="2600">
                <a:latin typeface="Verdana"/>
                <a:ea typeface="Verdana"/>
                <a:cs typeface="Verdana"/>
                <a:sym typeface="Verdana"/>
              </a:rPr>
              <a:t>2. </a:t>
            </a:r>
            <a:r>
              <a:rPr lang="en-US" sz="2600">
                <a:solidFill>
                  <a:schemeClr val="dk1"/>
                </a:solidFill>
                <a:latin typeface="Verdana"/>
                <a:ea typeface="Verdana"/>
                <a:cs typeface="Verdana"/>
                <a:sym typeface="Verdana"/>
              </a:rPr>
              <a:t>How old was Jesus when he began to teach?</a:t>
            </a:r>
            <a:endParaRPr sz="2600">
              <a:solidFill>
                <a:schemeClr val="dk1"/>
              </a:solidFill>
              <a:latin typeface="Verdana"/>
              <a:ea typeface="Verdana"/>
              <a:cs typeface="Verdana"/>
              <a:sym typeface="Verdana"/>
            </a:endParaRPr>
          </a:p>
          <a:p>
            <a:pPr indent="0" lvl="0" marL="0" rtl="0" algn="l">
              <a:lnSpc>
                <a:spcPct val="200000"/>
              </a:lnSpc>
              <a:spcBef>
                <a:spcPts val="0"/>
              </a:spcBef>
              <a:spcAft>
                <a:spcPts val="0"/>
              </a:spcAft>
              <a:buClr>
                <a:schemeClr val="dk1"/>
              </a:buClr>
              <a:buSzPts val="2800"/>
              <a:buFont typeface="Arial"/>
              <a:buNone/>
            </a:pPr>
            <a:r>
              <a:rPr lang="en-US" sz="2600">
                <a:solidFill>
                  <a:schemeClr val="dk1"/>
                </a:solidFill>
                <a:latin typeface="Verdana"/>
                <a:ea typeface="Verdana"/>
                <a:cs typeface="Verdana"/>
                <a:sym typeface="Verdana"/>
              </a:rPr>
              <a:t>3. Who was Adam the son of?</a:t>
            </a:r>
            <a:endParaRPr sz="2600">
              <a:solidFill>
                <a:schemeClr val="dk1"/>
              </a:solidFill>
              <a:latin typeface="Verdana"/>
              <a:ea typeface="Verdana"/>
              <a:cs typeface="Verdana"/>
              <a:sym typeface="Verdana"/>
            </a:endParaRPr>
          </a:p>
          <a:p>
            <a:pPr indent="0" lvl="0" marL="0" marR="0" rtl="0" algn="l">
              <a:lnSpc>
                <a:spcPct val="200000"/>
              </a:lnSpc>
              <a:spcBef>
                <a:spcPts val="0"/>
              </a:spcBef>
              <a:spcAft>
                <a:spcPts val="0"/>
              </a:spcAft>
              <a:buClr>
                <a:srgbClr val="000000"/>
              </a:buClr>
              <a:buSzPts val="2800"/>
              <a:buFont typeface="Arial"/>
              <a:buNone/>
            </a:pPr>
            <a:r>
              <a:rPr lang="en-US" sz="2600">
                <a:latin typeface="Verdana"/>
                <a:ea typeface="Verdana"/>
                <a:cs typeface="Verdana"/>
                <a:sym typeface="Verdana"/>
              </a:rPr>
              <a:t>4. Why do you think John baptized Jesus?</a:t>
            </a:r>
            <a:endParaRPr sz="2600">
              <a:latin typeface="Verdana"/>
              <a:ea typeface="Verdana"/>
              <a:cs typeface="Verdana"/>
              <a:sym typeface="Verdana"/>
            </a:endParaRPr>
          </a:p>
          <a:p>
            <a:pPr indent="0" lvl="0" marL="0" marR="0" rtl="0" algn="l">
              <a:lnSpc>
                <a:spcPct val="200000"/>
              </a:lnSpc>
              <a:spcBef>
                <a:spcPts val="0"/>
              </a:spcBef>
              <a:spcAft>
                <a:spcPts val="0"/>
              </a:spcAft>
              <a:buClr>
                <a:srgbClr val="000000"/>
              </a:buClr>
              <a:buSzPts val="2800"/>
              <a:buFont typeface="Arial"/>
              <a:buNone/>
            </a:pPr>
            <a:r>
              <a:rPr lang="en-US" sz="2600">
                <a:latin typeface="Verdana"/>
                <a:ea typeface="Verdana"/>
                <a:cs typeface="Verdana"/>
                <a:sym typeface="Verdana"/>
              </a:rPr>
              <a:t>5. Why are these people being listed?</a:t>
            </a:r>
            <a:endParaRPr sz="2600">
              <a:latin typeface="Verdana"/>
              <a:ea typeface="Verdana"/>
              <a:cs typeface="Verdana"/>
              <a:sym typeface="Verdana"/>
            </a:endParaRPr>
          </a:p>
          <a:p>
            <a:pPr indent="0" lvl="0" marL="0" marR="0" rtl="0" algn="l">
              <a:lnSpc>
                <a:spcPct val="200000"/>
              </a:lnSpc>
              <a:spcBef>
                <a:spcPts val="0"/>
              </a:spcBef>
              <a:spcAft>
                <a:spcPts val="0"/>
              </a:spcAft>
              <a:buClr>
                <a:srgbClr val="000000"/>
              </a:buClr>
              <a:buSzPts val="2800"/>
              <a:buFont typeface="Arial"/>
              <a:buNone/>
            </a:pPr>
            <a:r>
              <a:rPr lang="en-US" sz="2600">
                <a:latin typeface="Verdana"/>
                <a:ea typeface="Verdana"/>
                <a:cs typeface="Verdana"/>
                <a:sym typeface="Verdana"/>
              </a:rPr>
              <a:t>6. What can you learn from reading Jesus’s </a:t>
            </a:r>
            <a:r>
              <a:rPr lang="en-US" sz="2600">
                <a:latin typeface="Verdana"/>
                <a:ea typeface="Verdana"/>
                <a:cs typeface="Verdana"/>
                <a:sym typeface="Verdana"/>
              </a:rPr>
              <a:t>genealogy</a:t>
            </a:r>
            <a:r>
              <a:rPr lang="en-US" sz="2600">
                <a:latin typeface="Verdana"/>
                <a:ea typeface="Verdana"/>
                <a:cs typeface="Verdana"/>
                <a:sym typeface="Verdana"/>
              </a:rPr>
              <a:t>?</a:t>
            </a:r>
            <a:endParaRPr sz="2600">
              <a:latin typeface="Verdana"/>
              <a:ea typeface="Verdana"/>
              <a:cs typeface="Verdana"/>
              <a:sym typeface="Verdana"/>
            </a:endParaRPr>
          </a:p>
          <a:p>
            <a:pPr indent="0" lvl="0" marL="0" marR="0" rtl="0" algn="l">
              <a:lnSpc>
                <a:spcPct val="200000"/>
              </a:lnSpc>
              <a:spcBef>
                <a:spcPts val="0"/>
              </a:spcBef>
              <a:spcAft>
                <a:spcPts val="0"/>
              </a:spcAft>
              <a:buClr>
                <a:srgbClr val="000000"/>
              </a:buClr>
              <a:buSzPts val="2800"/>
              <a:buFont typeface="Arial"/>
              <a:buNone/>
            </a:pPr>
            <a:r>
              <a:rPr lang="en-US" sz="2600">
                <a:latin typeface="Verdana"/>
                <a:ea typeface="Verdana"/>
                <a:cs typeface="Verdana"/>
                <a:sym typeface="Verdana"/>
              </a:rPr>
              <a:t>7. How can you see God providing for you in your life?</a:t>
            </a:r>
            <a:endParaRPr sz="2600">
              <a:latin typeface="Verdana"/>
              <a:ea typeface="Verdana"/>
              <a:cs typeface="Verdana"/>
              <a:sym typeface="Verdana"/>
            </a:endParaRPr>
          </a:p>
          <a:p>
            <a:pPr indent="0" lvl="0" marL="0" marR="0" rtl="0" algn="l">
              <a:lnSpc>
                <a:spcPct val="200000"/>
              </a:lnSpc>
              <a:spcBef>
                <a:spcPts val="0"/>
              </a:spcBef>
              <a:spcAft>
                <a:spcPts val="0"/>
              </a:spcAft>
              <a:buClr>
                <a:srgbClr val="000000"/>
              </a:buClr>
              <a:buSzPts val="1100"/>
              <a:buFont typeface="Arial"/>
              <a:buNone/>
            </a:pPr>
            <a:r>
              <a:rPr b="0" i="0" lang="en-US" sz="2600" u="none" cap="none" strike="noStrike">
                <a:solidFill>
                  <a:schemeClr val="dk1"/>
                </a:solidFill>
                <a:latin typeface="Verdana"/>
                <a:ea typeface="Verdana"/>
                <a:cs typeface="Verdana"/>
                <a:sym typeface="Verdana"/>
              </a:rPr>
              <a:t> </a:t>
            </a:r>
            <a:endParaRPr b="0" i="0" sz="2800" u="none" cap="none" strike="noStrike">
              <a:solidFill>
                <a:srgbClr val="000000"/>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br>
              <a:rPr b="0" i="0" lang="en-US" sz="2800" u="none" cap="none" strike="noStrike">
                <a:solidFill>
                  <a:srgbClr val="000000"/>
                </a:solidFill>
                <a:latin typeface="Verdana"/>
                <a:ea typeface="Verdana"/>
                <a:cs typeface="Verdana"/>
                <a:sym typeface="Verdana"/>
              </a:rPr>
            </a:br>
            <a:endParaRPr b="0" i="0" sz="2800" u="none" cap="none" strike="noStrike">
              <a:solidFill>
                <a:srgbClr val="000000"/>
              </a:solidFill>
              <a:latin typeface="Verdana"/>
              <a:ea typeface="Verdana"/>
              <a:cs typeface="Verdana"/>
              <a:sym typeface="Verdana"/>
            </a:endParaRPr>
          </a:p>
        </p:txBody>
      </p:sp>
      <p:sp>
        <p:nvSpPr>
          <p:cNvPr id="346" name="Google Shape;346;p32"/>
          <p:cNvSpPr txBox="1"/>
          <p:nvPr/>
        </p:nvSpPr>
        <p:spPr>
          <a:xfrm>
            <a:off x="-292778" y="31384"/>
            <a:ext cx="9798050" cy="76993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US" sz="3200" u="none" cap="none" strike="noStrike">
                <a:solidFill>
                  <a:schemeClr val="dk1"/>
                </a:solidFill>
                <a:latin typeface="Verdana"/>
                <a:ea typeface="Verdana"/>
                <a:cs typeface="Verdana"/>
                <a:sym typeface="Verdana"/>
              </a:rPr>
              <a:t>Answer the questions.</a:t>
            </a:r>
            <a:endParaRPr b="1" i="0" sz="3200" u="none" cap="none" strike="noStrike">
              <a:solidFill>
                <a:schemeClr val="dk1"/>
              </a:solidFill>
              <a:latin typeface="Verdana"/>
              <a:ea typeface="Verdana"/>
              <a:cs typeface="Verdana"/>
              <a:sym typeface="Verdana"/>
            </a:endParaRPr>
          </a:p>
        </p:txBody>
      </p:sp>
      <p:sp>
        <p:nvSpPr>
          <p:cNvPr id="347" name="Google Shape;347;p32"/>
          <p:cNvSpPr txBox="1"/>
          <p:nvPr>
            <p:ph idx="12" type="sldNum"/>
          </p:nvPr>
        </p:nvSpPr>
        <p:spPr>
          <a:xfrm>
            <a:off x="9291638" y="6402388"/>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348" name="Google Shape;348;p32"/>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54" name="Shape 354"/>
        <p:cNvGrpSpPr/>
        <p:nvPr/>
      </p:nvGrpSpPr>
      <p:grpSpPr>
        <a:xfrm>
          <a:off x="0" y="0"/>
          <a:ext cx="0" cy="0"/>
          <a:chOff x="0" y="0"/>
          <a:chExt cx="0" cy="0"/>
        </a:xfrm>
      </p:grpSpPr>
      <p:sp>
        <p:nvSpPr>
          <p:cNvPr id="355" name="Google Shape;355;p33"/>
          <p:cNvSpPr/>
          <p:nvPr/>
        </p:nvSpPr>
        <p:spPr>
          <a:xfrm>
            <a:off x="0" y="2105025"/>
            <a:ext cx="7823100" cy="887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1200"/>
              </a:spcBef>
              <a:spcAft>
                <a:spcPts val="0"/>
              </a:spcAft>
              <a:buClr>
                <a:srgbClr val="000000"/>
              </a:buClr>
              <a:buSzPts val="11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p:txBody>
      </p:sp>
      <p:sp>
        <p:nvSpPr>
          <p:cNvPr id="356" name="Google Shape;356;p33"/>
          <p:cNvSpPr txBox="1"/>
          <p:nvPr/>
        </p:nvSpPr>
        <p:spPr>
          <a:xfrm>
            <a:off x="109550" y="1331650"/>
            <a:ext cx="10207500" cy="53295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1100"/>
              <a:buFont typeface="Arial"/>
              <a:buNone/>
            </a:pPr>
            <a:r>
              <a:rPr b="1" baseline="30000" lang="en-US" sz="2400">
                <a:solidFill>
                  <a:schemeClr val="dk1"/>
                </a:solidFill>
                <a:latin typeface="Verdana"/>
                <a:ea typeface="Verdana"/>
                <a:cs typeface="Verdana"/>
                <a:sym typeface="Verdana"/>
              </a:rPr>
              <a:t>10 </a:t>
            </a:r>
            <a:r>
              <a:rPr lang="en-US" sz="2400">
                <a:solidFill>
                  <a:schemeClr val="dk1"/>
                </a:solidFill>
                <a:latin typeface="Verdana"/>
                <a:ea typeface="Verdana"/>
                <a:cs typeface="Verdana"/>
                <a:sym typeface="Verdana"/>
              </a:rPr>
              <a:t>Lord, you cause water to flow from springs into the streams</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    that flow down between the mountains.</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1100"/>
              <a:buFont typeface="Arial"/>
              <a:buNone/>
            </a:pPr>
            <a:r>
              <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1100"/>
              <a:buFont typeface="Arial"/>
              <a:buNone/>
            </a:pPr>
            <a:r>
              <a:rPr b="1" baseline="30000" lang="en-US" sz="2400">
                <a:solidFill>
                  <a:schemeClr val="dk1"/>
                </a:solidFill>
                <a:latin typeface="Verdana"/>
                <a:ea typeface="Verdana"/>
                <a:cs typeface="Verdana"/>
                <a:sym typeface="Verdana"/>
              </a:rPr>
              <a:t>11</a:t>
            </a:r>
            <a:r>
              <a:rPr b="1"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The streams provide water for all the wild animals.</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    Even the wild donkeys come there to drink.</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1100"/>
              <a:buFont typeface="Arial"/>
              <a:buNone/>
            </a:pPr>
            <a:r>
              <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1100"/>
              <a:buFont typeface="Arial"/>
              <a:buNone/>
            </a:pPr>
            <a:r>
              <a:rPr b="1" baseline="30000" lang="en-US" sz="2400">
                <a:solidFill>
                  <a:schemeClr val="dk1"/>
                </a:solidFill>
                <a:latin typeface="Verdana"/>
                <a:ea typeface="Verdana"/>
                <a:cs typeface="Verdana"/>
                <a:sym typeface="Verdana"/>
              </a:rPr>
              <a:t>12 </a:t>
            </a:r>
            <a:r>
              <a:rPr lang="en-US" sz="2400">
                <a:solidFill>
                  <a:schemeClr val="dk1"/>
                </a:solidFill>
                <a:latin typeface="Verdana"/>
                <a:ea typeface="Verdana"/>
                <a:cs typeface="Verdana"/>
                <a:sym typeface="Verdana"/>
              </a:rPr>
              <a:t>Wild birds come to live by the pools;</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    they sing in the branches of nearby trees.</a:t>
            </a:r>
            <a:endParaRPr sz="2400">
              <a:solidFill>
                <a:schemeClr val="dk1"/>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r>
              <a:t/>
            </a:r>
            <a:endParaRPr sz="1800">
              <a:solidFill>
                <a:srgbClr val="0070C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i="0" sz="1800" u="none" cap="none" strike="noStrike">
              <a:solidFill>
                <a:srgbClr val="0070C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i="0" sz="1800" u="none" cap="none" strike="noStrike">
              <a:solidFill>
                <a:srgbClr val="0070C0"/>
              </a:solidFill>
              <a:latin typeface="Verdana"/>
              <a:ea typeface="Verdana"/>
              <a:cs typeface="Verdana"/>
              <a:sym typeface="Verdana"/>
            </a:endParaRPr>
          </a:p>
        </p:txBody>
      </p:sp>
      <p:sp>
        <p:nvSpPr>
          <p:cNvPr id="357" name="Google Shape;357;p33"/>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358" name="Google Shape;358;p33"/>
          <p:cNvSpPr txBox="1"/>
          <p:nvPr/>
        </p:nvSpPr>
        <p:spPr>
          <a:xfrm>
            <a:off x="8294688" y="3098800"/>
            <a:ext cx="3368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359" name="Google Shape;359;p33"/>
          <p:cNvSpPr txBox="1"/>
          <p:nvPr>
            <p:ph idx="11" type="ftr"/>
          </p:nvPr>
        </p:nvSpPr>
        <p:spPr>
          <a:xfrm>
            <a:off x="185738" y="6554788"/>
            <a:ext cx="41148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Bible League International</a:t>
            </a:r>
            <a:endParaRPr/>
          </a:p>
        </p:txBody>
      </p:sp>
      <p:sp>
        <p:nvSpPr>
          <p:cNvPr id="360" name="Google Shape;360;p33"/>
          <p:cNvSpPr txBox="1"/>
          <p:nvPr/>
        </p:nvSpPr>
        <p:spPr>
          <a:xfrm>
            <a:off x="298600" y="225950"/>
            <a:ext cx="6399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000">
                <a:solidFill>
                  <a:srgbClr val="4E74A3"/>
                </a:solidFill>
                <a:uFill>
                  <a:noFill/>
                </a:uFill>
                <a:latin typeface="Verdana"/>
                <a:ea typeface="Verdana"/>
                <a:cs typeface="Verdana"/>
                <a:sym typeface="Verdana"/>
                <a:hlinkClick r:id="rId3">
                  <a:extLst>
                    <a:ext uri="{A12FA001-AC4F-418D-AE19-62706E023703}">
                      <ahyp:hlinkClr val="tx"/>
                    </a:ext>
                  </a:extLst>
                </a:hlinkClick>
              </a:rPr>
              <a:t>PS 104:10-15</a:t>
            </a:r>
            <a:r>
              <a:rPr b="1" lang="en-US" sz="3000">
                <a:solidFill>
                  <a:srgbClr val="4E74A3"/>
                </a:solidFill>
                <a:latin typeface="Verdana"/>
                <a:ea typeface="Verdana"/>
                <a:cs typeface="Verdana"/>
                <a:sym typeface="Verdana"/>
              </a:rPr>
              <a:t>, </a:t>
            </a:r>
            <a:r>
              <a:rPr b="1" lang="en-US" sz="3000">
                <a:solidFill>
                  <a:srgbClr val="4E74A3"/>
                </a:solidFill>
                <a:uFill>
                  <a:noFill/>
                </a:uFill>
                <a:latin typeface="Verdana"/>
                <a:ea typeface="Verdana"/>
                <a:cs typeface="Verdana"/>
                <a:sym typeface="Verdana"/>
                <a:hlinkClick r:id="rId4">
                  <a:extLst>
                    <a:ext uri="{A12FA001-AC4F-418D-AE19-62706E023703}">
                      <ahyp:hlinkClr val="tx"/>
                    </a:ext>
                  </a:extLst>
                </a:hlinkClick>
              </a:rPr>
              <a:t>27-30</a:t>
            </a:r>
            <a:r>
              <a:rPr b="1" lang="en-US" sz="2800">
                <a:solidFill>
                  <a:srgbClr val="4E74A3"/>
                </a:solidFill>
                <a:uFill>
                  <a:noFill/>
                </a:uFill>
                <a:latin typeface="Verdana"/>
                <a:ea typeface="Verdana"/>
                <a:cs typeface="Verdana"/>
                <a:sym typeface="Verdana"/>
                <a:hlinkClick r:id="rId5">
                  <a:extLst>
                    <a:ext uri="{A12FA001-AC4F-418D-AE19-62706E023703}">
                      <ahyp:hlinkClr val="tx"/>
                    </a:ext>
                  </a:extLst>
                </a:hlinkClick>
              </a:rPr>
              <a:t> </a:t>
            </a:r>
            <a:r>
              <a:rPr b="1" lang="en-US" sz="3200">
                <a:solidFill>
                  <a:schemeClr val="dk1"/>
                </a:solidFill>
                <a:uFill>
                  <a:noFill/>
                </a:uFill>
                <a:latin typeface="Verdana"/>
                <a:ea typeface="Verdana"/>
                <a:cs typeface="Verdana"/>
                <a:sym typeface="Verdana"/>
                <a:hlinkClick r:id="rId6">
                  <a:extLst>
                    <a:ext uri="{A12FA001-AC4F-418D-AE19-62706E023703}">
                      <ahyp:hlinkClr val="tx"/>
                    </a:ext>
                  </a:extLst>
                </a:hlinkClick>
              </a:rPr>
              <a:t>ERV</a:t>
            </a:r>
            <a:endParaRPr/>
          </a:p>
        </p:txBody>
      </p:sp>
      <p:pic>
        <p:nvPicPr>
          <p:cNvPr id="361" name="Google Shape;361;p33"/>
          <p:cNvPicPr preferRelativeResize="0"/>
          <p:nvPr/>
        </p:nvPicPr>
        <p:blipFill rotWithShape="1">
          <a:blip r:embed="rId7">
            <a:alphaModFix/>
          </a:blip>
          <a:srcRect b="7798" l="0" r="0" t="17574"/>
          <a:stretch/>
        </p:blipFill>
        <p:spPr>
          <a:xfrm>
            <a:off x="8610588" y="2532296"/>
            <a:ext cx="3226287" cy="3597179"/>
          </a:xfrm>
          <a:prstGeom prst="rect">
            <a:avLst/>
          </a:prstGeom>
          <a:noFill/>
          <a:ln cap="flat" cmpd="sng" w="9525">
            <a:solidFill>
              <a:schemeClr val="dk2"/>
            </a:solidFill>
            <a:prstDash val="solid"/>
            <a:round/>
            <a:headEnd len="sm" w="sm" type="none"/>
            <a:tailEnd len="sm" w="sm" type="none"/>
          </a:ln>
        </p:spPr>
      </p:pic>
      <p:sp>
        <p:nvSpPr>
          <p:cNvPr id="362" name="Google Shape;362;p33"/>
          <p:cNvSpPr txBox="1"/>
          <p:nvPr/>
        </p:nvSpPr>
        <p:spPr>
          <a:xfrm>
            <a:off x="10786875" y="1967025"/>
            <a:ext cx="105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8"/>
              </a:rPr>
              <a:t>river pic</a:t>
            </a:r>
            <a:r>
              <a:rPr lang="en-US"/>
              <a:t>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68" name="Shape 368"/>
        <p:cNvGrpSpPr/>
        <p:nvPr/>
      </p:nvGrpSpPr>
      <p:grpSpPr>
        <a:xfrm>
          <a:off x="0" y="0"/>
          <a:ext cx="0" cy="0"/>
          <a:chOff x="0" y="0"/>
          <a:chExt cx="0" cy="0"/>
        </a:xfrm>
      </p:grpSpPr>
      <p:sp>
        <p:nvSpPr>
          <p:cNvPr id="369" name="Google Shape;369;p34"/>
          <p:cNvSpPr/>
          <p:nvPr/>
        </p:nvSpPr>
        <p:spPr>
          <a:xfrm>
            <a:off x="185750" y="279650"/>
            <a:ext cx="11913300" cy="61530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1100"/>
              <a:buFont typeface="Arial"/>
              <a:buNone/>
            </a:pPr>
            <a:r>
              <a:rPr b="1" baseline="30000" lang="en-US" sz="2400">
                <a:solidFill>
                  <a:schemeClr val="dk1"/>
                </a:solidFill>
                <a:latin typeface="Verdana"/>
                <a:ea typeface="Verdana"/>
                <a:cs typeface="Verdana"/>
                <a:sym typeface="Verdana"/>
              </a:rPr>
              <a:t>13</a:t>
            </a:r>
            <a:r>
              <a:rPr b="1"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You send rain down on the mountains.</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    The earth gets everything it needs from what you have made.</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1100"/>
              <a:buFont typeface="Arial"/>
              <a:buNone/>
            </a:pPr>
            <a:r>
              <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1100"/>
              <a:buFont typeface="Arial"/>
              <a:buNone/>
            </a:pPr>
            <a:r>
              <a:rPr b="1" baseline="30000" lang="en-US" sz="2400">
                <a:solidFill>
                  <a:schemeClr val="dk1"/>
                </a:solidFill>
                <a:latin typeface="Verdana"/>
                <a:ea typeface="Verdana"/>
                <a:cs typeface="Verdana"/>
                <a:sym typeface="Verdana"/>
              </a:rPr>
              <a:t>14 </a:t>
            </a:r>
            <a:r>
              <a:rPr lang="en-US" sz="2400">
                <a:solidFill>
                  <a:schemeClr val="dk1"/>
                </a:solidFill>
                <a:latin typeface="Verdana"/>
                <a:ea typeface="Verdana"/>
                <a:cs typeface="Verdana"/>
                <a:sym typeface="Verdana"/>
              </a:rPr>
              <a:t>You make the grass grow to feed the animals.</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    You provide plants for the crops we grow—</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    the plants that give us food from the earth.</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1100"/>
              <a:buFont typeface="Arial"/>
              <a:buNone/>
            </a:pPr>
            <a:r>
              <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1100"/>
              <a:buFont typeface="Arial"/>
              <a:buNone/>
            </a:pPr>
            <a:r>
              <a:rPr b="1" baseline="30000" lang="en-US" sz="2400">
                <a:solidFill>
                  <a:schemeClr val="dk1"/>
                </a:solidFill>
                <a:latin typeface="Verdana"/>
                <a:ea typeface="Verdana"/>
                <a:cs typeface="Verdana"/>
                <a:sym typeface="Verdana"/>
              </a:rPr>
              <a:t>15</a:t>
            </a:r>
            <a:r>
              <a:rPr b="1"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You give us the wine that makes us happy,</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    the oil that makes our skin soft,</a:t>
            </a:r>
            <a:endParaRPr sz="2400">
              <a:solidFill>
                <a:schemeClr val="dk1"/>
              </a:solidFill>
              <a:latin typeface="Verdana"/>
              <a:ea typeface="Verdana"/>
              <a:cs typeface="Verdana"/>
              <a:sym typeface="Verdana"/>
            </a:endParaRPr>
          </a:p>
          <a:p>
            <a:pPr indent="0" lvl="0" marL="0" rtl="0" algn="l">
              <a:lnSpc>
                <a:spcPct val="150000"/>
              </a:lnSpc>
              <a:spcBef>
                <a:spcPts val="0"/>
              </a:spcBef>
              <a:spcAft>
                <a:spcPts val="0"/>
              </a:spcAft>
              <a:buNone/>
            </a:pPr>
            <a:r>
              <a:rPr lang="en-US" sz="2400">
                <a:solidFill>
                  <a:schemeClr val="dk1"/>
                </a:solidFill>
                <a:latin typeface="Verdana"/>
                <a:ea typeface="Verdana"/>
                <a:cs typeface="Verdana"/>
                <a:sym typeface="Verdana"/>
              </a:rPr>
              <a:t>    and the food that makes us strong.</a:t>
            </a:r>
            <a:endParaRPr sz="2400">
              <a:solidFill>
                <a:schemeClr val="dk1"/>
              </a:solidFill>
              <a:latin typeface="Verdana"/>
              <a:ea typeface="Verdana"/>
              <a:cs typeface="Verdana"/>
              <a:sym typeface="Verdana"/>
            </a:endParaRPr>
          </a:p>
        </p:txBody>
      </p:sp>
      <p:sp>
        <p:nvSpPr>
          <p:cNvPr id="370" name="Google Shape;370;p3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371" name="Google Shape;371;p34"/>
          <p:cNvSpPr txBox="1"/>
          <p:nvPr/>
        </p:nvSpPr>
        <p:spPr>
          <a:xfrm>
            <a:off x="8294688" y="3098800"/>
            <a:ext cx="3368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372" name="Google Shape;372;p34"/>
          <p:cNvSpPr txBox="1"/>
          <p:nvPr>
            <p:ph idx="11" type="ftr"/>
          </p:nvPr>
        </p:nvSpPr>
        <p:spPr>
          <a:xfrm>
            <a:off x="185738" y="6554788"/>
            <a:ext cx="41148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Bible League International</a:t>
            </a:r>
            <a:endParaRPr/>
          </a:p>
        </p:txBody>
      </p:sp>
      <p:pic>
        <p:nvPicPr>
          <p:cNvPr id="373" name="Google Shape;373;p34"/>
          <p:cNvPicPr preferRelativeResize="0"/>
          <p:nvPr/>
        </p:nvPicPr>
        <p:blipFill rotWithShape="1">
          <a:blip r:embed="rId3">
            <a:alphaModFix/>
          </a:blip>
          <a:srcRect b="1801" l="0" r="0" t="15920"/>
          <a:stretch/>
        </p:blipFill>
        <p:spPr>
          <a:xfrm>
            <a:off x="8294700" y="2132300"/>
            <a:ext cx="3267576" cy="4035969"/>
          </a:xfrm>
          <a:prstGeom prst="rect">
            <a:avLst/>
          </a:prstGeom>
          <a:noFill/>
          <a:ln cap="flat" cmpd="sng" w="9525">
            <a:solidFill>
              <a:schemeClr val="dk2"/>
            </a:solidFill>
            <a:prstDash val="solid"/>
            <a:round/>
            <a:headEnd len="sm" w="sm" type="none"/>
            <a:tailEnd len="sm" w="sm" type="none"/>
          </a:ln>
        </p:spPr>
      </p:pic>
      <p:sp>
        <p:nvSpPr>
          <p:cNvPr id="374" name="Google Shape;374;p34"/>
          <p:cNvSpPr txBox="1"/>
          <p:nvPr/>
        </p:nvSpPr>
        <p:spPr>
          <a:xfrm>
            <a:off x="8610600" y="5192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4"/>
              </a:rPr>
              <a:t>animals grazing pic</a:t>
            </a:r>
            <a:r>
              <a:rPr lang="en-US"/>
              <a:t>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80" name="Shape 380"/>
        <p:cNvGrpSpPr/>
        <p:nvPr/>
      </p:nvGrpSpPr>
      <p:grpSpPr>
        <a:xfrm>
          <a:off x="0" y="0"/>
          <a:ext cx="0" cy="0"/>
          <a:chOff x="0" y="0"/>
          <a:chExt cx="0" cy="0"/>
        </a:xfrm>
      </p:grpSpPr>
      <p:sp>
        <p:nvSpPr>
          <p:cNvPr id="381" name="Google Shape;381;p35"/>
          <p:cNvSpPr/>
          <p:nvPr/>
        </p:nvSpPr>
        <p:spPr>
          <a:xfrm>
            <a:off x="185750" y="203450"/>
            <a:ext cx="11913300" cy="61530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1100"/>
              <a:buFont typeface="Arial"/>
              <a:buNone/>
            </a:pPr>
            <a:r>
              <a:t/>
            </a:r>
            <a:endParaRPr sz="2500">
              <a:solidFill>
                <a:schemeClr val="dk1"/>
              </a:solidFill>
              <a:latin typeface="Verdana"/>
              <a:ea typeface="Verdana"/>
              <a:cs typeface="Verdana"/>
              <a:sym typeface="Verdana"/>
            </a:endParaRPr>
          </a:p>
        </p:txBody>
      </p:sp>
      <p:sp>
        <p:nvSpPr>
          <p:cNvPr id="382" name="Google Shape;382;p3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383" name="Google Shape;383;p35"/>
          <p:cNvSpPr txBox="1"/>
          <p:nvPr/>
        </p:nvSpPr>
        <p:spPr>
          <a:xfrm>
            <a:off x="8294688" y="3098800"/>
            <a:ext cx="3368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sp>
        <p:nvSpPr>
          <p:cNvPr id="384" name="Google Shape;384;p35"/>
          <p:cNvSpPr txBox="1"/>
          <p:nvPr>
            <p:ph idx="11" type="ftr"/>
          </p:nvPr>
        </p:nvSpPr>
        <p:spPr>
          <a:xfrm>
            <a:off x="185738" y="6554788"/>
            <a:ext cx="41148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Bible League International</a:t>
            </a:r>
            <a:endParaRPr/>
          </a:p>
        </p:txBody>
      </p:sp>
      <p:sp>
        <p:nvSpPr>
          <p:cNvPr id="385" name="Google Shape;385;p35"/>
          <p:cNvSpPr txBox="1"/>
          <p:nvPr/>
        </p:nvSpPr>
        <p:spPr>
          <a:xfrm>
            <a:off x="92850" y="-407600"/>
            <a:ext cx="12006300" cy="615600"/>
          </a:xfrm>
          <a:prstGeom prst="rect">
            <a:avLst/>
          </a:prstGeom>
          <a:noFill/>
          <a:ln>
            <a:noFill/>
          </a:ln>
        </p:spPr>
        <p:txBody>
          <a:bodyPr anchorCtr="0" anchor="t" bIns="91425" lIns="91425" spcFirstLastPara="1" rIns="91425" wrap="square" tIns="91425">
            <a:spAutoFit/>
          </a:bodyPr>
          <a:lstStyle/>
          <a:p>
            <a:pPr indent="0" lvl="0" marL="457200" marR="0" rtl="0" algn="l">
              <a:lnSpc>
                <a:spcPct val="115000"/>
              </a:lnSpc>
              <a:spcBef>
                <a:spcPts val="1200"/>
              </a:spcBef>
              <a:spcAft>
                <a:spcPts val="0"/>
              </a:spcAft>
              <a:buNone/>
            </a:pPr>
            <a:r>
              <a:t/>
            </a:r>
            <a:endParaRPr b="0" i="0" sz="2800" u="none" cap="none" strike="noStrike">
              <a:solidFill>
                <a:srgbClr val="000000"/>
              </a:solidFill>
              <a:latin typeface="Verdana"/>
              <a:ea typeface="Verdana"/>
              <a:cs typeface="Verdana"/>
              <a:sym typeface="Verdana"/>
            </a:endParaRPr>
          </a:p>
        </p:txBody>
      </p:sp>
      <p:sp>
        <p:nvSpPr>
          <p:cNvPr id="386" name="Google Shape;386;p35"/>
          <p:cNvSpPr txBox="1"/>
          <p:nvPr/>
        </p:nvSpPr>
        <p:spPr>
          <a:xfrm>
            <a:off x="185750" y="83400"/>
            <a:ext cx="7818900" cy="6538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baseline="30000" lang="en-US" sz="2400">
                <a:solidFill>
                  <a:schemeClr val="dk1"/>
                </a:solidFill>
                <a:latin typeface="Verdana"/>
                <a:ea typeface="Verdana"/>
                <a:cs typeface="Verdana"/>
                <a:sym typeface="Verdana"/>
              </a:rPr>
              <a:t>27</a:t>
            </a:r>
            <a:r>
              <a:rPr b="1" lang="en-US" sz="2400">
                <a:solidFill>
                  <a:schemeClr val="dk1"/>
                </a:solidFill>
                <a:latin typeface="Verdana"/>
                <a:ea typeface="Verdana"/>
                <a:cs typeface="Verdana"/>
                <a:sym typeface="Verdana"/>
              </a:rPr>
              <a:t> </a:t>
            </a:r>
            <a:endParaRPr b="1"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Lord, all living things depend on you.</a:t>
            </a:r>
            <a:endParaRPr sz="2400">
              <a:solidFill>
                <a:schemeClr val="dk1"/>
              </a:solidFill>
              <a:latin typeface="Verdana"/>
              <a:ea typeface="Verdana"/>
              <a:cs typeface="Verdana"/>
              <a:sym typeface="Verdana"/>
            </a:endParaRPr>
          </a:p>
          <a:p>
            <a:pPr indent="0" lvl="0" marL="0" rtl="0" algn="l">
              <a:spcBef>
                <a:spcPts val="0"/>
              </a:spcBef>
              <a:spcAft>
                <a:spcPts val="0"/>
              </a:spcAft>
              <a:buNone/>
            </a:pPr>
            <a:r>
              <a:rPr lang="en-US" sz="2400">
                <a:solidFill>
                  <a:schemeClr val="dk1"/>
                </a:solidFill>
                <a:latin typeface="Verdana"/>
                <a:ea typeface="Verdana"/>
                <a:cs typeface="Verdana"/>
                <a:sym typeface="Verdana"/>
              </a:rPr>
              <a:t>    You give them food at the right time.</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b="1" baseline="30000" lang="en-US" sz="2400">
                <a:solidFill>
                  <a:schemeClr val="dk1"/>
                </a:solidFill>
                <a:latin typeface="Verdana"/>
                <a:ea typeface="Verdana"/>
                <a:cs typeface="Verdana"/>
                <a:sym typeface="Verdana"/>
              </a:rPr>
              <a:t>28 </a:t>
            </a:r>
            <a:endParaRPr b="1"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You give it, and they eat it.</a:t>
            </a:r>
            <a:endParaRPr sz="2400">
              <a:solidFill>
                <a:schemeClr val="dk1"/>
              </a:solidFill>
              <a:latin typeface="Verdana"/>
              <a:ea typeface="Verdana"/>
              <a:cs typeface="Verdana"/>
              <a:sym typeface="Verdana"/>
            </a:endParaRPr>
          </a:p>
          <a:p>
            <a:pPr indent="0" lvl="0" marL="0" rtl="0" algn="l">
              <a:spcBef>
                <a:spcPts val="0"/>
              </a:spcBef>
              <a:spcAft>
                <a:spcPts val="0"/>
              </a:spcAft>
              <a:buNone/>
            </a:pPr>
            <a:r>
              <a:rPr lang="en-US" sz="2400">
                <a:solidFill>
                  <a:schemeClr val="dk1"/>
                </a:solidFill>
                <a:latin typeface="Verdana"/>
                <a:ea typeface="Verdana"/>
                <a:cs typeface="Verdana"/>
                <a:sym typeface="Verdana"/>
              </a:rPr>
              <a:t>    They are filled with good food from your open hands.</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b="1" baseline="30000" lang="en-US" sz="2400">
                <a:solidFill>
                  <a:schemeClr val="dk1"/>
                </a:solidFill>
                <a:latin typeface="Verdana"/>
                <a:ea typeface="Verdana"/>
                <a:cs typeface="Verdana"/>
                <a:sym typeface="Verdana"/>
              </a:rPr>
              <a:t>29 </a:t>
            </a:r>
            <a:endParaRPr b="1"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When you turn away from them,</a:t>
            </a:r>
            <a:endParaRPr sz="2400">
              <a:solidFill>
                <a:schemeClr val="dk1"/>
              </a:solidFill>
              <a:latin typeface="Verdana"/>
              <a:ea typeface="Verdana"/>
              <a:cs typeface="Verdana"/>
              <a:sym typeface="Verdana"/>
            </a:endParaRPr>
          </a:p>
          <a:p>
            <a:pPr indent="0" lvl="0" marL="0" rtl="0" algn="l">
              <a:spcBef>
                <a:spcPts val="0"/>
              </a:spcBef>
              <a:spcAft>
                <a:spcPts val="0"/>
              </a:spcAft>
              <a:buNone/>
            </a:pPr>
            <a:r>
              <a:rPr lang="en-US" sz="2400">
                <a:solidFill>
                  <a:schemeClr val="dk1"/>
                </a:solidFill>
                <a:latin typeface="Verdana"/>
                <a:ea typeface="Verdana"/>
                <a:cs typeface="Verdana"/>
                <a:sym typeface="Verdana"/>
              </a:rPr>
              <a:t>    they become frightened.</a:t>
            </a:r>
            <a:endParaRPr sz="2400">
              <a:solidFill>
                <a:schemeClr val="dk1"/>
              </a:solidFill>
              <a:latin typeface="Verdana"/>
              <a:ea typeface="Verdana"/>
              <a:cs typeface="Verdana"/>
              <a:sym typeface="Verdana"/>
            </a:endParaRPr>
          </a:p>
          <a:p>
            <a:pPr indent="0" lvl="0" marL="0" rtl="0" algn="l">
              <a:spcBef>
                <a:spcPts val="0"/>
              </a:spcBef>
              <a:spcAft>
                <a:spcPts val="0"/>
              </a:spcAft>
              <a:buNone/>
            </a:pPr>
            <a:r>
              <a:rPr lang="en-US" sz="2400">
                <a:solidFill>
                  <a:schemeClr val="dk1"/>
                </a:solidFill>
                <a:latin typeface="Verdana"/>
                <a:ea typeface="Verdana"/>
                <a:cs typeface="Verdana"/>
                <a:sym typeface="Verdana"/>
              </a:rPr>
              <a:t>When you take away their breath,</a:t>
            </a:r>
            <a:endParaRPr sz="2400">
              <a:solidFill>
                <a:schemeClr val="dk1"/>
              </a:solidFill>
              <a:latin typeface="Verdana"/>
              <a:ea typeface="Verdana"/>
              <a:cs typeface="Verdana"/>
              <a:sym typeface="Verdana"/>
            </a:endParaRPr>
          </a:p>
          <a:p>
            <a:pPr indent="0" lvl="0" marL="0" rtl="0" algn="l">
              <a:spcBef>
                <a:spcPts val="0"/>
              </a:spcBef>
              <a:spcAft>
                <a:spcPts val="0"/>
              </a:spcAft>
              <a:buNone/>
            </a:pPr>
            <a:r>
              <a:rPr lang="en-US" sz="2400">
                <a:solidFill>
                  <a:schemeClr val="dk1"/>
                </a:solidFill>
                <a:latin typeface="Verdana"/>
                <a:ea typeface="Verdana"/>
                <a:cs typeface="Verdana"/>
                <a:sym typeface="Verdana"/>
              </a:rPr>
              <a:t>    they die, and their bodies return to the dust.</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b="1" baseline="30000" lang="en-US" sz="2400">
                <a:solidFill>
                  <a:schemeClr val="dk1"/>
                </a:solidFill>
                <a:latin typeface="Verdana"/>
                <a:ea typeface="Verdana"/>
                <a:cs typeface="Verdana"/>
                <a:sym typeface="Verdana"/>
              </a:rPr>
              <a:t>30</a:t>
            </a:r>
            <a:r>
              <a:rPr b="1" lang="en-US" sz="2400">
                <a:solidFill>
                  <a:schemeClr val="dk1"/>
                </a:solidFill>
                <a:latin typeface="Verdana"/>
                <a:ea typeface="Verdana"/>
                <a:cs typeface="Verdana"/>
                <a:sym typeface="Verdana"/>
              </a:rPr>
              <a:t> </a:t>
            </a:r>
            <a:endParaRPr b="1"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But when you send out your life-giving breath,</a:t>
            </a:r>
            <a:endParaRPr sz="2400">
              <a:solidFill>
                <a:schemeClr val="dk1"/>
              </a:solidFill>
              <a:latin typeface="Verdana"/>
              <a:ea typeface="Verdana"/>
              <a:cs typeface="Verdana"/>
              <a:sym typeface="Verdana"/>
            </a:endParaRPr>
          </a:p>
          <a:p>
            <a:pPr indent="0" lvl="0" marL="0" rtl="0" algn="l">
              <a:spcBef>
                <a:spcPts val="0"/>
              </a:spcBef>
              <a:spcAft>
                <a:spcPts val="0"/>
              </a:spcAft>
              <a:buNone/>
            </a:pPr>
            <a:r>
              <a:rPr lang="en-US" sz="2400">
                <a:solidFill>
                  <a:schemeClr val="dk1"/>
                </a:solidFill>
                <a:latin typeface="Verdana"/>
                <a:ea typeface="Verdana"/>
                <a:cs typeface="Verdana"/>
                <a:sym typeface="Verdana"/>
              </a:rPr>
              <a:t>    things come alive, and the world is like new again!</a:t>
            </a:r>
            <a:endParaRPr sz="2400">
              <a:latin typeface="Verdana"/>
              <a:ea typeface="Verdana"/>
              <a:cs typeface="Verdana"/>
              <a:sym typeface="Verdana"/>
            </a:endParaRPr>
          </a:p>
        </p:txBody>
      </p:sp>
      <p:pic>
        <p:nvPicPr>
          <p:cNvPr id="387" name="Google Shape;387;p35"/>
          <p:cNvPicPr preferRelativeResize="0"/>
          <p:nvPr/>
        </p:nvPicPr>
        <p:blipFill rotWithShape="1">
          <a:blip r:embed="rId3">
            <a:alphaModFix/>
          </a:blip>
          <a:srcRect b="5588" l="13743" r="1106" t="7628"/>
          <a:stretch/>
        </p:blipFill>
        <p:spPr>
          <a:xfrm>
            <a:off x="8086300" y="197725"/>
            <a:ext cx="3789800" cy="2896625"/>
          </a:xfrm>
          <a:prstGeom prst="rect">
            <a:avLst/>
          </a:prstGeom>
          <a:noFill/>
          <a:ln cap="flat" cmpd="sng" w="9525">
            <a:solidFill>
              <a:schemeClr val="dk2"/>
            </a:solidFill>
            <a:prstDash val="solid"/>
            <a:round/>
            <a:headEnd len="sm" w="sm" type="none"/>
            <a:tailEnd len="sm" w="sm" type="none"/>
          </a:ln>
        </p:spPr>
      </p:pic>
      <p:pic>
        <p:nvPicPr>
          <p:cNvPr id="388" name="Google Shape;388;p35"/>
          <p:cNvPicPr preferRelativeResize="0"/>
          <p:nvPr/>
        </p:nvPicPr>
        <p:blipFill rotWithShape="1">
          <a:blip r:embed="rId4">
            <a:alphaModFix/>
          </a:blip>
          <a:srcRect b="3975" l="5775" r="0" t="0"/>
          <a:stretch/>
        </p:blipFill>
        <p:spPr>
          <a:xfrm>
            <a:off x="8086300" y="3352800"/>
            <a:ext cx="3789800" cy="2896625"/>
          </a:xfrm>
          <a:prstGeom prst="rect">
            <a:avLst/>
          </a:prstGeom>
          <a:noFill/>
          <a:ln cap="flat" cmpd="sng" w="9525">
            <a:solidFill>
              <a:schemeClr val="dk2"/>
            </a:solidFill>
            <a:prstDash val="solid"/>
            <a:round/>
            <a:headEnd len="sm" w="sm" type="none"/>
            <a:tailEnd len="sm" w="sm" type="none"/>
          </a:ln>
        </p:spPr>
      </p:pic>
      <p:sp>
        <p:nvSpPr>
          <p:cNvPr id="389" name="Google Shape;389;p35"/>
          <p:cNvSpPr txBox="1"/>
          <p:nvPr/>
        </p:nvSpPr>
        <p:spPr>
          <a:xfrm>
            <a:off x="6855425" y="6338800"/>
            <a:ext cx="80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5"/>
              </a:rPr>
              <a:t>pic 2</a:t>
            </a:r>
            <a:r>
              <a:rPr lang="en-US"/>
              <a:t> </a:t>
            </a:r>
            <a:endParaRPr/>
          </a:p>
        </p:txBody>
      </p:sp>
      <p:sp>
        <p:nvSpPr>
          <p:cNvPr id="390" name="Google Shape;390;p35"/>
          <p:cNvSpPr txBox="1"/>
          <p:nvPr/>
        </p:nvSpPr>
        <p:spPr>
          <a:xfrm>
            <a:off x="6855425" y="83400"/>
            <a:ext cx="80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6"/>
              </a:rPr>
              <a:t>pic 1</a:t>
            </a:r>
            <a:r>
              <a:rPr lang="en-US"/>
              <a:t>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396" name="Shape 396"/>
        <p:cNvGrpSpPr/>
        <p:nvPr/>
      </p:nvGrpSpPr>
      <p:grpSpPr>
        <a:xfrm>
          <a:off x="0" y="0"/>
          <a:ext cx="0" cy="0"/>
          <a:chOff x="0" y="0"/>
          <a:chExt cx="0" cy="0"/>
        </a:xfrm>
      </p:grpSpPr>
      <p:sp>
        <p:nvSpPr>
          <p:cNvPr id="397" name="Google Shape;397;p36"/>
          <p:cNvSpPr/>
          <p:nvPr/>
        </p:nvSpPr>
        <p:spPr>
          <a:xfrm>
            <a:off x="438600" y="877375"/>
            <a:ext cx="10777500" cy="4837500"/>
          </a:xfrm>
          <a:prstGeom prst="rect">
            <a:avLst/>
          </a:prstGeom>
          <a:noFill/>
          <a:ln>
            <a:noFill/>
          </a:ln>
        </p:spPr>
        <p:txBody>
          <a:bodyPr anchorCtr="0" anchor="t" bIns="45700" lIns="91425" spcFirstLastPara="1" rIns="91425" wrap="square" tIns="45700">
            <a:noAutofit/>
          </a:bodyPr>
          <a:lstStyle/>
          <a:p>
            <a:pPr indent="-387350" lvl="0" marL="457200" marR="0" rtl="0" algn="l">
              <a:lnSpc>
                <a:spcPct val="200000"/>
              </a:lnSpc>
              <a:spcBef>
                <a:spcPts val="0"/>
              </a:spcBef>
              <a:spcAft>
                <a:spcPts val="0"/>
              </a:spcAft>
              <a:buClr>
                <a:srgbClr val="000000"/>
              </a:buClr>
              <a:buSzPts val="2500"/>
              <a:buFont typeface="Verdana"/>
              <a:buAutoNum type="arabicPeriod"/>
            </a:pPr>
            <a:r>
              <a:rPr lang="en-US" sz="2500">
                <a:latin typeface="Verdana"/>
                <a:ea typeface="Verdana"/>
                <a:cs typeface="Verdana"/>
                <a:sym typeface="Verdana"/>
              </a:rPr>
              <a:t>Who gives water to animals and people?</a:t>
            </a:r>
            <a:endParaRPr sz="2500">
              <a:latin typeface="Verdana"/>
              <a:ea typeface="Verdana"/>
              <a:cs typeface="Verdana"/>
              <a:sym typeface="Verdana"/>
            </a:endParaRPr>
          </a:p>
          <a:p>
            <a:pPr indent="-387350" lvl="0" marL="457200" marR="0" rtl="0" algn="l">
              <a:lnSpc>
                <a:spcPct val="200000"/>
              </a:lnSpc>
              <a:spcBef>
                <a:spcPts val="0"/>
              </a:spcBef>
              <a:spcAft>
                <a:spcPts val="0"/>
              </a:spcAft>
              <a:buSzPts val="2500"/>
              <a:buFont typeface="Verdana"/>
              <a:buAutoNum type="arabicPeriod"/>
            </a:pPr>
            <a:r>
              <a:rPr lang="en-US" sz="2500">
                <a:latin typeface="Verdana"/>
                <a:ea typeface="Verdana"/>
                <a:cs typeface="Verdana"/>
                <a:sym typeface="Verdana"/>
              </a:rPr>
              <a:t>What does God give us that makes us strong?</a:t>
            </a:r>
            <a:endParaRPr sz="2500">
              <a:latin typeface="Verdana"/>
              <a:ea typeface="Verdana"/>
              <a:cs typeface="Verdana"/>
              <a:sym typeface="Verdana"/>
            </a:endParaRPr>
          </a:p>
          <a:p>
            <a:pPr indent="-387350" lvl="0" marL="457200" marR="0" rtl="0" algn="l">
              <a:lnSpc>
                <a:spcPct val="200000"/>
              </a:lnSpc>
              <a:spcBef>
                <a:spcPts val="0"/>
              </a:spcBef>
              <a:spcAft>
                <a:spcPts val="0"/>
              </a:spcAft>
              <a:buSzPts val="2500"/>
              <a:buFont typeface="Verdana"/>
              <a:buAutoNum type="arabicPeriod"/>
            </a:pPr>
            <a:r>
              <a:rPr lang="en-US" sz="2500">
                <a:latin typeface="Verdana"/>
                <a:ea typeface="Verdana"/>
                <a:cs typeface="Verdana"/>
                <a:sym typeface="Verdana"/>
              </a:rPr>
              <a:t>What things does the Lord provide for us?</a:t>
            </a:r>
            <a:endParaRPr sz="2500">
              <a:latin typeface="Verdana"/>
              <a:ea typeface="Verdana"/>
              <a:cs typeface="Verdana"/>
              <a:sym typeface="Verdana"/>
            </a:endParaRPr>
          </a:p>
          <a:p>
            <a:pPr indent="-387350" lvl="0" marL="457200" marR="0" rtl="0" algn="l">
              <a:lnSpc>
                <a:spcPct val="200000"/>
              </a:lnSpc>
              <a:spcBef>
                <a:spcPts val="0"/>
              </a:spcBef>
              <a:spcAft>
                <a:spcPts val="0"/>
              </a:spcAft>
              <a:buSzPts val="2500"/>
              <a:buFont typeface="Verdana"/>
              <a:buAutoNum type="arabicPeriod"/>
            </a:pPr>
            <a:r>
              <a:rPr lang="en-US" sz="2500">
                <a:latin typeface="Verdana"/>
                <a:ea typeface="Verdana"/>
                <a:cs typeface="Verdana"/>
                <a:sym typeface="Verdana"/>
              </a:rPr>
              <a:t>Do you think God is in control of every animal?</a:t>
            </a:r>
            <a:endParaRPr sz="2500">
              <a:latin typeface="Verdana"/>
              <a:ea typeface="Verdana"/>
              <a:cs typeface="Verdana"/>
              <a:sym typeface="Verdana"/>
            </a:endParaRPr>
          </a:p>
          <a:p>
            <a:pPr indent="-387350" lvl="0" marL="457200" marR="0" rtl="0" algn="l">
              <a:lnSpc>
                <a:spcPct val="200000"/>
              </a:lnSpc>
              <a:spcBef>
                <a:spcPts val="0"/>
              </a:spcBef>
              <a:spcAft>
                <a:spcPts val="0"/>
              </a:spcAft>
              <a:buClr>
                <a:srgbClr val="000000"/>
              </a:buClr>
              <a:buSzPts val="2500"/>
              <a:buFont typeface="Verdana"/>
              <a:buAutoNum type="arabicPeriod"/>
            </a:pPr>
            <a:r>
              <a:rPr lang="en-US" sz="2500">
                <a:latin typeface="Verdana"/>
                <a:ea typeface="Verdana"/>
                <a:cs typeface="Verdana"/>
                <a:sym typeface="Verdana"/>
              </a:rPr>
              <a:t>Why would the Lord bring life to dead things?</a:t>
            </a:r>
            <a:endParaRPr sz="2500">
              <a:latin typeface="Verdana"/>
              <a:ea typeface="Verdana"/>
              <a:cs typeface="Verdana"/>
              <a:sym typeface="Verdana"/>
            </a:endParaRPr>
          </a:p>
          <a:p>
            <a:pPr indent="-387350" lvl="0" marL="457200" marR="0" rtl="0" algn="l">
              <a:lnSpc>
                <a:spcPct val="200000"/>
              </a:lnSpc>
              <a:spcBef>
                <a:spcPts val="0"/>
              </a:spcBef>
              <a:spcAft>
                <a:spcPts val="0"/>
              </a:spcAft>
              <a:buClr>
                <a:srgbClr val="000000"/>
              </a:buClr>
              <a:buSzPts val="2500"/>
              <a:buFont typeface="Verdana"/>
              <a:buAutoNum type="arabicPeriod"/>
            </a:pPr>
            <a:r>
              <a:rPr lang="en-US" sz="2500">
                <a:latin typeface="Verdana"/>
                <a:ea typeface="Verdana"/>
                <a:cs typeface="Verdana"/>
                <a:sym typeface="Verdana"/>
              </a:rPr>
              <a:t>How can you thank God in your life for all he has provided?</a:t>
            </a:r>
            <a:endParaRPr sz="2500">
              <a:latin typeface="Verdana"/>
              <a:ea typeface="Verdana"/>
              <a:cs typeface="Verdana"/>
              <a:sym typeface="Verdana"/>
            </a:endParaRPr>
          </a:p>
          <a:p>
            <a:pPr indent="-387350" lvl="0" marL="457200" marR="0" rtl="0" algn="l">
              <a:lnSpc>
                <a:spcPct val="200000"/>
              </a:lnSpc>
              <a:spcBef>
                <a:spcPts val="0"/>
              </a:spcBef>
              <a:spcAft>
                <a:spcPts val="0"/>
              </a:spcAft>
              <a:buClr>
                <a:srgbClr val="000000"/>
              </a:buClr>
              <a:buSzPts val="2500"/>
              <a:buFont typeface="Verdana"/>
              <a:buAutoNum type="arabicPeriod"/>
            </a:pPr>
            <a:r>
              <a:rPr lang="en-US" sz="2500">
                <a:latin typeface="Verdana"/>
                <a:ea typeface="Verdana"/>
                <a:cs typeface="Verdana"/>
                <a:sym typeface="Verdana"/>
              </a:rPr>
              <a:t>What is one </a:t>
            </a:r>
            <a:r>
              <a:rPr lang="en-US" sz="2500">
                <a:latin typeface="Verdana"/>
                <a:ea typeface="Verdana"/>
                <a:cs typeface="Verdana"/>
                <a:sym typeface="Verdana"/>
              </a:rPr>
              <a:t>example</a:t>
            </a:r>
            <a:r>
              <a:rPr lang="en-US" sz="2500">
                <a:latin typeface="Verdana"/>
                <a:ea typeface="Verdana"/>
                <a:cs typeface="Verdana"/>
                <a:sym typeface="Verdana"/>
              </a:rPr>
              <a:t> of the Lord taking care of the earth?</a:t>
            </a:r>
            <a:endParaRPr b="0" i="0" sz="2500" u="none" cap="none" strike="noStrike">
              <a:solidFill>
                <a:srgbClr val="000000"/>
              </a:solidFill>
              <a:latin typeface="Verdana"/>
              <a:ea typeface="Verdana"/>
              <a:cs typeface="Verdana"/>
              <a:sym typeface="Verdana"/>
            </a:endParaRPr>
          </a:p>
          <a:p>
            <a:pPr indent="0" lvl="0" marL="0" marR="0" rtl="0" algn="l">
              <a:lnSpc>
                <a:spcPct val="200000"/>
              </a:lnSpc>
              <a:spcBef>
                <a:spcPts val="0"/>
              </a:spcBef>
              <a:spcAft>
                <a:spcPts val="0"/>
              </a:spcAft>
              <a:buClr>
                <a:srgbClr val="000000"/>
              </a:buClr>
              <a:buSzPts val="1100"/>
              <a:buFont typeface="Arial"/>
              <a:buNone/>
            </a:pPr>
            <a:r>
              <a:rPr b="0" i="0" lang="en-US" sz="2500" u="none" cap="none" strike="noStrike">
                <a:solidFill>
                  <a:schemeClr val="dk1"/>
                </a:solidFill>
                <a:latin typeface="Verdana"/>
                <a:ea typeface="Verdana"/>
                <a:cs typeface="Verdana"/>
                <a:sym typeface="Verdana"/>
              </a:rPr>
              <a:t> </a:t>
            </a:r>
            <a:endParaRPr b="0" i="0" sz="2500" u="none" cap="none" strike="noStrike">
              <a:solidFill>
                <a:srgbClr val="000000"/>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r>
              <a:t/>
            </a:r>
            <a:endParaRPr b="0" i="0" sz="2500" u="none" cap="none" strike="noStrike">
              <a:solidFill>
                <a:srgbClr val="000000"/>
              </a:solidFill>
              <a:latin typeface="Verdana"/>
              <a:ea typeface="Verdana"/>
              <a:cs typeface="Verdana"/>
              <a:sym typeface="Verdana"/>
            </a:endParaRPr>
          </a:p>
          <a:p>
            <a:pPr indent="0" lvl="0" marL="0" marR="0" rtl="0" algn="l">
              <a:lnSpc>
                <a:spcPct val="150000"/>
              </a:lnSpc>
              <a:spcBef>
                <a:spcPts val="0"/>
              </a:spcBef>
              <a:spcAft>
                <a:spcPts val="0"/>
              </a:spcAft>
              <a:buClr>
                <a:srgbClr val="000000"/>
              </a:buClr>
              <a:buSzPts val="2800"/>
              <a:buFont typeface="Arial"/>
              <a:buNone/>
            </a:pPr>
            <a:br>
              <a:rPr b="0" i="0" lang="en-US" sz="2500" u="none" cap="none" strike="noStrike">
                <a:solidFill>
                  <a:srgbClr val="000000"/>
                </a:solidFill>
                <a:latin typeface="Verdana"/>
                <a:ea typeface="Verdana"/>
                <a:cs typeface="Verdana"/>
                <a:sym typeface="Verdana"/>
              </a:rPr>
            </a:br>
            <a:endParaRPr b="0" i="0" sz="2500" u="none" cap="none" strike="noStrike">
              <a:solidFill>
                <a:srgbClr val="000000"/>
              </a:solidFill>
              <a:latin typeface="Verdana"/>
              <a:ea typeface="Verdana"/>
              <a:cs typeface="Verdana"/>
              <a:sym typeface="Verdana"/>
            </a:endParaRPr>
          </a:p>
        </p:txBody>
      </p:sp>
      <p:sp>
        <p:nvSpPr>
          <p:cNvPr id="398" name="Google Shape;398;p36"/>
          <p:cNvSpPr txBox="1"/>
          <p:nvPr/>
        </p:nvSpPr>
        <p:spPr>
          <a:xfrm>
            <a:off x="3276600" y="172775"/>
            <a:ext cx="5638800" cy="769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US" sz="3200" u="none" cap="none" strike="noStrike">
                <a:solidFill>
                  <a:schemeClr val="dk1"/>
                </a:solidFill>
                <a:latin typeface="Verdana"/>
                <a:ea typeface="Verdana"/>
                <a:cs typeface="Verdana"/>
                <a:sym typeface="Verdana"/>
              </a:rPr>
              <a:t>Answer the questions.</a:t>
            </a:r>
            <a:endParaRPr b="1" i="0" sz="3200" u="none" cap="none" strike="noStrike">
              <a:solidFill>
                <a:schemeClr val="dk1"/>
              </a:solidFill>
              <a:latin typeface="Verdana"/>
              <a:ea typeface="Verdana"/>
              <a:cs typeface="Verdana"/>
              <a:sym typeface="Verdana"/>
            </a:endParaRPr>
          </a:p>
        </p:txBody>
      </p:sp>
      <p:sp>
        <p:nvSpPr>
          <p:cNvPr id="399" name="Google Shape;399;p36"/>
          <p:cNvSpPr txBox="1"/>
          <p:nvPr>
            <p:ph idx="12" type="sldNum"/>
          </p:nvPr>
        </p:nvSpPr>
        <p:spPr>
          <a:xfrm>
            <a:off x="9291638" y="6402388"/>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400" name="Google Shape;400;p36"/>
          <p:cNvSpPr txBox="1"/>
          <p:nvPr>
            <p:ph idx="11" type="ftr"/>
          </p:nvPr>
        </p:nvSpPr>
        <p:spPr>
          <a:xfrm>
            <a:off x="603250" y="6392863"/>
            <a:ext cx="41148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04" name="Shape 404"/>
        <p:cNvGrpSpPr/>
        <p:nvPr/>
      </p:nvGrpSpPr>
      <p:grpSpPr>
        <a:xfrm>
          <a:off x="0" y="0"/>
          <a:ext cx="0" cy="0"/>
          <a:chOff x="0" y="0"/>
          <a:chExt cx="0" cy="0"/>
        </a:xfrm>
      </p:grpSpPr>
      <p:sp>
        <p:nvSpPr>
          <p:cNvPr id="405" name="Google Shape;405;p37"/>
          <p:cNvSpPr txBox="1"/>
          <p:nvPr>
            <p:ph idx="4294967295" type="title"/>
          </p:nvPr>
        </p:nvSpPr>
        <p:spPr>
          <a:xfrm>
            <a:off x="838200" y="-161132"/>
            <a:ext cx="8470692" cy="1325563"/>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3200"/>
              <a:buFont typeface="Verdana"/>
              <a:buNone/>
            </a:pPr>
            <a:r>
              <a:rPr b="1" lang="en-US" sz="3200">
                <a:latin typeface="Verdana"/>
                <a:ea typeface="Verdana"/>
                <a:cs typeface="Verdana"/>
                <a:sym typeface="Verdana"/>
              </a:rPr>
              <a:t>Listen and complete the sentences.</a:t>
            </a:r>
            <a:endParaRPr b="1" sz="3200">
              <a:latin typeface="Verdana"/>
              <a:ea typeface="Verdana"/>
              <a:cs typeface="Verdana"/>
              <a:sym typeface="Verdana"/>
            </a:endParaRPr>
          </a:p>
        </p:txBody>
      </p:sp>
      <p:sp>
        <p:nvSpPr>
          <p:cNvPr id="406" name="Google Shape;406;p37"/>
          <p:cNvSpPr txBox="1"/>
          <p:nvPr>
            <p:ph idx="4294967295" type="body"/>
          </p:nvPr>
        </p:nvSpPr>
        <p:spPr>
          <a:xfrm>
            <a:off x="258754" y="1439782"/>
            <a:ext cx="11674500" cy="4351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US" sz="2800">
                <a:latin typeface="Verdana"/>
                <a:ea typeface="Verdana"/>
                <a:cs typeface="Verdana"/>
                <a:sym typeface="Verdana"/>
              </a:rPr>
              <a:t>1. </a:t>
            </a:r>
            <a:r>
              <a:rPr lang="en-US"/>
              <a:t>What kind of restaurant does Mary own? </a:t>
            </a:r>
            <a:endParaRPr sz="2800">
              <a:latin typeface="Verdana"/>
              <a:ea typeface="Verdana"/>
              <a:cs typeface="Verdana"/>
              <a:sym typeface="Verdana"/>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2. The food they serve is made with fresh ____________.</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3. Is the food Mary serves good?</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4. How is the fried onion made?</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5. Where was the food eaten at?</a:t>
            </a:r>
            <a:endParaRPr/>
          </a:p>
          <a:p>
            <a:pPr indent="0" lvl="0" marL="0" rtl="0" algn="l">
              <a:lnSpc>
                <a:spcPct val="90000"/>
              </a:lnSpc>
              <a:spcBef>
                <a:spcPts val="0"/>
              </a:spcBef>
              <a:spcAft>
                <a:spcPts val="0"/>
              </a:spcAft>
              <a:buClr>
                <a:schemeClr val="dk1"/>
              </a:buClr>
              <a:buSzPts val="2800"/>
              <a:buNone/>
            </a:pPr>
            <a:r>
              <a:t/>
            </a:r>
            <a:endParaRPr/>
          </a:p>
          <a:p>
            <a:pPr indent="0" lvl="0" marL="0" rtl="0" algn="l">
              <a:lnSpc>
                <a:spcPct val="90000"/>
              </a:lnSpc>
              <a:spcBef>
                <a:spcPts val="0"/>
              </a:spcBef>
              <a:spcAft>
                <a:spcPts val="0"/>
              </a:spcAft>
              <a:buClr>
                <a:schemeClr val="dk1"/>
              </a:buClr>
              <a:buSzPts val="2800"/>
              <a:buNone/>
            </a:pPr>
            <a:r>
              <a:rPr lang="en-US"/>
              <a:t>6. Was everything that was ordered eaten?</a:t>
            </a:r>
            <a:endParaRPr/>
          </a:p>
          <a:p>
            <a:pPr indent="-88900" lvl="0" marL="266700" rtl="0" algn="l">
              <a:lnSpc>
                <a:spcPct val="90000"/>
              </a:lnSpc>
              <a:spcBef>
                <a:spcPts val="0"/>
              </a:spcBef>
              <a:spcAft>
                <a:spcPts val="0"/>
              </a:spcAft>
              <a:buClr>
                <a:schemeClr val="dk1"/>
              </a:buClr>
              <a:buSzPts val="2800"/>
              <a:buFont typeface="Arial"/>
              <a:buNone/>
            </a:pPr>
            <a:r>
              <a:t/>
            </a:r>
            <a:endParaRPr sz="2800">
              <a:latin typeface="Verdana"/>
              <a:ea typeface="Verdana"/>
              <a:cs typeface="Verdana"/>
              <a:sym typeface="Verdana"/>
            </a:endParaRPr>
          </a:p>
          <a:p>
            <a:pPr indent="-266700" lvl="0" marL="266700" rtl="0" algn="l">
              <a:lnSpc>
                <a:spcPct val="90000"/>
              </a:lnSpc>
              <a:spcBef>
                <a:spcPts val="0"/>
              </a:spcBef>
              <a:spcAft>
                <a:spcPts val="0"/>
              </a:spcAft>
              <a:buClr>
                <a:schemeClr val="dk1"/>
              </a:buClr>
              <a:buSzPts val="2800"/>
              <a:buNone/>
            </a:pPr>
            <a:r>
              <a:t/>
            </a:r>
            <a:endParaRPr>
              <a:latin typeface="Verdana"/>
              <a:ea typeface="Verdana"/>
              <a:cs typeface="Verdana"/>
              <a:sym typeface="Verdana"/>
            </a:endParaRPr>
          </a:p>
        </p:txBody>
      </p:sp>
      <p:sp>
        <p:nvSpPr>
          <p:cNvPr id="407" name="Google Shape;407;p37"/>
          <p:cNvSpPr txBox="1"/>
          <p:nvPr>
            <p:ph idx="11" type="ftr"/>
          </p:nvPr>
        </p:nvSpPr>
        <p:spPr>
          <a:xfrm>
            <a:off x="-247562" y="6356183"/>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©2020-2024 Light of the World Learning</a:t>
            </a:r>
            <a:endParaRPr/>
          </a:p>
        </p:txBody>
      </p:sp>
      <p:sp>
        <p:nvSpPr>
          <p:cNvPr id="408" name="Google Shape;408;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800"/>
              <a:buFont typeface="Verdana"/>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14" name="Shape 414"/>
        <p:cNvGrpSpPr/>
        <p:nvPr/>
      </p:nvGrpSpPr>
      <p:grpSpPr>
        <a:xfrm>
          <a:off x="0" y="0"/>
          <a:ext cx="0" cy="0"/>
          <a:chOff x="0" y="0"/>
          <a:chExt cx="0" cy="0"/>
        </a:xfrm>
      </p:grpSpPr>
      <p:sp>
        <p:nvSpPr>
          <p:cNvPr id="415" name="Google Shape;415;p38"/>
          <p:cNvSpPr txBox="1"/>
          <p:nvPr>
            <p:ph idx="11" type="ftr"/>
          </p:nvPr>
        </p:nvSpPr>
        <p:spPr>
          <a:xfrm>
            <a:off x="302622" y="6591869"/>
            <a:ext cx="3600637" cy="150268"/>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416" name="Google Shape;416;p3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Verdana"/>
              <a:buNone/>
            </a:pPr>
            <a:fld id="{00000000-1234-1234-1234-123412341234}" type="slidenum">
              <a:rPr lang="en-US">
                <a:solidFill>
                  <a:schemeClr val="dk1"/>
                </a:solidFill>
              </a:rPr>
              <a:t>‹#›</a:t>
            </a:fld>
            <a:endParaRPr>
              <a:solidFill>
                <a:schemeClr val="dk1"/>
              </a:solidFill>
            </a:endParaRPr>
          </a:p>
        </p:txBody>
      </p:sp>
      <p:sp>
        <p:nvSpPr>
          <p:cNvPr id="417" name="Google Shape;417;p38"/>
          <p:cNvSpPr txBox="1"/>
          <p:nvPr/>
        </p:nvSpPr>
        <p:spPr>
          <a:xfrm>
            <a:off x="79212" y="7"/>
            <a:ext cx="120336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Verdana"/>
                <a:ea typeface="Verdana"/>
                <a:cs typeface="Verdana"/>
                <a:sym typeface="Verdana"/>
              </a:rPr>
              <a:t> </a:t>
            </a:r>
            <a:r>
              <a:rPr b="1" i="0" lang="en-US" sz="3200" u="none" cap="none" strike="noStrike">
                <a:solidFill>
                  <a:schemeClr val="dk1"/>
                </a:solidFill>
                <a:latin typeface="Verdana"/>
                <a:ea typeface="Verdana"/>
                <a:cs typeface="Verdana"/>
                <a:sym typeface="Verdana"/>
              </a:rPr>
              <a:t>A. Role-Play – </a:t>
            </a:r>
            <a:r>
              <a:rPr b="1" lang="en-US" sz="3200">
                <a:solidFill>
                  <a:schemeClr val="dk1"/>
                </a:solidFill>
                <a:latin typeface="Verdana"/>
                <a:ea typeface="Verdana"/>
                <a:cs typeface="Verdana"/>
                <a:sym typeface="Verdana"/>
              </a:rPr>
              <a:t>Private Chef</a:t>
            </a:r>
            <a:endParaRPr b="1" i="0" sz="3200" u="none" cap="none" strike="noStrike">
              <a:solidFill>
                <a:schemeClr val="dk1"/>
              </a:solidFill>
              <a:latin typeface="Verdana"/>
              <a:ea typeface="Verdana"/>
              <a:cs typeface="Verdana"/>
              <a:sym typeface="Verdana"/>
            </a:endParaRPr>
          </a:p>
        </p:txBody>
      </p:sp>
      <p:sp>
        <p:nvSpPr>
          <p:cNvPr id="418" name="Google Shape;418;p38"/>
          <p:cNvSpPr txBox="1"/>
          <p:nvPr/>
        </p:nvSpPr>
        <p:spPr>
          <a:xfrm>
            <a:off x="696600" y="872350"/>
            <a:ext cx="11164200" cy="632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Verdana"/>
                <a:ea typeface="Verdana"/>
                <a:cs typeface="Verdana"/>
                <a:sym typeface="Verdana"/>
              </a:rPr>
              <a:t>You are </a:t>
            </a:r>
            <a:r>
              <a:rPr lang="en-US" sz="2600">
                <a:solidFill>
                  <a:schemeClr val="dk1"/>
                </a:solidFill>
                <a:latin typeface="Verdana"/>
                <a:ea typeface="Verdana"/>
                <a:cs typeface="Verdana"/>
                <a:sym typeface="Verdana"/>
              </a:rPr>
              <a:t>a private chef discussing with your </a:t>
            </a:r>
            <a:r>
              <a:rPr lang="en-US" sz="2600">
                <a:solidFill>
                  <a:schemeClr val="dk1"/>
                </a:solidFill>
                <a:latin typeface="Verdana"/>
                <a:ea typeface="Verdana"/>
                <a:cs typeface="Verdana"/>
                <a:sym typeface="Verdana"/>
              </a:rPr>
              <a:t>client</a:t>
            </a:r>
            <a:r>
              <a:rPr lang="en-US" sz="2600">
                <a:solidFill>
                  <a:schemeClr val="dk1"/>
                </a:solidFill>
                <a:latin typeface="Verdana"/>
                <a:ea typeface="Verdana"/>
                <a:cs typeface="Verdana"/>
                <a:sym typeface="Verdana"/>
              </a:rPr>
              <a:t> the food they would like you to prepare for the week. Talk through the questions to figure out a meal plan.</a:t>
            </a:r>
            <a:endParaRPr sz="2600">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600"/>
              <a:buFont typeface="Arial"/>
              <a:buNone/>
            </a:pPr>
            <a:r>
              <a:t/>
            </a:r>
            <a:endParaRPr sz="2600">
              <a:solidFill>
                <a:schemeClr val="dk1"/>
              </a:solidFill>
              <a:latin typeface="Verdana"/>
              <a:ea typeface="Verdana"/>
              <a:cs typeface="Verdana"/>
              <a:sym typeface="Verdana"/>
            </a:endParaRPr>
          </a:p>
          <a:p>
            <a:pPr indent="-514350" lvl="0" marL="514350" marR="0" rtl="0" algn="l">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What foods are you unable to eat?</a:t>
            </a:r>
            <a:endParaRPr sz="2600">
              <a:solidFill>
                <a:schemeClr val="dk1"/>
              </a:solidFill>
              <a:latin typeface="Verdana"/>
              <a:ea typeface="Verdana"/>
              <a:cs typeface="Verdana"/>
              <a:sym typeface="Verdana"/>
            </a:endParaRPr>
          </a:p>
          <a:p>
            <a:pPr indent="-514350" lvl="0" marL="514350" marR="0" rtl="0" algn="l">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What kind of things do you like to eat? </a:t>
            </a:r>
            <a:endParaRPr sz="2600">
              <a:solidFill>
                <a:schemeClr val="dk1"/>
              </a:solidFill>
              <a:latin typeface="Verdana"/>
              <a:ea typeface="Verdana"/>
              <a:cs typeface="Verdana"/>
              <a:sym typeface="Verdana"/>
            </a:endParaRPr>
          </a:p>
          <a:p>
            <a:pPr indent="-514350" lvl="0" marL="514350" marR="0" rtl="0" algn="l">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How many meals a day do you want me to make?</a:t>
            </a:r>
            <a:endParaRPr sz="2600">
              <a:solidFill>
                <a:schemeClr val="dk1"/>
              </a:solidFill>
              <a:latin typeface="Verdana"/>
              <a:ea typeface="Verdana"/>
              <a:cs typeface="Verdana"/>
              <a:sym typeface="Verdana"/>
            </a:endParaRPr>
          </a:p>
          <a:p>
            <a:pPr indent="-514350" lvl="0" marL="514350" marR="0" rtl="0" algn="l">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Are there foods that are unappealing to you?</a:t>
            </a:r>
            <a:endParaRPr sz="2600">
              <a:solidFill>
                <a:schemeClr val="dk1"/>
              </a:solidFill>
              <a:latin typeface="Verdana"/>
              <a:ea typeface="Verdana"/>
              <a:cs typeface="Verdana"/>
              <a:sym typeface="Verdana"/>
            </a:endParaRPr>
          </a:p>
          <a:p>
            <a:pPr indent="-514350" lvl="0" marL="514350" marR="0" rtl="0" algn="l">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How many portion sizes should I make for your family?</a:t>
            </a:r>
            <a:endParaRPr sz="2600">
              <a:solidFill>
                <a:schemeClr val="dk1"/>
              </a:solidFill>
              <a:latin typeface="Verdana"/>
              <a:ea typeface="Verdana"/>
              <a:cs typeface="Verdana"/>
              <a:sym typeface="Verdana"/>
            </a:endParaRPr>
          </a:p>
          <a:p>
            <a:pPr indent="-514350" lvl="0" marL="514350" marR="0" rtl="0" algn="l">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What is most important for you to have in your diet?</a:t>
            </a:r>
            <a:endParaRPr sz="2600">
              <a:solidFill>
                <a:schemeClr val="dk1"/>
              </a:solidFill>
              <a:latin typeface="Verdana"/>
              <a:ea typeface="Verdana"/>
              <a:cs typeface="Verdana"/>
              <a:sym typeface="Verdana"/>
            </a:endParaRPr>
          </a:p>
          <a:p>
            <a:pPr indent="-514350" lvl="0" marL="514350" marR="0" rtl="0" algn="l">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Where do you want me to buy ingredients from?</a:t>
            </a:r>
            <a:endParaRPr sz="2600">
              <a:solidFill>
                <a:schemeClr val="dk1"/>
              </a:solidFill>
              <a:latin typeface="Verdana"/>
              <a:ea typeface="Verdana"/>
              <a:cs typeface="Verdana"/>
              <a:sym typeface="Verdana"/>
            </a:endParaRPr>
          </a:p>
          <a:p>
            <a:pPr indent="-514350" lvl="0" marL="514350" marR="0" rtl="0" algn="l">
              <a:lnSpc>
                <a:spcPct val="115000"/>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Are there certain cooking methods you don’t want me to use?</a:t>
            </a:r>
            <a:endParaRPr sz="2600">
              <a:solidFill>
                <a:schemeClr val="dk1"/>
              </a:solidFill>
              <a:latin typeface="Verdana"/>
              <a:ea typeface="Verdana"/>
              <a:cs typeface="Verdana"/>
              <a:sym typeface="Verdana"/>
            </a:endParaRPr>
          </a:p>
          <a:p>
            <a:pPr indent="-336550" lvl="0" marL="514350" marR="0" rtl="0" algn="l">
              <a:lnSpc>
                <a:spcPct val="100000"/>
              </a:lnSpc>
              <a:spcBef>
                <a:spcPts val="0"/>
              </a:spcBef>
              <a:spcAft>
                <a:spcPts val="0"/>
              </a:spcAft>
              <a:buClr>
                <a:schemeClr val="dk1"/>
              </a:buClr>
              <a:buSzPts val="2800"/>
              <a:buFont typeface="Calibri"/>
              <a:buNone/>
            </a:pPr>
            <a:r>
              <a:t/>
            </a:r>
            <a:endParaRPr b="0" i="0" sz="2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Verdana"/>
                <a:ea typeface="Verdana"/>
                <a:cs typeface="Verdana"/>
                <a:sym typeface="Verdana"/>
              </a:rPr>
              <a:t>  </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24" name="Shape 424"/>
        <p:cNvGrpSpPr/>
        <p:nvPr/>
      </p:nvGrpSpPr>
      <p:grpSpPr>
        <a:xfrm>
          <a:off x="0" y="0"/>
          <a:ext cx="0" cy="0"/>
          <a:chOff x="0" y="0"/>
          <a:chExt cx="0" cy="0"/>
        </a:xfrm>
      </p:grpSpPr>
      <p:sp>
        <p:nvSpPr>
          <p:cNvPr id="425" name="Google Shape;425;p39"/>
          <p:cNvSpPr txBox="1"/>
          <p:nvPr>
            <p:ph idx="11" type="ftr"/>
          </p:nvPr>
        </p:nvSpPr>
        <p:spPr>
          <a:xfrm>
            <a:off x="302623" y="6529137"/>
            <a:ext cx="3278778" cy="21308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426" name="Google Shape;426;p3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Verdana"/>
              <a:buNone/>
            </a:pPr>
            <a:fld id="{00000000-1234-1234-1234-123412341234}" type="slidenum">
              <a:rPr lang="en-US">
                <a:solidFill>
                  <a:schemeClr val="dk1"/>
                </a:solidFill>
              </a:rPr>
              <a:t>‹#›</a:t>
            </a:fld>
            <a:endParaRPr>
              <a:solidFill>
                <a:schemeClr val="dk1"/>
              </a:solidFill>
            </a:endParaRPr>
          </a:p>
        </p:txBody>
      </p:sp>
      <p:sp>
        <p:nvSpPr>
          <p:cNvPr id="427" name="Google Shape;427;p39"/>
          <p:cNvSpPr txBox="1"/>
          <p:nvPr/>
        </p:nvSpPr>
        <p:spPr>
          <a:xfrm>
            <a:off x="158262" y="22107"/>
            <a:ext cx="120336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US" sz="3200" u="none" cap="none" strike="noStrike">
                <a:solidFill>
                  <a:schemeClr val="dk1"/>
                </a:solidFill>
                <a:latin typeface="Verdana"/>
                <a:ea typeface="Verdana"/>
                <a:cs typeface="Verdana"/>
                <a:sym typeface="Verdana"/>
              </a:rPr>
              <a:t>B. Role Play – </a:t>
            </a:r>
            <a:r>
              <a:rPr b="1" lang="en-US" sz="3200">
                <a:solidFill>
                  <a:schemeClr val="dk1"/>
                </a:solidFill>
                <a:latin typeface="Verdana"/>
                <a:ea typeface="Verdana"/>
                <a:cs typeface="Verdana"/>
                <a:sym typeface="Verdana"/>
              </a:rPr>
              <a:t>Client</a:t>
            </a:r>
            <a:endParaRPr b="1" i="0" sz="3200" u="none" cap="none" strike="noStrike">
              <a:solidFill>
                <a:schemeClr val="dk1"/>
              </a:solidFill>
              <a:latin typeface="Verdana"/>
              <a:ea typeface="Verdana"/>
              <a:cs typeface="Verdana"/>
              <a:sym typeface="Verdana"/>
            </a:endParaRPr>
          </a:p>
        </p:txBody>
      </p:sp>
      <p:sp>
        <p:nvSpPr>
          <p:cNvPr id="428" name="Google Shape;428;p39"/>
          <p:cNvSpPr txBox="1"/>
          <p:nvPr/>
        </p:nvSpPr>
        <p:spPr>
          <a:xfrm>
            <a:off x="726150" y="1844350"/>
            <a:ext cx="10739700" cy="4512000"/>
          </a:xfrm>
          <a:prstGeom prst="rect">
            <a:avLst/>
          </a:prstGeom>
          <a:noFill/>
          <a:ln>
            <a:noFill/>
          </a:ln>
        </p:spPr>
        <p:txBody>
          <a:bodyPr anchorCtr="0" anchor="t" bIns="91425" lIns="91425" spcFirstLastPara="1" rIns="91425" wrap="square" tIns="91425">
            <a:noAutofit/>
          </a:bodyPr>
          <a:lstStyle/>
          <a:p>
            <a:pPr indent="-393700" lvl="0" marL="457200" marR="0" rtl="0" algn="l">
              <a:lnSpc>
                <a:spcPct val="129229"/>
              </a:lnSpc>
              <a:spcBef>
                <a:spcPts val="0"/>
              </a:spcBef>
              <a:spcAft>
                <a:spcPts val="0"/>
              </a:spcAft>
              <a:buClr>
                <a:schemeClr val="dk1"/>
              </a:buClr>
              <a:buSzPts val="2600"/>
              <a:buFont typeface="Verdana"/>
              <a:buAutoNum type="arabicPeriod"/>
            </a:pPr>
            <a:r>
              <a:rPr b="0" i="0" lang="en-US" sz="2600" u="none" cap="none" strike="noStrike">
                <a:solidFill>
                  <a:schemeClr val="dk1"/>
                </a:solidFill>
                <a:latin typeface="Verdana"/>
                <a:ea typeface="Verdana"/>
                <a:cs typeface="Verdana"/>
                <a:sym typeface="Verdana"/>
              </a:rPr>
              <a:t>How many hours a week can you work for me?</a:t>
            </a:r>
            <a:endParaRPr b="0" i="0" sz="2600" u="none" cap="none" strike="noStrike">
              <a:solidFill>
                <a:schemeClr val="dk1"/>
              </a:solidFill>
              <a:latin typeface="Verdana"/>
              <a:ea typeface="Verdana"/>
              <a:cs typeface="Verdana"/>
              <a:sym typeface="Verdana"/>
            </a:endParaRPr>
          </a:p>
          <a:p>
            <a:pPr indent="-393700" lvl="0" marL="457200" marR="0" rtl="0" algn="l">
              <a:lnSpc>
                <a:spcPct val="129229"/>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What types of tools do you use to cook?</a:t>
            </a:r>
            <a:endParaRPr sz="2600">
              <a:solidFill>
                <a:schemeClr val="dk1"/>
              </a:solidFill>
              <a:latin typeface="Verdana"/>
              <a:ea typeface="Verdana"/>
              <a:cs typeface="Verdana"/>
              <a:sym typeface="Verdana"/>
            </a:endParaRPr>
          </a:p>
          <a:p>
            <a:pPr indent="-393700" lvl="0" marL="457200" marR="0" rtl="0" algn="l">
              <a:lnSpc>
                <a:spcPct val="129229"/>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Can you make flourless foods?</a:t>
            </a:r>
            <a:endParaRPr sz="2600">
              <a:solidFill>
                <a:schemeClr val="dk1"/>
              </a:solidFill>
              <a:latin typeface="Verdana"/>
              <a:ea typeface="Verdana"/>
              <a:cs typeface="Verdana"/>
              <a:sym typeface="Verdana"/>
            </a:endParaRPr>
          </a:p>
          <a:p>
            <a:pPr indent="-393700" lvl="0" marL="457200" marR="0" rtl="0" algn="l">
              <a:lnSpc>
                <a:spcPct val="129229"/>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How many people can you cook for at once?</a:t>
            </a:r>
            <a:endParaRPr sz="2600">
              <a:solidFill>
                <a:schemeClr val="dk1"/>
              </a:solidFill>
              <a:latin typeface="Verdana"/>
              <a:ea typeface="Verdana"/>
              <a:cs typeface="Verdana"/>
              <a:sym typeface="Verdana"/>
            </a:endParaRPr>
          </a:p>
          <a:p>
            <a:pPr indent="-393700" lvl="0" marL="457200" marR="0" rtl="0" algn="l">
              <a:lnSpc>
                <a:spcPct val="129229"/>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Can you cook fried foods?</a:t>
            </a:r>
            <a:endParaRPr sz="2600">
              <a:solidFill>
                <a:schemeClr val="dk1"/>
              </a:solidFill>
              <a:latin typeface="Verdana"/>
              <a:ea typeface="Verdana"/>
              <a:cs typeface="Verdana"/>
              <a:sym typeface="Verdana"/>
            </a:endParaRPr>
          </a:p>
          <a:p>
            <a:pPr indent="-393700" lvl="0" marL="457200" marR="0" rtl="0" algn="l">
              <a:lnSpc>
                <a:spcPct val="129229"/>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Are you able to prepare foods to freeze?</a:t>
            </a:r>
            <a:endParaRPr sz="2600">
              <a:solidFill>
                <a:schemeClr val="dk1"/>
              </a:solidFill>
              <a:latin typeface="Verdana"/>
              <a:ea typeface="Verdana"/>
              <a:cs typeface="Verdana"/>
              <a:sym typeface="Verdana"/>
            </a:endParaRPr>
          </a:p>
          <a:p>
            <a:pPr indent="-393700" lvl="0" marL="457200" marR="0" rtl="0" algn="l">
              <a:lnSpc>
                <a:spcPct val="129229"/>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How much will each weeks </a:t>
            </a:r>
            <a:r>
              <a:rPr lang="en-US" sz="2600">
                <a:solidFill>
                  <a:schemeClr val="dk1"/>
                </a:solidFill>
                <a:latin typeface="Verdana"/>
                <a:ea typeface="Verdana"/>
                <a:cs typeface="Verdana"/>
                <a:sym typeface="Verdana"/>
              </a:rPr>
              <a:t>ingredients</a:t>
            </a:r>
            <a:r>
              <a:rPr lang="en-US" sz="2600">
                <a:solidFill>
                  <a:schemeClr val="dk1"/>
                </a:solidFill>
                <a:latin typeface="Verdana"/>
                <a:ea typeface="Verdana"/>
                <a:cs typeface="Verdana"/>
                <a:sym typeface="Verdana"/>
              </a:rPr>
              <a:t> cost?</a:t>
            </a:r>
            <a:endParaRPr sz="2600">
              <a:solidFill>
                <a:schemeClr val="dk1"/>
              </a:solidFill>
              <a:latin typeface="Verdana"/>
              <a:ea typeface="Verdana"/>
              <a:cs typeface="Verdana"/>
              <a:sym typeface="Verdana"/>
            </a:endParaRPr>
          </a:p>
          <a:p>
            <a:pPr indent="-393700" lvl="0" marL="457200" marR="0" rtl="0" algn="l">
              <a:lnSpc>
                <a:spcPct val="129229"/>
              </a:lnSpc>
              <a:spcBef>
                <a:spcPts val="0"/>
              </a:spcBef>
              <a:spcAft>
                <a:spcPts val="0"/>
              </a:spcAft>
              <a:buClr>
                <a:schemeClr val="dk1"/>
              </a:buClr>
              <a:buSzPts val="2600"/>
              <a:buFont typeface="Verdana"/>
              <a:buAutoNum type="arabicPeriod"/>
            </a:pPr>
            <a:r>
              <a:rPr lang="en-US" sz="2600">
                <a:solidFill>
                  <a:schemeClr val="dk1"/>
                </a:solidFill>
                <a:latin typeface="Verdana"/>
                <a:ea typeface="Verdana"/>
                <a:cs typeface="Verdana"/>
                <a:sym typeface="Verdana"/>
              </a:rPr>
              <a:t>What types of cuisines do you specialize in making?</a:t>
            </a:r>
            <a:endParaRPr sz="2600">
              <a:solidFill>
                <a:schemeClr val="dk1"/>
              </a:solidFill>
              <a:latin typeface="Verdana"/>
              <a:ea typeface="Verdana"/>
              <a:cs typeface="Verdana"/>
              <a:sym typeface="Verdana"/>
            </a:endParaRPr>
          </a:p>
          <a:p>
            <a:pPr indent="0" lvl="0" marL="457200" marR="0" rtl="0" algn="l">
              <a:lnSpc>
                <a:spcPct val="129229"/>
              </a:lnSpc>
              <a:spcBef>
                <a:spcPts val="0"/>
              </a:spcBef>
              <a:spcAft>
                <a:spcPts val="0"/>
              </a:spcAft>
              <a:buNone/>
            </a:pPr>
            <a:r>
              <a:t/>
            </a:r>
            <a:endParaRPr sz="2600">
              <a:solidFill>
                <a:schemeClr val="dk1"/>
              </a:solidFill>
              <a:latin typeface="Verdana"/>
              <a:ea typeface="Verdana"/>
              <a:cs typeface="Verdana"/>
              <a:sym typeface="Verdana"/>
            </a:endParaRPr>
          </a:p>
          <a:p>
            <a:pPr indent="-336550" lvl="0" marL="514350" marR="0" rtl="0" algn="l">
              <a:lnSpc>
                <a:spcPct val="100000"/>
              </a:lnSpc>
              <a:spcBef>
                <a:spcPts val="0"/>
              </a:spcBef>
              <a:spcAft>
                <a:spcPts val="0"/>
              </a:spcAft>
              <a:buClr>
                <a:schemeClr val="dk1"/>
              </a:buClr>
              <a:buSzPts val="2800"/>
              <a:buFont typeface="Calibri"/>
              <a:buNone/>
            </a:pPr>
            <a:r>
              <a:t/>
            </a:r>
            <a:endParaRPr b="0" i="0" sz="2800" u="none" cap="none" strike="noStrike">
              <a:solidFill>
                <a:schemeClr val="dk1"/>
              </a:solidFill>
              <a:latin typeface="Verdana"/>
              <a:ea typeface="Verdana"/>
              <a:cs typeface="Verdana"/>
              <a:sym typeface="Verdana"/>
            </a:endParaRPr>
          </a:p>
          <a:p>
            <a:pPr indent="-336550" lvl="0" marL="51435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374151"/>
              </a:solidFill>
              <a:latin typeface="Verdana"/>
              <a:ea typeface="Verdana"/>
              <a:cs typeface="Verdana"/>
              <a:sym typeface="Verdana"/>
            </a:endParaRPr>
          </a:p>
          <a:p>
            <a:pPr indent="0" lvl="0" marL="17780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374151"/>
              </a:solidFill>
              <a:latin typeface="Verdana"/>
              <a:ea typeface="Verdana"/>
              <a:cs typeface="Verdana"/>
              <a:sym typeface="Verdana"/>
            </a:endParaRPr>
          </a:p>
          <a:p>
            <a:pPr indent="-336550" lvl="0" marL="514350" marR="0" rtl="0" algn="l">
              <a:lnSpc>
                <a:spcPct val="100000"/>
              </a:lnSpc>
              <a:spcBef>
                <a:spcPts val="0"/>
              </a:spcBef>
              <a:spcAft>
                <a:spcPts val="0"/>
              </a:spcAft>
              <a:buClr>
                <a:schemeClr val="dk1"/>
              </a:buClr>
              <a:buSzPts val="2800"/>
              <a:buFont typeface="Calibri"/>
              <a:buNone/>
            </a:pPr>
            <a:r>
              <a:t/>
            </a:r>
            <a:endParaRPr b="0" i="0" sz="2800" u="none" cap="none" strike="noStrike">
              <a:solidFill>
                <a:srgbClr val="374151"/>
              </a:solidFill>
              <a:latin typeface="Verdana"/>
              <a:ea typeface="Verdana"/>
              <a:cs typeface="Verdana"/>
              <a:sym typeface="Verdana"/>
            </a:endParaRPr>
          </a:p>
        </p:txBody>
      </p:sp>
      <p:sp>
        <p:nvSpPr>
          <p:cNvPr id="429" name="Google Shape;429;p39"/>
          <p:cNvSpPr txBox="1"/>
          <p:nvPr/>
        </p:nvSpPr>
        <p:spPr>
          <a:xfrm>
            <a:off x="726162" y="791607"/>
            <a:ext cx="10739700" cy="492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Verdana"/>
                <a:ea typeface="Verdana"/>
                <a:cs typeface="Verdana"/>
                <a:sym typeface="Verdana"/>
              </a:rPr>
              <a:t>You are </a:t>
            </a:r>
            <a:r>
              <a:rPr lang="en-US" sz="2600">
                <a:solidFill>
                  <a:schemeClr val="dk1"/>
                </a:solidFill>
                <a:latin typeface="Verdana"/>
                <a:ea typeface="Verdana"/>
                <a:cs typeface="Verdana"/>
                <a:sym typeface="Verdana"/>
              </a:rPr>
              <a:t>the customer who is hiring the private chef.</a:t>
            </a:r>
            <a:endParaRPr b="0" i="0" sz="1400" u="none" cap="none" strike="noStrike">
              <a:solidFill>
                <a:srgbClr val="000000"/>
              </a:solidFill>
              <a:latin typeface="Verdana"/>
              <a:ea typeface="Verdana"/>
              <a:cs typeface="Verdana"/>
              <a:sym typeface="Verdana"/>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35" name="Shape 435"/>
        <p:cNvGrpSpPr/>
        <p:nvPr/>
      </p:nvGrpSpPr>
      <p:grpSpPr>
        <a:xfrm>
          <a:off x="0" y="0"/>
          <a:ext cx="0" cy="0"/>
          <a:chOff x="0" y="0"/>
          <a:chExt cx="0" cy="0"/>
        </a:xfrm>
      </p:grpSpPr>
      <p:sp>
        <p:nvSpPr>
          <p:cNvPr id="436" name="Google Shape;436;p40"/>
          <p:cNvSpPr/>
          <p:nvPr/>
        </p:nvSpPr>
        <p:spPr>
          <a:xfrm>
            <a:off x="634200" y="866500"/>
            <a:ext cx="10719600" cy="123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US" sz="2800">
                <a:solidFill>
                  <a:schemeClr val="dk1"/>
                </a:solidFill>
                <a:latin typeface="Verdana"/>
                <a:ea typeface="Verdana"/>
                <a:cs typeface="Verdana"/>
                <a:sym typeface="Verdana"/>
              </a:rPr>
              <a:t>Study the pictures below for one minute. Then hide them and write about them in the past continuous.</a:t>
            </a:r>
            <a:endParaRPr sz="2800">
              <a:solidFill>
                <a:schemeClr val="dk1"/>
              </a:solidFill>
              <a:latin typeface="Verdana"/>
              <a:ea typeface="Verdana"/>
              <a:cs typeface="Verdana"/>
              <a:sym typeface="Verdana"/>
            </a:endParaRPr>
          </a:p>
        </p:txBody>
      </p:sp>
      <p:sp>
        <p:nvSpPr>
          <p:cNvPr id="437" name="Google Shape;437;p40"/>
          <p:cNvSpPr txBox="1"/>
          <p:nvPr>
            <p:ph idx="11" type="ftr"/>
          </p:nvPr>
        </p:nvSpPr>
        <p:spPr>
          <a:xfrm>
            <a:off x="-178702" y="636952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438" name="Google Shape;438;p40"/>
          <p:cNvSpPr txBox="1"/>
          <p:nvPr>
            <p:ph idx="12" type="sldNum"/>
          </p:nvPr>
        </p:nvSpPr>
        <p:spPr>
          <a:xfrm>
            <a:off x="8610600" y="636952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Verdana"/>
              <a:buNone/>
            </a:pPr>
            <a:fld id="{00000000-1234-1234-1234-123412341234}" type="slidenum">
              <a:rPr lang="en-US">
                <a:solidFill>
                  <a:schemeClr val="dk1"/>
                </a:solidFill>
              </a:rPr>
              <a:t>‹#›</a:t>
            </a:fld>
            <a:endParaRPr>
              <a:solidFill>
                <a:schemeClr val="dk1"/>
              </a:solidFill>
            </a:endParaRPr>
          </a:p>
        </p:txBody>
      </p:sp>
      <p:sp>
        <p:nvSpPr>
          <p:cNvPr id="439" name="Google Shape;439;p40"/>
          <p:cNvSpPr txBox="1"/>
          <p:nvPr/>
        </p:nvSpPr>
        <p:spPr>
          <a:xfrm>
            <a:off x="736201" y="97002"/>
            <a:ext cx="107196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4000">
                <a:solidFill>
                  <a:schemeClr val="dk1"/>
                </a:solidFill>
                <a:latin typeface="Verdana"/>
                <a:ea typeface="Verdana"/>
                <a:cs typeface="Verdana"/>
                <a:sym typeface="Verdana"/>
              </a:rPr>
              <a:t>Memory Game</a:t>
            </a:r>
            <a:endParaRPr b="1" i="0" sz="4000" u="none" cap="none" strike="noStrike">
              <a:solidFill>
                <a:schemeClr val="dk1"/>
              </a:solidFill>
              <a:latin typeface="Verdana"/>
              <a:ea typeface="Verdana"/>
              <a:cs typeface="Verdana"/>
              <a:sym typeface="Verdana"/>
            </a:endParaRPr>
          </a:p>
        </p:txBody>
      </p:sp>
      <p:sp>
        <p:nvSpPr>
          <p:cNvPr id="440" name="Google Shape;440;p40"/>
          <p:cNvSpPr txBox="1"/>
          <p:nvPr/>
        </p:nvSpPr>
        <p:spPr>
          <a:xfrm>
            <a:off x="3391382" y="5741043"/>
            <a:ext cx="176163" cy="30777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Verdana"/>
              <a:ea typeface="Verdana"/>
              <a:cs typeface="Verdana"/>
              <a:sym typeface="Verdana"/>
            </a:endParaRPr>
          </a:p>
        </p:txBody>
      </p:sp>
      <p:pic>
        <p:nvPicPr>
          <p:cNvPr id="441" name="Google Shape;441;p40"/>
          <p:cNvPicPr preferRelativeResize="0"/>
          <p:nvPr/>
        </p:nvPicPr>
        <p:blipFill>
          <a:blip r:embed="rId4">
            <a:alphaModFix/>
          </a:blip>
          <a:stretch>
            <a:fillRect/>
          </a:stretch>
        </p:blipFill>
        <p:spPr>
          <a:xfrm>
            <a:off x="557999" y="2259088"/>
            <a:ext cx="1882625" cy="1882625"/>
          </a:xfrm>
          <a:prstGeom prst="rect">
            <a:avLst/>
          </a:prstGeom>
          <a:noFill/>
          <a:ln>
            <a:noFill/>
          </a:ln>
        </p:spPr>
      </p:pic>
      <p:pic>
        <p:nvPicPr>
          <p:cNvPr id="442" name="Google Shape;442;p40"/>
          <p:cNvPicPr preferRelativeResize="0"/>
          <p:nvPr/>
        </p:nvPicPr>
        <p:blipFill>
          <a:blip r:embed="rId5">
            <a:alphaModFix/>
          </a:blip>
          <a:stretch>
            <a:fillRect/>
          </a:stretch>
        </p:blipFill>
        <p:spPr>
          <a:xfrm>
            <a:off x="2880400" y="2259088"/>
            <a:ext cx="1882625" cy="1882625"/>
          </a:xfrm>
          <a:prstGeom prst="rect">
            <a:avLst/>
          </a:prstGeom>
          <a:noFill/>
          <a:ln>
            <a:noFill/>
          </a:ln>
        </p:spPr>
      </p:pic>
      <p:sp>
        <p:nvSpPr>
          <p:cNvPr id="443" name="Google Shape;443;p40"/>
          <p:cNvSpPr txBox="1"/>
          <p:nvPr/>
        </p:nvSpPr>
        <p:spPr>
          <a:xfrm>
            <a:off x="4634400" y="1966125"/>
            <a:ext cx="84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6"/>
              </a:rPr>
              <a:t>eat</a:t>
            </a:r>
            <a:r>
              <a:rPr lang="en-US"/>
              <a:t> </a:t>
            </a:r>
            <a:endParaRPr/>
          </a:p>
        </p:txBody>
      </p:sp>
      <p:sp>
        <p:nvSpPr>
          <p:cNvPr id="444" name="Google Shape;444;p40"/>
          <p:cNvSpPr txBox="1"/>
          <p:nvPr/>
        </p:nvSpPr>
        <p:spPr>
          <a:xfrm>
            <a:off x="93625" y="2087500"/>
            <a:ext cx="634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7"/>
              </a:rPr>
              <a:t>run</a:t>
            </a:r>
            <a:r>
              <a:rPr lang="en-US"/>
              <a:t> </a:t>
            </a:r>
            <a:endParaRPr/>
          </a:p>
        </p:txBody>
      </p:sp>
      <p:pic>
        <p:nvPicPr>
          <p:cNvPr id="445" name="Google Shape;445;p40"/>
          <p:cNvPicPr preferRelativeResize="0"/>
          <p:nvPr/>
        </p:nvPicPr>
        <p:blipFill>
          <a:blip r:embed="rId8">
            <a:alphaModFix/>
          </a:blip>
          <a:stretch>
            <a:fillRect/>
          </a:stretch>
        </p:blipFill>
        <p:spPr>
          <a:xfrm>
            <a:off x="5265975" y="2259100"/>
            <a:ext cx="3497050" cy="1882600"/>
          </a:xfrm>
          <a:prstGeom prst="rect">
            <a:avLst/>
          </a:prstGeom>
          <a:noFill/>
          <a:ln>
            <a:noFill/>
          </a:ln>
        </p:spPr>
      </p:pic>
      <p:pic>
        <p:nvPicPr>
          <p:cNvPr id="446" name="Google Shape;446;p40"/>
          <p:cNvPicPr preferRelativeResize="0"/>
          <p:nvPr/>
        </p:nvPicPr>
        <p:blipFill>
          <a:blip r:embed="rId9">
            <a:alphaModFix/>
          </a:blip>
          <a:stretch>
            <a:fillRect/>
          </a:stretch>
        </p:blipFill>
        <p:spPr>
          <a:xfrm>
            <a:off x="9271611" y="2313800"/>
            <a:ext cx="2310790" cy="1882600"/>
          </a:xfrm>
          <a:prstGeom prst="rect">
            <a:avLst/>
          </a:prstGeom>
          <a:noFill/>
          <a:ln>
            <a:noFill/>
          </a:ln>
        </p:spPr>
      </p:pic>
      <p:sp>
        <p:nvSpPr>
          <p:cNvPr id="447" name="Google Shape;447;p40"/>
          <p:cNvSpPr txBox="1"/>
          <p:nvPr/>
        </p:nvSpPr>
        <p:spPr>
          <a:xfrm>
            <a:off x="9079400" y="19661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10"/>
              </a:rPr>
              <a:t>men playing</a:t>
            </a:r>
            <a:r>
              <a:rPr lang="en-US"/>
              <a:t> </a:t>
            </a:r>
            <a:endParaRPr/>
          </a:p>
        </p:txBody>
      </p:sp>
      <p:pic>
        <p:nvPicPr>
          <p:cNvPr id="448" name="Google Shape;448;p40"/>
          <p:cNvPicPr preferRelativeResize="0"/>
          <p:nvPr/>
        </p:nvPicPr>
        <p:blipFill rotWithShape="1">
          <a:blip r:embed="rId11">
            <a:alphaModFix/>
          </a:blip>
          <a:srcRect b="6358" l="0" r="0" t="0"/>
          <a:stretch/>
        </p:blipFill>
        <p:spPr>
          <a:xfrm>
            <a:off x="481800" y="4297950"/>
            <a:ext cx="1882625" cy="1981345"/>
          </a:xfrm>
          <a:prstGeom prst="rect">
            <a:avLst/>
          </a:prstGeom>
          <a:noFill/>
          <a:ln>
            <a:noFill/>
          </a:ln>
        </p:spPr>
      </p:pic>
      <p:sp>
        <p:nvSpPr>
          <p:cNvPr id="449" name="Google Shape;449;p40"/>
          <p:cNvSpPr txBox="1"/>
          <p:nvPr/>
        </p:nvSpPr>
        <p:spPr>
          <a:xfrm>
            <a:off x="-56825" y="4037563"/>
            <a:ext cx="935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12"/>
              </a:rPr>
              <a:t>old lady</a:t>
            </a:r>
            <a:r>
              <a:rPr lang="en-US"/>
              <a:t> </a:t>
            </a:r>
            <a:endParaRPr/>
          </a:p>
        </p:txBody>
      </p:sp>
      <p:pic>
        <p:nvPicPr>
          <p:cNvPr id="450" name="Google Shape;450;p40"/>
          <p:cNvPicPr preferRelativeResize="0"/>
          <p:nvPr/>
        </p:nvPicPr>
        <p:blipFill>
          <a:blip r:embed="rId13">
            <a:alphaModFix/>
          </a:blip>
          <a:stretch>
            <a:fillRect/>
          </a:stretch>
        </p:blipFill>
        <p:spPr>
          <a:xfrm>
            <a:off x="2728000" y="4437769"/>
            <a:ext cx="2743199" cy="1827344"/>
          </a:xfrm>
          <a:prstGeom prst="rect">
            <a:avLst/>
          </a:prstGeom>
          <a:noFill/>
          <a:ln>
            <a:noFill/>
          </a:ln>
        </p:spPr>
      </p:pic>
      <p:pic>
        <p:nvPicPr>
          <p:cNvPr id="451" name="Google Shape;451;p40"/>
          <p:cNvPicPr preferRelativeResize="0"/>
          <p:nvPr/>
        </p:nvPicPr>
        <p:blipFill>
          <a:blip r:embed="rId14">
            <a:alphaModFix/>
          </a:blip>
          <a:stretch>
            <a:fillRect/>
          </a:stretch>
        </p:blipFill>
        <p:spPr>
          <a:xfrm>
            <a:off x="9721438" y="4437512"/>
            <a:ext cx="1868320" cy="1868320"/>
          </a:xfrm>
          <a:prstGeom prst="rect">
            <a:avLst/>
          </a:prstGeom>
          <a:noFill/>
          <a:ln>
            <a:noFill/>
          </a:ln>
        </p:spPr>
      </p:pic>
      <p:sp>
        <p:nvSpPr>
          <p:cNvPr id="452" name="Google Shape;452;p40"/>
          <p:cNvSpPr txBox="1"/>
          <p:nvPr/>
        </p:nvSpPr>
        <p:spPr>
          <a:xfrm>
            <a:off x="11561600" y="4297950"/>
            <a:ext cx="84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15"/>
              </a:rPr>
              <a:t>kids</a:t>
            </a:r>
            <a:r>
              <a:rPr lang="en-US"/>
              <a:t> </a:t>
            </a:r>
            <a:endParaRPr/>
          </a:p>
        </p:txBody>
      </p:sp>
      <p:pic>
        <p:nvPicPr>
          <p:cNvPr id="453" name="Google Shape;453;p40"/>
          <p:cNvPicPr preferRelativeResize="0"/>
          <p:nvPr/>
        </p:nvPicPr>
        <p:blipFill>
          <a:blip r:embed="rId16">
            <a:alphaModFix/>
          </a:blip>
          <a:stretch>
            <a:fillRect/>
          </a:stretch>
        </p:blipFill>
        <p:spPr>
          <a:xfrm>
            <a:off x="5780224" y="4404400"/>
            <a:ext cx="3632199" cy="1868320"/>
          </a:xfrm>
          <a:prstGeom prst="rect">
            <a:avLst/>
          </a:prstGeom>
          <a:noFill/>
          <a:ln>
            <a:noFill/>
          </a:ln>
        </p:spPr>
      </p:pic>
      <p:sp>
        <p:nvSpPr>
          <p:cNvPr id="454" name="Google Shape;454;p40"/>
          <p:cNvSpPr txBox="1"/>
          <p:nvPr/>
        </p:nvSpPr>
        <p:spPr>
          <a:xfrm>
            <a:off x="5463013" y="41964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17"/>
              </a:rPr>
              <a:t>cooking</a:t>
            </a:r>
            <a:r>
              <a:rPr lang="en-US"/>
              <a:t> </a:t>
            </a:r>
            <a:endParaRPr/>
          </a:p>
        </p:txBody>
      </p:sp>
      <p:sp>
        <p:nvSpPr>
          <p:cNvPr id="455" name="Google Shape;455;p40"/>
          <p:cNvSpPr txBox="1"/>
          <p:nvPr/>
        </p:nvSpPr>
        <p:spPr>
          <a:xfrm>
            <a:off x="2413725" y="4037563"/>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18"/>
              </a:rPr>
              <a:t>photo</a:t>
            </a:r>
            <a:r>
              <a:rPr lang="en-US"/>
              <a:t>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60" name="Shape 460"/>
        <p:cNvGrpSpPr/>
        <p:nvPr/>
      </p:nvGrpSpPr>
      <p:grpSpPr>
        <a:xfrm>
          <a:off x="0" y="0"/>
          <a:ext cx="0" cy="0"/>
          <a:chOff x="0" y="0"/>
          <a:chExt cx="0" cy="0"/>
        </a:xfrm>
      </p:grpSpPr>
      <p:sp>
        <p:nvSpPr>
          <p:cNvPr id="461" name="Google Shape;461;p41"/>
          <p:cNvSpPr txBox="1"/>
          <p:nvPr>
            <p:ph idx="12" type="sldNum"/>
          </p:nvPr>
        </p:nvSpPr>
        <p:spPr>
          <a:xfrm>
            <a:off x="268288" y="6350000"/>
            <a:ext cx="11655425" cy="37147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graphicFrame>
        <p:nvGraphicFramePr>
          <p:cNvPr id="462" name="Google Shape;462;p41"/>
          <p:cNvGraphicFramePr/>
          <p:nvPr/>
        </p:nvGraphicFramePr>
        <p:xfrm>
          <a:off x="268287" y="1235075"/>
          <a:ext cx="3000000" cy="3000000"/>
        </p:xfrm>
        <a:graphic>
          <a:graphicData uri="http://schemas.openxmlformats.org/drawingml/2006/table">
            <a:tbl>
              <a:tblPr>
                <a:noFill/>
                <a:tableStyleId>{E6D12AC1-F739-4066-8590-5BBD09CA90F6}</a:tableStyleId>
              </a:tblPr>
              <a:tblGrid>
                <a:gridCol w="2081200"/>
                <a:gridCol w="3746500"/>
                <a:gridCol w="2332200"/>
                <a:gridCol w="3495525"/>
              </a:tblGrid>
              <a:tr h="1828800">
                <a:tc>
                  <a:txBody>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472C4"/>
                          </a:solidFill>
                          <a:latin typeface="Verdana"/>
                          <a:ea typeface="Verdana"/>
                          <a:cs typeface="Verdana"/>
                          <a:sym typeface="Verdana"/>
                        </a:rPr>
                        <a:t>1</a:t>
                      </a:r>
                      <a:endParaRPr b="0" i="0" sz="18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000" u="none" cap="none" strike="noStrike">
                        <a:solidFill>
                          <a:srgbClr val="4472C4"/>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sz="1800">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sz="1800">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sz="1800">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rPr lang="en-US" sz="2400" u="sng">
                          <a:solidFill>
                            <a:schemeClr val="accent6"/>
                          </a:solidFill>
                          <a:latin typeface="Verdana"/>
                          <a:ea typeface="Verdana"/>
                          <a:cs typeface="Verdana"/>
                          <a:sym typeface="Verdana"/>
                        </a:rPr>
                        <a:t>She cooked </a:t>
                      </a:r>
                      <a:r>
                        <a:rPr lang="en-US" sz="2400" u="sng">
                          <a:solidFill>
                            <a:schemeClr val="accent6"/>
                          </a:solidFill>
                          <a:latin typeface="Verdana"/>
                          <a:ea typeface="Verdana"/>
                          <a:cs typeface="Verdana"/>
                          <a:sym typeface="Verdana"/>
                        </a:rPr>
                        <a:t>with</a:t>
                      </a:r>
                      <a:r>
                        <a:rPr lang="en-US" sz="2400" u="sng">
                          <a:solidFill>
                            <a:schemeClr val="accent6"/>
                          </a:solidFill>
                          <a:latin typeface="Verdana"/>
                          <a:ea typeface="Verdana"/>
                          <a:cs typeface="Verdana"/>
                          <a:sym typeface="Verdana"/>
                        </a:rPr>
                        <a:t> many ingredients.</a:t>
                      </a:r>
                      <a:endParaRPr sz="2400" u="sng">
                        <a:solidFill>
                          <a:schemeClr val="accent6"/>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472C4"/>
                          </a:solidFill>
                          <a:latin typeface="Verdana"/>
                          <a:ea typeface="Verdana"/>
                          <a:cs typeface="Verdana"/>
                          <a:sym typeface="Verdana"/>
                        </a:rPr>
                        <a:t>4</a:t>
                      </a:r>
                      <a:endParaRPr b="0" i="0" sz="18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4472C4"/>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t/>
                      </a:r>
                      <a:endParaRPr>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t/>
                      </a:r>
                      <a:endParaRPr sz="18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rPr lang="en-US" sz="1800">
                          <a:latin typeface="Verdana"/>
                          <a:ea typeface="Verdana"/>
                          <a:cs typeface="Verdana"/>
                          <a:sym typeface="Verdana"/>
                        </a:rPr>
                        <a:t>_____________________.</a:t>
                      </a:r>
                      <a:endParaRPr sz="1800">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tcPr>
                </a:tc>
              </a:tr>
              <a:tr h="1828800">
                <a:tc>
                  <a:txBody>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472C4"/>
                          </a:solidFill>
                          <a:latin typeface="Verdana"/>
                          <a:ea typeface="Verdana"/>
                          <a:cs typeface="Verdana"/>
                          <a:sym typeface="Verdana"/>
                        </a:rPr>
                        <a:t>2</a:t>
                      </a:r>
                      <a:endParaRPr b="0" i="0" sz="1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100"/>
                        <a:buFont typeface="Arial"/>
                        <a:buNone/>
                      </a:pPr>
                      <a:r>
                        <a:t/>
                      </a:r>
                      <a:endParaRPr b="0" i="0" sz="2800" u="none" cap="none" strike="noStrike">
                        <a:solidFill>
                          <a:srgbClr val="4472C4"/>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sz="1800">
                        <a:solidFill>
                          <a:srgbClr val="4472C4"/>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sz="1800">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sz="1800">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rPr lang="en-US" sz="1800">
                          <a:solidFill>
                            <a:schemeClr val="dk1"/>
                          </a:solidFill>
                          <a:latin typeface="Verdana"/>
                          <a:ea typeface="Verdana"/>
                          <a:cs typeface="Verdana"/>
                          <a:sym typeface="Verdana"/>
                        </a:rPr>
                        <a:t>_______________________.</a:t>
                      </a:r>
                      <a:endParaRPr sz="1800">
                        <a:solidFill>
                          <a:schemeClr val="dk1"/>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472C4"/>
                          </a:solidFill>
                          <a:latin typeface="Verdana"/>
                          <a:ea typeface="Verdana"/>
                          <a:cs typeface="Verdana"/>
                          <a:sym typeface="Verdana"/>
                        </a:rPr>
                        <a:t>5</a:t>
                      </a:r>
                      <a:endParaRPr b="0" i="0" sz="18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1200" u="none" cap="none" strike="noStrike">
                        <a:solidFill>
                          <a:srgbClr val="4472C4"/>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t/>
                      </a:r>
                      <a:endParaRPr sz="18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t/>
                      </a:r>
                      <a:endParaRPr sz="1800">
                        <a:latin typeface="Verdana"/>
                        <a:ea typeface="Verdana"/>
                        <a:cs typeface="Verdana"/>
                        <a:sym typeface="Verdana"/>
                      </a:endParaRPr>
                    </a:p>
                    <a:p>
                      <a:pPr indent="0" lvl="0" marL="0" rtl="0" algn="l">
                        <a:spcBef>
                          <a:spcPts val="0"/>
                        </a:spcBef>
                        <a:spcAft>
                          <a:spcPts val="0"/>
                        </a:spcAft>
                        <a:buClr>
                          <a:schemeClr val="dk1"/>
                        </a:buClr>
                        <a:buSzPts val="1400"/>
                        <a:buFont typeface="Arial"/>
                        <a:buNone/>
                      </a:pPr>
                      <a:r>
                        <a:rPr lang="en-US" sz="1800">
                          <a:solidFill>
                            <a:schemeClr val="dk1"/>
                          </a:solidFill>
                          <a:latin typeface="Verdana"/>
                          <a:ea typeface="Verdana"/>
                          <a:cs typeface="Verdana"/>
                          <a:sym typeface="Verdana"/>
                        </a:rPr>
                        <a:t>_____________________.</a:t>
                      </a:r>
                      <a:endParaRPr sz="1800">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tcPr>
                </a:tc>
              </a:tr>
              <a:tr h="1828800">
                <a:tc>
                  <a:txBody>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472C4"/>
                          </a:solidFill>
                          <a:latin typeface="Verdana"/>
                          <a:ea typeface="Verdana"/>
                          <a:cs typeface="Verdana"/>
                          <a:sym typeface="Verdana"/>
                        </a:rPr>
                        <a:t>3</a:t>
                      </a:r>
                      <a:endParaRPr b="0" i="0" sz="18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300" u="none" cap="none" strike="noStrike">
                        <a:solidFill>
                          <a:srgbClr val="4472C4"/>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sz="1800">
                        <a:solidFill>
                          <a:srgbClr val="4472C4"/>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sz="1800">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sz="1800">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rPr lang="en-US" sz="1800">
                          <a:solidFill>
                            <a:schemeClr val="dk1"/>
                          </a:solidFill>
                          <a:latin typeface="Verdana"/>
                          <a:ea typeface="Verdana"/>
                          <a:cs typeface="Verdana"/>
                          <a:sym typeface="Verdana"/>
                        </a:rPr>
                        <a:t>_______________________.</a:t>
                      </a:r>
                      <a:endParaRPr sz="1800">
                        <a:solidFill>
                          <a:schemeClr val="dk1"/>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4472C4"/>
                          </a:solidFill>
                          <a:latin typeface="Verdana"/>
                          <a:ea typeface="Verdana"/>
                          <a:cs typeface="Verdana"/>
                          <a:sym typeface="Verdana"/>
                        </a:rPr>
                        <a:t>6</a:t>
                      </a:r>
                      <a:endParaRPr b="0" i="0" sz="18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400" u="none" cap="none" strike="noStrike">
                        <a:solidFill>
                          <a:srgbClr val="4472C4"/>
                        </a:solidFill>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chemeClr val="lt2"/>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t/>
                      </a:r>
                      <a:endParaRPr sz="18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t/>
                      </a:r>
                      <a:endParaRPr sz="18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1400"/>
                        <a:buFont typeface="Arial"/>
                        <a:buNone/>
                      </a:pPr>
                      <a:r>
                        <a:rPr lang="en-US" sz="1800">
                          <a:latin typeface="Verdana"/>
                          <a:ea typeface="Verdana"/>
                          <a:cs typeface="Verdana"/>
                          <a:sym typeface="Verdana"/>
                        </a:rPr>
                        <a:t>_____________________.</a:t>
                      </a:r>
                      <a:endParaRPr sz="1800">
                        <a:latin typeface="Verdana"/>
                        <a:ea typeface="Verdana"/>
                        <a:cs typeface="Verdana"/>
                        <a:sym typeface="Verdana"/>
                      </a:endParaRPr>
                    </a:p>
                  </a:txBody>
                  <a:tcPr marT="45725" marB="45725" marR="91450" marL="91450">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tcPr>
                </a:tc>
              </a:tr>
            </a:tbl>
          </a:graphicData>
        </a:graphic>
      </p:graphicFrame>
      <p:sp>
        <p:nvSpPr>
          <p:cNvPr id="463" name="Google Shape;463;p41"/>
          <p:cNvSpPr txBox="1"/>
          <p:nvPr/>
        </p:nvSpPr>
        <p:spPr>
          <a:xfrm>
            <a:off x="-239713" y="0"/>
            <a:ext cx="12431713" cy="76993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US" sz="3200" u="none" cap="none" strike="noStrike">
                <a:solidFill>
                  <a:schemeClr val="accent5"/>
                </a:solidFill>
                <a:latin typeface="Verdana"/>
                <a:ea typeface="Verdana"/>
                <a:cs typeface="Verdana"/>
                <a:sym typeface="Verdana"/>
              </a:rPr>
              <a:t>1A. </a:t>
            </a:r>
            <a:r>
              <a:rPr b="1" i="0" lang="en-US" sz="3200" u="none" cap="none" strike="noStrike">
                <a:solidFill>
                  <a:schemeClr val="dk1"/>
                </a:solidFill>
                <a:latin typeface="Verdana"/>
                <a:ea typeface="Verdana"/>
                <a:cs typeface="Verdana"/>
                <a:sym typeface="Verdana"/>
              </a:rPr>
              <a:t>Homework </a:t>
            </a:r>
            <a:r>
              <a:rPr b="1" lang="en-US" sz="3200">
                <a:solidFill>
                  <a:schemeClr val="dk1"/>
                </a:solidFill>
                <a:latin typeface="Verdana"/>
                <a:ea typeface="Verdana"/>
                <a:cs typeface="Verdana"/>
                <a:sym typeface="Verdana"/>
              </a:rPr>
              <a:t>- Write about the pictures in the past or past continuous </a:t>
            </a:r>
            <a:r>
              <a:rPr b="1" lang="en-US" sz="3200">
                <a:solidFill>
                  <a:schemeClr val="dk1"/>
                </a:solidFill>
                <a:latin typeface="Verdana"/>
                <a:ea typeface="Verdana"/>
                <a:cs typeface="Verdana"/>
                <a:sym typeface="Verdana"/>
              </a:rPr>
              <a:t>tense</a:t>
            </a:r>
            <a:r>
              <a:rPr b="1" i="0" lang="en-US" sz="3200" u="none" cap="none" strike="noStrike">
                <a:solidFill>
                  <a:schemeClr val="dk1"/>
                </a:solidFill>
                <a:latin typeface="Verdana"/>
                <a:ea typeface="Verdana"/>
                <a:cs typeface="Verdana"/>
                <a:sym typeface="Verdana"/>
              </a:rPr>
              <a:t>.</a:t>
            </a:r>
            <a:endParaRPr b="1" i="0" sz="3200" u="none" cap="none" strike="noStrike">
              <a:solidFill>
                <a:schemeClr val="dk1"/>
              </a:solidFill>
              <a:latin typeface="Verdana"/>
              <a:ea typeface="Verdana"/>
              <a:cs typeface="Verdana"/>
              <a:sym typeface="Verdana"/>
            </a:endParaRPr>
          </a:p>
        </p:txBody>
      </p:sp>
      <p:sp>
        <p:nvSpPr>
          <p:cNvPr id="464" name="Google Shape;464;p41"/>
          <p:cNvSpPr txBox="1"/>
          <p:nvPr/>
        </p:nvSpPr>
        <p:spPr>
          <a:xfrm>
            <a:off x="268288" y="965200"/>
            <a:ext cx="2016125" cy="369888"/>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5"/>
              </a:solidFill>
              <a:latin typeface="Verdana"/>
              <a:ea typeface="Verdana"/>
              <a:cs typeface="Verdana"/>
              <a:sym typeface="Verdana"/>
            </a:endParaRPr>
          </a:p>
        </p:txBody>
      </p:sp>
      <p:sp>
        <p:nvSpPr>
          <p:cNvPr id="465" name="Google Shape;465;p41"/>
          <p:cNvSpPr txBox="1"/>
          <p:nvPr>
            <p:ph idx="11" type="ftr"/>
          </p:nvPr>
        </p:nvSpPr>
        <p:spPr>
          <a:xfrm>
            <a:off x="2441344" y="6446020"/>
            <a:ext cx="3522662" cy="26987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466" name="Google Shape;466;p41"/>
          <p:cNvSpPr txBox="1"/>
          <p:nvPr/>
        </p:nvSpPr>
        <p:spPr>
          <a:xfrm>
            <a:off x="1576360" y="1254542"/>
            <a:ext cx="471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0" i="0" sz="1400" u="none" cap="none" strike="noStrike">
              <a:solidFill>
                <a:srgbClr val="000000"/>
              </a:solidFill>
              <a:latin typeface="Verdana"/>
              <a:ea typeface="Verdana"/>
              <a:cs typeface="Verdana"/>
              <a:sym typeface="Verdana"/>
            </a:endParaRPr>
          </a:p>
        </p:txBody>
      </p:sp>
      <p:sp>
        <p:nvSpPr>
          <p:cNvPr id="467" name="Google Shape;467;p41"/>
          <p:cNvSpPr txBox="1"/>
          <p:nvPr/>
        </p:nvSpPr>
        <p:spPr>
          <a:xfrm>
            <a:off x="1885236" y="4878429"/>
            <a:ext cx="471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0" i="0" sz="1400" u="none" cap="none" strike="noStrike">
              <a:solidFill>
                <a:srgbClr val="000000"/>
              </a:solidFill>
              <a:latin typeface="Verdana"/>
              <a:ea typeface="Verdana"/>
              <a:cs typeface="Verdana"/>
              <a:sym typeface="Verdana"/>
            </a:endParaRPr>
          </a:p>
        </p:txBody>
      </p:sp>
      <p:sp>
        <p:nvSpPr>
          <p:cNvPr id="468" name="Google Shape;468;p41"/>
          <p:cNvSpPr txBox="1"/>
          <p:nvPr/>
        </p:nvSpPr>
        <p:spPr>
          <a:xfrm>
            <a:off x="8025539" y="3045010"/>
            <a:ext cx="471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t/>
            </a:r>
            <a:endParaRPr b="0" i="0" sz="1400" u="none" cap="none" strike="noStrike">
              <a:solidFill>
                <a:srgbClr val="000000"/>
              </a:solidFill>
              <a:latin typeface="Verdana"/>
              <a:ea typeface="Verdana"/>
              <a:cs typeface="Verdana"/>
              <a:sym typeface="Verdana"/>
            </a:endParaRPr>
          </a:p>
        </p:txBody>
      </p:sp>
      <p:pic>
        <p:nvPicPr>
          <p:cNvPr id="469" name="Google Shape;469;p41"/>
          <p:cNvPicPr preferRelativeResize="0"/>
          <p:nvPr/>
        </p:nvPicPr>
        <p:blipFill>
          <a:blip r:embed="rId4">
            <a:alphaModFix/>
          </a:blip>
          <a:stretch>
            <a:fillRect/>
          </a:stretch>
        </p:blipFill>
        <p:spPr>
          <a:xfrm>
            <a:off x="469075" y="1770025"/>
            <a:ext cx="1614441" cy="1168275"/>
          </a:xfrm>
          <a:prstGeom prst="rect">
            <a:avLst/>
          </a:prstGeom>
          <a:noFill/>
          <a:ln>
            <a:noFill/>
          </a:ln>
        </p:spPr>
      </p:pic>
      <p:pic>
        <p:nvPicPr>
          <p:cNvPr id="470" name="Google Shape;470;p41"/>
          <p:cNvPicPr preferRelativeResize="0"/>
          <p:nvPr/>
        </p:nvPicPr>
        <p:blipFill rotWithShape="1">
          <a:blip r:embed="rId5">
            <a:alphaModFix/>
          </a:blip>
          <a:srcRect b="0" l="20653" r="0" t="0"/>
          <a:stretch/>
        </p:blipFill>
        <p:spPr>
          <a:xfrm>
            <a:off x="569575" y="3509062"/>
            <a:ext cx="1413439" cy="1283350"/>
          </a:xfrm>
          <a:prstGeom prst="rect">
            <a:avLst/>
          </a:prstGeom>
          <a:noFill/>
          <a:ln>
            <a:noFill/>
          </a:ln>
        </p:spPr>
      </p:pic>
      <p:pic>
        <p:nvPicPr>
          <p:cNvPr id="471" name="Google Shape;471;p41"/>
          <p:cNvPicPr preferRelativeResize="0"/>
          <p:nvPr/>
        </p:nvPicPr>
        <p:blipFill rotWithShape="1">
          <a:blip r:embed="rId6">
            <a:alphaModFix/>
          </a:blip>
          <a:srcRect b="0" l="11370" r="4834" t="0"/>
          <a:stretch/>
        </p:blipFill>
        <p:spPr>
          <a:xfrm>
            <a:off x="469075" y="5363167"/>
            <a:ext cx="1614449" cy="1283358"/>
          </a:xfrm>
          <a:prstGeom prst="rect">
            <a:avLst/>
          </a:prstGeom>
          <a:noFill/>
          <a:ln>
            <a:noFill/>
          </a:ln>
        </p:spPr>
      </p:pic>
      <p:pic>
        <p:nvPicPr>
          <p:cNvPr id="472" name="Google Shape;472;p41"/>
          <p:cNvPicPr preferRelativeResize="0"/>
          <p:nvPr/>
        </p:nvPicPr>
        <p:blipFill rotWithShape="1">
          <a:blip r:embed="rId7">
            <a:alphaModFix/>
          </a:blip>
          <a:srcRect b="0" l="5343" r="10111" t="0"/>
          <a:stretch/>
        </p:blipFill>
        <p:spPr>
          <a:xfrm>
            <a:off x="6469775" y="1654950"/>
            <a:ext cx="1676991" cy="1283350"/>
          </a:xfrm>
          <a:prstGeom prst="rect">
            <a:avLst/>
          </a:prstGeom>
          <a:noFill/>
          <a:ln>
            <a:noFill/>
          </a:ln>
        </p:spPr>
      </p:pic>
      <p:pic>
        <p:nvPicPr>
          <p:cNvPr id="473" name="Google Shape;473;p41"/>
          <p:cNvPicPr preferRelativeResize="0"/>
          <p:nvPr/>
        </p:nvPicPr>
        <p:blipFill>
          <a:blip r:embed="rId8">
            <a:alphaModFix/>
          </a:blip>
          <a:stretch>
            <a:fillRect/>
          </a:stretch>
        </p:blipFill>
        <p:spPr>
          <a:xfrm>
            <a:off x="6397412" y="3509041"/>
            <a:ext cx="1821716" cy="1283350"/>
          </a:xfrm>
          <a:prstGeom prst="rect">
            <a:avLst/>
          </a:prstGeom>
          <a:noFill/>
          <a:ln>
            <a:noFill/>
          </a:ln>
        </p:spPr>
      </p:pic>
      <p:sp>
        <p:nvSpPr>
          <p:cNvPr id="474" name="Google Shape;474;p41"/>
          <p:cNvSpPr txBox="1"/>
          <p:nvPr/>
        </p:nvSpPr>
        <p:spPr>
          <a:xfrm>
            <a:off x="8797625" y="7698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9"/>
              </a:rPr>
              <a:t>freeze</a:t>
            </a:r>
            <a:r>
              <a:rPr lang="en-US"/>
              <a:t> </a:t>
            </a:r>
            <a:endParaRPr/>
          </a:p>
        </p:txBody>
      </p:sp>
      <p:pic>
        <p:nvPicPr>
          <p:cNvPr id="475" name="Google Shape;475;p41"/>
          <p:cNvPicPr preferRelativeResize="0"/>
          <p:nvPr/>
        </p:nvPicPr>
        <p:blipFill rotWithShape="1">
          <a:blip r:embed="rId10">
            <a:alphaModFix/>
          </a:blip>
          <a:srcRect b="0" l="0" r="10346" t="0"/>
          <a:stretch/>
        </p:blipFill>
        <p:spPr>
          <a:xfrm>
            <a:off x="6444667" y="5363150"/>
            <a:ext cx="1727220" cy="1283350"/>
          </a:xfrm>
          <a:prstGeom prst="rect">
            <a:avLst/>
          </a:prstGeom>
          <a:noFill/>
          <a:ln>
            <a:noFill/>
          </a:ln>
        </p:spPr>
      </p:pic>
      <p:sp>
        <p:nvSpPr>
          <p:cNvPr id="476" name="Google Shape;476;p41"/>
          <p:cNvSpPr txBox="1"/>
          <p:nvPr/>
        </p:nvSpPr>
        <p:spPr>
          <a:xfrm>
            <a:off x="9736675" y="769800"/>
            <a:ext cx="1285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11"/>
              </a:rPr>
              <a:t>depends</a:t>
            </a:r>
            <a:r>
              <a:rPr lang="en-US"/>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9" name="Shape 109"/>
        <p:cNvGrpSpPr/>
        <p:nvPr/>
      </p:nvGrpSpPr>
      <p:grpSpPr>
        <a:xfrm>
          <a:off x="0" y="0"/>
          <a:ext cx="0" cy="0"/>
          <a:chOff x="0" y="0"/>
          <a:chExt cx="0" cy="0"/>
        </a:xfrm>
      </p:grpSpPr>
      <p:sp>
        <p:nvSpPr>
          <p:cNvPr id="110" name="Google Shape;110;p15"/>
          <p:cNvSpPr txBox="1"/>
          <p:nvPr>
            <p:ph idx="12" type="sldNum"/>
          </p:nvPr>
        </p:nvSpPr>
        <p:spPr>
          <a:xfrm>
            <a:off x="8786813" y="6492875"/>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lang="en-US">
                <a:solidFill>
                  <a:schemeClr val="dk1"/>
                </a:solidFill>
              </a:rPr>
              <a:t>‹#›</a:t>
            </a:fld>
            <a:endParaRPr>
              <a:solidFill>
                <a:schemeClr val="dk1"/>
              </a:solidFill>
            </a:endParaRPr>
          </a:p>
        </p:txBody>
      </p:sp>
      <p:sp>
        <p:nvSpPr>
          <p:cNvPr id="111" name="Google Shape;111;p15"/>
          <p:cNvSpPr txBox="1"/>
          <p:nvPr>
            <p:ph idx="11" type="ftr"/>
          </p:nvPr>
        </p:nvSpPr>
        <p:spPr>
          <a:xfrm>
            <a:off x="92075" y="6515100"/>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112" name="Google Shape;112;p15"/>
          <p:cNvSpPr txBox="1"/>
          <p:nvPr>
            <p:ph type="title"/>
          </p:nvPr>
        </p:nvSpPr>
        <p:spPr>
          <a:xfrm>
            <a:off x="8786823" y="433973"/>
            <a:ext cx="1209900" cy="467400"/>
          </a:xfrm>
          <a:prstGeom prst="rect">
            <a:avLst/>
          </a:prstGeom>
          <a:solidFill>
            <a:schemeClr val="lt2"/>
          </a:solidFill>
          <a:ln>
            <a:noFill/>
          </a:ln>
        </p:spPr>
        <p:txBody>
          <a:bodyPr anchorCtr="0" anchor="ctr" bIns="45700" lIns="91425" spcFirstLastPara="1" rIns="91425" wrap="square" tIns="45700">
            <a:noAutofit/>
          </a:bodyPr>
          <a:lstStyle/>
          <a:p>
            <a:pPr indent="0" lvl="0" marL="0" rtl="0" algn="l">
              <a:spcBef>
                <a:spcPts val="0"/>
              </a:spcBef>
              <a:spcAft>
                <a:spcPts val="0"/>
              </a:spcAft>
              <a:buNone/>
            </a:pPr>
            <a:r>
              <a:rPr lang="en-US" sz="1200" u="sng">
                <a:solidFill>
                  <a:schemeClr val="hlink"/>
                </a:solidFill>
                <a:hlinkClick r:id="rId3"/>
              </a:rPr>
              <a:t>freepik link</a:t>
            </a:r>
            <a:r>
              <a:rPr lang="en-US" sz="1200"/>
              <a:t> </a:t>
            </a:r>
            <a:endParaRPr sz="1200"/>
          </a:p>
        </p:txBody>
      </p:sp>
      <p:pic>
        <p:nvPicPr>
          <p:cNvPr id="113" name="Google Shape;113;p15"/>
          <p:cNvPicPr preferRelativeResize="0"/>
          <p:nvPr/>
        </p:nvPicPr>
        <p:blipFill rotWithShape="1">
          <a:blip r:embed="rId4">
            <a:alphaModFix/>
          </a:blip>
          <a:srcRect b="0" l="6576" r="0" t="0"/>
          <a:stretch/>
        </p:blipFill>
        <p:spPr>
          <a:xfrm>
            <a:off x="164326" y="1181562"/>
            <a:ext cx="6171049" cy="4400312"/>
          </a:xfrm>
          <a:prstGeom prst="rect">
            <a:avLst/>
          </a:prstGeom>
          <a:noFill/>
          <a:ln cap="flat" cmpd="sng" w="19050">
            <a:solidFill>
              <a:schemeClr val="dk2"/>
            </a:solidFill>
            <a:prstDash val="solid"/>
            <a:round/>
            <a:headEnd len="sm" w="sm" type="none"/>
            <a:tailEnd len="sm" w="sm" type="none"/>
          </a:ln>
        </p:spPr>
      </p:pic>
      <p:pic>
        <p:nvPicPr>
          <p:cNvPr id="114" name="Google Shape;114;p15"/>
          <p:cNvPicPr preferRelativeResize="0"/>
          <p:nvPr/>
        </p:nvPicPr>
        <p:blipFill>
          <a:blip r:embed="rId5">
            <a:alphaModFix/>
          </a:blip>
          <a:stretch>
            <a:fillRect/>
          </a:stretch>
        </p:blipFill>
        <p:spPr>
          <a:xfrm rot="-5400000">
            <a:off x="7008537" y="589787"/>
            <a:ext cx="4487950" cy="5607675"/>
          </a:xfrm>
          <a:prstGeom prst="rect">
            <a:avLst/>
          </a:prstGeom>
          <a:noFill/>
          <a:ln cap="flat" cmpd="sng" w="19050">
            <a:solidFill>
              <a:schemeClr val="dk2"/>
            </a:solidFill>
            <a:prstDash val="solid"/>
            <a:round/>
            <a:headEnd len="sm" w="sm" type="none"/>
            <a:tailEnd len="sm" w="sm" type="none"/>
          </a:ln>
        </p:spPr>
      </p:pic>
      <p:sp>
        <p:nvSpPr>
          <p:cNvPr id="115" name="Google Shape;115;p15"/>
          <p:cNvSpPr txBox="1"/>
          <p:nvPr/>
        </p:nvSpPr>
        <p:spPr>
          <a:xfrm>
            <a:off x="1974250" y="4675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6"/>
              </a:rPr>
              <a:t>freepik link</a:t>
            </a:r>
            <a:r>
              <a:rPr lang="en-US"/>
              <a:t> </a:t>
            </a:r>
            <a:endParaRPr/>
          </a:p>
        </p:txBody>
      </p:sp>
      <p:sp>
        <p:nvSpPr>
          <p:cNvPr id="116" name="Google Shape;116;p15"/>
          <p:cNvSpPr txBox="1"/>
          <p:nvPr>
            <p:ph type="title"/>
          </p:nvPr>
        </p:nvSpPr>
        <p:spPr>
          <a:xfrm>
            <a:off x="35125" y="-78975"/>
            <a:ext cx="121920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Verdana"/>
              <a:buNone/>
            </a:pPr>
            <a:r>
              <a:rPr lang="en-US"/>
              <a:t>Theme Picture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81" name="Shape 481"/>
        <p:cNvGrpSpPr/>
        <p:nvPr/>
      </p:nvGrpSpPr>
      <p:grpSpPr>
        <a:xfrm>
          <a:off x="0" y="0"/>
          <a:ext cx="0" cy="0"/>
          <a:chOff x="0" y="0"/>
          <a:chExt cx="0" cy="0"/>
        </a:xfrm>
      </p:grpSpPr>
      <p:sp>
        <p:nvSpPr>
          <p:cNvPr id="482" name="Google Shape;482;p42"/>
          <p:cNvSpPr txBox="1"/>
          <p:nvPr>
            <p:ph type="title"/>
          </p:nvPr>
        </p:nvSpPr>
        <p:spPr>
          <a:xfrm>
            <a:off x="380941" y="-204021"/>
            <a:ext cx="11686141"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Verdana"/>
              <a:buNone/>
            </a:pPr>
            <a:r>
              <a:rPr lang="en-US"/>
              <a:t>1B. Write about the vocabulary.</a:t>
            </a:r>
            <a:endParaRPr/>
          </a:p>
        </p:txBody>
      </p:sp>
      <p:pic>
        <p:nvPicPr>
          <p:cNvPr id="483" name="Google Shape;483;p42"/>
          <p:cNvPicPr preferRelativeResize="0"/>
          <p:nvPr/>
        </p:nvPicPr>
        <p:blipFill rotWithShape="1">
          <a:blip r:embed="rId4">
            <a:alphaModFix/>
          </a:blip>
          <a:srcRect b="0" l="0" r="0" t="0"/>
          <a:stretch/>
        </p:blipFill>
        <p:spPr>
          <a:xfrm>
            <a:off x="0" y="636587"/>
            <a:ext cx="3810000" cy="2679700"/>
          </a:xfrm>
          <a:prstGeom prst="rect">
            <a:avLst/>
          </a:prstGeom>
          <a:noFill/>
          <a:ln>
            <a:noFill/>
          </a:ln>
        </p:spPr>
      </p:pic>
      <p:sp>
        <p:nvSpPr>
          <p:cNvPr id="484" name="Google Shape;484;p42"/>
          <p:cNvSpPr/>
          <p:nvPr/>
        </p:nvSpPr>
        <p:spPr>
          <a:xfrm>
            <a:off x="684388" y="1008248"/>
            <a:ext cx="3443171" cy="2421333"/>
          </a:xfrm>
          <a:prstGeom prst="roundRect">
            <a:avLst>
              <a:gd fmla="val 16667" name="adj"/>
            </a:avLst>
          </a:prstGeom>
          <a:solidFill>
            <a:srgbClr val="EBD2DA"/>
          </a:soli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600"/>
              <a:buFont typeface="Verdana"/>
              <a:buNone/>
            </a:pPr>
            <a:r>
              <a:rPr b="0" i="0" lang="en-US" sz="2600" u="none" cap="none" strike="noStrike">
                <a:solidFill>
                  <a:schemeClr val="dk1"/>
                </a:solidFill>
                <a:latin typeface="Verdana"/>
                <a:ea typeface="Verdana"/>
                <a:cs typeface="Verdana"/>
                <a:sym typeface="Verdana"/>
              </a:rPr>
              <a:t>1</a:t>
            </a:r>
            <a:r>
              <a:rPr lang="en-US" sz="2600">
                <a:solidFill>
                  <a:schemeClr val="dk1"/>
                </a:solidFill>
                <a:latin typeface="Verdana"/>
                <a:ea typeface="Verdana"/>
                <a:cs typeface="Verdana"/>
                <a:sym typeface="Verdana"/>
              </a:rPr>
              <a:t>. Who is someone that depends on you?</a:t>
            </a:r>
            <a:endParaRPr b="0" i="0" sz="2600" u="none" cap="none" strike="noStrike">
              <a:solidFill>
                <a:srgbClr val="000000"/>
              </a:solidFill>
              <a:latin typeface="Verdana"/>
              <a:ea typeface="Verdana"/>
              <a:cs typeface="Verdana"/>
              <a:sym typeface="Verdana"/>
            </a:endParaRPr>
          </a:p>
        </p:txBody>
      </p:sp>
      <p:sp>
        <p:nvSpPr>
          <p:cNvPr id="485" name="Google Shape;485;p42"/>
          <p:cNvSpPr/>
          <p:nvPr/>
        </p:nvSpPr>
        <p:spPr>
          <a:xfrm>
            <a:off x="8367888" y="1008248"/>
            <a:ext cx="3443171" cy="2421333"/>
          </a:xfrm>
          <a:prstGeom prst="roundRect">
            <a:avLst>
              <a:gd fmla="val 16667" name="adj"/>
            </a:avLst>
          </a:prstGeom>
          <a:solidFill>
            <a:srgbClr val="EBD2DA"/>
          </a:soli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Verdana"/>
                <a:ea typeface="Verdana"/>
                <a:cs typeface="Verdana"/>
                <a:sym typeface="Verdana"/>
              </a:rPr>
              <a:t>3. </a:t>
            </a:r>
            <a:r>
              <a:rPr lang="en-US" sz="2600">
                <a:solidFill>
                  <a:schemeClr val="dk1"/>
                </a:solidFill>
                <a:latin typeface="Verdana"/>
                <a:ea typeface="Verdana"/>
                <a:cs typeface="Verdana"/>
                <a:sym typeface="Verdana"/>
              </a:rPr>
              <a:t>What kinds of foods do people like to eat raw?</a:t>
            </a:r>
            <a:endParaRPr b="0" i="0" sz="1400" u="none" cap="none" strike="noStrike">
              <a:solidFill>
                <a:srgbClr val="000000"/>
              </a:solidFill>
              <a:latin typeface="Verdana"/>
              <a:ea typeface="Verdana"/>
              <a:cs typeface="Verdana"/>
              <a:sym typeface="Verdana"/>
            </a:endParaRPr>
          </a:p>
        </p:txBody>
      </p:sp>
      <p:sp>
        <p:nvSpPr>
          <p:cNvPr id="486" name="Google Shape;486;p42"/>
          <p:cNvSpPr/>
          <p:nvPr/>
        </p:nvSpPr>
        <p:spPr>
          <a:xfrm>
            <a:off x="4526138" y="1008248"/>
            <a:ext cx="3443171" cy="2421333"/>
          </a:xfrm>
          <a:prstGeom prst="roundRect">
            <a:avLst>
              <a:gd fmla="val 16667" name="adj"/>
            </a:avLst>
          </a:prstGeom>
          <a:solidFill>
            <a:srgbClr val="EBD2DA"/>
          </a:soli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Verdana"/>
                <a:ea typeface="Verdana"/>
                <a:cs typeface="Verdana"/>
                <a:sym typeface="Verdana"/>
              </a:rPr>
              <a:t>2. </a:t>
            </a:r>
            <a:r>
              <a:rPr lang="en-US" sz="2600">
                <a:solidFill>
                  <a:schemeClr val="dk1"/>
                </a:solidFill>
                <a:latin typeface="Verdana"/>
                <a:ea typeface="Verdana"/>
                <a:cs typeface="Verdana"/>
                <a:sym typeface="Verdana"/>
              </a:rPr>
              <a:t>How is flour made from wheat?</a:t>
            </a:r>
            <a:endParaRPr b="0" i="0" sz="1400" u="none" cap="none" strike="noStrike">
              <a:solidFill>
                <a:srgbClr val="000000"/>
              </a:solidFill>
              <a:latin typeface="Verdana"/>
              <a:ea typeface="Verdana"/>
              <a:cs typeface="Verdana"/>
              <a:sym typeface="Verdana"/>
            </a:endParaRPr>
          </a:p>
        </p:txBody>
      </p:sp>
      <p:sp>
        <p:nvSpPr>
          <p:cNvPr id="487" name="Google Shape;487;p42"/>
          <p:cNvSpPr/>
          <p:nvPr/>
        </p:nvSpPr>
        <p:spPr>
          <a:xfrm>
            <a:off x="8367888" y="4143955"/>
            <a:ext cx="3443171" cy="2421333"/>
          </a:xfrm>
          <a:prstGeom prst="roundRect">
            <a:avLst>
              <a:gd fmla="val 16667" name="adj"/>
            </a:avLst>
          </a:prstGeom>
          <a:solidFill>
            <a:srgbClr val="EBD2DA"/>
          </a:soli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Verdana"/>
                <a:ea typeface="Verdana"/>
                <a:cs typeface="Verdana"/>
                <a:sym typeface="Verdana"/>
              </a:rPr>
              <a:t>6. </a:t>
            </a:r>
            <a:r>
              <a:rPr lang="en-US" sz="2600">
                <a:solidFill>
                  <a:schemeClr val="dk1"/>
                </a:solidFill>
                <a:latin typeface="Verdana"/>
                <a:ea typeface="Verdana"/>
                <a:cs typeface="Verdana"/>
                <a:sym typeface="Verdana"/>
              </a:rPr>
              <a:t>Write down some examples of </a:t>
            </a:r>
            <a:r>
              <a:rPr lang="en-US" sz="2600">
                <a:solidFill>
                  <a:schemeClr val="dk1"/>
                </a:solidFill>
                <a:latin typeface="Verdana"/>
                <a:ea typeface="Verdana"/>
                <a:cs typeface="Verdana"/>
                <a:sym typeface="Verdana"/>
              </a:rPr>
              <a:t>refreshments.</a:t>
            </a:r>
            <a:endParaRPr b="0" i="0" sz="1400" u="none" cap="none" strike="noStrike">
              <a:solidFill>
                <a:srgbClr val="000000"/>
              </a:solidFill>
              <a:latin typeface="Verdana"/>
              <a:ea typeface="Verdana"/>
              <a:cs typeface="Verdana"/>
              <a:sym typeface="Verdana"/>
            </a:endParaRPr>
          </a:p>
        </p:txBody>
      </p:sp>
      <p:sp>
        <p:nvSpPr>
          <p:cNvPr id="488" name="Google Shape;488;p42"/>
          <p:cNvSpPr/>
          <p:nvPr/>
        </p:nvSpPr>
        <p:spPr>
          <a:xfrm>
            <a:off x="4526175" y="4143975"/>
            <a:ext cx="3443100" cy="2421300"/>
          </a:xfrm>
          <a:prstGeom prst="roundRect">
            <a:avLst>
              <a:gd fmla="val 16667" name="adj"/>
            </a:avLst>
          </a:prstGeom>
          <a:solidFill>
            <a:srgbClr val="EBD2DA"/>
          </a:soli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Verdana"/>
                <a:ea typeface="Verdana"/>
                <a:cs typeface="Verdana"/>
                <a:sym typeface="Verdana"/>
              </a:rPr>
              <a:t>5</a:t>
            </a:r>
            <a:r>
              <a:rPr b="0" i="0" lang="en-US" sz="2600" u="none" cap="none" strike="noStrike">
                <a:solidFill>
                  <a:schemeClr val="dk1"/>
                </a:solidFill>
                <a:latin typeface="Verdana"/>
                <a:ea typeface="Verdana"/>
                <a:cs typeface="Verdana"/>
                <a:sym typeface="Verdana"/>
              </a:rPr>
              <a:t>.</a:t>
            </a:r>
            <a:r>
              <a:rPr b="0" i="0" lang="en-US" sz="2400" u="none" cap="none" strike="noStrike">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What is a vegetarian food </a:t>
            </a:r>
            <a:r>
              <a:rPr lang="en-US" sz="2400">
                <a:solidFill>
                  <a:schemeClr val="dk1"/>
                </a:solidFill>
                <a:latin typeface="Verdana"/>
                <a:ea typeface="Verdana"/>
                <a:cs typeface="Verdana"/>
                <a:sym typeface="Verdana"/>
              </a:rPr>
              <a:t>you</a:t>
            </a:r>
            <a:r>
              <a:rPr lang="en-US" sz="2400">
                <a:solidFill>
                  <a:schemeClr val="dk1"/>
                </a:solidFill>
                <a:latin typeface="Verdana"/>
                <a:ea typeface="Verdana"/>
                <a:cs typeface="Verdana"/>
                <a:sym typeface="Verdana"/>
              </a:rPr>
              <a:t> have eaten before?</a:t>
            </a:r>
            <a:endParaRPr b="0" i="0" sz="1400" u="none" cap="none" strike="noStrike">
              <a:solidFill>
                <a:srgbClr val="000000"/>
              </a:solidFill>
              <a:latin typeface="Verdana"/>
              <a:ea typeface="Verdana"/>
              <a:cs typeface="Verdana"/>
              <a:sym typeface="Verdana"/>
            </a:endParaRPr>
          </a:p>
        </p:txBody>
      </p:sp>
      <p:sp>
        <p:nvSpPr>
          <p:cNvPr id="489" name="Google Shape;489;p42"/>
          <p:cNvSpPr/>
          <p:nvPr/>
        </p:nvSpPr>
        <p:spPr>
          <a:xfrm>
            <a:off x="684387" y="4181474"/>
            <a:ext cx="3443171" cy="2421333"/>
          </a:xfrm>
          <a:prstGeom prst="roundRect">
            <a:avLst>
              <a:gd fmla="val 16667" name="adj"/>
            </a:avLst>
          </a:prstGeom>
          <a:solidFill>
            <a:srgbClr val="EBD2DA"/>
          </a:solidFill>
          <a:ln cap="flat" cmpd="sng" w="9525">
            <a:solidFill>
              <a:schemeClr val="accent4"/>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600"/>
              <a:buFont typeface="Arial"/>
              <a:buNone/>
            </a:pPr>
            <a:r>
              <a:rPr b="0" i="0" lang="en-US" sz="2600" u="none" cap="none" strike="noStrike">
                <a:solidFill>
                  <a:schemeClr val="dk1"/>
                </a:solidFill>
                <a:latin typeface="Verdana"/>
                <a:ea typeface="Verdana"/>
                <a:cs typeface="Verdana"/>
                <a:sym typeface="Verdana"/>
              </a:rPr>
              <a:t>4. What </a:t>
            </a:r>
            <a:r>
              <a:rPr lang="en-US" sz="2600">
                <a:solidFill>
                  <a:schemeClr val="dk1"/>
                </a:solidFill>
                <a:latin typeface="Verdana"/>
                <a:ea typeface="Verdana"/>
                <a:cs typeface="Verdana"/>
                <a:sym typeface="Verdana"/>
              </a:rPr>
              <a:t>is something you were </a:t>
            </a:r>
            <a:r>
              <a:rPr lang="en-US" sz="2600">
                <a:solidFill>
                  <a:schemeClr val="dk1"/>
                </a:solidFill>
                <a:latin typeface="Verdana"/>
                <a:ea typeface="Verdana"/>
                <a:cs typeface="Verdana"/>
                <a:sym typeface="Verdana"/>
              </a:rPr>
              <a:t>frightened</a:t>
            </a:r>
            <a:r>
              <a:rPr lang="en-US" sz="2600">
                <a:solidFill>
                  <a:schemeClr val="dk1"/>
                </a:solidFill>
                <a:latin typeface="Verdana"/>
                <a:ea typeface="Verdana"/>
                <a:cs typeface="Verdana"/>
                <a:sym typeface="Verdana"/>
              </a:rPr>
              <a:t> of as a child?</a:t>
            </a:r>
            <a:endParaRPr b="0" i="0" sz="1400" u="none" cap="none" strike="noStrike">
              <a:solidFill>
                <a:srgbClr val="000000"/>
              </a:solidFill>
              <a:latin typeface="Verdana"/>
              <a:ea typeface="Verdana"/>
              <a:cs typeface="Verdana"/>
              <a:sym typeface="Verdana"/>
            </a:endParaRPr>
          </a:p>
        </p:txBody>
      </p:sp>
      <p:sp>
        <p:nvSpPr>
          <p:cNvPr id="490" name="Google Shape;490;p42"/>
          <p:cNvSpPr txBox="1"/>
          <p:nvPr>
            <p:ph idx="11" type="ftr"/>
          </p:nvPr>
        </p:nvSpPr>
        <p:spPr>
          <a:xfrm>
            <a:off x="-45922" y="6560331"/>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©2020-2024 Light of the World Learning</a:t>
            </a:r>
            <a:endParaRPr/>
          </a:p>
        </p:txBody>
      </p:sp>
      <p:sp>
        <p:nvSpPr>
          <p:cNvPr id="491" name="Google Shape;491;p42"/>
          <p:cNvSpPr txBox="1"/>
          <p:nvPr>
            <p:ph idx="12" type="sldNum"/>
          </p:nvPr>
        </p:nvSpPr>
        <p:spPr>
          <a:xfrm>
            <a:off x="8610600" y="656033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496" name="Shape 496"/>
        <p:cNvGrpSpPr/>
        <p:nvPr/>
      </p:nvGrpSpPr>
      <p:grpSpPr>
        <a:xfrm>
          <a:off x="0" y="0"/>
          <a:ext cx="0" cy="0"/>
          <a:chOff x="0" y="0"/>
          <a:chExt cx="0" cy="0"/>
        </a:xfrm>
      </p:grpSpPr>
      <p:sp>
        <p:nvSpPr>
          <p:cNvPr id="497" name="Google Shape;497;p43"/>
          <p:cNvSpPr txBox="1"/>
          <p:nvPr>
            <p:ph type="title"/>
          </p:nvPr>
        </p:nvSpPr>
        <p:spPr>
          <a:xfrm>
            <a:off x="623450" y="0"/>
            <a:ext cx="11568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Verdana"/>
              <a:buNone/>
            </a:pPr>
            <a:r>
              <a:rPr lang="en-US"/>
              <a:t>2A. Fill in the blank - past simple &amp; </a:t>
            </a:r>
            <a:r>
              <a:rPr lang="en-US"/>
              <a:t>c</a:t>
            </a:r>
            <a:r>
              <a:rPr lang="en-US"/>
              <a:t>on</a:t>
            </a:r>
            <a:r>
              <a:rPr lang="en-US"/>
              <a:t>tinuous</a:t>
            </a:r>
            <a:r>
              <a:rPr lang="en-US"/>
              <a:t> </a:t>
            </a:r>
            <a:endParaRPr/>
          </a:p>
        </p:txBody>
      </p:sp>
      <p:sp>
        <p:nvSpPr>
          <p:cNvPr id="498" name="Google Shape;498;p43"/>
          <p:cNvSpPr txBox="1"/>
          <p:nvPr>
            <p:ph idx="11" type="ftr"/>
          </p:nvPr>
        </p:nvSpPr>
        <p:spPr>
          <a:xfrm>
            <a:off x="329000" y="6356350"/>
            <a:ext cx="4114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©2020-2024 Light of the World Learning</a:t>
            </a:r>
            <a:endParaRPr/>
          </a:p>
        </p:txBody>
      </p:sp>
      <p:sp>
        <p:nvSpPr>
          <p:cNvPr id="499" name="Google Shape;499;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solidFill>
                  <a:schemeClr val="dk1"/>
                </a:solidFill>
              </a:rPr>
              <a:t>‹#›</a:t>
            </a:fld>
            <a:endParaRPr>
              <a:solidFill>
                <a:schemeClr val="dk1"/>
              </a:solidFill>
            </a:endParaRPr>
          </a:p>
        </p:txBody>
      </p:sp>
      <p:graphicFrame>
        <p:nvGraphicFramePr>
          <p:cNvPr id="500" name="Google Shape;500;p43"/>
          <p:cNvGraphicFramePr/>
          <p:nvPr/>
        </p:nvGraphicFramePr>
        <p:xfrm>
          <a:off x="329000" y="1325750"/>
          <a:ext cx="3000000" cy="3000000"/>
        </p:xfrm>
        <a:graphic>
          <a:graphicData uri="http://schemas.openxmlformats.org/drawingml/2006/table">
            <a:tbl>
              <a:tblPr>
                <a:noFill/>
                <a:tableStyleId>{C420470B-EDBC-43E3-B6A8-E7A0D098E82F}</a:tableStyleId>
              </a:tblPr>
              <a:tblGrid>
                <a:gridCol w="463250"/>
                <a:gridCol w="11399750"/>
              </a:tblGrid>
              <a:tr h="966750">
                <a:tc>
                  <a:txBody>
                    <a:bodyPr/>
                    <a:lstStyle/>
                    <a:p>
                      <a:pPr indent="0" lvl="0" marL="0" rtl="0" algn="l">
                        <a:spcBef>
                          <a:spcPts val="0"/>
                        </a:spcBef>
                        <a:spcAft>
                          <a:spcPts val="0"/>
                        </a:spcAft>
                        <a:buNone/>
                      </a:pPr>
                      <a:r>
                        <a:rPr lang="en-US" sz="2400">
                          <a:latin typeface="Verdana"/>
                          <a:ea typeface="Verdana"/>
                          <a:cs typeface="Verdana"/>
                          <a:sym typeface="Verdana"/>
                        </a:rPr>
                        <a:t>1</a:t>
                      </a:r>
                      <a:endParaRPr sz="24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She (eat) </a:t>
                      </a:r>
                      <a:r>
                        <a:rPr lang="en-US" sz="2400" u="sng">
                          <a:solidFill>
                            <a:schemeClr val="accent6"/>
                          </a:solidFill>
                          <a:latin typeface="Verdana"/>
                          <a:ea typeface="Verdana"/>
                          <a:cs typeface="Verdana"/>
                          <a:sym typeface="Verdana"/>
                        </a:rPr>
                        <a:t>was eating</a:t>
                      </a:r>
                      <a:r>
                        <a:rPr lang="en-US" sz="2400">
                          <a:solidFill>
                            <a:schemeClr val="dk1"/>
                          </a:solidFill>
                          <a:latin typeface="Verdana"/>
                          <a:ea typeface="Verdana"/>
                          <a:cs typeface="Verdana"/>
                          <a:sym typeface="Verdana"/>
                        </a:rPr>
                        <a:t> takeout when she (hear) </a:t>
                      </a:r>
                      <a:r>
                        <a:rPr lang="en-US" sz="2400" u="sng">
                          <a:solidFill>
                            <a:schemeClr val="accent6"/>
                          </a:solidFill>
                          <a:latin typeface="Verdana"/>
                          <a:ea typeface="Verdana"/>
                          <a:cs typeface="Verdana"/>
                          <a:sym typeface="Verdana"/>
                        </a:rPr>
                        <a:t>heard</a:t>
                      </a:r>
                      <a:r>
                        <a:rPr lang="en-US" sz="2400">
                          <a:solidFill>
                            <a:schemeClr val="accent6"/>
                          </a:solidFill>
                          <a:latin typeface="Verdana"/>
                          <a:ea typeface="Verdana"/>
                          <a:cs typeface="Verdana"/>
                          <a:sym typeface="Verdana"/>
                        </a:rPr>
                        <a:t> </a:t>
                      </a:r>
                      <a:r>
                        <a:rPr lang="en-US" sz="2400">
                          <a:solidFill>
                            <a:schemeClr val="dk1"/>
                          </a:solidFill>
                          <a:latin typeface="Verdana"/>
                          <a:ea typeface="Verdana"/>
                          <a:cs typeface="Verdana"/>
                          <a:sym typeface="Verdana"/>
                        </a:rPr>
                        <a:t>a frightening noise.</a:t>
                      </a:r>
                      <a:endParaRPr sz="2400">
                        <a:latin typeface="Verdana"/>
                        <a:ea typeface="Verdana"/>
                        <a:cs typeface="Verdana"/>
                        <a:sym typeface="Verdana"/>
                      </a:endParaRPr>
                    </a:p>
                  </a:txBody>
                  <a:tcPr marT="91425" marB="91425" marR="91425" marL="91425"/>
                </a:tc>
              </a:tr>
              <a:tr h="966750">
                <a:tc>
                  <a:txBody>
                    <a:bodyPr/>
                    <a:lstStyle/>
                    <a:p>
                      <a:pPr indent="0" lvl="0" marL="0" rtl="0" algn="l">
                        <a:spcBef>
                          <a:spcPts val="0"/>
                        </a:spcBef>
                        <a:spcAft>
                          <a:spcPts val="0"/>
                        </a:spcAft>
                        <a:buNone/>
                      </a:pPr>
                      <a:r>
                        <a:rPr lang="en-US" sz="2400">
                          <a:latin typeface="Verdana"/>
                          <a:ea typeface="Verdana"/>
                          <a:cs typeface="Verdana"/>
                          <a:sym typeface="Verdana"/>
                        </a:rPr>
                        <a:t>2</a:t>
                      </a:r>
                      <a:endParaRPr sz="24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While he (walk)___________, he (see)__________ fresh crops growing.</a:t>
                      </a:r>
                      <a:endParaRPr sz="2400">
                        <a:solidFill>
                          <a:schemeClr val="dk1"/>
                        </a:solidFill>
                        <a:latin typeface="Verdana"/>
                        <a:ea typeface="Verdana"/>
                        <a:cs typeface="Verdana"/>
                        <a:sym typeface="Verdana"/>
                      </a:endParaRPr>
                    </a:p>
                    <a:p>
                      <a:pPr indent="0" lvl="0" marL="0" rtl="0" algn="l">
                        <a:spcBef>
                          <a:spcPts val="0"/>
                        </a:spcBef>
                        <a:spcAft>
                          <a:spcPts val="0"/>
                        </a:spcAft>
                        <a:buNone/>
                      </a:pPr>
                      <a:r>
                        <a:t/>
                      </a:r>
                      <a:endParaRPr sz="2400">
                        <a:latin typeface="Verdana"/>
                        <a:ea typeface="Verdana"/>
                        <a:cs typeface="Verdana"/>
                        <a:sym typeface="Verdana"/>
                      </a:endParaRPr>
                    </a:p>
                  </a:txBody>
                  <a:tcPr marT="91425" marB="91425" marR="91425" marL="91425"/>
                </a:tc>
              </a:tr>
              <a:tr h="966750">
                <a:tc>
                  <a:txBody>
                    <a:bodyPr/>
                    <a:lstStyle/>
                    <a:p>
                      <a:pPr indent="0" lvl="0" marL="0" rtl="0" algn="l">
                        <a:spcBef>
                          <a:spcPts val="0"/>
                        </a:spcBef>
                        <a:spcAft>
                          <a:spcPts val="0"/>
                        </a:spcAft>
                        <a:buNone/>
                      </a:pPr>
                      <a:r>
                        <a:rPr lang="en-US" sz="2400">
                          <a:latin typeface="Verdana"/>
                          <a:ea typeface="Verdana"/>
                          <a:cs typeface="Verdana"/>
                          <a:sym typeface="Verdana"/>
                        </a:rPr>
                        <a:t>3</a:t>
                      </a:r>
                      <a:endParaRPr sz="24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Clr>
                          <a:schemeClr val="dk1"/>
                        </a:buClr>
                        <a:buSzPts val="1100"/>
                        <a:buFont typeface="Arial"/>
                        <a:buNone/>
                      </a:pPr>
                      <a:r>
                        <a:rPr lang="en-US" sz="2400">
                          <a:latin typeface="Verdana"/>
                          <a:ea typeface="Verdana"/>
                          <a:cs typeface="Verdana"/>
                          <a:sym typeface="Verdana"/>
                        </a:rPr>
                        <a:t>He (depend) ________on God for food when he (live) _________alone.</a:t>
                      </a:r>
                      <a:endParaRPr sz="2400">
                        <a:latin typeface="Verdana"/>
                        <a:ea typeface="Verdana"/>
                        <a:cs typeface="Verdana"/>
                        <a:sym typeface="Verdana"/>
                      </a:endParaRPr>
                    </a:p>
                  </a:txBody>
                  <a:tcPr marT="91425" marB="91425" marR="91425" marL="91425"/>
                </a:tc>
              </a:tr>
              <a:tr h="966750">
                <a:tc>
                  <a:txBody>
                    <a:bodyPr/>
                    <a:lstStyle/>
                    <a:p>
                      <a:pPr indent="0" lvl="0" marL="0" rtl="0" algn="l">
                        <a:spcBef>
                          <a:spcPts val="0"/>
                        </a:spcBef>
                        <a:spcAft>
                          <a:spcPts val="0"/>
                        </a:spcAft>
                        <a:buNone/>
                      </a:pPr>
                      <a:r>
                        <a:rPr lang="en-US" sz="2400">
                          <a:latin typeface="Verdana"/>
                          <a:ea typeface="Verdana"/>
                          <a:cs typeface="Verdana"/>
                          <a:sym typeface="Verdana"/>
                        </a:rPr>
                        <a:t>4</a:t>
                      </a:r>
                      <a:endParaRPr sz="24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2400">
                          <a:latin typeface="Verdana"/>
                          <a:ea typeface="Verdana"/>
                          <a:cs typeface="Verdana"/>
                          <a:sym typeface="Verdana"/>
                        </a:rPr>
                        <a:t>While I (cook) _________, I (taste) ________ the food. </a:t>
                      </a:r>
                      <a:endParaRPr sz="2400">
                        <a:latin typeface="Verdana"/>
                        <a:ea typeface="Verdana"/>
                        <a:cs typeface="Verdana"/>
                        <a:sym typeface="Verdana"/>
                      </a:endParaRPr>
                    </a:p>
                  </a:txBody>
                  <a:tcPr marT="91425" marB="91425" marR="91425" marL="91425"/>
                </a:tc>
              </a:tr>
              <a:tr h="966750">
                <a:tc>
                  <a:txBody>
                    <a:bodyPr/>
                    <a:lstStyle/>
                    <a:p>
                      <a:pPr indent="0" lvl="0" marL="0" rtl="0" algn="l">
                        <a:spcBef>
                          <a:spcPts val="0"/>
                        </a:spcBef>
                        <a:spcAft>
                          <a:spcPts val="0"/>
                        </a:spcAft>
                        <a:buNone/>
                      </a:pPr>
                      <a:r>
                        <a:rPr lang="en-US" sz="2400">
                          <a:latin typeface="Verdana"/>
                          <a:ea typeface="Verdana"/>
                          <a:cs typeface="Verdana"/>
                          <a:sym typeface="Verdana"/>
                        </a:rPr>
                        <a:t>5</a:t>
                      </a:r>
                      <a:endParaRPr sz="2400">
                        <a:latin typeface="Verdana"/>
                        <a:ea typeface="Verdana"/>
                        <a:cs typeface="Verdana"/>
                        <a:sym typeface="Verdana"/>
                      </a:endParaRPr>
                    </a:p>
                  </a:txBody>
                  <a:tcPr marT="91425" marB="91425" marR="91425" marL="91425"/>
                </a:tc>
                <a:tc>
                  <a:txBody>
                    <a:bodyPr/>
                    <a:lstStyle/>
                    <a:p>
                      <a:pPr indent="0" lvl="0" marL="0" rtl="0" algn="l">
                        <a:spcBef>
                          <a:spcPts val="0"/>
                        </a:spcBef>
                        <a:spcAft>
                          <a:spcPts val="0"/>
                        </a:spcAft>
                        <a:buNone/>
                      </a:pPr>
                      <a:r>
                        <a:rPr lang="en-US" sz="2400">
                          <a:latin typeface="Verdana"/>
                          <a:ea typeface="Verdana"/>
                          <a:cs typeface="Verdana"/>
                          <a:sym typeface="Verdana"/>
                        </a:rPr>
                        <a:t>When she (play)___________ soccer, she (feel)________ tired. </a:t>
                      </a:r>
                      <a:endParaRPr sz="2400">
                        <a:latin typeface="Verdana"/>
                        <a:ea typeface="Verdana"/>
                        <a:cs typeface="Verdana"/>
                        <a:sym typeface="Verdana"/>
                      </a:endParaRPr>
                    </a:p>
                  </a:txBody>
                  <a:tcPr marT="91425" marB="91425" marR="91425" marL="91425"/>
                </a:tc>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05" name="Shape 505"/>
        <p:cNvGrpSpPr/>
        <p:nvPr/>
      </p:nvGrpSpPr>
      <p:grpSpPr>
        <a:xfrm>
          <a:off x="0" y="0"/>
          <a:ext cx="0" cy="0"/>
          <a:chOff x="0" y="0"/>
          <a:chExt cx="0" cy="0"/>
        </a:xfrm>
      </p:grpSpPr>
      <p:sp>
        <p:nvSpPr>
          <p:cNvPr id="506" name="Google Shape;506;p44"/>
          <p:cNvSpPr txBox="1"/>
          <p:nvPr>
            <p:ph type="title"/>
          </p:nvPr>
        </p:nvSpPr>
        <p:spPr>
          <a:xfrm>
            <a:off x="759600" y="-76200"/>
            <a:ext cx="11220300" cy="10965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dk1"/>
              </a:buClr>
              <a:buSzPts val="3200"/>
              <a:buFont typeface="Verdana"/>
              <a:buNone/>
            </a:pPr>
            <a:r>
              <a:rPr lang="en-US"/>
              <a:t>2B: Past tense review – peer interview</a:t>
            </a:r>
            <a:endParaRPr/>
          </a:p>
        </p:txBody>
      </p:sp>
      <p:sp>
        <p:nvSpPr>
          <p:cNvPr id="507" name="Google Shape;507;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©2020-2024 Light of the World Learning</a:t>
            </a:r>
            <a:endParaRPr/>
          </a:p>
        </p:txBody>
      </p:sp>
      <p:sp>
        <p:nvSpPr>
          <p:cNvPr id="508" name="Google Shape;508;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solidFill>
                  <a:schemeClr val="dk1"/>
                </a:solidFill>
              </a:rPr>
              <a:t>‹#›</a:t>
            </a:fld>
            <a:endParaRPr>
              <a:solidFill>
                <a:schemeClr val="dk1"/>
              </a:solidFill>
            </a:endParaRPr>
          </a:p>
        </p:txBody>
      </p:sp>
      <p:sp>
        <p:nvSpPr>
          <p:cNvPr id="509" name="Google Shape;509;p44"/>
          <p:cNvSpPr txBox="1"/>
          <p:nvPr/>
        </p:nvSpPr>
        <p:spPr>
          <a:xfrm>
            <a:off x="332650" y="1096500"/>
            <a:ext cx="8279700" cy="48894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2800"/>
              <a:buFont typeface="Arial"/>
              <a:buNone/>
            </a:pPr>
            <a:r>
              <a:rPr lang="en-US" sz="2700">
                <a:solidFill>
                  <a:schemeClr val="dk1"/>
                </a:solidFill>
                <a:latin typeface="Verdana"/>
                <a:ea typeface="Verdana"/>
                <a:cs typeface="Verdana"/>
                <a:sym typeface="Verdana"/>
              </a:rPr>
              <a:t>Questions:</a:t>
            </a:r>
            <a:endParaRPr sz="2700">
              <a:solidFill>
                <a:schemeClr val="dk1"/>
              </a:solidFill>
              <a:latin typeface="Verdana"/>
              <a:ea typeface="Verdana"/>
              <a:cs typeface="Verdana"/>
              <a:sym typeface="Verdana"/>
            </a:endParaRPr>
          </a:p>
          <a:p>
            <a:pPr indent="-400050" lvl="0" marL="457200" rtl="0" algn="l">
              <a:lnSpc>
                <a:spcPct val="150000"/>
              </a:lnSpc>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What food did you dislike growing up?</a:t>
            </a:r>
            <a:endParaRPr sz="2700">
              <a:solidFill>
                <a:schemeClr val="dk1"/>
              </a:solidFill>
              <a:latin typeface="Verdana"/>
              <a:ea typeface="Verdana"/>
              <a:cs typeface="Verdana"/>
              <a:sym typeface="Verdana"/>
            </a:endParaRPr>
          </a:p>
          <a:p>
            <a:pPr indent="-400050" lvl="0" marL="457200" rtl="0" algn="l">
              <a:lnSpc>
                <a:spcPct val="150000"/>
              </a:lnSpc>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What foods did you cook yesterday?</a:t>
            </a:r>
            <a:endParaRPr sz="2700">
              <a:solidFill>
                <a:schemeClr val="dk1"/>
              </a:solidFill>
              <a:latin typeface="Verdana"/>
              <a:ea typeface="Verdana"/>
              <a:cs typeface="Verdana"/>
              <a:sym typeface="Verdana"/>
            </a:endParaRPr>
          </a:p>
          <a:p>
            <a:pPr indent="-400050" lvl="0" marL="457200" rtl="0" algn="l">
              <a:lnSpc>
                <a:spcPct val="150000"/>
              </a:lnSpc>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What food have you been frightened to try?</a:t>
            </a:r>
            <a:endParaRPr sz="2700">
              <a:solidFill>
                <a:schemeClr val="dk1"/>
              </a:solidFill>
              <a:latin typeface="Verdana"/>
              <a:ea typeface="Verdana"/>
              <a:cs typeface="Verdana"/>
              <a:sym typeface="Verdana"/>
            </a:endParaRPr>
          </a:p>
          <a:p>
            <a:pPr indent="0" lvl="0" marL="0" rtl="0" algn="l">
              <a:lnSpc>
                <a:spcPct val="150000"/>
              </a:lnSpc>
              <a:spcBef>
                <a:spcPts val="0"/>
              </a:spcBef>
              <a:spcAft>
                <a:spcPts val="0"/>
              </a:spcAft>
              <a:buNone/>
            </a:pPr>
            <a:r>
              <a:rPr lang="en-US" sz="2700">
                <a:solidFill>
                  <a:schemeClr val="dk1"/>
                </a:solidFill>
                <a:latin typeface="Verdana"/>
                <a:ea typeface="Verdana"/>
                <a:cs typeface="Verdana"/>
                <a:sym typeface="Verdana"/>
              </a:rPr>
              <a:t>Answers:</a:t>
            </a:r>
            <a:endParaRPr sz="2700">
              <a:solidFill>
                <a:schemeClr val="dk1"/>
              </a:solidFill>
              <a:latin typeface="Verdana"/>
              <a:ea typeface="Verdana"/>
              <a:cs typeface="Verdana"/>
              <a:sym typeface="Verdana"/>
            </a:endParaRPr>
          </a:p>
          <a:p>
            <a:pPr indent="0" lvl="0" marL="0" rtl="0" algn="l">
              <a:lnSpc>
                <a:spcPct val="150000"/>
              </a:lnSpc>
              <a:spcBef>
                <a:spcPts val="0"/>
              </a:spcBef>
              <a:spcAft>
                <a:spcPts val="0"/>
              </a:spcAft>
              <a:buNone/>
            </a:pPr>
            <a:r>
              <a:rPr lang="en-US" sz="2700">
                <a:solidFill>
                  <a:schemeClr val="dk1"/>
                </a:solidFill>
                <a:latin typeface="Verdana"/>
                <a:ea typeface="Verdana"/>
                <a:cs typeface="Verdana"/>
                <a:sym typeface="Verdana"/>
              </a:rPr>
              <a:t>1. ______________________________</a:t>
            </a:r>
            <a:endParaRPr sz="2700">
              <a:solidFill>
                <a:schemeClr val="dk1"/>
              </a:solidFill>
              <a:latin typeface="Verdana"/>
              <a:ea typeface="Verdana"/>
              <a:cs typeface="Verdana"/>
              <a:sym typeface="Verdana"/>
            </a:endParaRPr>
          </a:p>
          <a:p>
            <a:pPr indent="0" lvl="0" marL="0" rtl="0" algn="l">
              <a:lnSpc>
                <a:spcPct val="150000"/>
              </a:lnSpc>
              <a:spcBef>
                <a:spcPts val="0"/>
              </a:spcBef>
              <a:spcAft>
                <a:spcPts val="0"/>
              </a:spcAft>
              <a:buNone/>
            </a:pPr>
            <a:r>
              <a:rPr lang="en-US" sz="2700">
                <a:solidFill>
                  <a:schemeClr val="dk1"/>
                </a:solidFill>
                <a:latin typeface="Verdana"/>
                <a:ea typeface="Verdana"/>
                <a:cs typeface="Verdana"/>
                <a:sym typeface="Verdana"/>
              </a:rPr>
              <a:t>2. ______________________________</a:t>
            </a:r>
            <a:endParaRPr sz="2700">
              <a:solidFill>
                <a:schemeClr val="dk1"/>
              </a:solidFill>
              <a:latin typeface="Verdana"/>
              <a:ea typeface="Verdana"/>
              <a:cs typeface="Verdana"/>
              <a:sym typeface="Verdana"/>
            </a:endParaRPr>
          </a:p>
          <a:p>
            <a:pPr indent="0" lvl="0" marL="0" rtl="0" algn="l">
              <a:lnSpc>
                <a:spcPct val="150000"/>
              </a:lnSpc>
              <a:spcBef>
                <a:spcPts val="0"/>
              </a:spcBef>
              <a:spcAft>
                <a:spcPts val="0"/>
              </a:spcAft>
              <a:buClr>
                <a:schemeClr val="dk1"/>
              </a:buClr>
              <a:buSzPts val="1100"/>
              <a:buFont typeface="Arial"/>
              <a:buNone/>
            </a:pPr>
            <a:r>
              <a:rPr lang="en-US" sz="2700">
                <a:solidFill>
                  <a:schemeClr val="dk1"/>
                </a:solidFill>
                <a:latin typeface="Verdana"/>
                <a:ea typeface="Verdana"/>
                <a:cs typeface="Verdana"/>
                <a:sym typeface="Verdana"/>
              </a:rPr>
              <a:t>3. ______________________________</a:t>
            </a:r>
            <a:endParaRPr sz="2700">
              <a:solidFill>
                <a:schemeClr val="dk1"/>
              </a:solidFill>
              <a:latin typeface="Verdana"/>
              <a:ea typeface="Verdana"/>
              <a:cs typeface="Verdana"/>
              <a:sym typeface="Verdana"/>
            </a:endParaRPr>
          </a:p>
        </p:txBody>
      </p:sp>
      <p:pic>
        <p:nvPicPr>
          <p:cNvPr id="510" name="Google Shape;510;p44"/>
          <p:cNvPicPr preferRelativeResize="0"/>
          <p:nvPr/>
        </p:nvPicPr>
        <p:blipFill rotWithShape="1">
          <a:blip r:embed="rId4">
            <a:alphaModFix/>
          </a:blip>
          <a:srcRect b="0" l="6690" r="5273" t="0"/>
          <a:stretch/>
        </p:blipFill>
        <p:spPr>
          <a:xfrm>
            <a:off x="8686799" y="2304663"/>
            <a:ext cx="3395225" cy="2248675"/>
          </a:xfrm>
          <a:prstGeom prst="rect">
            <a:avLst/>
          </a:prstGeom>
          <a:noFill/>
          <a:ln cap="flat" cmpd="sng" w="9525">
            <a:solidFill>
              <a:schemeClr val="dk2"/>
            </a:solidFill>
            <a:prstDash val="solid"/>
            <a:round/>
            <a:headEnd len="sm" w="sm" type="none"/>
            <a:tailEnd len="sm" w="sm" type="none"/>
          </a:ln>
        </p:spPr>
      </p:pic>
      <p:sp>
        <p:nvSpPr>
          <p:cNvPr id="511" name="Google Shape;511;p44"/>
          <p:cNvSpPr txBox="1"/>
          <p:nvPr/>
        </p:nvSpPr>
        <p:spPr>
          <a:xfrm>
            <a:off x="9322432" y="4974150"/>
            <a:ext cx="169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5"/>
              </a:rPr>
              <a:t>students</a:t>
            </a:r>
            <a:r>
              <a:rPr lang="en-US"/>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16" name="Shape 516"/>
        <p:cNvGrpSpPr/>
        <p:nvPr/>
      </p:nvGrpSpPr>
      <p:grpSpPr>
        <a:xfrm>
          <a:off x="0" y="0"/>
          <a:ext cx="0" cy="0"/>
          <a:chOff x="0" y="0"/>
          <a:chExt cx="0" cy="0"/>
        </a:xfrm>
      </p:grpSpPr>
      <p:sp>
        <p:nvSpPr>
          <p:cNvPr id="517" name="Google Shape;517;p45"/>
          <p:cNvSpPr txBox="1"/>
          <p:nvPr>
            <p:ph type="title"/>
          </p:nvPr>
        </p:nvSpPr>
        <p:spPr>
          <a:xfrm>
            <a:off x="0" y="-161800"/>
            <a:ext cx="12192000" cy="1325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dk1"/>
              </a:buClr>
              <a:buSzPts val="3200"/>
              <a:buFont typeface="Verdana"/>
              <a:buNone/>
            </a:pPr>
            <a:r>
              <a:rPr lang="en-US" sz="2800"/>
              <a:t>2C. Match the negative affix word to the definition.</a:t>
            </a:r>
            <a:endParaRPr sz="2800"/>
          </a:p>
        </p:txBody>
      </p:sp>
      <p:sp>
        <p:nvSpPr>
          <p:cNvPr id="518" name="Google Shape;518;p45"/>
          <p:cNvSpPr txBox="1"/>
          <p:nvPr>
            <p:ph idx="11" type="ftr"/>
          </p:nvPr>
        </p:nvSpPr>
        <p:spPr>
          <a:xfrm>
            <a:off x="-70820" y="6538912"/>
            <a:ext cx="4114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©2020-2024 Light of the World Learning</a:t>
            </a:r>
            <a:endParaRPr/>
          </a:p>
        </p:txBody>
      </p:sp>
      <p:sp>
        <p:nvSpPr>
          <p:cNvPr id="519" name="Google Shape;519;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t>‹#›</a:t>
            </a:fld>
            <a:endParaRPr/>
          </a:p>
        </p:txBody>
      </p:sp>
      <p:graphicFrame>
        <p:nvGraphicFramePr>
          <p:cNvPr id="520" name="Google Shape;520;p45"/>
          <p:cNvGraphicFramePr/>
          <p:nvPr/>
        </p:nvGraphicFramePr>
        <p:xfrm>
          <a:off x="848517" y="1163898"/>
          <a:ext cx="3000000" cy="3000000"/>
        </p:xfrm>
        <a:graphic>
          <a:graphicData uri="http://schemas.openxmlformats.org/drawingml/2006/table">
            <a:tbl>
              <a:tblPr bandRow="1" firstRow="1">
                <a:noFill/>
                <a:tableStyleId>{BD63DB31-4367-4DD8-A9F3-6C40308F5C34}</a:tableStyleId>
              </a:tblPr>
              <a:tblGrid>
                <a:gridCol w="5811925"/>
              </a:tblGrid>
              <a:tr h="8424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Verdana"/>
                          <a:ea typeface="Verdana"/>
                          <a:cs typeface="Verdana"/>
                          <a:sym typeface="Verdana"/>
                        </a:rPr>
                        <a:t>1. </a:t>
                      </a:r>
                      <a:r>
                        <a:rPr lang="en-US" sz="2800">
                          <a:latin typeface="Verdana"/>
                          <a:ea typeface="Verdana"/>
                          <a:cs typeface="Verdana"/>
                          <a:sym typeface="Verdana"/>
                        </a:rPr>
                        <a:t>Safe to eat = </a:t>
                      </a:r>
                      <a:r>
                        <a:rPr b="1" lang="en-US" sz="2800">
                          <a:latin typeface="Verdana"/>
                          <a:ea typeface="Verdana"/>
                          <a:cs typeface="Verdana"/>
                          <a:sym typeface="Verdana"/>
                        </a:rPr>
                        <a:t>non-toxic</a:t>
                      </a:r>
                      <a:endParaRPr b="1" i="0" sz="1400" u="none" cap="none" strike="noStrike">
                        <a:latin typeface="Verdana"/>
                        <a:ea typeface="Verdana"/>
                        <a:cs typeface="Verdana"/>
                        <a:sym typeface="Verdana"/>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4E74A3"/>
                      </a:solidFill>
                      <a:prstDash val="solid"/>
                      <a:round/>
                      <a:headEnd len="sm" w="sm" type="none"/>
                      <a:tailEnd len="sm" w="sm" type="none"/>
                    </a:lnB>
                  </a:tcPr>
                </a:tc>
              </a:tr>
              <a:tr h="8424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Verdana"/>
                          <a:ea typeface="Verdana"/>
                          <a:cs typeface="Verdana"/>
                          <a:sym typeface="Verdana"/>
                        </a:rPr>
                        <a:t>2. Wrong = </a:t>
                      </a:r>
                      <a:endParaRPr b="0" i="0" sz="1400" u="none" cap="none" strike="noStrike">
                        <a:latin typeface="Verdana"/>
                        <a:ea typeface="Verdana"/>
                        <a:cs typeface="Verdana"/>
                        <a:sym typeface="Verdana"/>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E74A3"/>
                      </a:solidFill>
                      <a:prstDash val="solid"/>
                      <a:round/>
                      <a:headEnd len="sm" w="sm" type="none"/>
                      <a:tailEnd len="sm" w="sm" type="none"/>
                    </a:lnT>
                    <a:lnB cap="flat" cmpd="sng" w="12700">
                      <a:solidFill>
                        <a:srgbClr val="4E74A3"/>
                      </a:solidFill>
                      <a:prstDash val="solid"/>
                      <a:round/>
                      <a:headEnd len="sm" w="sm" type="none"/>
                      <a:tailEnd len="sm" w="sm" type="none"/>
                    </a:lnB>
                  </a:tcPr>
                </a:tc>
              </a:tr>
              <a:tr h="8424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Verdana"/>
                          <a:ea typeface="Verdana"/>
                          <a:cs typeface="Verdana"/>
                          <a:sym typeface="Verdana"/>
                        </a:rPr>
                        <a:t>3. Dangerous = </a:t>
                      </a:r>
                      <a:endParaRPr b="0" i="0" sz="1400" u="none" cap="none" strike="noStrike">
                        <a:latin typeface="Verdana"/>
                        <a:ea typeface="Verdana"/>
                        <a:cs typeface="Verdana"/>
                        <a:sym typeface="Verdana"/>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E74A3"/>
                      </a:solidFill>
                      <a:prstDash val="solid"/>
                      <a:round/>
                      <a:headEnd len="sm" w="sm" type="none"/>
                      <a:tailEnd len="sm" w="sm" type="none"/>
                    </a:lnT>
                    <a:lnB cap="flat" cmpd="sng" w="12700">
                      <a:solidFill>
                        <a:srgbClr val="4E74A3"/>
                      </a:solidFill>
                      <a:prstDash val="solid"/>
                      <a:round/>
                      <a:headEnd len="sm" w="sm" type="none"/>
                      <a:tailEnd len="sm" w="sm" type="none"/>
                    </a:lnB>
                  </a:tcPr>
                </a:tc>
              </a:tr>
              <a:tr h="8424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Verdana"/>
                          <a:ea typeface="Verdana"/>
                          <a:cs typeface="Verdana"/>
                          <a:sym typeface="Verdana"/>
                        </a:rPr>
                        <a:t>4. </a:t>
                      </a:r>
                      <a:r>
                        <a:rPr lang="en-US" sz="2800">
                          <a:latin typeface="Verdana"/>
                          <a:ea typeface="Verdana"/>
                          <a:cs typeface="Verdana"/>
                          <a:sym typeface="Verdana"/>
                        </a:rPr>
                        <a:t>To lose something</a:t>
                      </a:r>
                      <a:r>
                        <a:rPr lang="en-US" sz="2800" u="none" cap="none" strike="noStrike">
                          <a:latin typeface="Verdana"/>
                          <a:ea typeface="Verdana"/>
                          <a:cs typeface="Verdana"/>
                          <a:sym typeface="Verdana"/>
                        </a:rPr>
                        <a:t> = </a:t>
                      </a:r>
                      <a:endParaRPr b="0" i="0" sz="1400" u="none" cap="none" strike="noStrike">
                        <a:latin typeface="Verdana"/>
                        <a:ea typeface="Verdana"/>
                        <a:cs typeface="Verdana"/>
                        <a:sym typeface="Verdana"/>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E74A3"/>
                      </a:solidFill>
                      <a:prstDash val="solid"/>
                      <a:round/>
                      <a:headEnd len="sm" w="sm" type="none"/>
                      <a:tailEnd len="sm" w="sm" type="none"/>
                    </a:lnT>
                    <a:lnB cap="flat" cmpd="sng" w="12700">
                      <a:solidFill>
                        <a:srgbClr val="4E74A3"/>
                      </a:solidFill>
                      <a:prstDash val="solid"/>
                      <a:round/>
                      <a:headEnd len="sm" w="sm" type="none"/>
                      <a:tailEnd len="sm" w="sm" type="none"/>
                    </a:lnB>
                  </a:tcPr>
                </a:tc>
              </a:tr>
              <a:tr h="8424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Verdana"/>
                          <a:ea typeface="Verdana"/>
                          <a:cs typeface="Verdana"/>
                          <a:sym typeface="Verdana"/>
                        </a:rPr>
                        <a:t>5. </a:t>
                      </a:r>
                      <a:r>
                        <a:rPr lang="en-US" sz="2800">
                          <a:latin typeface="Verdana"/>
                          <a:ea typeface="Verdana"/>
                          <a:cs typeface="Verdana"/>
                          <a:sym typeface="Verdana"/>
                        </a:rPr>
                        <a:t>Wheat-</a:t>
                      </a:r>
                      <a:r>
                        <a:rPr lang="en-US" sz="2800" u="none" cap="none" strike="noStrike">
                          <a:latin typeface="Verdana"/>
                          <a:ea typeface="Verdana"/>
                          <a:cs typeface="Verdana"/>
                          <a:sym typeface="Verdana"/>
                        </a:rPr>
                        <a:t>free = </a:t>
                      </a:r>
                      <a:endParaRPr b="0" i="0" sz="1400" u="none" cap="none" strike="noStrike">
                        <a:latin typeface="Verdana"/>
                        <a:ea typeface="Verdana"/>
                        <a:cs typeface="Verdana"/>
                        <a:sym typeface="Verdana"/>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E74A3"/>
                      </a:solidFill>
                      <a:prstDash val="solid"/>
                      <a:round/>
                      <a:headEnd len="sm" w="sm" type="none"/>
                      <a:tailEnd len="sm" w="sm" type="none"/>
                    </a:lnT>
                    <a:lnB cap="flat" cmpd="sng" w="12700">
                      <a:solidFill>
                        <a:srgbClr val="4E74A3"/>
                      </a:solidFill>
                      <a:prstDash val="solid"/>
                      <a:round/>
                      <a:headEnd len="sm" w="sm" type="none"/>
                      <a:tailEnd len="sm" w="sm" type="none"/>
                    </a:lnB>
                  </a:tcPr>
                </a:tc>
              </a:tr>
              <a:tr h="8424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Verdana"/>
                          <a:ea typeface="Verdana"/>
                          <a:cs typeface="Verdana"/>
                          <a:sym typeface="Verdana"/>
                        </a:rPr>
                        <a:t>6.</a:t>
                      </a:r>
                      <a:r>
                        <a:rPr lang="en-US" sz="2800">
                          <a:latin typeface="Verdana"/>
                          <a:ea typeface="Verdana"/>
                          <a:cs typeface="Verdana"/>
                          <a:sym typeface="Verdana"/>
                        </a:rPr>
                        <a:t> Not enjoy =</a:t>
                      </a:r>
                      <a:endParaRPr b="0" i="0" sz="1400" u="none" cap="none" strike="noStrike">
                        <a:latin typeface="Verdana"/>
                        <a:ea typeface="Verdana"/>
                        <a:cs typeface="Verdana"/>
                        <a:sym typeface="Verdana"/>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4E74A3"/>
                      </a:solidFill>
                      <a:prstDash val="solid"/>
                      <a:round/>
                      <a:headEnd len="sm" w="sm" type="none"/>
                      <a:tailEnd len="sm" w="sm" type="none"/>
                    </a:lnT>
                    <a:lnB cap="flat" cmpd="sng" w="12700">
                      <a:solidFill>
                        <a:srgbClr val="4E74A3"/>
                      </a:solidFill>
                      <a:prstDash val="solid"/>
                      <a:round/>
                      <a:headEnd len="sm" w="sm" type="none"/>
                      <a:tailEnd len="sm" w="sm" type="none"/>
                    </a:lnB>
                  </a:tcPr>
                </a:tc>
              </a:tr>
            </a:tbl>
          </a:graphicData>
        </a:graphic>
      </p:graphicFrame>
      <p:sp>
        <p:nvSpPr>
          <p:cNvPr id="521" name="Google Shape;521;p45"/>
          <p:cNvSpPr txBox="1"/>
          <p:nvPr/>
        </p:nvSpPr>
        <p:spPr>
          <a:xfrm>
            <a:off x="7573850" y="1054025"/>
            <a:ext cx="3936000" cy="5054400"/>
          </a:xfrm>
          <a:prstGeom prst="rect">
            <a:avLst/>
          </a:prstGeom>
          <a:noFill/>
          <a:ln>
            <a:noFill/>
          </a:ln>
        </p:spPr>
        <p:txBody>
          <a:bodyPr anchorCtr="0" anchor="t" bIns="91425" lIns="91425" spcFirstLastPara="1" rIns="91425" wrap="square" tIns="91425">
            <a:noAutofit/>
          </a:bodyPr>
          <a:lstStyle/>
          <a:p>
            <a:pPr indent="-406400" lvl="0" marL="457200" rtl="0" algn="l">
              <a:lnSpc>
                <a:spcPct val="200000"/>
              </a:lnSpc>
              <a:spcBef>
                <a:spcPts val="0"/>
              </a:spcBef>
              <a:spcAft>
                <a:spcPts val="0"/>
              </a:spcAft>
              <a:buClr>
                <a:schemeClr val="dk1"/>
              </a:buClr>
              <a:buSzPts val="2800"/>
              <a:buFont typeface="Verdana"/>
              <a:buAutoNum type="alphaLcPeriod"/>
            </a:pPr>
            <a:r>
              <a:rPr lang="en-US" sz="2800">
                <a:solidFill>
                  <a:schemeClr val="dk1"/>
                </a:solidFill>
                <a:latin typeface="Verdana"/>
                <a:ea typeface="Verdana"/>
                <a:cs typeface="Verdana"/>
                <a:sym typeface="Verdana"/>
              </a:rPr>
              <a:t>non-toxic</a:t>
            </a:r>
            <a:endParaRPr sz="2800">
              <a:solidFill>
                <a:schemeClr val="dk1"/>
              </a:solidFill>
              <a:latin typeface="Verdana"/>
              <a:ea typeface="Verdana"/>
              <a:cs typeface="Verdana"/>
              <a:sym typeface="Verdana"/>
            </a:endParaRPr>
          </a:p>
          <a:p>
            <a:pPr indent="-406400" lvl="0" marL="457200" rtl="0" algn="l">
              <a:lnSpc>
                <a:spcPct val="200000"/>
              </a:lnSpc>
              <a:spcBef>
                <a:spcPts val="0"/>
              </a:spcBef>
              <a:spcAft>
                <a:spcPts val="0"/>
              </a:spcAft>
              <a:buClr>
                <a:schemeClr val="dk1"/>
              </a:buClr>
              <a:buSzPts val="2800"/>
              <a:buFont typeface="Verdana"/>
              <a:buAutoNum type="alphaLcPeriod"/>
            </a:pPr>
            <a:r>
              <a:rPr lang="en-US" sz="2800">
                <a:solidFill>
                  <a:schemeClr val="dk1"/>
                </a:solidFill>
                <a:latin typeface="Verdana"/>
                <a:ea typeface="Verdana"/>
                <a:cs typeface="Verdana"/>
                <a:sym typeface="Verdana"/>
              </a:rPr>
              <a:t>flourless</a:t>
            </a:r>
            <a:endParaRPr sz="2800">
              <a:solidFill>
                <a:schemeClr val="dk1"/>
              </a:solidFill>
              <a:latin typeface="Verdana"/>
              <a:ea typeface="Verdana"/>
              <a:cs typeface="Verdana"/>
              <a:sym typeface="Verdana"/>
            </a:endParaRPr>
          </a:p>
          <a:p>
            <a:pPr indent="-406400" lvl="0" marL="457200" rtl="0" algn="l">
              <a:lnSpc>
                <a:spcPct val="200000"/>
              </a:lnSpc>
              <a:spcBef>
                <a:spcPts val="0"/>
              </a:spcBef>
              <a:spcAft>
                <a:spcPts val="0"/>
              </a:spcAft>
              <a:buClr>
                <a:schemeClr val="dk1"/>
              </a:buClr>
              <a:buSzPts val="2800"/>
              <a:buFont typeface="Verdana"/>
              <a:buAutoNum type="alphaLcPeriod"/>
            </a:pPr>
            <a:r>
              <a:rPr lang="en-US" sz="2800">
                <a:solidFill>
                  <a:schemeClr val="dk1"/>
                </a:solidFill>
                <a:latin typeface="Verdana"/>
                <a:ea typeface="Verdana"/>
                <a:cs typeface="Verdana"/>
                <a:sym typeface="Verdana"/>
              </a:rPr>
              <a:t>incorrect</a:t>
            </a:r>
            <a:endParaRPr sz="2800">
              <a:solidFill>
                <a:schemeClr val="dk1"/>
              </a:solidFill>
              <a:latin typeface="Verdana"/>
              <a:ea typeface="Verdana"/>
              <a:cs typeface="Verdana"/>
              <a:sym typeface="Verdana"/>
            </a:endParaRPr>
          </a:p>
          <a:p>
            <a:pPr indent="-406400" lvl="0" marL="457200" rtl="0" algn="l">
              <a:lnSpc>
                <a:spcPct val="200000"/>
              </a:lnSpc>
              <a:spcBef>
                <a:spcPts val="0"/>
              </a:spcBef>
              <a:spcAft>
                <a:spcPts val="0"/>
              </a:spcAft>
              <a:buClr>
                <a:schemeClr val="dk1"/>
              </a:buClr>
              <a:buSzPts val="2800"/>
              <a:buFont typeface="Verdana"/>
              <a:buAutoNum type="alphaLcPeriod"/>
            </a:pPr>
            <a:r>
              <a:rPr lang="en-US" sz="2800">
                <a:solidFill>
                  <a:schemeClr val="dk1"/>
                </a:solidFill>
                <a:latin typeface="Verdana"/>
                <a:ea typeface="Verdana"/>
                <a:cs typeface="Verdana"/>
                <a:sym typeface="Verdana"/>
              </a:rPr>
              <a:t>dislike</a:t>
            </a:r>
            <a:endParaRPr sz="2800">
              <a:solidFill>
                <a:schemeClr val="dk1"/>
              </a:solidFill>
              <a:latin typeface="Verdana"/>
              <a:ea typeface="Verdana"/>
              <a:cs typeface="Verdana"/>
              <a:sym typeface="Verdana"/>
            </a:endParaRPr>
          </a:p>
          <a:p>
            <a:pPr indent="-406400" lvl="0" marL="457200" rtl="0" algn="l">
              <a:lnSpc>
                <a:spcPct val="200000"/>
              </a:lnSpc>
              <a:spcBef>
                <a:spcPts val="0"/>
              </a:spcBef>
              <a:spcAft>
                <a:spcPts val="0"/>
              </a:spcAft>
              <a:buClr>
                <a:schemeClr val="dk1"/>
              </a:buClr>
              <a:buSzPts val="2800"/>
              <a:buFont typeface="Verdana"/>
              <a:buAutoNum type="alphaLcPeriod"/>
            </a:pPr>
            <a:r>
              <a:rPr lang="en-US" sz="2800">
                <a:solidFill>
                  <a:schemeClr val="dk1"/>
                </a:solidFill>
                <a:latin typeface="Verdana"/>
                <a:ea typeface="Verdana"/>
                <a:cs typeface="Verdana"/>
                <a:sym typeface="Verdana"/>
              </a:rPr>
              <a:t>unsafe</a:t>
            </a:r>
            <a:endParaRPr sz="2800">
              <a:solidFill>
                <a:schemeClr val="dk1"/>
              </a:solidFill>
              <a:latin typeface="Verdana"/>
              <a:ea typeface="Verdana"/>
              <a:cs typeface="Verdana"/>
              <a:sym typeface="Verdana"/>
            </a:endParaRPr>
          </a:p>
          <a:p>
            <a:pPr indent="-406400" lvl="0" marL="457200" rtl="0" algn="l">
              <a:lnSpc>
                <a:spcPct val="200000"/>
              </a:lnSpc>
              <a:spcBef>
                <a:spcPts val="0"/>
              </a:spcBef>
              <a:spcAft>
                <a:spcPts val="0"/>
              </a:spcAft>
              <a:buClr>
                <a:schemeClr val="dk1"/>
              </a:buClr>
              <a:buSzPts val="2800"/>
              <a:buFont typeface="Verdana"/>
              <a:buAutoNum type="alphaLcPeriod"/>
            </a:pPr>
            <a:r>
              <a:rPr lang="en-US" sz="2800">
                <a:solidFill>
                  <a:schemeClr val="dk1"/>
                </a:solidFill>
                <a:latin typeface="Verdana"/>
                <a:ea typeface="Verdana"/>
                <a:cs typeface="Verdana"/>
                <a:sym typeface="Verdana"/>
              </a:rPr>
              <a:t>misplace</a:t>
            </a:r>
            <a:endParaRPr sz="2800">
              <a:solidFill>
                <a:schemeClr val="dk1"/>
              </a:solidFill>
              <a:latin typeface="Verdana"/>
              <a:ea typeface="Verdana"/>
              <a:cs typeface="Verdana"/>
              <a:sym typeface="Verdan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26" name="Shape 526"/>
        <p:cNvGrpSpPr/>
        <p:nvPr/>
      </p:nvGrpSpPr>
      <p:grpSpPr>
        <a:xfrm>
          <a:off x="0" y="0"/>
          <a:ext cx="0" cy="0"/>
          <a:chOff x="0" y="0"/>
          <a:chExt cx="0" cy="0"/>
        </a:xfrm>
      </p:grpSpPr>
      <p:sp>
        <p:nvSpPr>
          <p:cNvPr id="527" name="Google Shape;527;p46"/>
          <p:cNvSpPr txBox="1"/>
          <p:nvPr>
            <p:ph type="title"/>
          </p:nvPr>
        </p:nvSpPr>
        <p:spPr>
          <a:xfrm>
            <a:off x="3050569" y="76200"/>
            <a:ext cx="9293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4472C4"/>
              </a:buClr>
              <a:buSzPts val="1200"/>
              <a:buFont typeface="Calibri"/>
              <a:buNone/>
            </a:pPr>
            <a:r>
              <a:rPr lang="en-US"/>
              <a:t>3. Talk about food with a partner </a:t>
            </a:r>
            <a:endParaRPr/>
          </a:p>
        </p:txBody>
      </p:sp>
      <p:sp>
        <p:nvSpPr>
          <p:cNvPr id="528" name="Google Shape;528;p46"/>
          <p:cNvSpPr txBox="1"/>
          <p:nvPr/>
        </p:nvSpPr>
        <p:spPr>
          <a:xfrm>
            <a:off x="2974375" y="1272250"/>
            <a:ext cx="9393000" cy="2416500"/>
          </a:xfrm>
          <a:prstGeom prst="rect">
            <a:avLst/>
          </a:prstGeom>
          <a:noFill/>
          <a:ln>
            <a:noFill/>
          </a:ln>
        </p:spPr>
        <p:txBody>
          <a:bodyPr anchorCtr="0" anchor="t" bIns="45700" lIns="91425" spcFirstLastPara="1" rIns="91425" wrap="square" tIns="45700">
            <a:spAutoFit/>
          </a:bodyPr>
          <a:lstStyle/>
          <a:p>
            <a:pPr indent="-355600" lvl="0" marL="342900" marR="0" rtl="0" algn="l">
              <a:lnSpc>
                <a:spcPct val="150000"/>
              </a:lnSpc>
              <a:spcBef>
                <a:spcPts val="0"/>
              </a:spcBef>
              <a:spcAft>
                <a:spcPts val="0"/>
              </a:spcAft>
              <a:buClr>
                <a:schemeClr val="dk1"/>
              </a:buClr>
              <a:buSzPts val="2600"/>
              <a:buFont typeface="Verdana"/>
              <a:buAutoNum type="arabicPeriod"/>
            </a:pPr>
            <a:r>
              <a:rPr lang="en-US" sz="2600">
                <a:latin typeface="Verdana"/>
                <a:ea typeface="Verdana"/>
                <a:cs typeface="Verdana"/>
                <a:sym typeface="Verdana"/>
              </a:rPr>
              <a:t>What were some of your favorite meals growing up?</a:t>
            </a:r>
            <a:endParaRPr b="0" i="0" sz="2600" u="none" cap="none" strike="noStrike">
              <a:solidFill>
                <a:srgbClr val="000000"/>
              </a:solidFill>
              <a:latin typeface="Verdana"/>
              <a:ea typeface="Verdana"/>
              <a:cs typeface="Verdana"/>
              <a:sym typeface="Verdana"/>
            </a:endParaRPr>
          </a:p>
          <a:p>
            <a:pPr indent="-368300" lvl="0" marL="342900" marR="0" rtl="0" algn="l">
              <a:lnSpc>
                <a:spcPct val="150000"/>
              </a:lnSpc>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Has your taste in food changed over time?</a:t>
            </a:r>
            <a:endParaRPr sz="2800">
              <a:solidFill>
                <a:schemeClr val="dk1"/>
              </a:solidFill>
              <a:latin typeface="Verdana"/>
              <a:ea typeface="Verdana"/>
              <a:cs typeface="Verdana"/>
              <a:sym typeface="Verdana"/>
            </a:endParaRPr>
          </a:p>
          <a:p>
            <a:pPr indent="-368300" lvl="0" marL="342900" marR="0" rtl="0" algn="l">
              <a:lnSpc>
                <a:spcPct val="150000"/>
              </a:lnSpc>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What types of flavors do you like in your drinks?</a:t>
            </a:r>
            <a:endParaRPr sz="2800">
              <a:solidFill>
                <a:schemeClr val="dk1"/>
              </a:solidFill>
              <a:latin typeface="Verdana"/>
              <a:ea typeface="Verdana"/>
              <a:cs typeface="Verdana"/>
              <a:sym typeface="Verdana"/>
            </a:endParaRPr>
          </a:p>
          <a:p>
            <a:pPr indent="-368300" lvl="0" marL="342900" marR="0" rtl="0" algn="l">
              <a:lnSpc>
                <a:spcPct val="150000"/>
              </a:lnSpc>
              <a:spcBef>
                <a:spcPts val="0"/>
              </a:spcBef>
              <a:spcAft>
                <a:spcPts val="0"/>
              </a:spcAft>
              <a:buClr>
                <a:schemeClr val="dk1"/>
              </a:buClr>
              <a:buSzPts val="2800"/>
              <a:buFont typeface="Verdana"/>
              <a:buAutoNum type="arabicPeriod"/>
            </a:pPr>
            <a:r>
              <a:rPr lang="en-US" sz="2800">
                <a:solidFill>
                  <a:schemeClr val="dk1"/>
                </a:solidFill>
                <a:latin typeface="Verdana"/>
                <a:ea typeface="Verdana"/>
                <a:cs typeface="Verdana"/>
                <a:sym typeface="Verdana"/>
              </a:rPr>
              <a:t>What is the perfect food and drink combo?</a:t>
            </a:r>
            <a:endParaRPr sz="2800">
              <a:solidFill>
                <a:schemeClr val="dk1"/>
              </a:solidFill>
              <a:latin typeface="Verdana"/>
              <a:ea typeface="Verdana"/>
              <a:cs typeface="Verdana"/>
              <a:sym typeface="Verdana"/>
            </a:endParaRPr>
          </a:p>
        </p:txBody>
      </p:sp>
      <p:sp>
        <p:nvSpPr>
          <p:cNvPr id="529" name="Google Shape;529;p46"/>
          <p:cNvSpPr txBox="1"/>
          <p:nvPr>
            <p:ph idx="11" type="ftr"/>
          </p:nvPr>
        </p:nvSpPr>
        <p:spPr>
          <a:xfrm>
            <a:off x="2401585" y="6529658"/>
            <a:ext cx="4114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©2020-2024 Light of the World Learning</a:t>
            </a:r>
            <a:endParaRPr/>
          </a:p>
        </p:txBody>
      </p:sp>
      <p:sp>
        <p:nvSpPr>
          <p:cNvPr id="530" name="Google Shape;530;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800"/>
              <a:buNone/>
            </a:pPr>
            <a:fld id="{00000000-1234-1234-1234-123412341234}" type="slidenum">
              <a:rPr lang="en-US">
                <a:solidFill>
                  <a:schemeClr val="dk1"/>
                </a:solidFill>
              </a:rPr>
              <a:t>‹#›</a:t>
            </a:fld>
            <a:endParaRPr>
              <a:solidFill>
                <a:schemeClr val="dk1"/>
              </a:solidFill>
            </a:endParaRPr>
          </a:p>
        </p:txBody>
      </p:sp>
      <p:pic>
        <p:nvPicPr>
          <p:cNvPr id="531" name="Google Shape;531;p46"/>
          <p:cNvPicPr preferRelativeResize="0"/>
          <p:nvPr/>
        </p:nvPicPr>
        <p:blipFill rotWithShape="1">
          <a:blip r:embed="rId4">
            <a:alphaModFix/>
          </a:blip>
          <a:srcRect b="0" l="26085" r="13865" t="0"/>
          <a:stretch/>
        </p:blipFill>
        <p:spPr>
          <a:xfrm>
            <a:off x="-76200" y="-84675"/>
            <a:ext cx="2743200" cy="6942675"/>
          </a:xfrm>
          <a:prstGeom prst="rect">
            <a:avLst/>
          </a:prstGeom>
          <a:noFill/>
          <a:ln>
            <a:noFill/>
          </a:ln>
        </p:spPr>
      </p:pic>
      <p:sp>
        <p:nvSpPr>
          <p:cNvPr id="532" name="Google Shape;532;p46"/>
          <p:cNvSpPr txBox="1"/>
          <p:nvPr/>
        </p:nvSpPr>
        <p:spPr>
          <a:xfrm>
            <a:off x="11116675" y="3525500"/>
            <a:ext cx="79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5"/>
              </a:rPr>
              <a:t>food </a:t>
            </a:r>
            <a:r>
              <a:rPr lang="en-US"/>
              <a:t> </a:t>
            </a:r>
            <a:endParaRPr/>
          </a:p>
        </p:txBody>
      </p:sp>
      <p:sp>
        <p:nvSpPr>
          <p:cNvPr id="533" name="Google Shape;533;p46"/>
          <p:cNvSpPr txBox="1"/>
          <p:nvPr/>
        </p:nvSpPr>
        <p:spPr>
          <a:xfrm>
            <a:off x="3476025" y="3863900"/>
            <a:ext cx="9009000" cy="855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US" sz="2800">
                <a:solidFill>
                  <a:schemeClr val="dk1"/>
                </a:solidFill>
                <a:latin typeface="Verdana"/>
                <a:ea typeface="Verdana"/>
                <a:cs typeface="Verdana"/>
                <a:sym typeface="Verdana"/>
              </a:rPr>
              <a:t>____________________________________</a:t>
            </a:r>
            <a:endParaRPr sz="2800">
              <a:solidFill>
                <a:schemeClr val="dk1"/>
              </a:solidFill>
              <a:latin typeface="Verdana"/>
              <a:ea typeface="Verdana"/>
              <a:cs typeface="Verdana"/>
              <a:sym typeface="Verdana"/>
            </a:endParaRPr>
          </a:p>
        </p:txBody>
      </p:sp>
      <p:sp>
        <p:nvSpPr>
          <p:cNvPr id="534" name="Google Shape;534;p46"/>
          <p:cNvSpPr txBox="1"/>
          <p:nvPr/>
        </p:nvSpPr>
        <p:spPr>
          <a:xfrm>
            <a:off x="3476025" y="4440388"/>
            <a:ext cx="8592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Verdana"/>
                <a:ea typeface="Verdana"/>
                <a:cs typeface="Verdana"/>
                <a:sym typeface="Verdana"/>
              </a:rPr>
              <a:t>____________________________________</a:t>
            </a:r>
            <a:endParaRPr/>
          </a:p>
        </p:txBody>
      </p:sp>
      <p:sp>
        <p:nvSpPr>
          <p:cNvPr id="535" name="Google Shape;535;p46"/>
          <p:cNvSpPr txBox="1"/>
          <p:nvPr/>
        </p:nvSpPr>
        <p:spPr>
          <a:xfrm>
            <a:off x="3476025" y="5079025"/>
            <a:ext cx="8466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Verdana"/>
                <a:ea typeface="Verdana"/>
                <a:cs typeface="Verdana"/>
                <a:sym typeface="Verdana"/>
              </a:rPr>
              <a:t>____________________________________</a:t>
            </a:r>
            <a:endParaRPr/>
          </a:p>
        </p:txBody>
      </p:sp>
      <p:sp>
        <p:nvSpPr>
          <p:cNvPr id="536" name="Google Shape;536;p46"/>
          <p:cNvSpPr txBox="1"/>
          <p:nvPr/>
        </p:nvSpPr>
        <p:spPr>
          <a:xfrm>
            <a:off x="3476025" y="5655250"/>
            <a:ext cx="8466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Verdana"/>
                <a:ea typeface="Verdana"/>
                <a:cs typeface="Verdana"/>
                <a:sym typeface="Verdana"/>
              </a:rPr>
              <a:t>____________________________________</a:t>
            </a:r>
            <a:endParaRPr/>
          </a:p>
        </p:txBody>
      </p:sp>
      <p:sp>
        <p:nvSpPr>
          <p:cNvPr id="537" name="Google Shape;537;p46"/>
          <p:cNvSpPr txBox="1"/>
          <p:nvPr/>
        </p:nvSpPr>
        <p:spPr>
          <a:xfrm>
            <a:off x="2785300" y="3907850"/>
            <a:ext cx="3000000" cy="25551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US" sz="2800">
                <a:solidFill>
                  <a:schemeClr val="dk1"/>
                </a:solidFill>
                <a:latin typeface="Verdana"/>
                <a:ea typeface="Verdana"/>
                <a:cs typeface="Verdana"/>
                <a:sym typeface="Verdana"/>
              </a:rPr>
              <a:t>1.</a:t>
            </a:r>
            <a:endParaRPr sz="2800">
              <a:solidFill>
                <a:schemeClr val="dk1"/>
              </a:solidFill>
              <a:latin typeface="Verdana"/>
              <a:ea typeface="Verdana"/>
              <a:cs typeface="Verdana"/>
              <a:sym typeface="Verdana"/>
            </a:endParaRPr>
          </a:p>
          <a:p>
            <a:pPr indent="0" lvl="0" marL="0" rtl="0" algn="l">
              <a:lnSpc>
                <a:spcPct val="150000"/>
              </a:lnSpc>
              <a:spcBef>
                <a:spcPts val="0"/>
              </a:spcBef>
              <a:spcAft>
                <a:spcPts val="0"/>
              </a:spcAft>
              <a:buNone/>
            </a:pPr>
            <a:r>
              <a:rPr lang="en-US" sz="2800">
                <a:solidFill>
                  <a:schemeClr val="dk1"/>
                </a:solidFill>
                <a:latin typeface="Verdana"/>
                <a:ea typeface="Verdana"/>
                <a:cs typeface="Verdana"/>
                <a:sym typeface="Verdana"/>
              </a:rPr>
              <a:t>2.</a:t>
            </a:r>
            <a:endParaRPr sz="2800">
              <a:solidFill>
                <a:schemeClr val="dk1"/>
              </a:solidFill>
              <a:latin typeface="Verdana"/>
              <a:ea typeface="Verdana"/>
              <a:cs typeface="Verdana"/>
              <a:sym typeface="Verdana"/>
            </a:endParaRPr>
          </a:p>
          <a:p>
            <a:pPr indent="0" lvl="0" marL="0" rtl="0" algn="l">
              <a:lnSpc>
                <a:spcPct val="150000"/>
              </a:lnSpc>
              <a:spcBef>
                <a:spcPts val="0"/>
              </a:spcBef>
              <a:spcAft>
                <a:spcPts val="0"/>
              </a:spcAft>
              <a:buNone/>
            </a:pPr>
            <a:r>
              <a:rPr lang="en-US" sz="2800">
                <a:solidFill>
                  <a:schemeClr val="dk1"/>
                </a:solidFill>
                <a:latin typeface="Verdana"/>
                <a:ea typeface="Verdana"/>
                <a:cs typeface="Verdana"/>
                <a:sym typeface="Verdana"/>
              </a:rPr>
              <a:t>3.</a:t>
            </a:r>
            <a:endParaRPr sz="2800">
              <a:solidFill>
                <a:schemeClr val="dk1"/>
              </a:solidFill>
              <a:latin typeface="Verdana"/>
              <a:ea typeface="Verdana"/>
              <a:cs typeface="Verdana"/>
              <a:sym typeface="Verdana"/>
            </a:endParaRPr>
          </a:p>
          <a:p>
            <a:pPr indent="0" lvl="0" marL="0" rtl="0" algn="l">
              <a:lnSpc>
                <a:spcPct val="150000"/>
              </a:lnSpc>
              <a:spcBef>
                <a:spcPts val="0"/>
              </a:spcBef>
              <a:spcAft>
                <a:spcPts val="0"/>
              </a:spcAft>
              <a:buNone/>
            </a:pPr>
            <a:r>
              <a:rPr lang="en-US" sz="2800">
                <a:solidFill>
                  <a:schemeClr val="dk1"/>
                </a:solidFill>
                <a:latin typeface="Verdana"/>
                <a:ea typeface="Verdana"/>
                <a:cs typeface="Verdana"/>
                <a:sym typeface="Verdana"/>
              </a:rPr>
              <a:t>4.</a:t>
            </a:r>
            <a:endParaRPr sz="2800">
              <a:solidFill>
                <a:schemeClr val="dk1"/>
              </a:solidFill>
              <a:latin typeface="Verdana"/>
              <a:ea typeface="Verdana"/>
              <a:cs typeface="Verdana"/>
              <a:sym typeface="Verdana"/>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43" name="Shape 543"/>
        <p:cNvGrpSpPr/>
        <p:nvPr/>
      </p:nvGrpSpPr>
      <p:grpSpPr>
        <a:xfrm>
          <a:off x="0" y="0"/>
          <a:ext cx="0" cy="0"/>
          <a:chOff x="0" y="0"/>
          <a:chExt cx="0" cy="0"/>
        </a:xfrm>
      </p:grpSpPr>
      <p:sp>
        <p:nvSpPr>
          <p:cNvPr id="544" name="Google Shape;544;p47"/>
          <p:cNvSpPr txBox="1"/>
          <p:nvPr/>
        </p:nvSpPr>
        <p:spPr>
          <a:xfrm>
            <a:off x="-511200" y="138112"/>
            <a:ext cx="13214400" cy="1528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US" sz="3200" u="none" cap="none" strike="noStrike">
                <a:solidFill>
                  <a:srgbClr val="4472C4"/>
                </a:solidFill>
                <a:latin typeface="Verdana"/>
                <a:ea typeface="Verdana"/>
                <a:cs typeface="Verdana"/>
                <a:sym typeface="Verdana"/>
              </a:rPr>
              <a:t>4. </a:t>
            </a:r>
            <a:r>
              <a:rPr b="1" i="0" lang="en-US" sz="3200" u="none" cap="none" strike="noStrike">
                <a:solidFill>
                  <a:schemeClr val="dk1"/>
                </a:solidFill>
                <a:latin typeface="Verdana"/>
                <a:ea typeface="Verdana"/>
                <a:cs typeface="Verdana"/>
                <a:sym typeface="Verdana"/>
              </a:rPr>
              <a:t>Say and write the words in the correct columns.         </a:t>
            </a:r>
            <a:endParaRPr b="1" i="0" sz="3200" u="none" cap="none" strike="noStrike">
              <a:solidFill>
                <a:schemeClr val="dk1"/>
              </a:solidFill>
              <a:latin typeface="Verdana"/>
              <a:ea typeface="Verdana"/>
              <a:cs typeface="Verdana"/>
              <a:sym typeface="Verdana"/>
            </a:endParaRPr>
          </a:p>
        </p:txBody>
      </p:sp>
      <p:sp>
        <p:nvSpPr>
          <p:cNvPr id="545" name="Google Shape;545;p47"/>
          <p:cNvSpPr txBox="1"/>
          <p:nvPr>
            <p:ph idx="12" type="sldNum"/>
          </p:nvPr>
        </p:nvSpPr>
        <p:spPr>
          <a:xfrm>
            <a:off x="8628063" y="6354763"/>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graphicFrame>
        <p:nvGraphicFramePr>
          <p:cNvPr id="546" name="Google Shape;546;p47"/>
          <p:cNvGraphicFramePr/>
          <p:nvPr/>
        </p:nvGraphicFramePr>
        <p:xfrm>
          <a:off x="460375" y="968375"/>
          <a:ext cx="3000000" cy="3000000"/>
        </p:xfrm>
        <a:graphic>
          <a:graphicData uri="http://schemas.openxmlformats.org/drawingml/2006/table">
            <a:tbl>
              <a:tblPr>
                <a:noFill/>
                <a:tableStyleId>{E6D12AC1-F739-4066-8590-5BBD09CA90F6}</a:tableStyleId>
              </a:tblPr>
              <a:tblGrid>
                <a:gridCol w="1932000"/>
                <a:gridCol w="1932000"/>
              </a:tblGrid>
              <a:tr h="61945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taste</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test</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945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sane</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seen</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945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pain</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pen</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945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teen</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ten</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945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pent</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paint</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945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leg</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l</a:t>
                      </a:r>
                      <a:r>
                        <a:rPr lang="en-US" sz="2800">
                          <a:latin typeface="Verdana"/>
                          <a:ea typeface="Verdana"/>
                          <a:cs typeface="Verdana"/>
                          <a:sym typeface="Verdana"/>
                        </a:rPr>
                        <a:t>eague</a:t>
                      </a:r>
                      <a:r>
                        <a:rPr lang="en-US" sz="2800">
                          <a:latin typeface="Verdana"/>
                          <a:ea typeface="Verdana"/>
                          <a:cs typeface="Verdana"/>
                          <a:sym typeface="Verdana"/>
                        </a:rPr>
                        <a:t> </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945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wren</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rtl="0" algn="l">
                        <a:spcBef>
                          <a:spcPts val="0"/>
                        </a:spcBef>
                        <a:spcAft>
                          <a:spcPts val="0"/>
                        </a:spcAft>
                        <a:buClr>
                          <a:schemeClr val="dk1"/>
                        </a:buClr>
                        <a:buSzPts val="2800"/>
                        <a:buFont typeface="Arial"/>
                        <a:buNone/>
                      </a:pPr>
                      <a:r>
                        <a:rPr lang="en-US" sz="2800">
                          <a:solidFill>
                            <a:schemeClr val="dk1"/>
                          </a:solidFill>
                          <a:latin typeface="Verdana"/>
                          <a:ea typeface="Verdana"/>
                          <a:cs typeface="Verdana"/>
                          <a:sym typeface="Verdana"/>
                        </a:rPr>
                        <a:t>rain</a:t>
                      </a:r>
                      <a:endParaRPr b="0" i="0" sz="14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945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reek</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rake</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619450">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leek</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a:latin typeface="Verdana"/>
                          <a:ea typeface="Verdana"/>
                          <a:cs typeface="Verdana"/>
                          <a:sym typeface="Verdana"/>
                        </a:rPr>
                        <a:t>lake</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graphicFrame>
        <p:nvGraphicFramePr>
          <p:cNvPr id="547" name="Google Shape;547;p47"/>
          <p:cNvGraphicFramePr/>
          <p:nvPr/>
        </p:nvGraphicFramePr>
        <p:xfrm>
          <a:off x="4935538" y="966788"/>
          <a:ext cx="3000000" cy="3000000"/>
        </p:xfrm>
        <a:graphic>
          <a:graphicData uri="http://schemas.openxmlformats.org/drawingml/2006/table">
            <a:tbl>
              <a:tblPr>
                <a:noFill/>
                <a:tableStyleId>{E6D12AC1-F739-4066-8590-5BBD09CA90F6}</a:tableStyleId>
              </a:tblPr>
              <a:tblGrid>
                <a:gridCol w="2360300"/>
                <a:gridCol w="2037700"/>
                <a:gridCol w="2037700"/>
              </a:tblGrid>
              <a:tr h="671525">
                <a:tc>
                  <a:txBody>
                    <a:bodyPr/>
                    <a:lstStyle/>
                    <a:p>
                      <a:pPr indent="0" lvl="0" marL="0" marR="0" rtl="0" algn="ctr">
                        <a:lnSpc>
                          <a:spcPct val="100000"/>
                        </a:lnSpc>
                        <a:spcBef>
                          <a:spcPts val="0"/>
                        </a:spcBef>
                        <a:spcAft>
                          <a:spcPts val="0"/>
                        </a:spcAft>
                        <a:buClr>
                          <a:srgbClr val="000000"/>
                        </a:buClr>
                        <a:buSzPts val="2800"/>
                        <a:buFont typeface="Arial"/>
                        <a:buNone/>
                      </a:pPr>
                      <a:r>
                        <a:rPr i="0" lang="en-US" sz="2800" u="none" cap="none" strike="noStrike">
                          <a:solidFill>
                            <a:srgbClr val="000000"/>
                          </a:solidFill>
                          <a:latin typeface="Verdana"/>
                          <a:ea typeface="Verdana"/>
                          <a:cs typeface="Verdana"/>
                          <a:sym typeface="Verdana"/>
                        </a:rPr>
                        <a:t>/</a:t>
                      </a:r>
                      <a:r>
                        <a:rPr lang="en-US" sz="2800">
                          <a:latin typeface="Verdana"/>
                          <a:ea typeface="Verdana"/>
                          <a:cs typeface="Verdana"/>
                          <a:sym typeface="Verdana"/>
                        </a:rPr>
                        <a:t>e</a:t>
                      </a:r>
                      <a:r>
                        <a:rPr i="0" lang="en-US" sz="2800" u="none" cap="none" strike="noStrike">
                          <a:solidFill>
                            <a:srgbClr val="000000"/>
                          </a:solidFill>
                          <a:latin typeface="Verdana"/>
                          <a:ea typeface="Verdana"/>
                          <a:cs typeface="Verdana"/>
                          <a:sym typeface="Verdana"/>
                        </a:rPr>
                        <a:t>/</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Clr>
                          <a:srgbClr val="000000"/>
                        </a:buClr>
                        <a:buSzPts val="2800"/>
                        <a:buFont typeface="Arial"/>
                        <a:buNone/>
                      </a:pPr>
                      <a:r>
                        <a:rPr i="0" lang="en-US" sz="2800" u="none" cap="none" strike="noStrike">
                          <a:solidFill>
                            <a:srgbClr val="000000"/>
                          </a:solidFill>
                          <a:latin typeface="Verdana"/>
                          <a:ea typeface="Verdana"/>
                          <a:cs typeface="Verdana"/>
                          <a:sym typeface="Verdana"/>
                        </a:rPr>
                        <a:t>/</a:t>
                      </a:r>
                      <a:r>
                        <a:rPr lang="en-US" sz="2800">
                          <a:latin typeface="Verdana"/>
                          <a:ea typeface="Verdana"/>
                          <a:cs typeface="Verdana"/>
                          <a:sym typeface="Verdana"/>
                        </a:rPr>
                        <a:t>A</a:t>
                      </a:r>
                      <a:r>
                        <a:rPr i="0" lang="en-US" sz="2800" u="none" cap="none" strike="noStrike">
                          <a:solidFill>
                            <a:srgbClr val="000000"/>
                          </a:solidFill>
                          <a:latin typeface="Verdana"/>
                          <a:ea typeface="Verdana"/>
                          <a:cs typeface="Verdana"/>
                          <a:sym typeface="Verdana"/>
                        </a:rPr>
                        <a:t>/</a:t>
                      </a:r>
                      <a:endParaRPr sz="2800" u="none" cap="none" strike="noStrike">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c>
                  <a:txBody>
                    <a:bodyPr/>
                    <a:lstStyle/>
                    <a:p>
                      <a:pPr indent="0" lvl="0" marL="0" marR="0" rtl="0" algn="ctr">
                        <a:lnSpc>
                          <a:spcPct val="100000"/>
                        </a:lnSpc>
                        <a:spcBef>
                          <a:spcPts val="0"/>
                        </a:spcBef>
                        <a:spcAft>
                          <a:spcPts val="0"/>
                        </a:spcAft>
                        <a:buNone/>
                      </a:pPr>
                      <a:r>
                        <a:rPr lang="en-US" sz="2800">
                          <a:latin typeface="Verdana"/>
                          <a:ea typeface="Verdana"/>
                          <a:cs typeface="Verdana"/>
                          <a:sym typeface="Verdana"/>
                        </a:rPr>
                        <a:t>/E/</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C9DAF8"/>
                    </a:solidFill>
                  </a:tcPr>
                </a:tc>
              </a:tr>
              <a:tr h="846150">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46150">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46150">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46150">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46150">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846150">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800"/>
                        <a:buFont typeface="Arial"/>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None/>
                      </a:pPr>
                      <a:r>
                        <a:t/>
                      </a:r>
                      <a:endParaRPr i="0" sz="2800" u="none" cap="none" strike="noStrike">
                        <a:solidFill>
                          <a:srgbClr val="000000"/>
                        </a:solidFill>
                        <a:latin typeface="Verdana"/>
                        <a:ea typeface="Verdana"/>
                        <a:cs typeface="Verdana"/>
                        <a:sym typeface="Verdana"/>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548" name="Google Shape;548;p47"/>
          <p:cNvSpPr txBox="1"/>
          <p:nvPr>
            <p:ph idx="11" type="ftr"/>
          </p:nvPr>
        </p:nvSpPr>
        <p:spPr>
          <a:xfrm>
            <a:off x="428625" y="6527800"/>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54" name="Shape 554"/>
        <p:cNvGrpSpPr/>
        <p:nvPr/>
      </p:nvGrpSpPr>
      <p:grpSpPr>
        <a:xfrm>
          <a:off x="0" y="0"/>
          <a:ext cx="0" cy="0"/>
          <a:chOff x="0" y="0"/>
          <a:chExt cx="0" cy="0"/>
        </a:xfrm>
      </p:grpSpPr>
      <p:sp>
        <p:nvSpPr>
          <p:cNvPr id="555" name="Google Shape;555;p48"/>
          <p:cNvSpPr txBox="1"/>
          <p:nvPr/>
        </p:nvSpPr>
        <p:spPr>
          <a:xfrm>
            <a:off x="183175" y="203200"/>
            <a:ext cx="12009000" cy="123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n-US" sz="2800" u="none" cap="none" strike="noStrike">
                <a:solidFill>
                  <a:srgbClr val="4E74A3"/>
                </a:solidFill>
                <a:latin typeface="Verdana"/>
                <a:ea typeface="Verdana"/>
                <a:cs typeface="Verdana"/>
                <a:sym typeface="Verdana"/>
              </a:rPr>
              <a:t>5. </a:t>
            </a:r>
            <a:r>
              <a:rPr b="1" i="0" lang="en-US" sz="2800" u="none" cap="none" strike="noStrike">
                <a:solidFill>
                  <a:srgbClr val="000000"/>
                </a:solidFill>
                <a:latin typeface="Verdana"/>
                <a:ea typeface="Verdana"/>
                <a:cs typeface="Verdana"/>
                <a:sym typeface="Verdana"/>
              </a:rPr>
              <a:t>Write about Luke </a:t>
            </a:r>
            <a:r>
              <a:rPr b="1" lang="en-US" sz="2800">
                <a:latin typeface="Verdana"/>
                <a:ea typeface="Verdana"/>
                <a:cs typeface="Verdana"/>
                <a:sym typeface="Verdana"/>
              </a:rPr>
              <a:t>3:21-22 </a:t>
            </a:r>
            <a:r>
              <a:rPr b="1" i="0" lang="en-US" sz="2800" u="none" cap="none" strike="noStrike">
                <a:solidFill>
                  <a:srgbClr val="000000"/>
                </a:solidFill>
                <a:latin typeface="Verdana"/>
                <a:ea typeface="Verdana"/>
                <a:cs typeface="Verdana"/>
                <a:sym typeface="Verdana"/>
              </a:rPr>
              <a:t>in your own words. </a:t>
            </a:r>
            <a:r>
              <a:rPr b="1" lang="en-US" sz="2800">
                <a:latin typeface="Verdana"/>
                <a:ea typeface="Verdana"/>
                <a:cs typeface="Verdana"/>
                <a:sym typeface="Verdana"/>
              </a:rPr>
              <a:t>Use past simple and past </a:t>
            </a:r>
            <a:r>
              <a:rPr b="1" lang="en-US" sz="2800">
                <a:latin typeface="Verdana"/>
                <a:ea typeface="Verdana"/>
                <a:cs typeface="Verdana"/>
                <a:sym typeface="Verdana"/>
              </a:rPr>
              <a:t>continuous</a:t>
            </a:r>
            <a:r>
              <a:rPr b="1" lang="en-US" sz="2800">
                <a:latin typeface="Verdana"/>
                <a:ea typeface="Verdana"/>
                <a:cs typeface="Verdana"/>
                <a:sym typeface="Verdana"/>
              </a:rPr>
              <a:t> </a:t>
            </a:r>
            <a:r>
              <a:rPr b="1" lang="en-US" sz="2800">
                <a:latin typeface="Verdana"/>
                <a:ea typeface="Verdana"/>
                <a:cs typeface="Verdana"/>
                <a:sym typeface="Verdana"/>
              </a:rPr>
              <a:t>tense</a:t>
            </a:r>
            <a:r>
              <a:rPr b="1" lang="en-US" sz="2800">
                <a:latin typeface="Verdana"/>
                <a:ea typeface="Verdana"/>
                <a:cs typeface="Verdana"/>
                <a:sym typeface="Verdana"/>
              </a:rPr>
              <a:t> to describe the story of Jesus’ baptism. </a:t>
            </a:r>
            <a:endParaRPr b="1" i="0" sz="2800" u="none" cap="none" strike="noStrike">
              <a:solidFill>
                <a:schemeClr val="dk1"/>
              </a:solidFill>
              <a:latin typeface="Verdana"/>
              <a:ea typeface="Verdana"/>
              <a:cs typeface="Verdana"/>
              <a:sym typeface="Verdana"/>
            </a:endParaRPr>
          </a:p>
        </p:txBody>
      </p:sp>
      <p:sp>
        <p:nvSpPr>
          <p:cNvPr id="556" name="Google Shape;556;p48"/>
          <p:cNvSpPr txBox="1"/>
          <p:nvPr>
            <p:ph idx="12" type="sldNum"/>
          </p:nvPr>
        </p:nvSpPr>
        <p:spPr>
          <a:xfrm>
            <a:off x="8624213" y="643196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888888"/>
              </a:buClr>
              <a:buSzPts val="1200"/>
              <a:buFont typeface="Verdana"/>
              <a:buNone/>
            </a:pPr>
            <a:fld id="{00000000-1234-1234-1234-123412341234}" type="slidenum">
              <a:rPr lang="en-US">
                <a:solidFill>
                  <a:schemeClr val="dk1"/>
                </a:solidFill>
              </a:rPr>
              <a:t>‹#›</a:t>
            </a:fld>
            <a:endParaRPr>
              <a:solidFill>
                <a:schemeClr val="dk1"/>
              </a:solidFill>
            </a:endParaRPr>
          </a:p>
        </p:txBody>
      </p:sp>
      <p:sp>
        <p:nvSpPr>
          <p:cNvPr id="557" name="Google Shape;557;p48"/>
          <p:cNvSpPr txBox="1"/>
          <p:nvPr/>
        </p:nvSpPr>
        <p:spPr>
          <a:xfrm>
            <a:off x="266080" y="6431960"/>
            <a:ext cx="4114800" cy="365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200" u="none" cap="none" strike="noStrike">
                <a:solidFill>
                  <a:srgbClr val="888888"/>
                </a:solidFill>
                <a:latin typeface="Verdana"/>
                <a:ea typeface="Verdana"/>
                <a:cs typeface="Verdana"/>
                <a:sym typeface="Verdana"/>
              </a:rPr>
              <a:t>©2021-2024 Light of the World Learning</a:t>
            </a:r>
            <a:endParaRPr b="0" i="0" sz="1400" u="none" cap="none" strike="noStrike">
              <a:solidFill>
                <a:srgbClr val="000000"/>
              </a:solidFill>
              <a:latin typeface="Verdana"/>
              <a:ea typeface="Verdana"/>
              <a:cs typeface="Verdana"/>
              <a:sym typeface="Verdana"/>
            </a:endParaRPr>
          </a:p>
        </p:txBody>
      </p:sp>
      <p:graphicFrame>
        <p:nvGraphicFramePr>
          <p:cNvPr id="558" name="Google Shape;558;p48"/>
          <p:cNvGraphicFramePr/>
          <p:nvPr/>
        </p:nvGraphicFramePr>
        <p:xfrm>
          <a:off x="553410" y="2053390"/>
          <a:ext cx="3000000" cy="3000000"/>
        </p:xfrm>
        <a:graphic>
          <a:graphicData uri="http://schemas.openxmlformats.org/drawingml/2006/table">
            <a:tbl>
              <a:tblPr bandRow="1" firstRow="1">
                <a:noFill/>
                <a:tableStyleId>{EE535FD7-4DF7-4650-80A0-D5959A9DFA64}</a:tableStyleId>
              </a:tblPr>
              <a:tblGrid>
                <a:gridCol w="11085175"/>
              </a:tblGrid>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7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64" name="Shape 564"/>
        <p:cNvGrpSpPr/>
        <p:nvPr/>
      </p:nvGrpSpPr>
      <p:grpSpPr>
        <a:xfrm>
          <a:off x="0" y="0"/>
          <a:ext cx="0" cy="0"/>
          <a:chOff x="0" y="0"/>
          <a:chExt cx="0" cy="0"/>
        </a:xfrm>
      </p:grpSpPr>
      <p:sp>
        <p:nvSpPr>
          <p:cNvPr id="565" name="Google Shape;565;p49"/>
          <p:cNvSpPr/>
          <p:nvPr/>
        </p:nvSpPr>
        <p:spPr>
          <a:xfrm>
            <a:off x="1636295" y="5140411"/>
            <a:ext cx="10369126" cy="1252982"/>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sng" cap="none" strike="noStrike">
              <a:solidFill>
                <a:srgbClr val="4472C4"/>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chemeClr val="dk1"/>
                </a:solidFill>
                <a:latin typeface="Verdana"/>
                <a:ea typeface="Verdana"/>
                <a:cs typeface="Verdana"/>
                <a:sym typeface="Verdana"/>
              </a:rPr>
              <a:t>R</a:t>
            </a:r>
            <a:r>
              <a:rPr b="0" i="0" lang="en-US" sz="2800" cap="none" strike="noStrike">
                <a:solidFill>
                  <a:schemeClr val="dk1"/>
                </a:solidFill>
                <a:latin typeface="Verdana"/>
                <a:ea typeface="Verdana"/>
                <a:cs typeface="Verdana"/>
                <a:sym typeface="Verdana"/>
              </a:rPr>
              <a:t>ead the next lesson’s Bible verses: </a:t>
            </a:r>
            <a:r>
              <a:rPr b="1" lang="en-US" sz="2800">
                <a:solidFill>
                  <a:srgbClr val="4E74A3"/>
                </a:solidFill>
                <a:uFill>
                  <a:noFill/>
                </a:uFill>
                <a:latin typeface="Verdana"/>
                <a:ea typeface="Verdana"/>
                <a:cs typeface="Verdana"/>
                <a:sym typeface="Verdana"/>
                <a:hlinkClick r:id="rId4">
                  <a:extLst>
                    <a:ext uri="{A12FA001-AC4F-418D-AE19-62706E023703}">
                      <ahyp:hlinkClr val="tx"/>
                    </a:ext>
                  </a:extLst>
                </a:hlinkClick>
              </a:rPr>
              <a:t>Luke 4:1-30</a:t>
            </a:r>
            <a:r>
              <a:rPr b="1" lang="en-US" sz="2800">
                <a:solidFill>
                  <a:srgbClr val="31538F"/>
                </a:solidFill>
                <a:latin typeface="Verdana"/>
                <a:ea typeface="Verdana"/>
                <a:cs typeface="Verdana"/>
                <a:sym typeface="Verdana"/>
              </a:rPr>
              <a:t> </a:t>
            </a:r>
            <a:r>
              <a:rPr b="0" i="0" lang="en-US" sz="2800" cap="none" strike="noStrike">
                <a:solidFill>
                  <a:srgbClr val="4E74A3"/>
                </a:solidFill>
                <a:latin typeface="Verdana"/>
                <a:ea typeface="Verdana"/>
                <a:cs typeface="Verdana"/>
                <a:sym typeface="Verdana"/>
              </a:rPr>
              <a:t>a</a:t>
            </a:r>
            <a:r>
              <a:rPr lang="en-US" sz="2800">
                <a:solidFill>
                  <a:srgbClr val="4E74A3"/>
                </a:solidFill>
                <a:latin typeface="Verdana"/>
                <a:ea typeface="Verdana"/>
                <a:cs typeface="Verdana"/>
                <a:sym typeface="Verdana"/>
              </a:rPr>
              <a:t>nd </a:t>
            </a:r>
            <a:r>
              <a:rPr b="1" lang="en-US" sz="2800">
                <a:solidFill>
                  <a:srgbClr val="4E74A3"/>
                </a:solidFill>
                <a:uFill>
                  <a:noFill/>
                </a:uFill>
                <a:latin typeface="Verdana"/>
                <a:ea typeface="Verdana"/>
                <a:cs typeface="Verdana"/>
                <a:sym typeface="Verdana"/>
                <a:hlinkClick r:id="rId5">
                  <a:extLst>
                    <a:ext uri="{A12FA001-AC4F-418D-AE19-62706E023703}">
                      <ahyp:hlinkClr val="tx"/>
                    </a:ext>
                  </a:extLst>
                </a:hlinkClick>
              </a:rPr>
              <a:t>Ps 71:1-6</a:t>
            </a:r>
            <a:r>
              <a:rPr b="1" lang="en-US" sz="2800">
                <a:solidFill>
                  <a:srgbClr val="4E74A3"/>
                </a:solidFill>
                <a:uFill>
                  <a:noFill/>
                </a:uFill>
                <a:latin typeface="Verdana"/>
                <a:ea typeface="Verdana"/>
                <a:cs typeface="Verdana"/>
                <a:sym typeface="Verdana"/>
                <a:hlinkClick r:id="rId6">
                  <a:extLst>
                    <a:ext uri="{A12FA001-AC4F-418D-AE19-62706E023703}">
                      <ahyp:hlinkClr val="tx"/>
                    </a:ext>
                  </a:extLst>
                </a:hlinkClick>
              </a:rPr>
              <a:t> </a:t>
            </a:r>
            <a:r>
              <a:rPr b="0" i="0" lang="en-US" sz="2800" cap="none" strike="noStrike">
                <a:solidFill>
                  <a:schemeClr val="dk1"/>
                </a:solidFill>
                <a:latin typeface="Verdana"/>
                <a:ea typeface="Verdana"/>
                <a:cs typeface="Verdana"/>
                <a:sym typeface="Verdana"/>
              </a:rPr>
              <a:t>i</a:t>
            </a:r>
            <a:r>
              <a:rPr b="0" i="0" lang="en-US" sz="2800" u="none" cap="none" strike="noStrike">
                <a:solidFill>
                  <a:schemeClr val="dk1"/>
                </a:solidFill>
                <a:latin typeface="Verdana"/>
                <a:ea typeface="Verdana"/>
                <a:cs typeface="Verdana"/>
                <a:sym typeface="Verdana"/>
              </a:rPr>
              <a:t>n</a:t>
            </a:r>
            <a:r>
              <a:rPr b="0" i="0" lang="en-US" sz="2800" u="none" cap="none" strike="noStrike">
                <a:solidFill>
                  <a:srgbClr val="4E74A3"/>
                </a:solidFill>
                <a:latin typeface="Verdana"/>
                <a:ea typeface="Verdana"/>
                <a:cs typeface="Verdana"/>
                <a:sym typeface="Verdana"/>
              </a:rPr>
              <a:t> </a:t>
            </a:r>
            <a:r>
              <a:rPr b="0" i="0" lang="en-US" sz="2800" u="none" cap="none" strike="noStrike">
                <a:solidFill>
                  <a:srgbClr val="000000"/>
                </a:solidFill>
                <a:latin typeface="Verdana"/>
                <a:ea typeface="Verdana"/>
                <a:cs typeface="Verdana"/>
                <a:sym typeface="Verdana"/>
              </a:rPr>
              <a:t>your language.</a:t>
            </a:r>
            <a:endParaRPr b="0" i="0" sz="2800" u="sng" cap="none" strike="noStrike">
              <a:solidFill>
                <a:schemeClr val="accent5"/>
              </a:solidFill>
              <a:highlight>
                <a:srgbClr val="FFFFFF"/>
              </a:highlight>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Verdana"/>
              <a:ea typeface="Verdana"/>
              <a:cs typeface="Verdana"/>
              <a:sym typeface="Verdana"/>
            </a:endParaRPr>
          </a:p>
        </p:txBody>
      </p:sp>
      <p:sp>
        <p:nvSpPr>
          <p:cNvPr id="566" name="Google Shape;566;p49"/>
          <p:cNvSpPr txBox="1"/>
          <p:nvPr/>
        </p:nvSpPr>
        <p:spPr>
          <a:xfrm>
            <a:off x="135924" y="0"/>
            <a:ext cx="11721296" cy="143986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US" sz="3200" u="none" cap="none" strike="noStrike">
                <a:solidFill>
                  <a:srgbClr val="4472C4"/>
                </a:solidFill>
                <a:latin typeface="Verdana"/>
                <a:ea typeface="Verdana"/>
                <a:cs typeface="Verdana"/>
                <a:sym typeface="Verdana"/>
              </a:rPr>
              <a:t>6. </a:t>
            </a:r>
            <a:r>
              <a:rPr b="1" i="0" lang="en-US" sz="3200" u="none" cap="none" strike="noStrike">
                <a:solidFill>
                  <a:schemeClr val="dk1"/>
                </a:solidFill>
                <a:latin typeface="Verdana"/>
                <a:ea typeface="Verdana"/>
                <a:cs typeface="Verdana"/>
                <a:sym typeface="Verdana"/>
              </a:rPr>
              <a:t>Choose 1 verse to memorize and write it here. Then read the next verses in your language. </a:t>
            </a:r>
            <a:endParaRPr b="1" i="0" sz="3200" u="none" cap="none" strike="noStrike">
              <a:solidFill>
                <a:schemeClr val="dk1"/>
              </a:solidFill>
              <a:latin typeface="Verdana"/>
              <a:ea typeface="Verdana"/>
              <a:cs typeface="Verdana"/>
              <a:sym typeface="Verdana"/>
            </a:endParaRPr>
          </a:p>
        </p:txBody>
      </p:sp>
      <p:sp>
        <p:nvSpPr>
          <p:cNvPr id="567" name="Google Shape;567;p49"/>
          <p:cNvSpPr txBox="1"/>
          <p:nvPr>
            <p:ph idx="12" type="sldNum"/>
          </p:nvPr>
        </p:nvSpPr>
        <p:spPr>
          <a:xfrm>
            <a:off x="869315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568" name="Google Shape;568;p49"/>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569" name="Google Shape;569;p49"/>
          <p:cNvSpPr txBox="1"/>
          <p:nvPr/>
        </p:nvSpPr>
        <p:spPr>
          <a:xfrm>
            <a:off x="691991" y="5347564"/>
            <a:ext cx="522288" cy="522288"/>
          </a:xfrm>
          <a:prstGeom prst="rect">
            <a:avLst/>
          </a:prstGeom>
          <a:noFill/>
          <a:ln cap="flat" cmpd="sng" w="38100">
            <a:solidFill>
              <a:srgbClr val="31538F"/>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t/>
            </a:r>
            <a:endParaRPr b="0" i="0" sz="1800" u="none" cap="none" strike="noStrike">
              <a:solidFill>
                <a:schemeClr val="dk1"/>
              </a:solidFill>
              <a:latin typeface="Verdana"/>
              <a:ea typeface="Verdana"/>
              <a:cs typeface="Verdana"/>
              <a:sym typeface="Verdana"/>
            </a:endParaRPr>
          </a:p>
        </p:txBody>
      </p:sp>
      <p:graphicFrame>
        <p:nvGraphicFramePr>
          <p:cNvPr id="570" name="Google Shape;570;p49"/>
          <p:cNvGraphicFramePr/>
          <p:nvPr/>
        </p:nvGraphicFramePr>
        <p:xfrm>
          <a:off x="553410" y="1404692"/>
          <a:ext cx="3000000" cy="3000000"/>
        </p:xfrm>
        <a:graphic>
          <a:graphicData uri="http://schemas.openxmlformats.org/drawingml/2006/table">
            <a:tbl>
              <a:tblPr bandRow="1" firstRow="1">
                <a:noFill/>
                <a:tableStyleId>{EE535FD7-4DF7-4650-80A0-D5959A9DFA64}</a:tableStyleId>
              </a:tblPr>
              <a:tblGrid>
                <a:gridCol w="11085175"/>
              </a:tblGrid>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562225">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76" name="Shape 576"/>
        <p:cNvGrpSpPr/>
        <p:nvPr/>
      </p:nvGrpSpPr>
      <p:grpSpPr>
        <a:xfrm>
          <a:off x="0" y="0"/>
          <a:ext cx="0" cy="0"/>
          <a:chOff x="0" y="0"/>
          <a:chExt cx="0" cy="0"/>
        </a:xfrm>
      </p:grpSpPr>
      <p:sp>
        <p:nvSpPr>
          <p:cNvPr id="577" name="Google Shape;577;p50"/>
          <p:cNvSpPr txBox="1"/>
          <p:nvPr/>
        </p:nvSpPr>
        <p:spPr>
          <a:xfrm>
            <a:off x="352425" y="104775"/>
            <a:ext cx="12047400" cy="76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472C4"/>
                </a:solidFill>
                <a:latin typeface="Verdana"/>
                <a:ea typeface="Verdana"/>
                <a:cs typeface="Verdana"/>
                <a:sym typeface="Verdana"/>
              </a:rPr>
              <a:t>7A.</a:t>
            </a:r>
            <a:r>
              <a:rPr b="1" i="0" lang="en-US" sz="3200" u="none" cap="none" strike="noStrike">
                <a:solidFill>
                  <a:srgbClr val="000000"/>
                </a:solidFill>
                <a:latin typeface="Verdana"/>
                <a:ea typeface="Verdana"/>
                <a:cs typeface="Verdana"/>
                <a:sym typeface="Verdana"/>
              </a:rPr>
              <a:t> </a:t>
            </a:r>
            <a:r>
              <a:rPr b="1" i="0" lang="en-US" sz="3200" u="none" cap="none" strike="noStrike">
                <a:solidFill>
                  <a:schemeClr val="dk1"/>
                </a:solidFill>
                <a:latin typeface="Verdana"/>
                <a:ea typeface="Verdana"/>
                <a:cs typeface="Verdana"/>
                <a:sym typeface="Verdana"/>
              </a:rPr>
              <a:t>Read </a:t>
            </a:r>
            <a:r>
              <a:rPr b="1" lang="en-US" sz="3200">
                <a:solidFill>
                  <a:schemeClr val="dk1"/>
                </a:solidFill>
                <a:latin typeface="Verdana"/>
                <a:ea typeface="Verdana"/>
                <a:cs typeface="Verdana"/>
                <a:sym typeface="Verdana"/>
              </a:rPr>
              <a:t>the recipe description</a:t>
            </a:r>
            <a:r>
              <a:rPr b="1" i="0" lang="en-US" sz="3200" u="none" cap="none" strike="noStrike">
                <a:solidFill>
                  <a:schemeClr val="dk1"/>
                </a:solidFill>
                <a:latin typeface="Verdana"/>
                <a:ea typeface="Verdana"/>
                <a:cs typeface="Verdana"/>
                <a:sym typeface="Verdana"/>
              </a:rPr>
              <a:t>.</a:t>
            </a:r>
            <a:endParaRPr b="0" i="0" sz="1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4400"/>
              <a:buFont typeface="Arial"/>
              <a:buNone/>
            </a:pPr>
            <a:r>
              <a:t/>
            </a:r>
            <a:endParaRPr b="0" i="0" sz="1800" u="none" cap="none" strike="noStrike">
              <a:solidFill>
                <a:schemeClr val="dk1"/>
              </a:solidFill>
              <a:latin typeface="Verdana"/>
              <a:ea typeface="Verdana"/>
              <a:cs typeface="Verdana"/>
              <a:sym typeface="Verdana"/>
            </a:endParaRPr>
          </a:p>
        </p:txBody>
      </p:sp>
      <p:sp>
        <p:nvSpPr>
          <p:cNvPr id="578" name="Google Shape;578;p50"/>
          <p:cNvSpPr txBox="1"/>
          <p:nvPr>
            <p:ph idx="12" type="sldNum"/>
          </p:nvPr>
        </p:nvSpPr>
        <p:spPr>
          <a:xfrm>
            <a:off x="8658225" y="6427788"/>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579" name="Google Shape;579;p50"/>
          <p:cNvSpPr txBox="1"/>
          <p:nvPr/>
        </p:nvSpPr>
        <p:spPr>
          <a:xfrm>
            <a:off x="447300" y="836525"/>
            <a:ext cx="7630500" cy="14472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800"/>
              </a:spcBef>
              <a:spcAft>
                <a:spcPts val="800"/>
              </a:spcAft>
              <a:buClr>
                <a:srgbClr val="000000"/>
              </a:buClr>
              <a:buSzPts val="1600"/>
              <a:buFont typeface="Arial"/>
              <a:buNone/>
            </a:pPr>
            <a:r>
              <a:t/>
            </a:r>
            <a:endParaRPr b="1" i="0" sz="2800" u="none" cap="none" strike="noStrike">
              <a:solidFill>
                <a:schemeClr val="dk1"/>
              </a:solidFill>
              <a:highlight>
                <a:srgbClr val="FFFFFF"/>
              </a:highlight>
              <a:latin typeface="Verdana"/>
              <a:ea typeface="Verdana"/>
              <a:cs typeface="Verdana"/>
              <a:sym typeface="Verdana"/>
            </a:endParaRPr>
          </a:p>
        </p:txBody>
      </p:sp>
      <p:sp>
        <p:nvSpPr>
          <p:cNvPr id="580" name="Google Shape;580;p50"/>
          <p:cNvSpPr txBox="1"/>
          <p:nvPr>
            <p:ph idx="11" type="ftr"/>
          </p:nvPr>
        </p:nvSpPr>
        <p:spPr>
          <a:xfrm>
            <a:off x="603250" y="6392863"/>
            <a:ext cx="41148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581" name="Google Shape;581;p50"/>
          <p:cNvSpPr txBox="1"/>
          <p:nvPr/>
        </p:nvSpPr>
        <p:spPr>
          <a:xfrm>
            <a:off x="294900" y="1239625"/>
            <a:ext cx="8418300" cy="472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Verdana"/>
                <a:ea typeface="Verdana"/>
                <a:cs typeface="Verdana"/>
                <a:sym typeface="Verdana"/>
              </a:rPr>
              <a:t>Strawberry cheesecake is a classic dessert that is good for many occasions. However, m</a:t>
            </a:r>
            <a:r>
              <a:rPr lang="en-US" sz="2800">
                <a:solidFill>
                  <a:schemeClr val="dk1"/>
                </a:solidFill>
                <a:latin typeface="Verdana"/>
                <a:ea typeface="Verdana"/>
                <a:cs typeface="Verdana"/>
                <a:sym typeface="Verdana"/>
              </a:rPr>
              <a:t>any people have food allergies and are unable to eat common ingredients including eggs and gluten. </a:t>
            </a:r>
            <a:endParaRPr sz="2800">
              <a:solidFill>
                <a:schemeClr val="dk1"/>
              </a:solidFill>
              <a:latin typeface="Verdana"/>
              <a:ea typeface="Verdana"/>
              <a:cs typeface="Verdana"/>
              <a:sym typeface="Verdana"/>
            </a:endParaRPr>
          </a:p>
          <a:p>
            <a:pPr indent="0" lvl="0" marL="0" rtl="0" algn="l">
              <a:spcBef>
                <a:spcPts val="0"/>
              </a:spcBef>
              <a:spcAft>
                <a:spcPts val="0"/>
              </a:spcAft>
              <a:buNone/>
            </a:pPr>
            <a:r>
              <a:t/>
            </a:r>
            <a:endParaRPr sz="2800">
              <a:solidFill>
                <a:schemeClr val="dk1"/>
              </a:solidFill>
              <a:latin typeface="Verdana"/>
              <a:ea typeface="Verdana"/>
              <a:cs typeface="Verdana"/>
              <a:sym typeface="Verdana"/>
            </a:endParaRPr>
          </a:p>
          <a:p>
            <a:pPr indent="0" lvl="0" marL="0" rtl="0" algn="l">
              <a:spcBef>
                <a:spcPts val="0"/>
              </a:spcBef>
              <a:spcAft>
                <a:spcPts val="0"/>
              </a:spcAft>
              <a:buNone/>
            </a:pPr>
            <a:r>
              <a:rPr lang="en-US" sz="2800">
                <a:solidFill>
                  <a:schemeClr val="dk1"/>
                </a:solidFill>
                <a:latin typeface="Verdana"/>
                <a:ea typeface="Verdana"/>
                <a:cs typeface="Verdana"/>
                <a:sym typeface="Verdana"/>
              </a:rPr>
              <a:t>Though </a:t>
            </a:r>
            <a:r>
              <a:rPr lang="en-US" sz="2800">
                <a:solidFill>
                  <a:schemeClr val="dk1"/>
                </a:solidFill>
                <a:latin typeface="Verdana"/>
                <a:ea typeface="Verdana"/>
                <a:cs typeface="Verdana"/>
                <a:sym typeface="Verdana"/>
              </a:rPr>
              <a:t>most </a:t>
            </a:r>
            <a:r>
              <a:rPr lang="en-US" sz="2800">
                <a:solidFill>
                  <a:schemeClr val="dk1"/>
                </a:solidFill>
                <a:latin typeface="Verdana"/>
                <a:ea typeface="Verdana"/>
                <a:cs typeface="Verdana"/>
                <a:sym typeface="Verdana"/>
              </a:rPr>
              <a:t>recipes</a:t>
            </a:r>
            <a:r>
              <a:rPr lang="en-US" sz="2800">
                <a:solidFill>
                  <a:schemeClr val="dk1"/>
                </a:solidFill>
                <a:latin typeface="Verdana"/>
                <a:ea typeface="Verdana"/>
                <a:cs typeface="Verdana"/>
                <a:sym typeface="Verdana"/>
              </a:rPr>
              <a:t> include food allergens, this recipe was designed specifically for people who need gluten-free or egg-free diets. It is a safe option for making a cheesecake that doesn’t include these foods, but is still delicious and easy to make!</a:t>
            </a:r>
            <a:endParaRPr sz="2800">
              <a:solidFill>
                <a:schemeClr val="dk1"/>
              </a:solidFill>
              <a:latin typeface="Verdana"/>
              <a:ea typeface="Verdana"/>
              <a:cs typeface="Verdana"/>
              <a:sym typeface="Verdana"/>
            </a:endParaRPr>
          </a:p>
        </p:txBody>
      </p:sp>
      <p:pic>
        <p:nvPicPr>
          <p:cNvPr id="582" name="Google Shape;582;p50"/>
          <p:cNvPicPr preferRelativeResize="0"/>
          <p:nvPr/>
        </p:nvPicPr>
        <p:blipFill>
          <a:blip r:embed="rId3">
            <a:alphaModFix/>
          </a:blip>
          <a:stretch>
            <a:fillRect/>
          </a:stretch>
        </p:blipFill>
        <p:spPr>
          <a:xfrm>
            <a:off x="8968223" y="2367400"/>
            <a:ext cx="1970800" cy="1970800"/>
          </a:xfrm>
          <a:prstGeom prst="rect">
            <a:avLst/>
          </a:prstGeom>
          <a:noFill/>
          <a:ln cap="flat" cmpd="sng" w="9525">
            <a:solidFill>
              <a:schemeClr val="dk2"/>
            </a:solidFill>
            <a:prstDash val="solid"/>
            <a:round/>
            <a:headEnd len="sm" w="sm" type="none"/>
            <a:tailEnd len="sm" w="sm" type="none"/>
          </a:ln>
        </p:spPr>
      </p:pic>
      <p:pic>
        <p:nvPicPr>
          <p:cNvPr id="583" name="Google Shape;583;p50"/>
          <p:cNvPicPr preferRelativeResize="0"/>
          <p:nvPr/>
        </p:nvPicPr>
        <p:blipFill>
          <a:blip r:embed="rId4">
            <a:alphaModFix/>
          </a:blip>
          <a:stretch>
            <a:fillRect/>
          </a:stretch>
        </p:blipFill>
        <p:spPr>
          <a:xfrm>
            <a:off x="8968223" y="4472823"/>
            <a:ext cx="1970800" cy="1970825"/>
          </a:xfrm>
          <a:prstGeom prst="rect">
            <a:avLst/>
          </a:prstGeom>
          <a:noFill/>
          <a:ln cap="flat" cmpd="sng" w="9525">
            <a:solidFill>
              <a:schemeClr val="dk2"/>
            </a:solidFill>
            <a:prstDash val="solid"/>
            <a:round/>
            <a:headEnd len="sm" w="sm" type="none"/>
            <a:tailEnd len="sm" w="sm" type="none"/>
          </a:ln>
        </p:spPr>
      </p:pic>
      <p:pic>
        <p:nvPicPr>
          <p:cNvPr id="584" name="Google Shape;584;p50"/>
          <p:cNvPicPr preferRelativeResize="0"/>
          <p:nvPr/>
        </p:nvPicPr>
        <p:blipFill rotWithShape="1">
          <a:blip r:embed="rId5">
            <a:alphaModFix/>
          </a:blip>
          <a:srcRect b="0" l="8609" r="15673" t="0"/>
          <a:stretch/>
        </p:blipFill>
        <p:spPr>
          <a:xfrm>
            <a:off x="8968225" y="309838"/>
            <a:ext cx="1970800" cy="1970824"/>
          </a:xfrm>
          <a:prstGeom prst="rect">
            <a:avLst/>
          </a:prstGeom>
          <a:noFill/>
          <a:ln cap="flat" cmpd="sng" w="9525">
            <a:solidFill>
              <a:schemeClr val="dk2"/>
            </a:solidFill>
            <a:prstDash val="solid"/>
            <a:round/>
            <a:headEnd len="sm" w="sm" type="none"/>
            <a:tailEnd len="sm" w="sm" type="none"/>
          </a:ln>
        </p:spPr>
      </p:pic>
      <p:sp>
        <p:nvSpPr>
          <p:cNvPr id="585" name="Google Shape;585;p50"/>
          <p:cNvSpPr txBox="1"/>
          <p:nvPr/>
        </p:nvSpPr>
        <p:spPr>
          <a:xfrm>
            <a:off x="11072875" y="1239625"/>
            <a:ext cx="100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6"/>
              </a:rPr>
              <a:t>cake</a:t>
            </a:r>
            <a:r>
              <a:rPr lang="en-US"/>
              <a:t> </a:t>
            </a:r>
            <a:endParaRPr/>
          </a:p>
        </p:txBody>
      </p:sp>
      <p:sp>
        <p:nvSpPr>
          <p:cNvPr id="586" name="Google Shape;586;p50"/>
          <p:cNvSpPr txBox="1"/>
          <p:nvPr/>
        </p:nvSpPr>
        <p:spPr>
          <a:xfrm>
            <a:off x="11072875" y="5234525"/>
            <a:ext cx="1007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7"/>
              </a:rPr>
              <a:t>egg</a:t>
            </a:r>
            <a:r>
              <a:rPr lang="en-US"/>
              <a:t> </a:t>
            </a:r>
            <a:endParaRPr/>
          </a:p>
        </p:txBody>
      </p:sp>
      <p:sp>
        <p:nvSpPr>
          <p:cNvPr id="587" name="Google Shape;587;p50"/>
          <p:cNvSpPr txBox="1"/>
          <p:nvPr/>
        </p:nvSpPr>
        <p:spPr>
          <a:xfrm>
            <a:off x="11136925" y="3601663"/>
            <a:ext cx="87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8"/>
              </a:rPr>
              <a:t>gluten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93" name="Shape 593"/>
        <p:cNvGrpSpPr/>
        <p:nvPr/>
      </p:nvGrpSpPr>
      <p:grpSpPr>
        <a:xfrm>
          <a:off x="0" y="0"/>
          <a:ext cx="0" cy="0"/>
          <a:chOff x="0" y="0"/>
          <a:chExt cx="0" cy="0"/>
        </a:xfrm>
      </p:grpSpPr>
      <p:sp>
        <p:nvSpPr>
          <p:cNvPr id="594" name="Google Shape;594;p51"/>
          <p:cNvSpPr txBox="1"/>
          <p:nvPr/>
        </p:nvSpPr>
        <p:spPr>
          <a:xfrm>
            <a:off x="352425" y="104775"/>
            <a:ext cx="12047538" cy="7683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472C4"/>
                </a:solidFill>
                <a:latin typeface="Verdana"/>
                <a:ea typeface="Verdana"/>
                <a:cs typeface="Verdana"/>
                <a:sym typeface="Verdana"/>
              </a:rPr>
              <a:t>7</a:t>
            </a:r>
            <a:r>
              <a:rPr b="1" lang="en-US" sz="3200">
                <a:solidFill>
                  <a:srgbClr val="4472C4"/>
                </a:solidFill>
                <a:latin typeface="Verdana"/>
                <a:ea typeface="Verdana"/>
                <a:cs typeface="Verdana"/>
                <a:sym typeface="Verdana"/>
              </a:rPr>
              <a:t>B</a:t>
            </a:r>
            <a:r>
              <a:rPr b="1" i="0" lang="en-US" sz="3200" u="none" cap="none" strike="noStrike">
                <a:solidFill>
                  <a:srgbClr val="4472C4"/>
                </a:solidFill>
                <a:latin typeface="Verdana"/>
                <a:ea typeface="Verdana"/>
                <a:cs typeface="Verdana"/>
                <a:sym typeface="Verdana"/>
              </a:rPr>
              <a:t>.</a:t>
            </a:r>
            <a:r>
              <a:rPr b="1" i="0" lang="en-US" sz="3200" u="none" cap="none" strike="noStrike">
                <a:solidFill>
                  <a:srgbClr val="000000"/>
                </a:solidFill>
                <a:latin typeface="Verdana"/>
                <a:ea typeface="Verdana"/>
                <a:cs typeface="Verdana"/>
                <a:sym typeface="Verdana"/>
              </a:rPr>
              <a:t> </a:t>
            </a:r>
            <a:r>
              <a:rPr b="1" i="0" lang="en-US" sz="3200" u="none" cap="none" strike="noStrike">
                <a:solidFill>
                  <a:schemeClr val="dk1"/>
                </a:solidFill>
                <a:latin typeface="Verdana"/>
                <a:ea typeface="Verdana"/>
                <a:cs typeface="Verdana"/>
                <a:sym typeface="Verdana"/>
              </a:rPr>
              <a:t>Read </a:t>
            </a:r>
            <a:r>
              <a:rPr b="1" lang="en-US" sz="3200">
                <a:solidFill>
                  <a:schemeClr val="dk1"/>
                </a:solidFill>
                <a:latin typeface="Verdana"/>
                <a:ea typeface="Verdana"/>
                <a:cs typeface="Verdana"/>
                <a:sym typeface="Verdana"/>
              </a:rPr>
              <a:t>the </a:t>
            </a:r>
            <a:r>
              <a:rPr b="1" lang="en-US" sz="3200">
                <a:solidFill>
                  <a:schemeClr val="dk1"/>
                </a:solidFill>
                <a:latin typeface="Verdana"/>
                <a:ea typeface="Verdana"/>
                <a:cs typeface="Verdana"/>
                <a:sym typeface="Verdana"/>
              </a:rPr>
              <a:t>recipe</a:t>
            </a:r>
            <a:r>
              <a:rPr b="1" i="0" lang="en-US" sz="3200" u="none" cap="none" strike="noStrike">
                <a:solidFill>
                  <a:schemeClr val="dk1"/>
                </a:solidFill>
                <a:latin typeface="Verdana"/>
                <a:ea typeface="Verdana"/>
                <a:cs typeface="Verdana"/>
                <a:sym typeface="Verdana"/>
              </a:rPr>
              <a:t>.</a:t>
            </a:r>
            <a:endParaRPr b="0" i="0" sz="1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4400"/>
              <a:buFont typeface="Arial"/>
              <a:buNone/>
            </a:pPr>
            <a:r>
              <a:t/>
            </a:r>
            <a:endParaRPr b="0" i="0" sz="1800" u="none" cap="none" strike="noStrike">
              <a:solidFill>
                <a:schemeClr val="dk1"/>
              </a:solidFill>
              <a:latin typeface="Verdana"/>
              <a:ea typeface="Verdana"/>
              <a:cs typeface="Verdana"/>
              <a:sym typeface="Verdana"/>
            </a:endParaRPr>
          </a:p>
        </p:txBody>
      </p:sp>
      <p:sp>
        <p:nvSpPr>
          <p:cNvPr id="595" name="Google Shape;595;p51"/>
          <p:cNvSpPr txBox="1"/>
          <p:nvPr>
            <p:ph idx="12" type="sldNum"/>
          </p:nvPr>
        </p:nvSpPr>
        <p:spPr>
          <a:xfrm>
            <a:off x="8658225" y="6427788"/>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596" name="Google Shape;596;p51"/>
          <p:cNvSpPr txBox="1"/>
          <p:nvPr/>
        </p:nvSpPr>
        <p:spPr>
          <a:xfrm>
            <a:off x="447300" y="684125"/>
            <a:ext cx="7630500" cy="14472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800"/>
              </a:spcBef>
              <a:spcAft>
                <a:spcPts val="800"/>
              </a:spcAft>
              <a:buClr>
                <a:srgbClr val="000000"/>
              </a:buClr>
              <a:buSzPts val="1600"/>
              <a:buFont typeface="Arial"/>
              <a:buNone/>
            </a:pPr>
            <a:r>
              <a:rPr b="1" lang="en-US" sz="2600">
                <a:latin typeface="Verdana"/>
                <a:ea typeface="Verdana"/>
                <a:cs typeface="Verdana"/>
                <a:sym typeface="Verdana"/>
              </a:rPr>
              <a:t>Recipe for gluten-free and eggless strawberry cheesecake. </a:t>
            </a:r>
            <a:endParaRPr b="1" i="0" sz="2600" u="none" cap="none" strike="noStrike">
              <a:solidFill>
                <a:schemeClr val="dk1"/>
              </a:solidFill>
              <a:highlight>
                <a:srgbClr val="FFFFFF"/>
              </a:highlight>
              <a:latin typeface="Verdana"/>
              <a:ea typeface="Verdana"/>
              <a:cs typeface="Verdana"/>
              <a:sym typeface="Verdana"/>
            </a:endParaRPr>
          </a:p>
        </p:txBody>
      </p:sp>
      <p:sp>
        <p:nvSpPr>
          <p:cNvPr id="597" name="Google Shape;597;p51"/>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598" name="Google Shape;598;p51"/>
          <p:cNvSpPr txBox="1"/>
          <p:nvPr/>
        </p:nvSpPr>
        <p:spPr>
          <a:xfrm>
            <a:off x="219800" y="1978925"/>
            <a:ext cx="5876100" cy="410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Verdana"/>
                <a:ea typeface="Verdana"/>
                <a:cs typeface="Verdana"/>
                <a:sym typeface="Verdana"/>
              </a:rPr>
              <a:t>Ingredients:</a:t>
            </a:r>
            <a:endParaRPr sz="2800">
              <a:solidFill>
                <a:schemeClr val="dk1"/>
              </a:solidFill>
              <a:latin typeface="Verdana"/>
              <a:ea typeface="Verdana"/>
              <a:cs typeface="Verdana"/>
              <a:sym typeface="Verdana"/>
            </a:endParaRPr>
          </a:p>
          <a:p>
            <a:pPr indent="0" lvl="0" marL="0" rtl="0" algn="l">
              <a:spcBef>
                <a:spcPts val="0"/>
              </a:spcBef>
              <a:spcAft>
                <a:spcPts val="0"/>
              </a:spcAft>
              <a:buNone/>
            </a:pPr>
            <a:r>
              <a:t/>
            </a:r>
            <a:endParaRPr sz="2800">
              <a:solidFill>
                <a:schemeClr val="dk1"/>
              </a:solidFill>
              <a:latin typeface="Verdana"/>
              <a:ea typeface="Verdana"/>
              <a:cs typeface="Verdana"/>
              <a:sym typeface="Verdana"/>
            </a:endParaRPr>
          </a:p>
          <a:p>
            <a:pPr indent="-406400" lvl="0" marL="457200" rtl="0" algn="l">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2 cups or 400g gluten-free graham cracker crumbs</a:t>
            </a:r>
            <a:endParaRPr sz="2800">
              <a:solidFill>
                <a:schemeClr val="dk1"/>
              </a:solidFill>
              <a:latin typeface="Verdana"/>
              <a:ea typeface="Verdana"/>
              <a:cs typeface="Verdana"/>
              <a:sym typeface="Verdana"/>
            </a:endParaRPr>
          </a:p>
          <a:p>
            <a:pPr indent="-406400" lvl="0" marL="457200" rtl="0" algn="l">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½ cup or 100g of butter, melted</a:t>
            </a:r>
            <a:endParaRPr sz="2800">
              <a:solidFill>
                <a:schemeClr val="dk1"/>
              </a:solidFill>
              <a:latin typeface="Verdana"/>
              <a:ea typeface="Verdana"/>
              <a:cs typeface="Verdana"/>
              <a:sym typeface="Verdana"/>
            </a:endParaRPr>
          </a:p>
          <a:p>
            <a:pPr indent="-406400" lvl="0" marL="457200" rtl="0" algn="l">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3 cups or 6</a:t>
            </a:r>
            <a:r>
              <a:rPr lang="en-US" sz="2800">
                <a:solidFill>
                  <a:schemeClr val="dk1"/>
                </a:solidFill>
                <a:latin typeface="Verdana"/>
                <a:ea typeface="Verdana"/>
                <a:cs typeface="Verdana"/>
                <a:sym typeface="Verdana"/>
              </a:rPr>
              <a:t>00g</a:t>
            </a:r>
            <a:r>
              <a:rPr lang="en-US" sz="2800">
                <a:solidFill>
                  <a:schemeClr val="dk1"/>
                </a:solidFill>
                <a:latin typeface="Verdana"/>
                <a:ea typeface="Verdana"/>
                <a:cs typeface="Verdana"/>
                <a:sym typeface="Verdana"/>
              </a:rPr>
              <a:t> of cream cheese</a:t>
            </a:r>
            <a:endParaRPr sz="2800">
              <a:solidFill>
                <a:schemeClr val="dk1"/>
              </a:solidFill>
              <a:latin typeface="Verdana"/>
              <a:ea typeface="Verdana"/>
              <a:cs typeface="Verdana"/>
              <a:sym typeface="Verdana"/>
            </a:endParaRPr>
          </a:p>
          <a:p>
            <a:pPr indent="-406400" lvl="0" marL="457200" rtl="0" algn="l">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1 cup or 200g of white sugar</a:t>
            </a:r>
            <a:endParaRPr sz="2800">
              <a:solidFill>
                <a:schemeClr val="dk1"/>
              </a:solidFill>
              <a:latin typeface="Verdana"/>
              <a:ea typeface="Verdana"/>
              <a:cs typeface="Verdana"/>
              <a:sym typeface="Verdana"/>
            </a:endParaRPr>
          </a:p>
          <a:p>
            <a:pPr indent="-406400" lvl="0" marL="457200" rtl="0" algn="l">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2</a:t>
            </a:r>
            <a:r>
              <a:rPr lang="en-US" sz="2800">
                <a:solidFill>
                  <a:schemeClr val="dk1"/>
                </a:solidFill>
                <a:latin typeface="Verdana"/>
                <a:ea typeface="Verdana"/>
                <a:cs typeface="Verdana"/>
                <a:sym typeface="Verdana"/>
              </a:rPr>
              <a:t> tbsp or 25g of lemon juice </a:t>
            </a:r>
            <a:endParaRPr sz="2800">
              <a:solidFill>
                <a:schemeClr val="dk1"/>
              </a:solidFill>
              <a:latin typeface="Verdana"/>
              <a:ea typeface="Verdana"/>
              <a:cs typeface="Verdana"/>
              <a:sym typeface="Verdana"/>
            </a:endParaRPr>
          </a:p>
          <a:p>
            <a:pPr indent="0" lvl="0" marL="0" rtl="0" algn="l">
              <a:spcBef>
                <a:spcPts val="0"/>
              </a:spcBef>
              <a:spcAft>
                <a:spcPts val="0"/>
              </a:spcAft>
              <a:buNone/>
            </a:pPr>
            <a:r>
              <a:t/>
            </a:r>
            <a:endParaRPr sz="2800">
              <a:solidFill>
                <a:schemeClr val="dk1"/>
              </a:solidFill>
              <a:latin typeface="Verdana"/>
              <a:ea typeface="Verdana"/>
              <a:cs typeface="Verdana"/>
              <a:sym typeface="Verdana"/>
            </a:endParaRPr>
          </a:p>
          <a:p>
            <a:pPr indent="0" lvl="0" marL="457200" rtl="0" algn="l">
              <a:spcBef>
                <a:spcPts val="0"/>
              </a:spcBef>
              <a:spcAft>
                <a:spcPts val="0"/>
              </a:spcAft>
              <a:buNone/>
            </a:pPr>
            <a:r>
              <a:t/>
            </a:r>
            <a:endParaRPr sz="2800">
              <a:solidFill>
                <a:schemeClr val="dk1"/>
              </a:solidFill>
              <a:latin typeface="Verdana"/>
              <a:ea typeface="Verdana"/>
              <a:cs typeface="Verdana"/>
              <a:sym typeface="Verdana"/>
            </a:endParaRPr>
          </a:p>
          <a:p>
            <a:pPr indent="0" lvl="0" marL="0" rtl="0" algn="l">
              <a:spcBef>
                <a:spcPts val="0"/>
              </a:spcBef>
              <a:spcAft>
                <a:spcPts val="0"/>
              </a:spcAft>
              <a:buNone/>
            </a:pPr>
            <a:r>
              <a:t/>
            </a:r>
            <a:endParaRPr sz="2800">
              <a:solidFill>
                <a:schemeClr val="dk1"/>
              </a:solidFill>
              <a:latin typeface="Verdana"/>
              <a:ea typeface="Verdana"/>
              <a:cs typeface="Verdana"/>
              <a:sym typeface="Verdana"/>
            </a:endParaRPr>
          </a:p>
        </p:txBody>
      </p:sp>
      <p:sp>
        <p:nvSpPr>
          <p:cNvPr id="599" name="Google Shape;599;p51"/>
          <p:cNvSpPr txBox="1"/>
          <p:nvPr/>
        </p:nvSpPr>
        <p:spPr>
          <a:xfrm>
            <a:off x="6095925" y="2816400"/>
            <a:ext cx="6096000" cy="3201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1 cup or 200g sweetened condensed milk</a:t>
            </a:r>
            <a:endParaRPr sz="2800">
              <a:latin typeface="Verdana"/>
              <a:ea typeface="Verdana"/>
              <a:cs typeface="Verdana"/>
              <a:sym typeface="Verdana"/>
            </a:endParaRPr>
          </a:p>
          <a:p>
            <a:pPr indent="-406400" lvl="0" marL="457200" rtl="0" algn="l">
              <a:spcBef>
                <a:spcPts val="0"/>
              </a:spcBef>
              <a:spcAft>
                <a:spcPts val="0"/>
              </a:spcAft>
              <a:buClr>
                <a:schemeClr val="dk1"/>
              </a:buClr>
              <a:buSzPts val="2800"/>
              <a:buFont typeface="Verdana"/>
              <a:buChar char="●"/>
            </a:pPr>
            <a:r>
              <a:rPr lang="en-US" sz="2800">
                <a:latin typeface="Verdana"/>
                <a:ea typeface="Verdana"/>
                <a:cs typeface="Verdana"/>
                <a:sym typeface="Verdana"/>
              </a:rPr>
              <a:t>2 tbsp or 25g of cornstarch</a:t>
            </a:r>
            <a:endParaRPr sz="2800">
              <a:latin typeface="Verdana"/>
              <a:ea typeface="Verdana"/>
              <a:cs typeface="Verdana"/>
              <a:sym typeface="Verdana"/>
            </a:endParaRPr>
          </a:p>
          <a:p>
            <a:pPr indent="-406400" lvl="0" marL="457200" rtl="0" algn="l">
              <a:spcBef>
                <a:spcPts val="0"/>
              </a:spcBef>
              <a:spcAft>
                <a:spcPts val="0"/>
              </a:spcAft>
              <a:buClr>
                <a:schemeClr val="dk1"/>
              </a:buClr>
              <a:buSzPts val="2800"/>
              <a:buFont typeface="Verdana"/>
              <a:buChar char="●"/>
            </a:pPr>
            <a:r>
              <a:rPr lang="en-US" sz="2800">
                <a:solidFill>
                  <a:schemeClr val="dk1"/>
                </a:solidFill>
                <a:latin typeface="Verdana"/>
                <a:ea typeface="Verdana"/>
                <a:cs typeface="Verdana"/>
                <a:sym typeface="Verdana"/>
              </a:rPr>
              <a:t>¼ cup or 50g of powdered sugar</a:t>
            </a:r>
            <a:endParaRPr sz="2800">
              <a:latin typeface="Verdana"/>
              <a:ea typeface="Verdana"/>
              <a:cs typeface="Verdana"/>
              <a:sym typeface="Verdana"/>
            </a:endParaRPr>
          </a:p>
          <a:p>
            <a:pPr indent="-406400" lvl="0" marL="457200" rtl="0" algn="l">
              <a:spcBef>
                <a:spcPts val="0"/>
              </a:spcBef>
              <a:spcAft>
                <a:spcPts val="0"/>
              </a:spcAft>
              <a:buClr>
                <a:schemeClr val="dk1"/>
              </a:buClr>
              <a:buSzPts val="2800"/>
              <a:buFont typeface="Verdana"/>
              <a:buChar char="●"/>
            </a:pPr>
            <a:r>
              <a:rPr lang="en-US" sz="2800">
                <a:latin typeface="Verdana"/>
                <a:ea typeface="Verdana"/>
                <a:cs typeface="Verdana"/>
                <a:sym typeface="Verdana"/>
              </a:rPr>
              <a:t>1 ½ cup or 300g fresh strawberries, sliced</a:t>
            </a:r>
            <a:endParaRPr sz="2800">
              <a:latin typeface="Verdana"/>
              <a:ea typeface="Verdana"/>
              <a:cs typeface="Verdana"/>
              <a:sym typeface="Verdana"/>
            </a:endParaRPr>
          </a:p>
        </p:txBody>
      </p:sp>
      <p:pic>
        <p:nvPicPr>
          <p:cNvPr id="600" name="Google Shape;600;p51"/>
          <p:cNvPicPr preferRelativeResize="0"/>
          <p:nvPr/>
        </p:nvPicPr>
        <p:blipFill>
          <a:blip r:embed="rId4">
            <a:alphaModFix/>
          </a:blip>
          <a:stretch>
            <a:fillRect/>
          </a:stretch>
        </p:blipFill>
        <p:spPr>
          <a:xfrm>
            <a:off x="8160400" y="-16950"/>
            <a:ext cx="4003024" cy="2672950"/>
          </a:xfrm>
          <a:prstGeom prst="rect">
            <a:avLst/>
          </a:prstGeom>
          <a:noFill/>
          <a:ln cap="flat" cmpd="sng" w="9525">
            <a:solidFill>
              <a:schemeClr val="dk2"/>
            </a:solidFill>
            <a:prstDash val="solid"/>
            <a:round/>
            <a:headEnd len="sm" w="sm" type="none"/>
            <a:tailEnd len="sm" w="sm" type="none"/>
          </a:ln>
        </p:spPr>
      </p:pic>
      <p:sp>
        <p:nvSpPr>
          <p:cNvPr id="601" name="Google Shape;601;p51"/>
          <p:cNvSpPr txBox="1"/>
          <p:nvPr/>
        </p:nvSpPr>
        <p:spPr>
          <a:xfrm>
            <a:off x="9012125" y="6246200"/>
            <a:ext cx="139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5"/>
              </a:rPr>
              <a:t>picture</a:t>
            </a:r>
            <a:r>
              <a:rPr lang="en-US"/>
              <a: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22" name="Shape 122"/>
        <p:cNvGrpSpPr/>
        <p:nvPr/>
      </p:nvGrpSpPr>
      <p:grpSpPr>
        <a:xfrm>
          <a:off x="0" y="0"/>
          <a:ext cx="0" cy="0"/>
          <a:chOff x="0" y="0"/>
          <a:chExt cx="0" cy="0"/>
        </a:xfrm>
      </p:grpSpPr>
      <p:sp>
        <p:nvSpPr>
          <p:cNvPr id="123" name="Google Shape;123;p16"/>
          <p:cNvSpPr txBox="1"/>
          <p:nvPr>
            <p:ph idx="12" type="sldNum"/>
          </p:nvPr>
        </p:nvSpPr>
        <p:spPr>
          <a:xfrm>
            <a:off x="8764588" y="6475413"/>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lang="en-US">
                <a:solidFill>
                  <a:schemeClr val="dk1"/>
                </a:solidFill>
              </a:rPr>
              <a:t>‹#›</a:t>
            </a:fld>
            <a:endParaRPr/>
          </a:p>
        </p:txBody>
      </p:sp>
      <p:sp>
        <p:nvSpPr>
          <p:cNvPr id="124" name="Google Shape;124;p16"/>
          <p:cNvSpPr txBox="1"/>
          <p:nvPr/>
        </p:nvSpPr>
        <p:spPr>
          <a:xfrm>
            <a:off x="260421" y="187399"/>
            <a:ext cx="9069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t/>
            </a:r>
            <a:endParaRPr/>
          </a:p>
          <a:p>
            <a:pPr indent="0" lvl="0" marL="0" marR="0" rtl="0" algn="l">
              <a:lnSpc>
                <a:spcPct val="100000"/>
              </a:lnSpc>
              <a:spcBef>
                <a:spcPts val="0"/>
              </a:spcBef>
              <a:spcAft>
                <a:spcPts val="0"/>
              </a:spcAft>
              <a:buClr>
                <a:srgbClr val="000000"/>
              </a:buClr>
              <a:buSzPts val="2200"/>
              <a:buFont typeface="Arial"/>
              <a:buNone/>
            </a:pPr>
            <a:r>
              <a:t/>
            </a:r>
            <a:endParaRPr b="0" i="0" sz="2200" u="none" cap="none" strike="noStrike">
              <a:solidFill>
                <a:srgbClr val="000000"/>
              </a:solidFill>
              <a:latin typeface="Verdana"/>
              <a:ea typeface="Verdana"/>
              <a:cs typeface="Verdana"/>
              <a:sym typeface="Verdana"/>
            </a:endParaRPr>
          </a:p>
        </p:txBody>
      </p:sp>
      <p:sp>
        <p:nvSpPr>
          <p:cNvPr id="125" name="Google Shape;125;p16"/>
          <p:cNvSpPr txBox="1"/>
          <p:nvPr>
            <p:ph idx="11" type="ftr"/>
          </p:nvPr>
        </p:nvSpPr>
        <p:spPr>
          <a:xfrm>
            <a:off x="-353291" y="6492875"/>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©2020-2024 Light of the World Learning</a:t>
            </a:r>
            <a:endParaRPr/>
          </a:p>
        </p:txBody>
      </p:sp>
      <p:sp>
        <p:nvSpPr>
          <p:cNvPr id="126" name="Google Shape;126;p16"/>
          <p:cNvSpPr/>
          <p:nvPr/>
        </p:nvSpPr>
        <p:spPr>
          <a:xfrm>
            <a:off x="861775" y="4721850"/>
            <a:ext cx="10129800" cy="1487400"/>
          </a:xfrm>
          <a:prstGeom prst="roundRect">
            <a:avLst>
              <a:gd fmla="val 16667" name="adj"/>
            </a:avLst>
          </a:prstGeom>
          <a:solidFill>
            <a:schemeClr val="lt2"/>
          </a:solidFill>
          <a:ln cap="flat" cmpd="sng" w="12700">
            <a:solidFill>
              <a:srgbClr val="454C3D"/>
            </a:solidFill>
            <a:prstDash val="solid"/>
            <a:miter lim="800000"/>
            <a:headEnd len="sm" w="sm" type="none"/>
            <a:tailEnd len="sm" w="sm" type="none"/>
          </a:ln>
        </p:spPr>
        <p:txBody>
          <a:bodyPr anchorCtr="0" anchor="ctr" bIns="45700" lIns="91425" spcFirstLastPara="1" rIns="91425" wrap="square" tIns="45700">
            <a:noAutofit/>
          </a:bodyPr>
          <a:lstStyle/>
          <a:p>
            <a:pPr indent="0" lvl="0" marL="457200" marR="0" rtl="0" algn="l">
              <a:lnSpc>
                <a:spcPct val="100000"/>
              </a:lnSpc>
              <a:spcBef>
                <a:spcPts val="0"/>
              </a:spcBef>
              <a:spcAft>
                <a:spcPts val="0"/>
              </a:spcAft>
              <a:buNone/>
            </a:pPr>
            <a:r>
              <a:t/>
            </a:r>
            <a:endParaRPr b="0" i="0" sz="1400" u="none" cap="none" strike="noStrike">
              <a:solidFill>
                <a:srgbClr val="000000"/>
              </a:solidFill>
              <a:latin typeface="Verdana"/>
              <a:ea typeface="Verdana"/>
              <a:cs typeface="Verdana"/>
              <a:sym typeface="Verdana"/>
            </a:endParaRPr>
          </a:p>
        </p:txBody>
      </p:sp>
      <p:sp>
        <p:nvSpPr>
          <p:cNvPr id="127" name="Google Shape;127;p16"/>
          <p:cNvSpPr txBox="1"/>
          <p:nvPr/>
        </p:nvSpPr>
        <p:spPr>
          <a:xfrm>
            <a:off x="381000" y="228600"/>
            <a:ext cx="11157900" cy="4377600"/>
          </a:xfrm>
          <a:prstGeom prst="rect">
            <a:avLst/>
          </a:prstGeom>
          <a:noFill/>
          <a:ln>
            <a:noFill/>
          </a:ln>
        </p:spPr>
        <p:txBody>
          <a:bodyPr anchorCtr="0" anchor="t" bIns="91425" lIns="91425" spcFirstLastPara="1" rIns="91425" wrap="square" tIns="91425">
            <a:spAutoFit/>
          </a:bodyPr>
          <a:lstStyle/>
          <a:p>
            <a:pPr indent="45720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Maya likes many types of foods. Normally, she likes to eat Indian food, which is </a:t>
            </a:r>
            <a:r>
              <a:rPr b="1" lang="en-US" sz="2400">
                <a:solidFill>
                  <a:schemeClr val="dk1"/>
                </a:solidFill>
                <a:latin typeface="Verdana"/>
                <a:ea typeface="Verdana"/>
                <a:cs typeface="Verdana"/>
                <a:sym typeface="Verdana"/>
              </a:rPr>
              <a:t>vegetarian</a:t>
            </a:r>
            <a:r>
              <a:rPr lang="en-US" sz="2400">
                <a:solidFill>
                  <a:schemeClr val="dk1"/>
                </a:solidFill>
                <a:latin typeface="Verdana"/>
                <a:ea typeface="Verdana"/>
                <a:cs typeface="Verdana"/>
                <a:sym typeface="Verdana"/>
              </a:rPr>
              <a:t>. Her mom cooks Indian food from scratch using </a:t>
            </a:r>
            <a:r>
              <a:rPr b="1" lang="en-US" sz="2400">
                <a:solidFill>
                  <a:schemeClr val="dk1"/>
                </a:solidFill>
                <a:latin typeface="Verdana"/>
                <a:ea typeface="Verdana"/>
                <a:cs typeface="Verdana"/>
                <a:sym typeface="Verdana"/>
              </a:rPr>
              <a:t>raw</a:t>
            </a:r>
            <a:r>
              <a:rPr lang="en-US" sz="2400">
                <a:solidFill>
                  <a:schemeClr val="dk1"/>
                </a:solidFill>
                <a:latin typeface="Verdana"/>
                <a:ea typeface="Verdana"/>
                <a:cs typeface="Verdana"/>
                <a:sym typeface="Verdana"/>
              </a:rPr>
              <a:t> </a:t>
            </a:r>
            <a:r>
              <a:rPr b="1" lang="en-US" sz="2400">
                <a:solidFill>
                  <a:schemeClr val="dk1"/>
                </a:solidFill>
                <a:latin typeface="Verdana"/>
                <a:ea typeface="Verdana"/>
                <a:cs typeface="Verdana"/>
                <a:sym typeface="Verdana"/>
              </a:rPr>
              <a:t>ingredients</a:t>
            </a:r>
            <a:r>
              <a:rPr lang="en-US" sz="2400">
                <a:solidFill>
                  <a:schemeClr val="dk1"/>
                </a:solidFill>
                <a:latin typeface="Verdana"/>
                <a:ea typeface="Verdana"/>
                <a:cs typeface="Verdana"/>
                <a:sym typeface="Verdana"/>
              </a:rPr>
              <a:t>. However, it </a:t>
            </a:r>
            <a:r>
              <a:rPr b="1" lang="en-US" sz="2400">
                <a:solidFill>
                  <a:schemeClr val="dk1"/>
                </a:solidFill>
                <a:latin typeface="Verdana"/>
                <a:ea typeface="Verdana"/>
                <a:cs typeface="Verdana"/>
                <a:sym typeface="Verdana"/>
              </a:rPr>
              <a:t>depends</a:t>
            </a:r>
            <a:r>
              <a:rPr lang="en-US" sz="2400">
                <a:solidFill>
                  <a:schemeClr val="dk1"/>
                </a:solidFill>
                <a:latin typeface="Verdana"/>
                <a:ea typeface="Verdana"/>
                <a:cs typeface="Verdana"/>
                <a:sym typeface="Verdana"/>
              </a:rPr>
              <a:t> on what she has to cook at the time. Sometimes she likes to </a:t>
            </a:r>
            <a:r>
              <a:rPr b="1" lang="en-US" sz="2400">
                <a:solidFill>
                  <a:schemeClr val="dk1"/>
                </a:solidFill>
                <a:latin typeface="Verdana"/>
                <a:ea typeface="Verdana"/>
                <a:cs typeface="Verdana"/>
                <a:sym typeface="Verdana"/>
              </a:rPr>
              <a:t>fry</a:t>
            </a:r>
            <a:r>
              <a:rPr lang="en-US" sz="2400">
                <a:solidFill>
                  <a:schemeClr val="dk1"/>
                </a:solidFill>
                <a:latin typeface="Verdana"/>
                <a:ea typeface="Verdana"/>
                <a:cs typeface="Verdana"/>
                <a:sym typeface="Verdana"/>
              </a:rPr>
              <a:t> food, sometimes she bakes food. Often times times she makes extra food to </a:t>
            </a:r>
            <a:r>
              <a:rPr b="1" lang="en-US" sz="2400">
                <a:solidFill>
                  <a:schemeClr val="dk1"/>
                </a:solidFill>
                <a:latin typeface="Verdana"/>
                <a:ea typeface="Verdana"/>
                <a:cs typeface="Verdana"/>
                <a:sym typeface="Verdana"/>
              </a:rPr>
              <a:t>freeze </a:t>
            </a:r>
            <a:r>
              <a:rPr lang="en-US" sz="2400">
                <a:solidFill>
                  <a:schemeClr val="dk1"/>
                </a:solidFill>
                <a:latin typeface="Verdana"/>
                <a:ea typeface="Verdana"/>
                <a:cs typeface="Verdana"/>
                <a:sym typeface="Verdana"/>
              </a:rPr>
              <a:t>for later. </a:t>
            </a:r>
            <a:endParaRPr sz="2400">
              <a:solidFill>
                <a:schemeClr val="dk1"/>
              </a:solidFill>
              <a:latin typeface="Verdana"/>
              <a:ea typeface="Verdana"/>
              <a:cs typeface="Verdana"/>
              <a:sym typeface="Verdana"/>
            </a:endParaRPr>
          </a:p>
          <a:p>
            <a:pPr indent="0" lvl="0" marL="0" rtl="0" algn="l">
              <a:lnSpc>
                <a:spcPct val="115000"/>
              </a:lnSpc>
              <a:spcBef>
                <a:spcPts val="0"/>
              </a:spcBef>
              <a:spcAft>
                <a:spcPts val="0"/>
              </a:spcAft>
              <a:buNone/>
            </a:pPr>
            <a:r>
              <a:t/>
            </a:r>
            <a:endParaRPr sz="2400">
              <a:solidFill>
                <a:schemeClr val="dk1"/>
              </a:solidFill>
              <a:latin typeface="Verdana"/>
              <a:ea typeface="Verdana"/>
              <a:cs typeface="Verdana"/>
              <a:sym typeface="Verdana"/>
            </a:endParaRPr>
          </a:p>
          <a:p>
            <a:pPr indent="457200" lvl="0" marL="0" rtl="0" algn="l">
              <a:lnSpc>
                <a:spcPct val="115000"/>
              </a:lnSpc>
              <a:spcBef>
                <a:spcPts val="0"/>
              </a:spcBef>
              <a:spcAft>
                <a:spcPts val="0"/>
              </a:spcAft>
              <a:buNone/>
            </a:pPr>
            <a:r>
              <a:rPr lang="en-US" sz="2400">
                <a:solidFill>
                  <a:schemeClr val="dk1"/>
                </a:solidFill>
                <a:latin typeface="Verdana"/>
                <a:ea typeface="Verdana"/>
                <a:cs typeface="Verdana"/>
                <a:sym typeface="Verdana"/>
              </a:rPr>
              <a:t>Today she is making something Maya is </a:t>
            </a:r>
            <a:r>
              <a:rPr b="1" lang="en-US" sz="2400">
                <a:solidFill>
                  <a:schemeClr val="dk1"/>
                </a:solidFill>
                <a:latin typeface="Verdana"/>
                <a:ea typeface="Verdana"/>
                <a:cs typeface="Verdana"/>
                <a:sym typeface="Verdana"/>
              </a:rPr>
              <a:t>frightened</a:t>
            </a:r>
            <a:r>
              <a:rPr lang="en-US" sz="2400">
                <a:solidFill>
                  <a:schemeClr val="dk1"/>
                </a:solidFill>
                <a:latin typeface="Verdana"/>
                <a:ea typeface="Verdana"/>
                <a:cs typeface="Verdana"/>
                <a:sym typeface="Verdana"/>
              </a:rPr>
              <a:t> to try! Her mom is making fried fish, battered in egg and </a:t>
            </a:r>
            <a:r>
              <a:rPr b="1" lang="en-US" sz="2400">
                <a:solidFill>
                  <a:schemeClr val="dk1"/>
                </a:solidFill>
                <a:latin typeface="Verdana"/>
                <a:ea typeface="Verdana"/>
                <a:cs typeface="Verdana"/>
                <a:sym typeface="Verdana"/>
              </a:rPr>
              <a:t>flour</a:t>
            </a:r>
            <a:r>
              <a:rPr lang="en-US" sz="2400">
                <a:solidFill>
                  <a:schemeClr val="dk1"/>
                </a:solidFill>
                <a:latin typeface="Verdana"/>
                <a:ea typeface="Verdana"/>
                <a:cs typeface="Verdana"/>
                <a:sym typeface="Verdana"/>
              </a:rPr>
              <a:t>. The fish will be served with arugula, a fresh </a:t>
            </a:r>
            <a:r>
              <a:rPr b="1" lang="en-US" sz="2400">
                <a:solidFill>
                  <a:schemeClr val="dk1"/>
                </a:solidFill>
                <a:latin typeface="Verdana"/>
                <a:ea typeface="Verdana"/>
                <a:cs typeface="Verdana"/>
                <a:sym typeface="Verdana"/>
              </a:rPr>
              <a:t>crop</a:t>
            </a:r>
            <a:r>
              <a:rPr lang="en-US" sz="2400">
                <a:solidFill>
                  <a:schemeClr val="dk1"/>
                </a:solidFill>
                <a:latin typeface="Verdana"/>
                <a:ea typeface="Verdana"/>
                <a:cs typeface="Verdana"/>
                <a:sym typeface="Verdana"/>
              </a:rPr>
              <a:t> from their garden, and two types of tea for </a:t>
            </a:r>
            <a:r>
              <a:rPr b="1" lang="en-US" sz="2400">
                <a:solidFill>
                  <a:schemeClr val="dk1"/>
                </a:solidFill>
                <a:latin typeface="Verdana"/>
                <a:ea typeface="Verdana"/>
                <a:cs typeface="Verdana"/>
                <a:sym typeface="Verdana"/>
              </a:rPr>
              <a:t>refreshments</a:t>
            </a:r>
            <a:r>
              <a:rPr lang="en-US" sz="2400">
                <a:solidFill>
                  <a:schemeClr val="dk1"/>
                </a:solidFill>
                <a:latin typeface="Verdana"/>
                <a:ea typeface="Verdana"/>
                <a:cs typeface="Verdana"/>
                <a:sym typeface="Verdana"/>
              </a:rPr>
              <a:t>. </a:t>
            </a:r>
            <a:endParaRPr sz="2400">
              <a:latin typeface="Verdana"/>
              <a:ea typeface="Verdana"/>
              <a:cs typeface="Verdana"/>
              <a:sym typeface="Verdana"/>
            </a:endParaRPr>
          </a:p>
        </p:txBody>
      </p:sp>
      <p:sp>
        <p:nvSpPr>
          <p:cNvPr id="128" name="Google Shape;128;p16"/>
          <p:cNvSpPr txBox="1"/>
          <p:nvPr/>
        </p:nvSpPr>
        <p:spPr>
          <a:xfrm>
            <a:off x="1058325" y="4898575"/>
            <a:ext cx="10764900" cy="1293000"/>
          </a:xfrm>
          <a:prstGeom prst="rect">
            <a:avLst/>
          </a:prstGeom>
          <a:noFill/>
          <a:ln>
            <a:noFill/>
          </a:ln>
        </p:spPr>
        <p:txBody>
          <a:bodyPr anchorCtr="0" anchor="t" bIns="91425" lIns="91425" spcFirstLastPara="1" rIns="91425" wrap="square" tIns="91425">
            <a:spAutoFit/>
          </a:bodyPr>
          <a:lstStyle/>
          <a:p>
            <a:pPr indent="-381000" lvl="0" marL="457200" rtl="0" algn="l">
              <a:lnSpc>
                <a:spcPct val="20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are some foods you are frightened to try?</a:t>
            </a:r>
            <a:endParaRPr sz="2400">
              <a:solidFill>
                <a:schemeClr val="dk1"/>
              </a:solidFill>
              <a:latin typeface="Verdana"/>
              <a:ea typeface="Verdana"/>
              <a:cs typeface="Verdana"/>
              <a:sym typeface="Verdana"/>
            </a:endParaRPr>
          </a:p>
          <a:p>
            <a:pPr indent="-381000" lvl="0" marL="457200" rtl="0" algn="l">
              <a:lnSpc>
                <a:spcPct val="200000"/>
              </a:lnSpc>
              <a:spcBef>
                <a:spcPts val="0"/>
              </a:spcBef>
              <a:spcAft>
                <a:spcPts val="0"/>
              </a:spcAft>
              <a:buClr>
                <a:schemeClr val="dk1"/>
              </a:buClr>
              <a:buSzPts val="2400"/>
              <a:buFont typeface="Verdana"/>
              <a:buAutoNum type="arabicPeriod"/>
            </a:pPr>
            <a:r>
              <a:rPr lang="en-US" sz="2400">
                <a:solidFill>
                  <a:schemeClr val="dk1"/>
                </a:solidFill>
                <a:latin typeface="Verdana"/>
                <a:ea typeface="Verdana"/>
                <a:cs typeface="Verdana"/>
                <a:sym typeface="Verdana"/>
              </a:rPr>
              <a:t>What are foods you like to cook? How do you cook them?</a:t>
            </a:r>
            <a:endParaRPr sz="2400">
              <a:solidFill>
                <a:schemeClr val="dk1"/>
              </a:solidFill>
              <a:latin typeface="Verdana"/>
              <a:ea typeface="Verdana"/>
              <a:cs typeface="Verdana"/>
              <a:sym typeface="Verdana"/>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07" name="Shape 607"/>
        <p:cNvGrpSpPr/>
        <p:nvPr/>
      </p:nvGrpSpPr>
      <p:grpSpPr>
        <a:xfrm>
          <a:off x="0" y="0"/>
          <a:ext cx="0" cy="0"/>
          <a:chOff x="0" y="0"/>
          <a:chExt cx="0" cy="0"/>
        </a:xfrm>
      </p:grpSpPr>
      <p:sp>
        <p:nvSpPr>
          <p:cNvPr id="608" name="Google Shape;608;p52"/>
          <p:cNvSpPr txBox="1"/>
          <p:nvPr/>
        </p:nvSpPr>
        <p:spPr>
          <a:xfrm>
            <a:off x="352425" y="104775"/>
            <a:ext cx="12047538" cy="7683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4472C4"/>
                </a:solidFill>
                <a:latin typeface="Verdana"/>
                <a:ea typeface="Verdana"/>
                <a:cs typeface="Verdana"/>
                <a:sym typeface="Verdana"/>
              </a:rPr>
              <a:t>7</a:t>
            </a:r>
            <a:r>
              <a:rPr b="1" lang="en-US" sz="3200">
                <a:solidFill>
                  <a:srgbClr val="4472C4"/>
                </a:solidFill>
                <a:latin typeface="Verdana"/>
                <a:ea typeface="Verdana"/>
                <a:cs typeface="Verdana"/>
                <a:sym typeface="Verdana"/>
              </a:rPr>
              <a:t>C</a:t>
            </a:r>
            <a:r>
              <a:rPr b="1" i="0" lang="en-US" sz="3200" u="none" cap="none" strike="noStrike">
                <a:solidFill>
                  <a:srgbClr val="4472C4"/>
                </a:solidFill>
                <a:latin typeface="Verdana"/>
                <a:ea typeface="Verdana"/>
                <a:cs typeface="Verdana"/>
                <a:sym typeface="Verdana"/>
              </a:rPr>
              <a:t>.</a:t>
            </a:r>
            <a:r>
              <a:rPr b="1" i="0" lang="en-US" sz="3200" u="none" cap="none" strike="noStrike">
                <a:solidFill>
                  <a:srgbClr val="000000"/>
                </a:solidFill>
                <a:latin typeface="Verdana"/>
                <a:ea typeface="Verdana"/>
                <a:cs typeface="Verdana"/>
                <a:sym typeface="Verdana"/>
              </a:rPr>
              <a:t> </a:t>
            </a:r>
            <a:r>
              <a:rPr b="1" i="0" lang="en-US" sz="3200" u="none" cap="none" strike="noStrike">
                <a:solidFill>
                  <a:schemeClr val="dk1"/>
                </a:solidFill>
                <a:latin typeface="Verdana"/>
                <a:ea typeface="Verdana"/>
                <a:cs typeface="Verdana"/>
                <a:sym typeface="Verdana"/>
              </a:rPr>
              <a:t>Continue the</a:t>
            </a:r>
            <a:r>
              <a:rPr b="1" lang="en-US" sz="3200">
                <a:solidFill>
                  <a:schemeClr val="dk1"/>
                </a:solidFill>
                <a:latin typeface="Verdana"/>
                <a:ea typeface="Verdana"/>
                <a:cs typeface="Verdana"/>
                <a:sym typeface="Verdana"/>
              </a:rPr>
              <a:t> recipe</a:t>
            </a:r>
            <a:r>
              <a:rPr b="1" i="0" lang="en-US" sz="3200" u="none" cap="none" strike="noStrike">
                <a:solidFill>
                  <a:schemeClr val="dk1"/>
                </a:solidFill>
                <a:latin typeface="Verdana"/>
                <a:ea typeface="Verdana"/>
                <a:cs typeface="Verdana"/>
                <a:sym typeface="Verdana"/>
              </a:rPr>
              <a:t>.</a:t>
            </a:r>
            <a:endParaRPr b="0" i="0" sz="1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4400"/>
              <a:buFont typeface="Arial"/>
              <a:buNone/>
            </a:pPr>
            <a:r>
              <a:t/>
            </a:r>
            <a:endParaRPr b="0" i="0" sz="3200" u="none" cap="none" strike="noStrike">
              <a:solidFill>
                <a:schemeClr val="dk1"/>
              </a:solidFill>
              <a:latin typeface="Verdana"/>
              <a:ea typeface="Verdana"/>
              <a:cs typeface="Verdana"/>
              <a:sym typeface="Verdana"/>
            </a:endParaRPr>
          </a:p>
        </p:txBody>
      </p:sp>
      <p:sp>
        <p:nvSpPr>
          <p:cNvPr id="609" name="Google Shape;609;p52"/>
          <p:cNvSpPr txBox="1"/>
          <p:nvPr>
            <p:ph idx="12" type="sldNum"/>
          </p:nvPr>
        </p:nvSpPr>
        <p:spPr>
          <a:xfrm>
            <a:off x="8658225" y="6427788"/>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610" name="Google Shape;610;p52"/>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611" name="Google Shape;611;p52"/>
          <p:cNvSpPr txBox="1"/>
          <p:nvPr/>
        </p:nvSpPr>
        <p:spPr>
          <a:xfrm>
            <a:off x="191975" y="1758300"/>
            <a:ext cx="6243300" cy="4449300"/>
          </a:xfrm>
          <a:prstGeom prst="rect">
            <a:avLst/>
          </a:prstGeom>
          <a:noFill/>
          <a:ln>
            <a:noFill/>
          </a:ln>
        </p:spPr>
        <p:txBody>
          <a:bodyPr anchorCtr="0" anchor="t" bIns="91425" lIns="91425" spcFirstLastPara="1" rIns="91425" wrap="square" tIns="91425">
            <a:noAutofit/>
          </a:bodyPr>
          <a:lstStyle/>
          <a:p>
            <a:pPr indent="-400050" lvl="0" marL="457200" rtl="0" algn="l">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Mix together </a:t>
            </a:r>
            <a:r>
              <a:rPr lang="en-US" sz="2700">
                <a:solidFill>
                  <a:schemeClr val="dk1"/>
                </a:solidFill>
                <a:latin typeface="Verdana"/>
                <a:ea typeface="Verdana"/>
                <a:cs typeface="Verdana"/>
                <a:sym typeface="Verdana"/>
              </a:rPr>
              <a:t>melted</a:t>
            </a:r>
            <a:r>
              <a:rPr lang="en-US" sz="2700">
                <a:solidFill>
                  <a:schemeClr val="dk1"/>
                </a:solidFill>
                <a:latin typeface="Verdana"/>
                <a:ea typeface="Verdana"/>
                <a:cs typeface="Verdana"/>
                <a:sym typeface="Verdana"/>
              </a:rPr>
              <a:t> butter and </a:t>
            </a:r>
            <a:r>
              <a:rPr lang="en-US" sz="2700">
                <a:solidFill>
                  <a:schemeClr val="dk1"/>
                </a:solidFill>
                <a:latin typeface="Verdana"/>
                <a:ea typeface="Verdana"/>
                <a:cs typeface="Verdana"/>
                <a:sym typeface="Verdana"/>
              </a:rPr>
              <a:t>graham</a:t>
            </a:r>
            <a:r>
              <a:rPr lang="en-US" sz="2700">
                <a:solidFill>
                  <a:schemeClr val="dk1"/>
                </a:solidFill>
                <a:latin typeface="Verdana"/>
                <a:ea typeface="Verdana"/>
                <a:cs typeface="Verdana"/>
                <a:sym typeface="Verdana"/>
              </a:rPr>
              <a:t> cracker crumbs. Press into a round 9 in or 22 cm pan. Bake at 350 F or 176 C for 10 minutes.</a:t>
            </a:r>
            <a:endParaRPr sz="2700">
              <a:solidFill>
                <a:schemeClr val="dk1"/>
              </a:solidFill>
              <a:latin typeface="Verdana"/>
              <a:ea typeface="Verdana"/>
              <a:cs typeface="Verdana"/>
              <a:sym typeface="Verdana"/>
            </a:endParaRPr>
          </a:p>
          <a:p>
            <a:pPr indent="0" lvl="0" marL="457200" rtl="0" algn="l">
              <a:spcBef>
                <a:spcPts val="0"/>
              </a:spcBef>
              <a:spcAft>
                <a:spcPts val="0"/>
              </a:spcAft>
              <a:buNone/>
            </a:pPr>
            <a:r>
              <a:t/>
            </a:r>
            <a:endParaRPr sz="2700">
              <a:solidFill>
                <a:schemeClr val="dk1"/>
              </a:solidFill>
              <a:latin typeface="Verdana"/>
              <a:ea typeface="Verdana"/>
              <a:cs typeface="Verdana"/>
              <a:sym typeface="Verdana"/>
            </a:endParaRPr>
          </a:p>
          <a:p>
            <a:pPr indent="-400050" lvl="0" marL="457200" rtl="0" algn="l">
              <a:spcBef>
                <a:spcPts val="0"/>
              </a:spcBef>
              <a:spcAft>
                <a:spcPts val="0"/>
              </a:spcAft>
              <a:buClr>
                <a:schemeClr val="dk1"/>
              </a:buClr>
              <a:buSzPts val="2700"/>
              <a:buFont typeface="Verdana"/>
              <a:buAutoNum type="arabicPeriod"/>
            </a:pPr>
            <a:r>
              <a:rPr lang="en-US" sz="2700">
                <a:solidFill>
                  <a:schemeClr val="dk1"/>
                </a:solidFill>
                <a:latin typeface="Verdana"/>
                <a:ea typeface="Verdana"/>
                <a:cs typeface="Verdana"/>
                <a:sym typeface="Verdana"/>
              </a:rPr>
              <a:t>Cream the cream cheese </a:t>
            </a:r>
            <a:r>
              <a:rPr lang="en-US" sz="2700">
                <a:solidFill>
                  <a:schemeClr val="dk1"/>
                </a:solidFill>
                <a:latin typeface="Verdana"/>
                <a:ea typeface="Verdana"/>
                <a:cs typeface="Verdana"/>
                <a:sym typeface="Verdana"/>
              </a:rPr>
              <a:t>and</a:t>
            </a:r>
            <a:r>
              <a:rPr lang="en-US" sz="2700">
                <a:solidFill>
                  <a:schemeClr val="dk1"/>
                </a:solidFill>
                <a:latin typeface="Verdana"/>
                <a:ea typeface="Verdana"/>
                <a:cs typeface="Verdana"/>
                <a:sym typeface="Verdana"/>
              </a:rPr>
              <a:t> sugar together. Add in lemon juice slowly, do not let the juice </a:t>
            </a:r>
            <a:r>
              <a:rPr lang="en-US" sz="2700">
                <a:solidFill>
                  <a:schemeClr val="dk1"/>
                </a:solidFill>
                <a:latin typeface="Verdana"/>
                <a:ea typeface="Verdana"/>
                <a:cs typeface="Verdana"/>
                <a:sym typeface="Verdana"/>
              </a:rPr>
              <a:t>curdle</a:t>
            </a:r>
            <a:r>
              <a:rPr lang="en-US" sz="2700">
                <a:solidFill>
                  <a:schemeClr val="dk1"/>
                </a:solidFill>
                <a:latin typeface="Verdana"/>
                <a:ea typeface="Verdana"/>
                <a:cs typeface="Verdana"/>
                <a:sym typeface="Verdana"/>
              </a:rPr>
              <a:t> the cheese.</a:t>
            </a:r>
            <a:endParaRPr sz="2700">
              <a:solidFill>
                <a:schemeClr val="dk1"/>
              </a:solidFill>
              <a:latin typeface="Verdana"/>
              <a:ea typeface="Verdana"/>
              <a:cs typeface="Verdana"/>
              <a:sym typeface="Verdana"/>
            </a:endParaRPr>
          </a:p>
          <a:p>
            <a:pPr indent="0" lvl="0" marL="457200" rtl="0" algn="l">
              <a:spcBef>
                <a:spcPts val="0"/>
              </a:spcBef>
              <a:spcAft>
                <a:spcPts val="0"/>
              </a:spcAft>
              <a:buNone/>
            </a:pPr>
            <a:r>
              <a:rPr lang="en-US" sz="2800">
                <a:solidFill>
                  <a:schemeClr val="dk1"/>
                </a:solidFill>
                <a:latin typeface="Verdana"/>
                <a:ea typeface="Verdana"/>
                <a:cs typeface="Verdana"/>
                <a:sym typeface="Verdana"/>
              </a:rPr>
              <a:t> </a:t>
            </a:r>
            <a:endParaRPr sz="2800">
              <a:solidFill>
                <a:schemeClr val="dk1"/>
              </a:solidFill>
              <a:latin typeface="Verdana"/>
              <a:ea typeface="Verdana"/>
              <a:cs typeface="Verdana"/>
              <a:sym typeface="Verdana"/>
            </a:endParaRPr>
          </a:p>
        </p:txBody>
      </p:sp>
      <p:sp>
        <p:nvSpPr>
          <p:cNvPr id="612" name="Google Shape;612;p52"/>
          <p:cNvSpPr txBox="1"/>
          <p:nvPr/>
        </p:nvSpPr>
        <p:spPr>
          <a:xfrm>
            <a:off x="6348900" y="1155300"/>
            <a:ext cx="5843100" cy="54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dk1"/>
                </a:solidFill>
                <a:latin typeface="Verdana"/>
                <a:ea typeface="Verdana"/>
                <a:cs typeface="Verdana"/>
                <a:sym typeface="Verdana"/>
              </a:rPr>
              <a:t>3.  Add sweetened </a:t>
            </a:r>
            <a:r>
              <a:rPr lang="en-US" sz="2800">
                <a:solidFill>
                  <a:schemeClr val="dk1"/>
                </a:solidFill>
                <a:latin typeface="Verdana"/>
                <a:ea typeface="Verdana"/>
                <a:cs typeface="Verdana"/>
                <a:sym typeface="Verdana"/>
              </a:rPr>
              <a:t>condensed</a:t>
            </a:r>
            <a:r>
              <a:rPr lang="en-US" sz="2800">
                <a:solidFill>
                  <a:schemeClr val="dk1"/>
                </a:solidFill>
                <a:latin typeface="Verdana"/>
                <a:ea typeface="Verdana"/>
                <a:cs typeface="Verdana"/>
                <a:sym typeface="Verdana"/>
              </a:rPr>
              <a:t> milk to mixture. Beat on high for 5 minutes until fluffy.</a:t>
            </a:r>
            <a:endParaRPr sz="2800">
              <a:solidFill>
                <a:schemeClr val="dk1"/>
              </a:solidFill>
              <a:latin typeface="Verdana"/>
              <a:ea typeface="Verdana"/>
              <a:cs typeface="Verdana"/>
              <a:sym typeface="Verdana"/>
            </a:endParaRPr>
          </a:p>
          <a:p>
            <a:pPr indent="0" lvl="0" marL="0" rtl="0" algn="l">
              <a:spcBef>
                <a:spcPts val="0"/>
              </a:spcBef>
              <a:spcAft>
                <a:spcPts val="0"/>
              </a:spcAft>
              <a:buNone/>
            </a:pPr>
            <a:r>
              <a:t/>
            </a:r>
            <a:endParaRPr sz="2800">
              <a:solidFill>
                <a:schemeClr val="dk1"/>
              </a:solidFill>
              <a:latin typeface="Verdana"/>
              <a:ea typeface="Verdana"/>
              <a:cs typeface="Verdana"/>
              <a:sym typeface="Verdana"/>
            </a:endParaRPr>
          </a:p>
          <a:p>
            <a:pPr indent="0" lvl="0" marL="0" rtl="0" algn="l">
              <a:spcBef>
                <a:spcPts val="0"/>
              </a:spcBef>
              <a:spcAft>
                <a:spcPts val="0"/>
              </a:spcAft>
              <a:buNone/>
            </a:pPr>
            <a:r>
              <a:rPr lang="en-US" sz="2800">
                <a:solidFill>
                  <a:schemeClr val="dk1"/>
                </a:solidFill>
                <a:latin typeface="Verdana"/>
                <a:ea typeface="Verdana"/>
                <a:cs typeface="Verdana"/>
                <a:sym typeface="Verdana"/>
              </a:rPr>
              <a:t>4.  Pour into round 9” or 22 cm pan. Bake on 325 F or 165 C for 25-30 mins, or until golden and firm.</a:t>
            </a:r>
            <a:endParaRPr sz="2800">
              <a:solidFill>
                <a:schemeClr val="dk1"/>
              </a:solidFill>
              <a:latin typeface="Verdana"/>
              <a:ea typeface="Verdana"/>
              <a:cs typeface="Verdana"/>
              <a:sym typeface="Verdana"/>
            </a:endParaRPr>
          </a:p>
          <a:p>
            <a:pPr indent="0" lvl="0" marL="0" rtl="0" algn="l">
              <a:spcBef>
                <a:spcPts val="0"/>
              </a:spcBef>
              <a:spcAft>
                <a:spcPts val="0"/>
              </a:spcAft>
              <a:buNone/>
            </a:pPr>
            <a:r>
              <a:t/>
            </a:r>
            <a:endParaRPr sz="2800">
              <a:solidFill>
                <a:schemeClr val="dk1"/>
              </a:solidFill>
              <a:latin typeface="Verdana"/>
              <a:ea typeface="Verdana"/>
              <a:cs typeface="Verdana"/>
              <a:sym typeface="Verdana"/>
            </a:endParaRPr>
          </a:p>
          <a:p>
            <a:pPr indent="0" lvl="0" marL="0" rtl="0" algn="l">
              <a:spcBef>
                <a:spcPts val="0"/>
              </a:spcBef>
              <a:spcAft>
                <a:spcPts val="0"/>
              </a:spcAft>
              <a:buNone/>
            </a:pPr>
            <a:r>
              <a:rPr lang="en-US" sz="2800">
                <a:solidFill>
                  <a:schemeClr val="dk1"/>
                </a:solidFill>
                <a:latin typeface="Verdana"/>
                <a:ea typeface="Verdana"/>
                <a:cs typeface="Verdana"/>
                <a:sym typeface="Verdana"/>
              </a:rPr>
              <a:t>5.  Top with fresh strawberries and powdered sugar. Serve chilled. </a:t>
            </a:r>
            <a:endParaRPr sz="2800">
              <a:solidFill>
                <a:schemeClr val="dk1"/>
              </a:solidFill>
              <a:latin typeface="Verdana"/>
              <a:ea typeface="Verdana"/>
              <a:cs typeface="Verdana"/>
              <a:sym typeface="Verdana"/>
            </a:endParaRPr>
          </a:p>
        </p:txBody>
      </p:sp>
      <p:sp>
        <p:nvSpPr>
          <p:cNvPr id="613" name="Google Shape;613;p52"/>
          <p:cNvSpPr txBox="1"/>
          <p:nvPr/>
        </p:nvSpPr>
        <p:spPr>
          <a:xfrm>
            <a:off x="352425" y="796925"/>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a:solidFill>
                  <a:schemeClr val="dk1"/>
                </a:solidFill>
                <a:latin typeface="Verdana"/>
                <a:ea typeface="Verdana"/>
                <a:cs typeface="Verdana"/>
                <a:sym typeface="Verdana"/>
              </a:rPr>
              <a:t>Instructions: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19" name="Shape 619"/>
        <p:cNvGrpSpPr/>
        <p:nvPr/>
      </p:nvGrpSpPr>
      <p:grpSpPr>
        <a:xfrm>
          <a:off x="0" y="0"/>
          <a:ext cx="0" cy="0"/>
          <a:chOff x="0" y="0"/>
          <a:chExt cx="0" cy="0"/>
        </a:xfrm>
      </p:grpSpPr>
      <p:sp>
        <p:nvSpPr>
          <p:cNvPr id="620" name="Google Shape;620;p53"/>
          <p:cNvSpPr txBox="1"/>
          <p:nvPr/>
        </p:nvSpPr>
        <p:spPr>
          <a:xfrm>
            <a:off x="352425" y="104775"/>
            <a:ext cx="11534775" cy="7683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n-US" sz="3200" u="none" cap="none" strike="noStrike">
                <a:solidFill>
                  <a:srgbClr val="4E74A3"/>
                </a:solidFill>
                <a:latin typeface="Verdana"/>
                <a:ea typeface="Verdana"/>
                <a:cs typeface="Verdana"/>
                <a:sym typeface="Verdana"/>
              </a:rPr>
              <a:t>7</a:t>
            </a:r>
            <a:r>
              <a:rPr b="1" lang="en-US" sz="3200">
                <a:solidFill>
                  <a:srgbClr val="4E74A3"/>
                </a:solidFill>
                <a:latin typeface="Verdana"/>
                <a:ea typeface="Verdana"/>
                <a:cs typeface="Verdana"/>
                <a:sym typeface="Verdana"/>
              </a:rPr>
              <a:t>D</a:t>
            </a:r>
            <a:r>
              <a:rPr b="1" i="0" lang="en-US" sz="3200" u="none" cap="none" strike="noStrike">
                <a:solidFill>
                  <a:srgbClr val="4E74A3"/>
                </a:solidFill>
                <a:latin typeface="Verdana"/>
                <a:ea typeface="Verdana"/>
                <a:cs typeface="Verdana"/>
                <a:sym typeface="Verdana"/>
              </a:rPr>
              <a:t>. </a:t>
            </a:r>
            <a:r>
              <a:rPr b="1" i="0" lang="en-US" sz="3200" u="none" cap="none" strike="noStrike">
                <a:solidFill>
                  <a:schemeClr val="dk1"/>
                </a:solidFill>
                <a:latin typeface="Verdana"/>
                <a:ea typeface="Verdana"/>
                <a:cs typeface="Verdana"/>
                <a:sym typeface="Verdana"/>
              </a:rPr>
              <a:t>Answer the questions about</a:t>
            </a:r>
            <a:r>
              <a:rPr b="1" lang="en-US" sz="3200">
                <a:solidFill>
                  <a:schemeClr val="dk1"/>
                </a:solidFill>
                <a:latin typeface="Verdana"/>
                <a:ea typeface="Verdana"/>
                <a:cs typeface="Verdana"/>
                <a:sym typeface="Verdana"/>
              </a:rPr>
              <a:t> the recipe</a:t>
            </a:r>
            <a:r>
              <a:rPr b="0" i="0" lang="en-US" sz="4400" u="none" cap="none" strike="noStrike">
                <a:solidFill>
                  <a:schemeClr val="dk1"/>
                </a:solidFill>
                <a:latin typeface="Verdana"/>
                <a:ea typeface="Verdana"/>
                <a:cs typeface="Verdana"/>
                <a:sym typeface="Verdana"/>
              </a:rPr>
              <a:t>.</a:t>
            </a:r>
            <a:endParaRPr b="0" i="0" sz="44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4400"/>
              <a:buFont typeface="Arial"/>
              <a:buNone/>
            </a:pPr>
            <a:r>
              <a:t/>
            </a:r>
            <a:endParaRPr b="0" i="0" sz="44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4400"/>
              <a:buFont typeface="Arial"/>
              <a:buNone/>
            </a:pPr>
            <a:r>
              <a:t/>
            </a:r>
            <a:endParaRPr b="0" i="0" sz="1800" u="none" cap="none" strike="noStrike">
              <a:solidFill>
                <a:schemeClr val="dk1"/>
              </a:solidFill>
              <a:latin typeface="Verdana"/>
              <a:ea typeface="Verdana"/>
              <a:cs typeface="Verdana"/>
              <a:sym typeface="Verdana"/>
            </a:endParaRPr>
          </a:p>
        </p:txBody>
      </p:sp>
      <p:sp>
        <p:nvSpPr>
          <p:cNvPr id="621" name="Google Shape;621;p53"/>
          <p:cNvSpPr txBox="1"/>
          <p:nvPr/>
        </p:nvSpPr>
        <p:spPr>
          <a:xfrm>
            <a:off x="280625" y="1333500"/>
            <a:ext cx="8694000" cy="4983600"/>
          </a:xfrm>
          <a:prstGeom prst="rect">
            <a:avLst/>
          </a:prstGeom>
          <a:noFill/>
          <a:ln>
            <a:noFill/>
          </a:ln>
        </p:spPr>
        <p:txBody>
          <a:bodyPr anchorCtr="0" anchor="t" bIns="45700" lIns="91425" spcFirstLastPara="1" rIns="91425" wrap="square" tIns="45700">
            <a:noAutofit/>
          </a:bodyPr>
          <a:lstStyle/>
          <a:p>
            <a:pPr indent="-406400" lvl="0" marL="457200" marR="0" rtl="0" algn="l">
              <a:lnSpc>
                <a:spcPct val="115000"/>
              </a:lnSpc>
              <a:spcBef>
                <a:spcPts val="0"/>
              </a:spcBef>
              <a:spcAft>
                <a:spcPts val="0"/>
              </a:spcAft>
              <a:buSzPts val="2800"/>
              <a:buFont typeface="Verdana"/>
              <a:buAutoNum type="alphaUcPeriod"/>
            </a:pPr>
            <a:r>
              <a:rPr lang="en-US" sz="2800">
                <a:latin typeface="Verdana"/>
                <a:ea typeface="Verdana"/>
                <a:cs typeface="Verdana"/>
                <a:sym typeface="Verdana"/>
              </a:rPr>
              <a:t>What does this recipe not contain in it?</a:t>
            </a:r>
            <a:endParaRPr sz="2800">
              <a:latin typeface="Verdana"/>
              <a:ea typeface="Verdana"/>
              <a:cs typeface="Verdana"/>
              <a:sym typeface="Verdana"/>
            </a:endParaRPr>
          </a:p>
          <a:p>
            <a:pPr indent="-406400" lvl="0" marL="457200" marR="0" rtl="0" algn="l">
              <a:lnSpc>
                <a:spcPct val="115000"/>
              </a:lnSpc>
              <a:spcBef>
                <a:spcPts val="0"/>
              </a:spcBef>
              <a:spcAft>
                <a:spcPts val="0"/>
              </a:spcAft>
              <a:buSzPts val="2800"/>
              <a:buFont typeface="Verdana"/>
              <a:buAutoNum type="alphaUcPeriod"/>
            </a:pPr>
            <a:r>
              <a:rPr lang="en-US" sz="2800">
                <a:latin typeface="Verdana"/>
                <a:ea typeface="Verdana"/>
                <a:cs typeface="Verdana"/>
                <a:sym typeface="Verdana"/>
              </a:rPr>
              <a:t>How is the crust of the </a:t>
            </a:r>
            <a:r>
              <a:rPr lang="en-US" sz="2800">
                <a:latin typeface="Verdana"/>
                <a:ea typeface="Verdana"/>
                <a:cs typeface="Verdana"/>
                <a:sym typeface="Verdana"/>
              </a:rPr>
              <a:t>cheesecake</a:t>
            </a:r>
            <a:r>
              <a:rPr lang="en-US" sz="2800">
                <a:latin typeface="Verdana"/>
                <a:ea typeface="Verdana"/>
                <a:cs typeface="Verdana"/>
                <a:sym typeface="Verdana"/>
              </a:rPr>
              <a:t> made?</a:t>
            </a:r>
            <a:endParaRPr sz="2800">
              <a:latin typeface="Verdana"/>
              <a:ea typeface="Verdana"/>
              <a:cs typeface="Verdana"/>
              <a:sym typeface="Verdana"/>
            </a:endParaRPr>
          </a:p>
          <a:p>
            <a:pPr indent="-406400" lvl="0" marL="457200" marR="0" rtl="0" algn="l">
              <a:lnSpc>
                <a:spcPct val="115000"/>
              </a:lnSpc>
              <a:spcBef>
                <a:spcPts val="0"/>
              </a:spcBef>
              <a:spcAft>
                <a:spcPts val="0"/>
              </a:spcAft>
              <a:buSzPts val="2800"/>
              <a:buFont typeface="Verdana"/>
              <a:buAutoNum type="alphaUcPeriod"/>
            </a:pPr>
            <a:r>
              <a:rPr lang="en-US" sz="2800">
                <a:latin typeface="Verdana"/>
                <a:ea typeface="Verdana"/>
                <a:cs typeface="Verdana"/>
                <a:sym typeface="Verdana"/>
              </a:rPr>
              <a:t>What is the cake mostly made up of?</a:t>
            </a:r>
            <a:endParaRPr sz="2800">
              <a:latin typeface="Verdana"/>
              <a:ea typeface="Verdana"/>
              <a:cs typeface="Verdana"/>
              <a:sym typeface="Verdana"/>
            </a:endParaRPr>
          </a:p>
          <a:p>
            <a:pPr indent="-406400" lvl="0" marL="457200" marR="0" rtl="0" algn="l">
              <a:lnSpc>
                <a:spcPct val="115000"/>
              </a:lnSpc>
              <a:spcBef>
                <a:spcPts val="0"/>
              </a:spcBef>
              <a:spcAft>
                <a:spcPts val="0"/>
              </a:spcAft>
              <a:buSzPts val="2800"/>
              <a:buFont typeface="Verdana"/>
              <a:buAutoNum type="alphaUcPeriod"/>
            </a:pPr>
            <a:r>
              <a:rPr lang="en-US" sz="2800">
                <a:latin typeface="Verdana"/>
                <a:ea typeface="Verdana"/>
                <a:cs typeface="Verdana"/>
                <a:sym typeface="Verdana"/>
              </a:rPr>
              <a:t>What </a:t>
            </a:r>
            <a:r>
              <a:rPr lang="en-US" sz="2800">
                <a:latin typeface="Verdana"/>
                <a:ea typeface="Verdana"/>
                <a:cs typeface="Verdana"/>
                <a:sym typeface="Verdana"/>
              </a:rPr>
              <a:t>method</a:t>
            </a:r>
            <a:r>
              <a:rPr lang="en-US" sz="2800">
                <a:latin typeface="Verdana"/>
                <a:ea typeface="Verdana"/>
                <a:cs typeface="Verdana"/>
                <a:sym typeface="Verdana"/>
              </a:rPr>
              <a:t> of cooking is being used for this recipe? </a:t>
            </a:r>
            <a:endParaRPr sz="2800">
              <a:latin typeface="Verdana"/>
              <a:ea typeface="Verdana"/>
              <a:cs typeface="Verdana"/>
              <a:sym typeface="Verdana"/>
            </a:endParaRPr>
          </a:p>
          <a:p>
            <a:pPr indent="-406400" lvl="0" marL="457200" marR="0" rtl="0" algn="l">
              <a:lnSpc>
                <a:spcPct val="115000"/>
              </a:lnSpc>
              <a:spcBef>
                <a:spcPts val="0"/>
              </a:spcBef>
              <a:spcAft>
                <a:spcPts val="0"/>
              </a:spcAft>
              <a:buSzPts val="2800"/>
              <a:buFont typeface="Verdana"/>
              <a:buAutoNum type="alphaUcPeriod"/>
            </a:pPr>
            <a:r>
              <a:rPr lang="en-US" sz="2800">
                <a:latin typeface="Verdana"/>
                <a:ea typeface="Verdana"/>
                <a:cs typeface="Verdana"/>
                <a:sym typeface="Verdana"/>
              </a:rPr>
              <a:t>What type for pan is used for this cake?</a:t>
            </a:r>
            <a:endParaRPr sz="2800">
              <a:latin typeface="Verdana"/>
              <a:ea typeface="Verdana"/>
              <a:cs typeface="Verdana"/>
              <a:sym typeface="Verdana"/>
            </a:endParaRPr>
          </a:p>
          <a:p>
            <a:pPr indent="-406400" lvl="0" marL="457200" marR="0" rtl="0" algn="l">
              <a:lnSpc>
                <a:spcPct val="115000"/>
              </a:lnSpc>
              <a:spcBef>
                <a:spcPts val="0"/>
              </a:spcBef>
              <a:spcAft>
                <a:spcPts val="0"/>
              </a:spcAft>
              <a:buSzPts val="2800"/>
              <a:buFont typeface="Verdana"/>
              <a:buAutoNum type="alphaUcPeriod"/>
            </a:pPr>
            <a:r>
              <a:rPr lang="en-US" sz="2800">
                <a:latin typeface="Verdana"/>
                <a:ea typeface="Verdana"/>
                <a:cs typeface="Verdana"/>
                <a:sym typeface="Verdana"/>
              </a:rPr>
              <a:t>How do you know when the </a:t>
            </a:r>
            <a:r>
              <a:rPr lang="en-US" sz="2800">
                <a:latin typeface="Verdana"/>
                <a:ea typeface="Verdana"/>
                <a:cs typeface="Verdana"/>
                <a:sym typeface="Verdana"/>
              </a:rPr>
              <a:t>cheesecake</a:t>
            </a:r>
            <a:r>
              <a:rPr lang="en-US" sz="2800">
                <a:latin typeface="Verdana"/>
                <a:ea typeface="Verdana"/>
                <a:cs typeface="Verdana"/>
                <a:sym typeface="Verdana"/>
              </a:rPr>
              <a:t> is ready?</a:t>
            </a:r>
            <a:endParaRPr sz="2800">
              <a:latin typeface="Verdana"/>
              <a:ea typeface="Verdana"/>
              <a:cs typeface="Verdana"/>
              <a:sym typeface="Verdana"/>
            </a:endParaRPr>
          </a:p>
          <a:p>
            <a:pPr indent="-406400" lvl="0" marL="457200" marR="0" rtl="0" algn="l">
              <a:lnSpc>
                <a:spcPct val="115000"/>
              </a:lnSpc>
              <a:spcBef>
                <a:spcPts val="0"/>
              </a:spcBef>
              <a:spcAft>
                <a:spcPts val="0"/>
              </a:spcAft>
              <a:buSzPts val="2800"/>
              <a:buFont typeface="Verdana"/>
              <a:buAutoNum type="alphaUcPeriod"/>
            </a:pPr>
            <a:r>
              <a:rPr lang="en-US" sz="2800">
                <a:latin typeface="Verdana"/>
                <a:ea typeface="Verdana"/>
                <a:cs typeface="Verdana"/>
                <a:sym typeface="Verdana"/>
              </a:rPr>
              <a:t>How is the cake finished off at the end? </a:t>
            </a:r>
            <a:endParaRPr sz="2800">
              <a:latin typeface="Verdana"/>
              <a:ea typeface="Verdana"/>
              <a:cs typeface="Verdana"/>
              <a:sym typeface="Verdana"/>
            </a:endParaRPr>
          </a:p>
          <a:p>
            <a:pPr indent="0" lvl="0" marL="0" marR="0" rtl="0" algn="l">
              <a:lnSpc>
                <a:spcPct val="100000"/>
              </a:lnSpc>
              <a:spcBef>
                <a:spcPts val="240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p:txBody>
      </p:sp>
      <p:sp>
        <p:nvSpPr>
          <p:cNvPr id="622" name="Google Shape;622;p53"/>
          <p:cNvSpPr txBox="1"/>
          <p:nvPr>
            <p:ph idx="12" type="sldNum"/>
          </p:nvPr>
        </p:nvSpPr>
        <p:spPr>
          <a:xfrm>
            <a:off x="8658225" y="6427788"/>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623" name="Google Shape;623;p53"/>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pic>
        <p:nvPicPr>
          <p:cNvPr id="624" name="Google Shape;624;p53"/>
          <p:cNvPicPr preferRelativeResize="0"/>
          <p:nvPr/>
        </p:nvPicPr>
        <p:blipFill>
          <a:blip r:embed="rId4">
            <a:alphaModFix/>
          </a:blip>
          <a:stretch>
            <a:fillRect/>
          </a:stretch>
        </p:blipFill>
        <p:spPr>
          <a:xfrm>
            <a:off x="8822350" y="1007225"/>
            <a:ext cx="3369650" cy="5058515"/>
          </a:xfrm>
          <a:prstGeom prst="rect">
            <a:avLst/>
          </a:prstGeom>
          <a:noFill/>
          <a:ln cap="flat" cmpd="sng" w="9525">
            <a:solidFill>
              <a:schemeClr val="dk2"/>
            </a:solidFill>
            <a:prstDash val="solid"/>
            <a:round/>
            <a:headEnd len="sm" w="sm" type="none"/>
            <a:tailEnd len="sm" w="sm" type="none"/>
          </a:ln>
        </p:spPr>
      </p:pic>
      <p:sp>
        <p:nvSpPr>
          <p:cNvPr id="625" name="Google Shape;625;p53"/>
          <p:cNvSpPr txBox="1"/>
          <p:nvPr/>
        </p:nvSpPr>
        <p:spPr>
          <a:xfrm>
            <a:off x="9098775" y="6199850"/>
            <a:ext cx="137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5"/>
              </a:rPr>
              <a:t>picture</a:t>
            </a:r>
            <a:r>
              <a:rPr lang="en-US"/>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31" name="Shape 631"/>
        <p:cNvGrpSpPr/>
        <p:nvPr/>
      </p:nvGrpSpPr>
      <p:grpSpPr>
        <a:xfrm>
          <a:off x="0" y="0"/>
          <a:ext cx="0" cy="0"/>
          <a:chOff x="0" y="0"/>
          <a:chExt cx="0" cy="0"/>
        </a:xfrm>
      </p:grpSpPr>
      <p:sp>
        <p:nvSpPr>
          <p:cNvPr id="632" name="Google Shape;632;p54"/>
          <p:cNvSpPr txBox="1"/>
          <p:nvPr/>
        </p:nvSpPr>
        <p:spPr>
          <a:xfrm>
            <a:off x="452438" y="198438"/>
            <a:ext cx="11739562" cy="7699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n-US" sz="3200" u="none" cap="none" strike="noStrike">
                <a:solidFill>
                  <a:srgbClr val="4E74A3"/>
                </a:solidFill>
                <a:latin typeface="Verdana"/>
                <a:ea typeface="Verdana"/>
                <a:cs typeface="Verdana"/>
                <a:sym typeface="Verdana"/>
              </a:rPr>
              <a:t>8. </a:t>
            </a:r>
            <a:r>
              <a:rPr b="1" i="0" lang="en-US" sz="3200" u="none" cap="none" strike="noStrike">
                <a:solidFill>
                  <a:schemeClr val="dk1"/>
                </a:solidFill>
                <a:latin typeface="Verdana"/>
                <a:ea typeface="Verdana"/>
                <a:cs typeface="Verdana"/>
                <a:sym typeface="Verdana"/>
              </a:rPr>
              <a:t>Write a 200-word </a:t>
            </a:r>
            <a:r>
              <a:rPr b="1" lang="en-US" sz="3200">
                <a:solidFill>
                  <a:schemeClr val="dk1"/>
                </a:solidFill>
                <a:latin typeface="Verdana"/>
                <a:ea typeface="Verdana"/>
                <a:cs typeface="Verdana"/>
                <a:sym typeface="Verdana"/>
              </a:rPr>
              <a:t>instruction for a recipe of a food you know how to cook. </a:t>
            </a:r>
            <a:endParaRPr b="1" i="0" sz="3200" u="none" cap="none" strike="noStrike">
              <a:solidFill>
                <a:schemeClr val="dk1"/>
              </a:solidFill>
              <a:latin typeface="Verdana"/>
              <a:ea typeface="Verdana"/>
              <a:cs typeface="Verdana"/>
              <a:sym typeface="Verdana"/>
            </a:endParaRPr>
          </a:p>
        </p:txBody>
      </p:sp>
      <p:sp>
        <p:nvSpPr>
          <p:cNvPr id="633" name="Google Shape;633;p54"/>
          <p:cNvSpPr txBox="1"/>
          <p:nvPr>
            <p:ph idx="12" type="sldNum"/>
          </p:nvPr>
        </p:nvSpPr>
        <p:spPr>
          <a:xfrm>
            <a:off x="8412163"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634" name="Google Shape;634;p54"/>
          <p:cNvSpPr txBox="1"/>
          <p:nvPr>
            <p:ph idx="11" type="ftr"/>
          </p:nvPr>
        </p:nvSpPr>
        <p:spPr>
          <a:xfrm>
            <a:off x="0" y="6538912"/>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graphicFrame>
        <p:nvGraphicFramePr>
          <p:cNvPr id="635" name="Google Shape;635;p54"/>
          <p:cNvGraphicFramePr/>
          <p:nvPr/>
        </p:nvGraphicFramePr>
        <p:xfrm>
          <a:off x="553410" y="1443790"/>
          <a:ext cx="3000000" cy="3000000"/>
        </p:xfrm>
        <a:graphic>
          <a:graphicData uri="http://schemas.openxmlformats.org/drawingml/2006/table">
            <a:tbl>
              <a:tblPr bandRow="1" firstRow="1">
                <a:noFill/>
                <a:tableStyleId>{EE535FD7-4DF7-4650-80A0-D5959A9DFA64}</a:tableStyleId>
              </a:tblPr>
              <a:tblGrid>
                <a:gridCol w="11085175"/>
              </a:tblGrid>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562225">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4426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4">
            <a:alphaModFix/>
          </a:blip>
          <a:stretch>
            <a:fillRect/>
          </a:stretch>
        </a:blipFill>
      </p:bgPr>
    </p:bg>
    <p:spTree>
      <p:nvGrpSpPr>
        <p:cNvPr id="640" name="Shape 640"/>
        <p:cNvGrpSpPr/>
        <p:nvPr/>
      </p:nvGrpSpPr>
      <p:grpSpPr>
        <a:xfrm>
          <a:off x="0" y="0"/>
          <a:ext cx="0" cy="0"/>
          <a:chOff x="0" y="0"/>
          <a:chExt cx="0" cy="0"/>
        </a:xfrm>
      </p:grpSpPr>
      <p:sp>
        <p:nvSpPr>
          <p:cNvPr id="641" name="Google Shape;641;p55"/>
          <p:cNvSpPr/>
          <p:nvPr/>
        </p:nvSpPr>
        <p:spPr>
          <a:xfrm>
            <a:off x="1693225" y="1196075"/>
            <a:ext cx="10530300" cy="3790800"/>
          </a:xfrm>
          <a:prstGeom prst="rect">
            <a:avLst/>
          </a:prstGeom>
          <a:noFill/>
          <a:ln>
            <a:noFill/>
          </a:ln>
        </p:spPr>
        <p:txBody>
          <a:bodyPr anchorCtr="0" anchor="t" bIns="45700" lIns="91425" spcFirstLastPara="1" rIns="91425" wrap="square" tIns="45700">
            <a:noAutofit/>
          </a:bodyPr>
          <a:lstStyle/>
          <a:p>
            <a:pPr indent="-527050" lvl="0" marL="514350" marR="0" rtl="0" algn="l">
              <a:lnSpc>
                <a:spcPct val="150000"/>
              </a:lnSpc>
              <a:spcBef>
                <a:spcPts val="0"/>
              </a:spcBef>
              <a:spcAft>
                <a:spcPts val="0"/>
              </a:spcAft>
              <a:buClr>
                <a:srgbClr val="000000"/>
              </a:buClr>
              <a:buSzPts val="3000"/>
              <a:buFont typeface="Noto Sans Symbols"/>
              <a:buChar char="❑"/>
            </a:pPr>
            <a:r>
              <a:rPr lang="en-US" sz="3000">
                <a:latin typeface="Verdana"/>
                <a:ea typeface="Verdana"/>
                <a:cs typeface="Verdana"/>
                <a:sym typeface="Verdana"/>
              </a:rPr>
              <a:t>Write about different ways to cook and prepare food.</a:t>
            </a:r>
            <a:endParaRPr sz="3000">
              <a:latin typeface="Verdana"/>
              <a:ea typeface="Verdana"/>
              <a:cs typeface="Verdana"/>
              <a:sym typeface="Verdana"/>
            </a:endParaRPr>
          </a:p>
          <a:p>
            <a:pPr indent="-527050" lvl="0" marL="514350" marR="0" rtl="0" algn="l">
              <a:lnSpc>
                <a:spcPct val="150000"/>
              </a:lnSpc>
              <a:spcBef>
                <a:spcPts val="0"/>
              </a:spcBef>
              <a:spcAft>
                <a:spcPts val="0"/>
              </a:spcAft>
              <a:buClr>
                <a:srgbClr val="000000"/>
              </a:buClr>
              <a:buSzPts val="3000"/>
              <a:buFont typeface="Noto Sans Symbols"/>
              <a:buChar char="❑"/>
            </a:pPr>
            <a:r>
              <a:rPr lang="en-US" sz="3000">
                <a:latin typeface="Verdana"/>
                <a:ea typeface="Verdana"/>
                <a:cs typeface="Verdana"/>
                <a:sym typeface="Verdana"/>
              </a:rPr>
              <a:t>Use new vocabulary in </a:t>
            </a:r>
            <a:r>
              <a:rPr lang="en-US" sz="3000">
                <a:latin typeface="Verdana"/>
                <a:ea typeface="Verdana"/>
                <a:cs typeface="Verdana"/>
                <a:sym typeface="Verdana"/>
              </a:rPr>
              <a:t>sentences</a:t>
            </a:r>
            <a:r>
              <a:rPr lang="en-US" sz="3000">
                <a:latin typeface="Verdana"/>
                <a:ea typeface="Verdana"/>
                <a:cs typeface="Verdana"/>
                <a:sym typeface="Verdana"/>
              </a:rPr>
              <a:t> </a:t>
            </a:r>
            <a:r>
              <a:rPr lang="en-US" sz="3000">
                <a:latin typeface="Verdana"/>
                <a:ea typeface="Verdana"/>
                <a:cs typeface="Verdana"/>
                <a:sym typeface="Verdana"/>
              </a:rPr>
              <a:t>and</a:t>
            </a:r>
            <a:r>
              <a:rPr lang="en-US" sz="3000">
                <a:latin typeface="Verdana"/>
                <a:ea typeface="Verdana"/>
                <a:cs typeface="Verdana"/>
                <a:sym typeface="Verdana"/>
              </a:rPr>
              <a:t> in conversations.</a:t>
            </a:r>
            <a:endParaRPr b="0" i="0" sz="2000" u="none" cap="none" strike="noStrike">
              <a:solidFill>
                <a:schemeClr val="dk1"/>
              </a:solidFill>
              <a:latin typeface="Verdana"/>
              <a:ea typeface="Verdana"/>
              <a:cs typeface="Verdana"/>
              <a:sym typeface="Verdana"/>
            </a:endParaRPr>
          </a:p>
          <a:p>
            <a:pPr indent="-527050" lvl="0" marL="514350" marR="0" rtl="0" algn="l">
              <a:lnSpc>
                <a:spcPct val="150000"/>
              </a:lnSpc>
              <a:spcBef>
                <a:spcPts val="0"/>
              </a:spcBef>
              <a:spcAft>
                <a:spcPts val="0"/>
              </a:spcAft>
              <a:buClr>
                <a:srgbClr val="000000"/>
              </a:buClr>
              <a:buSzPts val="3000"/>
              <a:buFont typeface="Noto Sans Symbols"/>
              <a:buChar char="❑"/>
            </a:pPr>
            <a:r>
              <a:rPr lang="en-US" sz="3000">
                <a:latin typeface="Verdana"/>
                <a:ea typeface="Verdana"/>
                <a:cs typeface="Verdana"/>
                <a:sym typeface="Verdana"/>
              </a:rPr>
              <a:t>Recognize words that use negative affixes.</a:t>
            </a:r>
            <a:endParaRPr sz="3000">
              <a:latin typeface="Verdana"/>
              <a:ea typeface="Verdana"/>
              <a:cs typeface="Verdana"/>
              <a:sym typeface="Verdana"/>
            </a:endParaRPr>
          </a:p>
          <a:p>
            <a:pPr indent="-527050" lvl="0" marL="514350" marR="0" rtl="0" algn="l">
              <a:lnSpc>
                <a:spcPct val="150000"/>
              </a:lnSpc>
              <a:spcBef>
                <a:spcPts val="0"/>
              </a:spcBef>
              <a:spcAft>
                <a:spcPts val="0"/>
              </a:spcAft>
              <a:buSzPts val="3000"/>
              <a:buFont typeface="Verdana"/>
              <a:buChar char="❑"/>
            </a:pPr>
            <a:r>
              <a:rPr lang="en-US" sz="3000">
                <a:latin typeface="Verdana"/>
                <a:ea typeface="Verdana"/>
                <a:cs typeface="Verdana"/>
                <a:sym typeface="Verdana"/>
              </a:rPr>
              <a:t>Understand the </a:t>
            </a:r>
            <a:r>
              <a:rPr lang="en-US" sz="3000">
                <a:latin typeface="Verdana"/>
                <a:ea typeface="Verdana"/>
                <a:cs typeface="Verdana"/>
                <a:sym typeface="Verdana"/>
              </a:rPr>
              <a:t>meaning</a:t>
            </a:r>
            <a:r>
              <a:rPr lang="en-US" sz="3000">
                <a:latin typeface="Verdana"/>
                <a:ea typeface="Verdana"/>
                <a:cs typeface="Verdana"/>
                <a:sym typeface="Verdana"/>
              </a:rPr>
              <a:t> and content of Luke. 3:21-38 and Psalms 104:10-15, 27-30.</a:t>
            </a:r>
            <a:endParaRPr sz="3000">
              <a:latin typeface="Verdana"/>
              <a:ea typeface="Verdana"/>
              <a:cs typeface="Verdana"/>
              <a:sym typeface="Verdana"/>
            </a:endParaRPr>
          </a:p>
        </p:txBody>
      </p:sp>
      <p:sp>
        <p:nvSpPr>
          <p:cNvPr id="642" name="Google Shape;642;p55"/>
          <p:cNvSpPr txBox="1"/>
          <p:nvPr/>
        </p:nvSpPr>
        <p:spPr>
          <a:xfrm>
            <a:off x="2065490" y="325438"/>
            <a:ext cx="8766175" cy="7699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1" i="0" lang="en-US" sz="3200" u="none" cap="none" strike="noStrike">
                <a:solidFill>
                  <a:srgbClr val="4E74A3"/>
                </a:solidFill>
                <a:latin typeface="Verdana"/>
                <a:ea typeface="Verdana"/>
                <a:cs typeface="Verdana"/>
                <a:sym typeface="Verdana"/>
              </a:rPr>
              <a:t>9. </a:t>
            </a:r>
            <a:r>
              <a:rPr b="1" i="0" lang="en-US" sz="3200" u="none" cap="none" strike="noStrike">
                <a:solidFill>
                  <a:schemeClr val="dk1"/>
                </a:solidFill>
                <a:latin typeface="Verdana"/>
                <a:ea typeface="Verdana"/>
                <a:cs typeface="Verdana"/>
                <a:sym typeface="Verdana"/>
              </a:rPr>
              <a:t>Now I Can… </a:t>
            </a:r>
            <a:endParaRPr b="1" i="0" sz="3200" u="none" cap="none" strike="noStrike">
              <a:solidFill>
                <a:schemeClr val="dk1"/>
              </a:solidFill>
              <a:latin typeface="Verdana"/>
              <a:ea typeface="Verdana"/>
              <a:cs typeface="Verdana"/>
              <a:sym typeface="Verdana"/>
            </a:endParaRPr>
          </a:p>
        </p:txBody>
      </p:sp>
      <p:sp>
        <p:nvSpPr>
          <p:cNvPr id="643" name="Google Shape;643;p5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
        <p:nvSpPr>
          <p:cNvPr id="644" name="Google Shape;644;p55"/>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0" name="Shape 650"/>
        <p:cNvGrpSpPr/>
        <p:nvPr/>
      </p:nvGrpSpPr>
      <p:grpSpPr>
        <a:xfrm>
          <a:off x="0" y="0"/>
          <a:ext cx="0" cy="0"/>
          <a:chOff x="0" y="0"/>
          <a:chExt cx="0" cy="0"/>
        </a:xfrm>
      </p:grpSpPr>
      <p:sp>
        <p:nvSpPr>
          <p:cNvPr id="651" name="Google Shape;651;p56"/>
          <p:cNvSpPr txBox="1"/>
          <p:nvPr>
            <p:ph type="title"/>
          </p:nvPr>
        </p:nvSpPr>
        <p:spPr>
          <a:xfrm>
            <a:off x="1419400" y="320259"/>
            <a:ext cx="10515600" cy="1020300"/>
          </a:xfrm>
          <a:prstGeom prst="rect">
            <a:avLst/>
          </a:prstGeom>
          <a:noFill/>
          <a:ln>
            <a:noFill/>
          </a:ln>
        </p:spPr>
        <p:txBody>
          <a:bodyPr anchorCtr="0" anchor="b" bIns="45700" lIns="91425" spcFirstLastPara="1" rIns="91425" wrap="square" tIns="45700">
            <a:noAutofit/>
          </a:bodyPr>
          <a:lstStyle/>
          <a:p>
            <a:pPr indent="0" lvl="0" marL="0" rtl="0" algn="ctr">
              <a:lnSpc>
                <a:spcPct val="90000"/>
              </a:lnSpc>
              <a:spcBef>
                <a:spcPts val="0"/>
              </a:spcBef>
              <a:spcAft>
                <a:spcPts val="0"/>
              </a:spcAft>
              <a:buClr>
                <a:schemeClr val="dk1"/>
              </a:buClr>
              <a:buSzPts val="4400"/>
              <a:buFont typeface="Verdana"/>
              <a:buNone/>
            </a:pPr>
            <a:r>
              <a:rPr b="1" lang="en-US" sz="3200">
                <a:solidFill>
                  <a:srgbClr val="000000"/>
                </a:solidFill>
              </a:rPr>
              <a:t>Closing Prayer</a:t>
            </a:r>
            <a:endParaRPr b="1" sz="3200">
              <a:solidFill>
                <a:srgbClr val="000000"/>
              </a:solidFill>
            </a:endParaRPr>
          </a:p>
        </p:txBody>
      </p:sp>
      <p:sp>
        <p:nvSpPr>
          <p:cNvPr id="652" name="Google Shape;652;p56"/>
          <p:cNvSpPr txBox="1"/>
          <p:nvPr>
            <p:ph idx="11" type="ftr"/>
          </p:nvPr>
        </p:nvSpPr>
        <p:spPr>
          <a:xfrm>
            <a:off x="1195388" y="6427787"/>
            <a:ext cx="4114800" cy="36512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lang="en-US" sz="1200" u="none" cap="none" strike="noStrike">
                <a:solidFill>
                  <a:srgbClr val="888888"/>
                </a:solidFill>
                <a:latin typeface="Verdana"/>
                <a:ea typeface="Verdana"/>
                <a:cs typeface="Verdana"/>
                <a:sym typeface="Verdana"/>
              </a:rPr>
              <a:t>©2020-2024 </a:t>
            </a:r>
            <a:r>
              <a:rPr lang="en-US"/>
              <a:t>Light of the World Learning</a:t>
            </a:r>
            <a:endParaRPr sz="1200" u="none" cap="none" strike="noStrike">
              <a:solidFill>
                <a:srgbClr val="888888"/>
              </a:solidFill>
              <a:latin typeface="Verdana"/>
              <a:ea typeface="Verdana"/>
              <a:cs typeface="Verdana"/>
              <a:sym typeface="Verdana"/>
            </a:endParaRPr>
          </a:p>
        </p:txBody>
      </p:sp>
      <p:sp>
        <p:nvSpPr>
          <p:cNvPr id="653" name="Google Shape;653;p5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u="none" cap="none" strike="noStrike">
                <a:solidFill>
                  <a:schemeClr val="dk1"/>
                </a:solidFill>
                <a:latin typeface="Verdana"/>
                <a:ea typeface="Verdana"/>
                <a:cs typeface="Verdana"/>
                <a:sym typeface="Verdana"/>
              </a:rPr>
              <a:t>‹#›</a:t>
            </a:fld>
            <a:endParaRPr b="0" i="0" u="none" cap="none" strike="noStrike">
              <a:solidFill>
                <a:schemeClr val="dk1"/>
              </a:solidFill>
              <a:latin typeface="Verdana"/>
              <a:ea typeface="Verdana"/>
              <a:cs typeface="Verdana"/>
              <a:sym typeface="Verdana"/>
            </a:endParaRPr>
          </a:p>
        </p:txBody>
      </p:sp>
      <p:graphicFrame>
        <p:nvGraphicFramePr>
          <p:cNvPr id="654" name="Google Shape;654;p56"/>
          <p:cNvGraphicFramePr/>
          <p:nvPr/>
        </p:nvGraphicFramePr>
        <p:xfrm>
          <a:off x="2505285" y="1737940"/>
          <a:ext cx="3000000" cy="3000000"/>
        </p:xfrm>
        <a:graphic>
          <a:graphicData uri="http://schemas.openxmlformats.org/drawingml/2006/table">
            <a:tbl>
              <a:tblPr bandRow="1" firstRow="1">
                <a:noFill/>
                <a:tableStyleId>{EE535FD7-4DF7-4650-80A0-D5959A9DFA64}</a:tableStyleId>
              </a:tblPr>
              <a:tblGrid>
                <a:gridCol w="8343850"/>
              </a:tblGrid>
              <a:tr h="6332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6332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6332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6332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732675">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r h="633200">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T cap="flat" cmpd="sng" w="12700">
                      <a:solidFill>
                        <a:schemeClr val="accent1"/>
                      </a:solidFill>
                      <a:prstDash val="solid"/>
                      <a:round/>
                      <a:headEnd len="sm" w="sm" type="none"/>
                      <a:tailEnd len="sm" w="sm" type="none"/>
                    </a:lnT>
                    <a:lnB cap="flat" cmpd="sng" w="12700">
                      <a:solidFill>
                        <a:schemeClr val="accent1"/>
                      </a:solidFill>
                      <a:prstDash val="solid"/>
                      <a:round/>
                      <a:headEnd len="sm" w="sm" type="none"/>
                      <a:tailEnd len="sm" w="sm" type="none"/>
                    </a:lnB>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59" name="Shape 659"/>
        <p:cNvGrpSpPr/>
        <p:nvPr/>
      </p:nvGrpSpPr>
      <p:grpSpPr>
        <a:xfrm>
          <a:off x="0" y="0"/>
          <a:ext cx="0" cy="0"/>
          <a:chOff x="0" y="0"/>
          <a:chExt cx="0" cy="0"/>
        </a:xfrm>
      </p:grpSpPr>
      <p:sp>
        <p:nvSpPr>
          <p:cNvPr id="660" name="Google Shape;660;p57"/>
          <p:cNvSpPr/>
          <p:nvPr/>
        </p:nvSpPr>
        <p:spPr>
          <a:xfrm>
            <a:off x="1123950" y="1595438"/>
            <a:ext cx="9944100" cy="403066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Verdana"/>
                <a:ea typeface="Verdana"/>
                <a:cs typeface="Verdana"/>
                <a:sym typeface="Verdana"/>
              </a:rPr>
              <a:t>Thank you for using our materials. If these lessons are a blessing to you, please consider </a:t>
            </a:r>
            <a:r>
              <a:rPr b="0" i="0" lang="en-US" sz="2800" u="sng" cap="none" strike="noStrike">
                <a:solidFill>
                  <a:srgbClr val="4A86E8"/>
                </a:solidFill>
                <a:latin typeface="Verdana"/>
                <a:ea typeface="Verdana"/>
                <a:cs typeface="Verdana"/>
                <a:sym typeface="Verdana"/>
                <a:hlinkClick r:id="rId3">
                  <a:extLst>
                    <a:ext uri="{A12FA001-AC4F-418D-AE19-62706E023703}">
                      <ahyp:hlinkClr val="tx"/>
                    </a:ext>
                  </a:extLst>
                </a:hlinkClick>
              </a:rPr>
              <a:t>giving</a:t>
            </a:r>
            <a:r>
              <a:rPr b="0" i="0" lang="en-US" sz="2800" u="none" cap="none" strike="noStrike">
                <a:solidFill>
                  <a:srgbClr val="4A86E8"/>
                </a:solidFill>
                <a:latin typeface="Verdana"/>
                <a:ea typeface="Verdana"/>
                <a:cs typeface="Verdana"/>
                <a:sym typeface="Verdana"/>
              </a:rPr>
              <a:t> </a:t>
            </a:r>
            <a:r>
              <a:rPr b="0" i="0" lang="en-US" sz="2800" u="none" cap="none" strike="noStrike">
                <a:solidFill>
                  <a:srgbClr val="000000"/>
                </a:solidFill>
                <a:latin typeface="Verdana"/>
                <a:ea typeface="Verdana"/>
                <a:cs typeface="Verdana"/>
                <a:sym typeface="Verdana"/>
              </a:rPr>
              <a:t>to help others learn English through the Bible.</a:t>
            </a:r>
            <a:endParaRPr b="0" i="0" sz="1800" u="none" cap="none" strike="noStrike">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Verdana"/>
                <a:ea typeface="Verdana"/>
                <a:cs typeface="Verdana"/>
                <a:sym typeface="Verdana"/>
              </a:rPr>
              <a:t>For more information, visit </a:t>
            </a:r>
            <a:r>
              <a:rPr b="0" i="0" lang="en-US" sz="2800" u="sng" cap="none" strike="noStrike">
                <a:solidFill>
                  <a:srgbClr val="4A86E8"/>
                </a:solidFill>
                <a:latin typeface="Verdana"/>
                <a:ea typeface="Verdana"/>
                <a:cs typeface="Verdana"/>
                <a:sym typeface="Verdana"/>
                <a:hlinkClick r:id="rId4">
                  <a:extLst>
                    <a:ext uri="{A12FA001-AC4F-418D-AE19-62706E023703}">
                      <ahyp:hlinkClr val="tx"/>
                    </a:ext>
                  </a:extLst>
                </a:hlinkClick>
              </a:rPr>
              <a:t>LiteracyInternational.net</a:t>
            </a:r>
            <a:endParaRPr b="0" i="0" sz="2800" u="none" cap="none" strike="noStrike">
              <a:solidFill>
                <a:srgbClr val="4A86E8"/>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p:txBody>
      </p:sp>
      <p:sp>
        <p:nvSpPr>
          <p:cNvPr id="661" name="Google Shape;661;p57"/>
          <p:cNvSpPr txBox="1"/>
          <p:nvPr/>
        </p:nvSpPr>
        <p:spPr>
          <a:xfrm>
            <a:off x="681038" y="481013"/>
            <a:ext cx="10829925" cy="76835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rgbClr val="000000"/>
                </a:solidFill>
                <a:latin typeface="Verdana"/>
                <a:ea typeface="Verdana"/>
                <a:cs typeface="Verdana"/>
                <a:sym typeface="Verdana"/>
              </a:rPr>
              <a:t>Help us share the Light of the World!</a:t>
            </a:r>
            <a:endParaRPr b="0" i="0" sz="1800" u="none" cap="none" strike="noStrike">
              <a:solidFill>
                <a:srgbClr val="000000"/>
              </a:solidFill>
              <a:latin typeface="Verdana"/>
              <a:ea typeface="Verdana"/>
              <a:cs typeface="Verdana"/>
              <a:sym typeface="Verdana"/>
            </a:endParaRPr>
          </a:p>
        </p:txBody>
      </p:sp>
      <p:sp>
        <p:nvSpPr>
          <p:cNvPr id="662" name="Google Shape;662;p5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663" name="Google Shape;663;p57"/>
          <p:cNvPicPr preferRelativeResize="0"/>
          <p:nvPr/>
        </p:nvPicPr>
        <p:blipFill rotWithShape="1">
          <a:blip r:embed="rId5">
            <a:alphaModFix/>
          </a:blip>
          <a:srcRect b="0" l="0" r="0" t="0"/>
          <a:stretch/>
        </p:blipFill>
        <p:spPr>
          <a:xfrm>
            <a:off x="4613275" y="4859338"/>
            <a:ext cx="2965450" cy="1679575"/>
          </a:xfrm>
          <a:prstGeom prst="rect">
            <a:avLst/>
          </a:prstGeom>
          <a:noFill/>
          <a:ln>
            <a:noFill/>
          </a:ln>
        </p:spPr>
      </p:pic>
      <p:sp>
        <p:nvSpPr>
          <p:cNvPr id="664" name="Google Shape;664;p57"/>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0" name="Shape 670"/>
        <p:cNvGrpSpPr/>
        <p:nvPr/>
      </p:nvGrpSpPr>
      <p:grpSpPr>
        <a:xfrm>
          <a:off x="0" y="0"/>
          <a:ext cx="0" cy="0"/>
          <a:chOff x="0" y="0"/>
          <a:chExt cx="0" cy="0"/>
        </a:xfrm>
      </p:grpSpPr>
      <p:sp>
        <p:nvSpPr>
          <p:cNvPr id="671" name="Google Shape;671;p58"/>
          <p:cNvSpPr/>
          <p:nvPr/>
        </p:nvSpPr>
        <p:spPr>
          <a:xfrm>
            <a:off x="1775312" y="626515"/>
            <a:ext cx="10416600" cy="3230100"/>
          </a:xfrm>
          <a:prstGeom prst="rect">
            <a:avLst/>
          </a:prstGeom>
          <a:noFill/>
          <a:ln>
            <a:noFill/>
          </a:ln>
        </p:spPr>
        <p:txBody>
          <a:bodyPr anchorCtr="0" anchor="t" bIns="45700" lIns="91425" spcFirstLastPara="1" rIns="91425" wrap="square" tIns="45700">
            <a:noAutofit/>
          </a:bodyPr>
          <a:lstStyle/>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How to Use Lessons: </a:t>
            </a:r>
            <a:r>
              <a:rPr b="0" i="0" lang="en-US" sz="2400" u="sng" cap="none" strike="noStrike">
                <a:solidFill>
                  <a:srgbClr val="4472C4"/>
                </a:solidFill>
                <a:latin typeface="Verdana"/>
                <a:ea typeface="Verdana"/>
                <a:cs typeface="Verdana"/>
                <a:sym typeface="Verdana"/>
                <a:hlinkClick r:id="rId4">
                  <a:extLst>
                    <a:ext uri="{A12FA001-AC4F-418D-AE19-62706E023703}">
                      <ahyp:hlinkClr val="tx"/>
                    </a:ext>
                  </a:extLst>
                </a:hlinkClick>
              </a:rPr>
              <a:t>bit.ly/UsingLOTW</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Irregular Verb List: </a:t>
            </a:r>
            <a:r>
              <a:rPr b="0" i="0" lang="en-US" sz="2400" u="sng" cap="none" strike="noStrike">
                <a:solidFill>
                  <a:srgbClr val="4472C4"/>
                </a:solidFill>
                <a:latin typeface="Verdana"/>
                <a:ea typeface="Verdana"/>
                <a:cs typeface="Verdana"/>
                <a:sym typeface="Verdana"/>
                <a:hlinkClick r:id="rId5">
                  <a:extLst>
                    <a:ext uri="{A12FA001-AC4F-418D-AE19-62706E023703}">
                      <ahyp:hlinkClr val="tx"/>
                    </a:ext>
                  </a:extLst>
                </a:hlinkClick>
              </a:rPr>
              <a:t>bit.ly/IrregVerb</a:t>
            </a:r>
            <a:endParaRPr b="0" i="0" sz="1400" u="none" cap="none" strike="noStrike">
              <a:solidFill>
                <a:srgbClr val="000000"/>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Lesson Downloads: </a:t>
            </a:r>
            <a:r>
              <a:rPr b="0" i="0" lang="en-US" sz="2400" u="sng" cap="none" strike="noStrike">
                <a:solidFill>
                  <a:srgbClr val="4472C4"/>
                </a:solidFill>
                <a:latin typeface="Verdana"/>
                <a:ea typeface="Verdana"/>
                <a:cs typeface="Verdana"/>
                <a:sym typeface="Verdana"/>
                <a:hlinkClick r:id="rId6">
                  <a:extLst>
                    <a:ext uri="{A12FA001-AC4F-418D-AE19-62706E023703}">
                      <ahyp:hlinkClr val="tx"/>
                    </a:ext>
                  </a:extLst>
                </a:hlinkClick>
              </a:rPr>
              <a:t>bit.ly/DownloadLOTW</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Order Books: </a:t>
            </a:r>
            <a:r>
              <a:rPr b="0" i="0" lang="en-US" sz="2400" u="sng" cap="none" strike="noStrike">
                <a:solidFill>
                  <a:srgbClr val="4472C4"/>
                </a:solidFill>
                <a:latin typeface="Verdana"/>
                <a:ea typeface="Verdana"/>
                <a:cs typeface="Verdana"/>
                <a:sym typeface="Verdana"/>
                <a:hlinkClick r:id="rId7">
                  <a:extLst>
                    <a:ext uri="{A12FA001-AC4F-418D-AE19-62706E023703}">
                      <ahyp:hlinkClr val="tx"/>
                    </a:ext>
                  </a:extLst>
                </a:hlinkClick>
              </a:rPr>
              <a:t>bit.ly/3PlPuRg</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Share Your Feedback: </a:t>
            </a:r>
            <a:r>
              <a:rPr b="0" i="0" lang="en-US" sz="2400" u="sng" cap="none" strike="noStrike">
                <a:solidFill>
                  <a:srgbClr val="4472C4"/>
                </a:solidFill>
                <a:latin typeface="Verdana"/>
                <a:ea typeface="Verdana"/>
                <a:cs typeface="Verdana"/>
                <a:sym typeface="Verdana"/>
                <a:hlinkClick r:id="rId8">
                  <a:extLst>
                    <a:ext uri="{A12FA001-AC4F-418D-AE19-62706E023703}">
                      <ahyp:hlinkClr val="tx"/>
                    </a:ext>
                  </a:extLst>
                </a:hlinkClick>
              </a:rPr>
              <a:t>bit.ly/FeedbackLOTW</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Table of Contents: </a:t>
            </a:r>
            <a:r>
              <a:rPr b="0" i="0" lang="en-US" sz="2400" u="sng" cap="none" strike="noStrike">
                <a:solidFill>
                  <a:srgbClr val="4472C4"/>
                </a:solidFill>
                <a:latin typeface="Verdana"/>
                <a:ea typeface="Verdana"/>
                <a:cs typeface="Verdana"/>
                <a:sym typeface="Verdana"/>
                <a:hlinkClick r:id="rId9">
                  <a:extLst>
                    <a:ext uri="{A12FA001-AC4F-418D-AE19-62706E023703}">
                      <ahyp:hlinkClr val="tx"/>
                    </a:ext>
                  </a:extLst>
                </a:hlinkClick>
              </a:rPr>
              <a:t>bit.ly/ContentsLOTW</a:t>
            </a:r>
            <a:endParaRPr b="0" i="0" sz="2400" u="sng" cap="none" strike="noStrike">
              <a:solidFill>
                <a:srgbClr val="4472C4"/>
              </a:solidFill>
              <a:latin typeface="Verdana"/>
              <a:ea typeface="Verdana"/>
              <a:cs typeface="Verdana"/>
              <a:sym typeface="Verdana"/>
              <a:hlinkClick r:id="rId10">
                <a:extLst>
                  <a:ext uri="{A12FA001-AC4F-418D-AE19-62706E023703}">
                    <ahyp:hlinkClr val="tx"/>
                  </a:ext>
                </a:extLst>
              </a:hlinkClick>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Video Channel: </a:t>
            </a:r>
            <a:r>
              <a:rPr b="0" i="0" lang="en-US" sz="2400" u="sng" cap="none" strike="noStrike">
                <a:solidFill>
                  <a:srgbClr val="4472C4"/>
                </a:solidFill>
                <a:latin typeface="Verdana"/>
                <a:ea typeface="Verdana"/>
                <a:cs typeface="Verdana"/>
                <a:sym typeface="Verdana"/>
                <a:hlinkClick r:id="rId11">
                  <a:extLst>
                    <a:ext uri="{A12FA001-AC4F-418D-AE19-62706E023703}">
                      <ahyp:hlinkClr val="tx"/>
                    </a:ext>
                  </a:extLst>
                </a:hlinkClick>
              </a:rPr>
              <a:t>youtube.com/c/LiteracyInternational</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Videos A2 Lessons: </a:t>
            </a:r>
            <a:r>
              <a:rPr b="0" i="0" lang="en-US" sz="2400" u="sng" cap="none" strike="noStrike">
                <a:solidFill>
                  <a:srgbClr val="4472C4"/>
                </a:solidFill>
                <a:latin typeface="Verdana"/>
                <a:ea typeface="Verdana"/>
                <a:cs typeface="Verdana"/>
                <a:sym typeface="Verdana"/>
                <a:hlinkClick r:id="rId12">
                  <a:extLst>
                    <a:ext uri="{A12FA001-AC4F-418D-AE19-62706E023703}">
                      <ahyp:hlinkClr val="tx"/>
                    </a:ext>
                  </a:extLst>
                </a:hlinkClick>
              </a:rPr>
              <a:t>bit.ly/A2LessonVideos</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Vocabulary List: </a:t>
            </a:r>
            <a:r>
              <a:rPr b="0" i="0" lang="en-US" sz="2400" u="sng" cap="none" strike="noStrike">
                <a:solidFill>
                  <a:srgbClr val="4472C4"/>
                </a:solidFill>
                <a:latin typeface="Verdana"/>
                <a:ea typeface="Verdana"/>
                <a:cs typeface="Verdana"/>
                <a:sym typeface="Verdana"/>
                <a:hlinkClick r:id="rId13">
                  <a:extLst>
                    <a:ext uri="{A12FA001-AC4F-418D-AE19-62706E023703}">
                      <ahyp:hlinkClr val="tx"/>
                    </a:ext>
                  </a:extLst>
                </a:hlinkClick>
              </a:rPr>
              <a:t>bit.ly/VocabLOTW</a:t>
            </a:r>
            <a:endParaRPr b="0" i="0" sz="2400" u="none" cap="none" strike="noStrike">
              <a:solidFill>
                <a:srgbClr val="4472C4"/>
              </a:solidFill>
              <a:latin typeface="Verdana"/>
              <a:ea typeface="Verdana"/>
              <a:cs typeface="Verdana"/>
              <a:sym typeface="Verdana"/>
            </a:endParaRPr>
          </a:p>
          <a:p>
            <a:pPr indent="-457200" lvl="0" marL="508000" marR="0" rtl="0" algn="l">
              <a:lnSpc>
                <a:spcPct val="150000"/>
              </a:lnSpc>
              <a:spcBef>
                <a:spcPts val="0"/>
              </a:spcBef>
              <a:spcAft>
                <a:spcPts val="0"/>
              </a:spcAft>
              <a:buClr>
                <a:srgbClr val="000000"/>
              </a:buClr>
              <a:buSzPts val="2800"/>
              <a:buFont typeface="Arial"/>
              <a:buChar char="•"/>
            </a:pPr>
            <a:r>
              <a:rPr b="0" i="0" lang="en-US" sz="2400" u="none" cap="none" strike="noStrike">
                <a:solidFill>
                  <a:srgbClr val="000000"/>
                </a:solidFill>
                <a:latin typeface="Verdana"/>
                <a:ea typeface="Verdana"/>
                <a:cs typeface="Verdana"/>
                <a:sym typeface="Verdana"/>
              </a:rPr>
              <a:t>Website: </a:t>
            </a:r>
            <a:r>
              <a:rPr b="0" i="0" lang="en-US" sz="2400" u="sng" cap="none" strike="noStrike">
                <a:solidFill>
                  <a:srgbClr val="4472C4"/>
                </a:solidFill>
                <a:latin typeface="Verdana"/>
                <a:ea typeface="Verdana"/>
                <a:cs typeface="Verdana"/>
                <a:sym typeface="Verdana"/>
                <a:hlinkClick r:id="rId14">
                  <a:extLst>
                    <a:ext uri="{A12FA001-AC4F-418D-AE19-62706E023703}">
                      <ahyp:hlinkClr val="tx"/>
                    </a:ext>
                  </a:extLst>
                </a:hlinkClick>
              </a:rPr>
              <a:t>LiteracyInternational.net</a:t>
            </a:r>
            <a:endParaRPr b="0" i="0" sz="2400" u="none" cap="none" strike="noStrike">
              <a:solidFill>
                <a:srgbClr val="4472C4"/>
              </a:solidFill>
              <a:latin typeface="Verdana"/>
              <a:ea typeface="Verdana"/>
              <a:cs typeface="Verdana"/>
              <a:sym typeface="Verdana"/>
            </a:endParaRPr>
          </a:p>
          <a:p>
            <a:pPr indent="0" lvl="0" marL="508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a:p>
            <a:pPr indent="0" lvl="0" marL="508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70C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Verdana"/>
              <a:ea typeface="Verdana"/>
              <a:cs typeface="Verdana"/>
              <a:sym typeface="Verdana"/>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rgbClr val="000000"/>
              </a:solidFill>
              <a:latin typeface="Verdana"/>
              <a:ea typeface="Verdana"/>
              <a:cs typeface="Verdana"/>
              <a:sym typeface="Verdana"/>
            </a:endParaRPr>
          </a:p>
        </p:txBody>
      </p:sp>
      <p:sp>
        <p:nvSpPr>
          <p:cNvPr id="672" name="Google Shape;672;p58"/>
          <p:cNvSpPr txBox="1"/>
          <p:nvPr/>
        </p:nvSpPr>
        <p:spPr>
          <a:xfrm>
            <a:off x="999506" y="80399"/>
            <a:ext cx="9899100" cy="769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Verdana"/>
                <a:ea typeface="Verdana"/>
                <a:cs typeface="Verdana"/>
                <a:sym typeface="Verdana"/>
              </a:rPr>
              <a:t>Appendix</a:t>
            </a:r>
            <a:endParaRPr b="1" i="0" sz="3200" u="none" cap="none" strike="noStrike">
              <a:solidFill>
                <a:srgbClr val="000000"/>
              </a:solidFill>
              <a:latin typeface="Verdana"/>
              <a:ea typeface="Verdana"/>
              <a:cs typeface="Verdana"/>
              <a:sym typeface="Verdana"/>
            </a:endParaRPr>
          </a:p>
        </p:txBody>
      </p:sp>
      <p:pic>
        <p:nvPicPr>
          <p:cNvPr id="673" name="Google Shape;673;p58"/>
          <p:cNvPicPr preferRelativeResize="0"/>
          <p:nvPr/>
        </p:nvPicPr>
        <p:blipFill rotWithShape="1">
          <a:blip r:embed="rId15">
            <a:alphaModFix/>
          </a:blip>
          <a:srcRect b="0" l="0" r="0" t="0"/>
          <a:stretch/>
        </p:blipFill>
        <p:spPr>
          <a:xfrm>
            <a:off x="10122799" y="291458"/>
            <a:ext cx="1845500" cy="1845500"/>
          </a:xfrm>
          <a:prstGeom prst="rect">
            <a:avLst/>
          </a:prstGeom>
          <a:noFill/>
          <a:ln>
            <a:noFill/>
          </a:ln>
        </p:spPr>
      </p:pic>
      <p:sp>
        <p:nvSpPr>
          <p:cNvPr id="674" name="Google Shape;674;p5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solidFill>
                  <a:schemeClr val="dk1"/>
                </a:solidFill>
              </a:rPr>
              <a:t>‹#›</a:t>
            </a:fld>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2" name="Shape 132"/>
        <p:cNvGrpSpPr/>
        <p:nvPr/>
      </p:nvGrpSpPr>
      <p:grpSpPr>
        <a:xfrm>
          <a:off x="0" y="0"/>
          <a:ext cx="0" cy="0"/>
          <a:chOff x="0" y="0"/>
          <a:chExt cx="0" cy="0"/>
        </a:xfrm>
      </p:grpSpPr>
      <p:sp>
        <p:nvSpPr>
          <p:cNvPr id="133" name="Google Shape;133;p17"/>
          <p:cNvSpPr txBox="1"/>
          <p:nvPr>
            <p:ph type="title"/>
          </p:nvPr>
        </p:nvSpPr>
        <p:spPr>
          <a:xfrm>
            <a:off x="35125" y="-2775"/>
            <a:ext cx="12192000" cy="1325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US">
                <a:solidFill>
                  <a:srgbClr val="000000"/>
                </a:solidFill>
              </a:rPr>
              <a:t>Match the definitions to the correct words.</a:t>
            </a:r>
            <a:endParaRPr>
              <a:solidFill>
                <a:srgbClr val="000000"/>
              </a:solidFill>
            </a:endParaRPr>
          </a:p>
          <a:p>
            <a:pPr indent="0" lvl="0" marL="0" rtl="0" algn="ctr">
              <a:lnSpc>
                <a:spcPct val="90000"/>
              </a:lnSpc>
              <a:spcBef>
                <a:spcPts val="0"/>
              </a:spcBef>
              <a:spcAft>
                <a:spcPts val="0"/>
              </a:spcAft>
              <a:buClr>
                <a:schemeClr val="dk1"/>
              </a:buClr>
              <a:buSzPts val="3200"/>
              <a:buFont typeface="Verdana"/>
              <a:buNone/>
            </a:pPr>
            <a:r>
              <a:t/>
            </a:r>
            <a:endParaRPr/>
          </a:p>
        </p:txBody>
      </p:sp>
      <p:sp>
        <p:nvSpPr>
          <p:cNvPr id="134" name="Google Shape;134;p17"/>
          <p:cNvSpPr txBox="1"/>
          <p:nvPr/>
        </p:nvSpPr>
        <p:spPr>
          <a:xfrm>
            <a:off x="838200" y="4008997"/>
            <a:ext cx="100203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t/>
            </a:r>
            <a:endParaRPr b="0" i="0" sz="1400" u="none" cap="none" strike="noStrike">
              <a:solidFill>
                <a:srgbClr val="000000"/>
              </a:solidFill>
              <a:latin typeface="Verdana"/>
              <a:ea typeface="Verdana"/>
              <a:cs typeface="Verdana"/>
              <a:sym typeface="Verdana"/>
            </a:endParaRPr>
          </a:p>
        </p:txBody>
      </p:sp>
      <p:sp>
        <p:nvSpPr>
          <p:cNvPr id="135" name="Google Shape;135;p17"/>
          <p:cNvSpPr txBox="1"/>
          <p:nvPr>
            <p:ph idx="11" type="ftr"/>
          </p:nvPr>
        </p:nvSpPr>
        <p:spPr>
          <a:xfrm>
            <a:off x="-448077" y="6516687"/>
            <a:ext cx="41148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©2020-2024 Light of the World Learning</a:t>
            </a:r>
            <a:endParaRPr/>
          </a:p>
        </p:txBody>
      </p:sp>
      <p:sp>
        <p:nvSpPr>
          <p:cNvPr id="136" name="Google Shape;136;p1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SzPts val="1800"/>
              <a:buNone/>
            </a:pPr>
            <a:fld id="{00000000-1234-1234-1234-123412341234}" type="slidenum">
              <a:rPr lang="en-US">
                <a:solidFill>
                  <a:schemeClr val="dk1"/>
                </a:solidFill>
              </a:rPr>
              <a:t>‹#›</a:t>
            </a:fld>
            <a:endParaRPr/>
          </a:p>
        </p:txBody>
      </p:sp>
      <p:sp>
        <p:nvSpPr>
          <p:cNvPr id="137" name="Google Shape;137;p17"/>
          <p:cNvSpPr txBox="1"/>
          <p:nvPr/>
        </p:nvSpPr>
        <p:spPr>
          <a:xfrm>
            <a:off x="408225" y="1661275"/>
            <a:ext cx="9209700" cy="615600"/>
          </a:xfrm>
          <a:prstGeom prst="rect">
            <a:avLst/>
          </a:prstGeom>
          <a:noFill/>
          <a:ln>
            <a:noFill/>
          </a:ln>
        </p:spPr>
        <p:txBody>
          <a:bodyPr anchorCtr="0" anchor="t" bIns="91425" lIns="91425" spcFirstLastPara="1" rIns="91425" wrap="square" tIns="91425">
            <a:spAutoFit/>
          </a:bodyPr>
          <a:lstStyle/>
          <a:p>
            <a:pPr indent="0" lvl="0" marL="457200" rtl="0" algn="l">
              <a:lnSpc>
                <a:spcPct val="200000"/>
              </a:lnSpc>
              <a:spcBef>
                <a:spcPts val="0"/>
              </a:spcBef>
              <a:spcAft>
                <a:spcPts val="0"/>
              </a:spcAft>
              <a:buNone/>
            </a:pPr>
            <a:r>
              <a:t/>
            </a:r>
            <a:endParaRPr sz="2800">
              <a:solidFill>
                <a:schemeClr val="dk1"/>
              </a:solidFill>
              <a:latin typeface="Verdana"/>
              <a:ea typeface="Verdana"/>
              <a:cs typeface="Verdana"/>
              <a:sym typeface="Verdana"/>
            </a:endParaRPr>
          </a:p>
        </p:txBody>
      </p:sp>
      <p:sp>
        <p:nvSpPr>
          <p:cNvPr id="138" name="Google Shape;138;p17"/>
          <p:cNvSpPr txBox="1"/>
          <p:nvPr/>
        </p:nvSpPr>
        <p:spPr>
          <a:xfrm>
            <a:off x="831750" y="1737475"/>
            <a:ext cx="5264400" cy="615600"/>
          </a:xfrm>
          <a:prstGeom prst="rect">
            <a:avLst/>
          </a:prstGeom>
          <a:noFill/>
          <a:ln>
            <a:noFill/>
          </a:ln>
        </p:spPr>
        <p:txBody>
          <a:bodyPr anchorCtr="0" anchor="t" bIns="91425" lIns="91425" spcFirstLastPara="1" rIns="91425" wrap="square" tIns="91425">
            <a:spAutoFit/>
          </a:bodyPr>
          <a:lstStyle/>
          <a:p>
            <a:pPr indent="0" lvl="0" marL="457200" rtl="0" algn="l">
              <a:lnSpc>
                <a:spcPct val="200000"/>
              </a:lnSpc>
              <a:spcBef>
                <a:spcPts val="0"/>
              </a:spcBef>
              <a:spcAft>
                <a:spcPts val="0"/>
              </a:spcAft>
              <a:buNone/>
            </a:pPr>
            <a:r>
              <a:t/>
            </a:r>
            <a:endParaRPr sz="2800">
              <a:solidFill>
                <a:schemeClr val="dk1"/>
              </a:solidFill>
              <a:latin typeface="Verdana"/>
              <a:ea typeface="Verdana"/>
              <a:cs typeface="Verdana"/>
              <a:sym typeface="Verdana"/>
            </a:endParaRPr>
          </a:p>
        </p:txBody>
      </p:sp>
      <p:sp>
        <p:nvSpPr>
          <p:cNvPr id="139" name="Google Shape;139;p17"/>
          <p:cNvSpPr txBox="1"/>
          <p:nvPr/>
        </p:nvSpPr>
        <p:spPr>
          <a:xfrm>
            <a:off x="838200" y="38156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3"/>
              </a:rPr>
              <a:t>freeze</a:t>
            </a:r>
            <a:r>
              <a:rPr lang="en-US"/>
              <a:t> </a:t>
            </a:r>
            <a:endParaRPr/>
          </a:p>
        </p:txBody>
      </p:sp>
      <p:graphicFrame>
        <p:nvGraphicFramePr>
          <p:cNvPr id="140" name="Google Shape;140;p17"/>
          <p:cNvGraphicFramePr/>
          <p:nvPr/>
        </p:nvGraphicFramePr>
        <p:xfrm>
          <a:off x="658314" y="965142"/>
          <a:ext cx="3000000" cy="3000000"/>
        </p:xfrm>
        <a:graphic>
          <a:graphicData uri="http://schemas.openxmlformats.org/drawingml/2006/table">
            <a:tbl>
              <a:tblPr>
                <a:noFill/>
                <a:tableStyleId>{0AC00428-0CB3-4A91-B6EB-B7ADAABE521C}</a:tableStyleId>
              </a:tblPr>
              <a:tblGrid>
                <a:gridCol w="2774500"/>
                <a:gridCol w="2774500"/>
                <a:gridCol w="2774500"/>
                <a:gridCol w="2774500"/>
              </a:tblGrid>
              <a:tr h="2113825">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L cap="flat" cmpd="sng" w="12700">
                      <a:solidFill>
                        <a:srgbClr val="809EC2"/>
                      </a:solidFill>
                      <a:prstDash val="solid"/>
                      <a:round/>
                      <a:headEnd len="sm" w="sm" type="none"/>
                      <a:tailEnd len="sm" w="sm" type="none"/>
                    </a:lnL>
                    <a:lnR cap="flat" cmpd="sng" w="12700">
                      <a:solidFill>
                        <a:srgbClr val="809EC2"/>
                      </a:solidFill>
                      <a:prstDash val="solid"/>
                      <a:round/>
                      <a:headEnd len="sm" w="sm" type="none"/>
                      <a:tailEnd len="sm" w="sm" type="none"/>
                    </a:lnR>
                    <a:lnT cap="flat" cmpd="sng" w="12700">
                      <a:solidFill>
                        <a:srgbClr val="809EC2"/>
                      </a:solidFill>
                      <a:prstDash val="solid"/>
                      <a:round/>
                      <a:headEnd len="sm" w="sm" type="none"/>
                      <a:tailEnd len="sm" w="sm" type="none"/>
                    </a:lnT>
                    <a:lnB cap="flat" cmpd="sng" w="12700">
                      <a:solidFill>
                        <a:srgbClr val="809EC2"/>
                      </a:solidFill>
                      <a:prstDash val="solid"/>
                      <a:round/>
                      <a:headEnd len="sm" w="sm" type="none"/>
                      <a:tailEnd len="sm" w="sm" type="none"/>
                    </a:lnB>
                    <a:solidFill>
                      <a:srgbClr val="FEFAC9"/>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L cap="flat" cmpd="sng" w="12700">
                      <a:solidFill>
                        <a:srgbClr val="809EC2"/>
                      </a:solidFill>
                      <a:prstDash val="solid"/>
                      <a:round/>
                      <a:headEnd len="sm" w="sm" type="none"/>
                      <a:tailEnd len="sm" w="sm" type="none"/>
                    </a:lnL>
                    <a:lnR cap="flat" cmpd="sng" w="12700">
                      <a:solidFill>
                        <a:srgbClr val="809EC2"/>
                      </a:solidFill>
                      <a:prstDash val="solid"/>
                      <a:round/>
                      <a:headEnd len="sm" w="sm" type="none"/>
                      <a:tailEnd len="sm" w="sm" type="none"/>
                    </a:lnR>
                    <a:lnT cap="flat" cmpd="sng" w="12700">
                      <a:solidFill>
                        <a:srgbClr val="809EC2"/>
                      </a:solidFill>
                      <a:prstDash val="solid"/>
                      <a:round/>
                      <a:headEnd len="sm" w="sm" type="none"/>
                      <a:tailEnd len="sm" w="sm" type="none"/>
                    </a:lnT>
                    <a:lnB cap="flat" cmpd="sng" w="12700">
                      <a:solidFill>
                        <a:srgbClr val="809EC2"/>
                      </a:solidFill>
                      <a:prstDash val="solid"/>
                      <a:round/>
                      <a:headEnd len="sm" w="sm" type="none"/>
                      <a:tailEnd len="sm" w="sm" type="none"/>
                    </a:lnB>
                    <a:solidFill>
                      <a:srgbClr val="FEFAC9"/>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L cap="flat" cmpd="sng" w="12700">
                      <a:solidFill>
                        <a:srgbClr val="809EC2"/>
                      </a:solidFill>
                      <a:prstDash val="solid"/>
                      <a:round/>
                      <a:headEnd len="sm" w="sm" type="none"/>
                      <a:tailEnd len="sm" w="sm" type="none"/>
                    </a:lnL>
                    <a:lnR cap="flat" cmpd="sng" w="12700">
                      <a:solidFill>
                        <a:srgbClr val="809EC2"/>
                      </a:solidFill>
                      <a:prstDash val="solid"/>
                      <a:round/>
                      <a:headEnd len="sm" w="sm" type="none"/>
                      <a:tailEnd len="sm" w="sm" type="none"/>
                    </a:lnR>
                    <a:lnT cap="flat" cmpd="sng" w="12700">
                      <a:solidFill>
                        <a:srgbClr val="809EC2"/>
                      </a:solidFill>
                      <a:prstDash val="solid"/>
                      <a:round/>
                      <a:headEnd len="sm" w="sm" type="none"/>
                      <a:tailEnd len="sm" w="sm" type="none"/>
                    </a:lnT>
                    <a:lnB cap="flat" cmpd="sng" w="12700">
                      <a:solidFill>
                        <a:srgbClr val="809EC2"/>
                      </a:solidFill>
                      <a:prstDash val="solid"/>
                      <a:round/>
                      <a:headEnd len="sm" w="sm" type="none"/>
                      <a:tailEnd len="sm" w="sm" type="none"/>
                    </a:lnB>
                    <a:solidFill>
                      <a:srgbClr val="FEFAC9"/>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latin typeface="Verdana"/>
                        <a:ea typeface="Verdana"/>
                        <a:cs typeface="Verdana"/>
                        <a:sym typeface="Verdana"/>
                      </a:endParaRPr>
                    </a:p>
                  </a:txBody>
                  <a:tcPr marT="45725" marB="45725" marR="91450" marL="91450">
                    <a:lnL cap="flat" cmpd="sng" w="12700">
                      <a:solidFill>
                        <a:srgbClr val="809EC2"/>
                      </a:solidFill>
                      <a:prstDash val="solid"/>
                      <a:round/>
                      <a:headEnd len="sm" w="sm" type="none"/>
                      <a:tailEnd len="sm" w="sm" type="none"/>
                    </a:lnL>
                    <a:lnR cap="flat" cmpd="sng" w="12700">
                      <a:solidFill>
                        <a:srgbClr val="809EC2"/>
                      </a:solidFill>
                      <a:prstDash val="solid"/>
                      <a:round/>
                      <a:headEnd len="sm" w="sm" type="none"/>
                      <a:tailEnd len="sm" w="sm" type="none"/>
                    </a:lnR>
                    <a:lnT cap="flat" cmpd="sng" w="12700">
                      <a:solidFill>
                        <a:srgbClr val="809EC2"/>
                      </a:solidFill>
                      <a:prstDash val="solid"/>
                      <a:round/>
                      <a:headEnd len="sm" w="sm" type="none"/>
                      <a:tailEnd len="sm" w="sm" type="none"/>
                    </a:lnT>
                    <a:lnB cap="flat" cmpd="sng" w="12700">
                      <a:solidFill>
                        <a:srgbClr val="809EC2"/>
                      </a:solidFill>
                      <a:prstDash val="solid"/>
                      <a:round/>
                      <a:headEnd len="sm" w="sm" type="none"/>
                      <a:tailEnd len="sm" w="sm" type="none"/>
                    </a:lnB>
                    <a:solidFill>
                      <a:srgbClr val="FEFAC9"/>
                    </a:solidFill>
                  </a:tcPr>
                </a:tc>
              </a:tr>
              <a:tr h="76155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Verdana"/>
                          <a:ea typeface="Verdana"/>
                          <a:cs typeface="Verdana"/>
                          <a:sym typeface="Verdana"/>
                        </a:rPr>
                        <a:t>1. </a:t>
                      </a:r>
                      <a:r>
                        <a:rPr lang="en-US" sz="2800">
                          <a:latin typeface="Verdana"/>
                          <a:ea typeface="Verdana"/>
                          <a:cs typeface="Verdana"/>
                          <a:sym typeface="Verdana"/>
                        </a:rPr>
                        <a:t>freeze</a:t>
                      </a:r>
                      <a:endParaRPr b="0" i="0" sz="1400" u="none" cap="none" strike="noStrike">
                        <a:latin typeface="Verdana"/>
                        <a:ea typeface="Verdana"/>
                        <a:cs typeface="Verdana"/>
                        <a:sym typeface="Verdana"/>
                      </a:endParaRPr>
                    </a:p>
                  </a:txBody>
                  <a:tcPr marT="45725" marB="45725" marR="91450" marL="91450" anchor="ctr">
                    <a:lnL cap="flat" cmpd="sng" w="12700">
                      <a:solidFill>
                        <a:srgbClr val="809EC2"/>
                      </a:solidFill>
                      <a:prstDash val="solid"/>
                      <a:round/>
                      <a:headEnd len="sm" w="sm" type="none"/>
                      <a:tailEnd len="sm" w="sm" type="none"/>
                    </a:lnL>
                    <a:lnR cap="flat" cmpd="sng" w="12700">
                      <a:solidFill>
                        <a:srgbClr val="809EC2"/>
                      </a:solidFill>
                      <a:prstDash val="solid"/>
                      <a:round/>
                      <a:headEnd len="sm" w="sm" type="none"/>
                      <a:tailEnd len="sm" w="sm" type="none"/>
                    </a:lnR>
                    <a:lnT cap="flat" cmpd="sng" w="12700">
                      <a:solidFill>
                        <a:srgbClr val="809EC2"/>
                      </a:solidFill>
                      <a:prstDash val="solid"/>
                      <a:round/>
                      <a:headEnd len="sm" w="sm" type="none"/>
                      <a:tailEnd len="sm" w="sm" type="none"/>
                    </a:lnT>
                    <a:lnB cap="flat" cmpd="sng" w="12700">
                      <a:solidFill>
                        <a:srgbClr val="809EC2"/>
                      </a:solidFill>
                      <a:prstDash val="solid"/>
                      <a:round/>
                      <a:headEnd len="sm" w="sm" type="none"/>
                      <a:tailEnd len="sm" w="sm" type="none"/>
                    </a:lnB>
                    <a:solidFill>
                      <a:srgbClr val="FEFAC9"/>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Verdana"/>
                          <a:ea typeface="Verdana"/>
                          <a:cs typeface="Verdana"/>
                          <a:sym typeface="Verdana"/>
                        </a:rPr>
                        <a:t>2. </a:t>
                      </a:r>
                      <a:r>
                        <a:rPr lang="en-US" sz="2800">
                          <a:latin typeface="Verdana"/>
                          <a:ea typeface="Verdana"/>
                          <a:cs typeface="Verdana"/>
                          <a:sym typeface="Verdana"/>
                        </a:rPr>
                        <a:t>fry</a:t>
                      </a:r>
                      <a:endParaRPr b="0" i="0" sz="1400" u="none" cap="none" strike="noStrike">
                        <a:latin typeface="Verdana"/>
                        <a:ea typeface="Verdana"/>
                        <a:cs typeface="Verdana"/>
                        <a:sym typeface="Verdana"/>
                      </a:endParaRPr>
                    </a:p>
                  </a:txBody>
                  <a:tcPr marT="45725" marB="45725" marR="91450" marL="91450" anchor="ctr">
                    <a:lnL cap="flat" cmpd="sng" w="12700">
                      <a:solidFill>
                        <a:srgbClr val="809EC2"/>
                      </a:solidFill>
                      <a:prstDash val="solid"/>
                      <a:round/>
                      <a:headEnd len="sm" w="sm" type="none"/>
                      <a:tailEnd len="sm" w="sm" type="none"/>
                    </a:lnL>
                    <a:lnR cap="flat" cmpd="sng" w="12700">
                      <a:solidFill>
                        <a:srgbClr val="809EC2"/>
                      </a:solidFill>
                      <a:prstDash val="solid"/>
                      <a:round/>
                      <a:headEnd len="sm" w="sm" type="none"/>
                      <a:tailEnd len="sm" w="sm" type="none"/>
                    </a:lnR>
                    <a:lnT cap="flat" cmpd="sng" w="12700">
                      <a:solidFill>
                        <a:srgbClr val="809EC2"/>
                      </a:solidFill>
                      <a:prstDash val="solid"/>
                      <a:round/>
                      <a:headEnd len="sm" w="sm" type="none"/>
                      <a:tailEnd len="sm" w="sm" type="none"/>
                    </a:lnT>
                    <a:lnB cap="flat" cmpd="sng" w="12700">
                      <a:solidFill>
                        <a:srgbClr val="809EC2"/>
                      </a:solidFill>
                      <a:prstDash val="solid"/>
                      <a:round/>
                      <a:headEnd len="sm" w="sm" type="none"/>
                      <a:tailEnd len="sm" w="sm" type="none"/>
                    </a:lnB>
                    <a:solidFill>
                      <a:srgbClr val="FEFAC9"/>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Verdana"/>
                          <a:ea typeface="Verdana"/>
                          <a:cs typeface="Verdana"/>
                          <a:sym typeface="Verdana"/>
                        </a:rPr>
                        <a:t>3. </a:t>
                      </a:r>
                      <a:r>
                        <a:rPr lang="en-US" sz="2800">
                          <a:latin typeface="Verdana"/>
                          <a:ea typeface="Verdana"/>
                          <a:cs typeface="Verdana"/>
                          <a:sym typeface="Verdana"/>
                        </a:rPr>
                        <a:t>flour</a:t>
                      </a:r>
                      <a:endParaRPr b="0" i="0" sz="1400" u="none" cap="none" strike="noStrike">
                        <a:latin typeface="Verdana"/>
                        <a:ea typeface="Verdana"/>
                        <a:cs typeface="Verdana"/>
                        <a:sym typeface="Verdana"/>
                      </a:endParaRPr>
                    </a:p>
                  </a:txBody>
                  <a:tcPr marT="45725" marB="45725" marR="91450" marL="91450" anchor="ctr">
                    <a:lnL cap="flat" cmpd="sng" w="12700">
                      <a:solidFill>
                        <a:srgbClr val="809EC2"/>
                      </a:solidFill>
                      <a:prstDash val="solid"/>
                      <a:round/>
                      <a:headEnd len="sm" w="sm" type="none"/>
                      <a:tailEnd len="sm" w="sm" type="none"/>
                    </a:lnL>
                    <a:lnR cap="flat" cmpd="sng" w="12700">
                      <a:solidFill>
                        <a:srgbClr val="809EC2"/>
                      </a:solidFill>
                      <a:prstDash val="solid"/>
                      <a:round/>
                      <a:headEnd len="sm" w="sm" type="none"/>
                      <a:tailEnd len="sm" w="sm" type="none"/>
                    </a:lnR>
                    <a:lnT cap="flat" cmpd="sng" w="12700">
                      <a:solidFill>
                        <a:srgbClr val="809EC2"/>
                      </a:solidFill>
                      <a:prstDash val="solid"/>
                      <a:round/>
                      <a:headEnd len="sm" w="sm" type="none"/>
                      <a:tailEnd len="sm" w="sm" type="none"/>
                    </a:lnT>
                    <a:lnB cap="flat" cmpd="sng" w="12700">
                      <a:solidFill>
                        <a:srgbClr val="809EC2"/>
                      </a:solidFill>
                      <a:prstDash val="solid"/>
                      <a:round/>
                      <a:headEnd len="sm" w="sm" type="none"/>
                      <a:tailEnd len="sm" w="sm" type="none"/>
                    </a:lnB>
                    <a:solidFill>
                      <a:srgbClr val="FEFAC9"/>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Verdana"/>
                          <a:ea typeface="Verdana"/>
                          <a:cs typeface="Verdana"/>
                          <a:sym typeface="Verdana"/>
                        </a:rPr>
                        <a:t>4. </a:t>
                      </a:r>
                      <a:r>
                        <a:rPr lang="en-US" sz="2800">
                          <a:latin typeface="Verdana"/>
                          <a:ea typeface="Verdana"/>
                          <a:cs typeface="Verdana"/>
                          <a:sym typeface="Verdana"/>
                        </a:rPr>
                        <a:t>raw</a:t>
                      </a:r>
                      <a:endParaRPr b="0" i="0" sz="1400" u="none" cap="none" strike="noStrike">
                        <a:latin typeface="Verdana"/>
                        <a:ea typeface="Verdana"/>
                        <a:cs typeface="Verdana"/>
                        <a:sym typeface="Verdana"/>
                      </a:endParaRPr>
                    </a:p>
                  </a:txBody>
                  <a:tcPr marT="45725" marB="45725" marR="91450" marL="91450" anchor="ctr">
                    <a:lnL cap="flat" cmpd="sng" w="12700">
                      <a:solidFill>
                        <a:srgbClr val="809EC2"/>
                      </a:solidFill>
                      <a:prstDash val="solid"/>
                      <a:round/>
                      <a:headEnd len="sm" w="sm" type="none"/>
                      <a:tailEnd len="sm" w="sm" type="none"/>
                    </a:lnL>
                    <a:lnR cap="flat" cmpd="sng" w="12700">
                      <a:solidFill>
                        <a:srgbClr val="809EC2"/>
                      </a:solidFill>
                      <a:prstDash val="solid"/>
                      <a:round/>
                      <a:headEnd len="sm" w="sm" type="none"/>
                      <a:tailEnd len="sm" w="sm" type="none"/>
                    </a:lnR>
                    <a:lnT cap="flat" cmpd="sng" w="12700">
                      <a:solidFill>
                        <a:srgbClr val="809EC2"/>
                      </a:solidFill>
                      <a:prstDash val="solid"/>
                      <a:round/>
                      <a:headEnd len="sm" w="sm" type="none"/>
                      <a:tailEnd len="sm" w="sm" type="none"/>
                    </a:lnT>
                    <a:lnB cap="flat" cmpd="sng" w="12700">
                      <a:solidFill>
                        <a:srgbClr val="809EC2"/>
                      </a:solidFill>
                      <a:prstDash val="solid"/>
                      <a:round/>
                      <a:headEnd len="sm" w="sm" type="none"/>
                      <a:tailEnd len="sm" w="sm" type="none"/>
                    </a:lnB>
                    <a:solidFill>
                      <a:srgbClr val="FEFAC9"/>
                    </a:solidFill>
                  </a:tcPr>
                </a:tc>
              </a:tr>
            </a:tbl>
          </a:graphicData>
        </a:graphic>
      </p:graphicFrame>
      <p:pic>
        <p:nvPicPr>
          <p:cNvPr id="141" name="Google Shape;141;p17"/>
          <p:cNvPicPr preferRelativeResize="0"/>
          <p:nvPr/>
        </p:nvPicPr>
        <p:blipFill rotWithShape="1">
          <a:blip r:embed="rId4">
            <a:alphaModFix/>
          </a:blip>
          <a:srcRect b="0" l="0" r="0" t="36350"/>
          <a:stretch/>
        </p:blipFill>
        <p:spPr>
          <a:xfrm>
            <a:off x="6515200" y="1018125"/>
            <a:ext cx="2075948" cy="1983500"/>
          </a:xfrm>
          <a:prstGeom prst="rect">
            <a:avLst/>
          </a:prstGeom>
          <a:noFill/>
          <a:ln>
            <a:noFill/>
          </a:ln>
        </p:spPr>
      </p:pic>
      <p:pic>
        <p:nvPicPr>
          <p:cNvPr id="142" name="Google Shape;142;p17"/>
          <p:cNvPicPr preferRelativeResize="0"/>
          <p:nvPr/>
        </p:nvPicPr>
        <p:blipFill rotWithShape="1">
          <a:blip r:embed="rId5">
            <a:alphaModFix/>
          </a:blip>
          <a:srcRect b="0" l="0" r="0" t="4452"/>
          <a:stretch/>
        </p:blipFill>
        <p:spPr>
          <a:xfrm>
            <a:off x="1006650" y="1018112"/>
            <a:ext cx="2075951" cy="1983525"/>
          </a:xfrm>
          <a:prstGeom prst="rect">
            <a:avLst/>
          </a:prstGeom>
          <a:noFill/>
          <a:ln>
            <a:noFill/>
          </a:ln>
        </p:spPr>
      </p:pic>
      <p:pic>
        <p:nvPicPr>
          <p:cNvPr id="143" name="Google Shape;143;p17"/>
          <p:cNvPicPr preferRelativeResize="0"/>
          <p:nvPr/>
        </p:nvPicPr>
        <p:blipFill rotWithShape="1">
          <a:blip r:embed="rId6">
            <a:alphaModFix/>
          </a:blip>
          <a:srcRect b="0" l="20653" r="0" t="0"/>
          <a:stretch/>
        </p:blipFill>
        <p:spPr>
          <a:xfrm>
            <a:off x="3795375" y="1067425"/>
            <a:ext cx="2075951" cy="1884900"/>
          </a:xfrm>
          <a:prstGeom prst="rect">
            <a:avLst/>
          </a:prstGeom>
          <a:noFill/>
          <a:ln>
            <a:noFill/>
          </a:ln>
        </p:spPr>
      </p:pic>
      <p:pic>
        <p:nvPicPr>
          <p:cNvPr id="144" name="Google Shape;144;p17"/>
          <p:cNvPicPr preferRelativeResize="0"/>
          <p:nvPr/>
        </p:nvPicPr>
        <p:blipFill rotWithShape="1">
          <a:blip r:embed="rId7">
            <a:alphaModFix/>
          </a:blip>
          <a:srcRect b="0" l="0" r="24800" t="0"/>
          <a:stretch/>
        </p:blipFill>
        <p:spPr>
          <a:xfrm>
            <a:off x="9346357" y="1067425"/>
            <a:ext cx="2127818" cy="1884900"/>
          </a:xfrm>
          <a:prstGeom prst="rect">
            <a:avLst/>
          </a:prstGeom>
          <a:noFill/>
          <a:ln>
            <a:noFill/>
          </a:ln>
        </p:spPr>
      </p:pic>
      <p:sp>
        <p:nvSpPr>
          <p:cNvPr id="145" name="Google Shape;145;p17"/>
          <p:cNvSpPr txBox="1"/>
          <p:nvPr/>
        </p:nvSpPr>
        <p:spPr>
          <a:xfrm>
            <a:off x="9450175" y="38156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8"/>
              </a:rPr>
              <a:t>raw</a:t>
            </a:r>
            <a:r>
              <a:rPr lang="en-US"/>
              <a:t> </a:t>
            </a:r>
            <a:endParaRPr/>
          </a:p>
        </p:txBody>
      </p:sp>
      <p:sp>
        <p:nvSpPr>
          <p:cNvPr id="146" name="Google Shape;146;p17"/>
          <p:cNvSpPr txBox="1"/>
          <p:nvPr/>
        </p:nvSpPr>
        <p:spPr>
          <a:xfrm>
            <a:off x="3795375" y="38596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9"/>
              </a:rPr>
              <a:t>\fry</a:t>
            </a:r>
            <a:r>
              <a:rPr lang="en-US"/>
              <a:t> </a:t>
            </a:r>
            <a:endParaRPr/>
          </a:p>
        </p:txBody>
      </p:sp>
      <p:sp>
        <p:nvSpPr>
          <p:cNvPr id="147" name="Google Shape;147;p17"/>
          <p:cNvSpPr txBox="1"/>
          <p:nvPr/>
        </p:nvSpPr>
        <p:spPr>
          <a:xfrm>
            <a:off x="6617925" y="38596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10"/>
              </a:rPr>
              <a:t>flour</a:t>
            </a:r>
            <a:r>
              <a:rPr lang="en-US"/>
              <a:t> </a:t>
            </a:r>
            <a:endParaRPr/>
          </a:p>
        </p:txBody>
      </p:sp>
      <p:sp>
        <p:nvSpPr>
          <p:cNvPr id="148" name="Google Shape;148;p17"/>
          <p:cNvSpPr txBox="1"/>
          <p:nvPr/>
        </p:nvSpPr>
        <p:spPr>
          <a:xfrm>
            <a:off x="408225" y="4278875"/>
            <a:ext cx="10632000" cy="2216400"/>
          </a:xfrm>
          <a:prstGeom prst="rect">
            <a:avLst/>
          </a:prstGeom>
          <a:noFill/>
          <a:ln>
            <a:noFill/>
          </a:ln>
        </p:spPr>
        <p:txBody>
          <a:bodyPr anchorCtr="0" anchor="t" bIns="91425" lIns="91425" spcFirstLastPara="1" rIns="91425" wrap="square" tIns="91425">
            <a:spAutoFit/>
          </a:bodyPr>
          <a:lstStyle/>
          <a:p>
            <a:pPr indent="-488950" lvl="0" marL="514350" rtl="0" algn="l">
              <a:lnSpc>
                <a:spcPct val="150000"/>
              </a:lnSpc>
              <a:spcBef>
                <a:spcPts val="0"/>
              </a:spcBef>
              <a:spcAft>
                <a:spcPts val="0"/>
              </a:spcAft>
              <a:buClr>
                <a:schemeClr val="dk1"/>
              </a:buClr>
              <a:buSzPts val="2400"/>
              <a:buFont typeface="Verdana"/>
              <a:buAutoNum type="alphaUcPeriod"/>
            </a:pPr>
            <a:r>
              <a:rPr lang="en-US" sz="2400">
                <a:solidFill>
                  <a:schemeClr val="dk1"/>
                </a:solidFill>
                <a:latin typeface="Verdana"/>
                <a:ea typeface="Verdana"/>
                <a:cs typeface="Verdana"/>
                <a:sym typeface="Verdana"/>
              </a:rPr>
              <a:t>To </a:t>
            </a:r>
            <a:r>
              <a:rPr lang="en-US" sz="2400">
                <a:solidFill>
                  <a:schemeClr val="dk1"/>
                </a:solidFill>
                <a:latin typeface="Verdana"/>
                <a:ea typeface="Verdana"/>
                <a:cs typeface="Verdana"/>
                <a:sym typeface="Verdana"/>
              </a:rPr>
              <a:t>cook</a:t>
            </a:r>
            <a:r>
              <a:rPr lang="en-US" sz="2400">
                <a:solidFill>
                  <a:schemeClr val="dk1"/>
                </a:solidFill>
                <a:latin typeface="Verdana"/>
                <a:ea typeface="Verdana"/>
                <a:cs typeface="Verdana"/>
                <a:sym typeface="Verdana"/>
              </a:rPr>
              <a:t> food in very hot fat or oil</a:t>
            </a:r>
            <a:endParaRPr sz="2400">
              <a:solidFill>
                <a:schemeClr val="dk1"/>
              </a:solidFill>
              <a:latin typeface="Verdana"/>
              <a:ea typeface="Verdana"/>
              <a:cs typeface="Verdana"/>
              <a:sym typeface="Verdana"/>
            </a:endParaRPr>
          </a:p>
          <a:p>
            <a:pPr indent="-488950" lvl="0" marL="514350" rtl="0" algn="l">
              <a:lnSpc>
                <a:spcPct val="150000"/>
              </a:lnSpc>
              <a:spcBef>
                <a:spcPts val="0"/>
              </a:spcBef>
              <a:spcAft>
                <a:spcPts val="0"/>
              </a:spcAft>
              <a:buClr>
                <a:schemeClr val="dk1"/>
              </a:buClr>
              <a:buSzPts val="2400"/>
              <a:buFont typeface="Verdana"/>
              <a:buAutoNum type="alphaUcPeriod"/>
            </a:pPr>
            <a:r>
              <a:rPr lang="en-US" sz="2400">
                <a:solidFill>
                  <a:schemeClr val="dk1"/>
                </a:solidFill>
                <a:latin typeface="Verdana"/>
                <a:ea typeface="Verdana"/>
                <a:cs typeface="Verdana"/>
                <a:sym typeface="Verdana"/>
              </a:rPr>
              <a:t>Uncooked food</a:t>
            </a:r>
            <a:endParaRPr sz="2400">
              <a:solidFill>
                <a:schemeClr val="dk1"/>
              </a:solidFill>
              <a:latin typeface="Verdana"/>
              <a:ea typeface="Verdana"/>
              <a:cs typeface="Verdana"/>
              <a:sym typeface="Verdana"/>
            </a:endParaRPr>
          </a:p>
          <a:p>
            <a:pPr indent="-488950" lvl="0" marL="514350" rtl="0" algn="l">
              <a:lnSpc>
                <a:spcPct val="150000"/>
              </a:lnSpc>
              <a:spcBef>
                <a:spcPts val="0"/>
              </a:spcBef>
              <a:spcAft>
                <a:spcPts val="0"/>
              </a:spcAft>
              <a:buClr>
                <a:schemeClr val="dk1"/>
              </a:buClr>
              <a:buSzPts val="2400"/>
              <a:buFont typeface="Verdana"/>
              <a:buAutoNum type="alphaUcPeriod"/>
            </a:pPr>
            <a:r>
              <a:rPr lang="en-US" sz="2400">
                <a:solidFill>
                  <a:schemeClr val="dk1"/>
                </a:solidFill>
                <a:latin typeface="Verdana"/>
                <a:ea typeface="Verdana"/>
                <a:cs typeface="Verdana"/>
                <a:sym typeface="Verdana"/>
              </a:rPr>
              <a:t>To be turned into ice by extreme cold</a:t>
            </a:r>
            <a:endParaRPr sz="2400">
              <a:solidFill>
                <a:schemeClr val="dk1"/>
              </a:solidFill>
              <a:latin typeface="Verdana"/>
              <a:ea typeface="Verdana"/>
              <a:cs typeface="Verdana"/>
              <a:sym typeface="Verdana"/>
            </a:endParaRPr>
          </a:p>
          <a:p>
            <a:pPr indent="-488950" lvl="0" marL="514350" rtl="0" algn="l">
              <a:lnSpc>
                <a:spcPct val="150000"/>
              </a:lnSpc>
              <a:spcBef>
                <a:spcPts val="0"/>
              </a:spcBef>
              <a:spcAft>
                <a:spcPts val="0"/>
              </a:spcAft>
              <a:buClr>
                <a:schemeClr val="dk1"/>
              </a:buClr>
              <a:buSzPts val="2400"/>
              <a:buFont typeface="Verdana"/>
              <a:buAutoNum type="alphaUcPeriod"/>
            </a:pPr>
            <a:r>
              <a:rPr lang="en-US" sz="2400">
                <a:solidFill>
                  <a:schemeClr val="dk1"/>
                </a:solidFill>
                <a:latin typeface="Verdana"/>
                <a:ea typeface="Verdana"/>
                <a:cs typeface="Verdana"/>
                <a:sym typeface="Verdana"/>
              </a:rPr>
              <a:t>A power made by </a:t>
            </a:r>
            <a:r>
              <a:rPr lang="en-US" sz="2400">
                <a:solidFill>
                  <a:schemeClr val="dk1"/>
                </a:solidFill>
                <a:latin typeface="Verdana"/>
                <a:ea typeface="Verdana"/>
                <a:cs typeface="Verdana"/>
                <a:sym typeface="Verdana"/>
              </a:rPr>
              <a:t>grinding</a:t>
            </a:r>
            <a:r>
              <a:rPr lang="en-US" sz="2400">
                <a:solidFill>
                  <a:schemeClr val="dk1"/>
                </a:solidFill>
                <a:latin typeface="Verdana"/>
                <a:ea typeface="Verdana"/>
                <a:cs typeface="Verdana"/>
                <a:sym typeface="Verdana"/>
              </a:rPr>
              <a:t> grain</a:t>
            </a:r>
            <a:endParaRPr sz="2400">
              <a:latin typeface="Verdana"/>
              <a:ea typeface="Verdana"/>
              <a:cs typeface="Verdana"/>
              <a:sym typeface="Verdan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2" name="Shape 152"/>
        <p:cNvGrpSpPr/>
        <p:nvPr/>
      </p:nvGrpSpPr>
      <p:grpSpPr>
        <a:xfrm>
          <a:off x="0" y="0"/>
          <a:ext cx="0" cy="0"/>
          <a:chOff x="0" y="0"/>
          <a:chExt cx="0" cy="0"/>
        </a:xfrm>
      </p:grpSpPr>
      <p:graphicFrame>
        <p:nvGraphicFramePr>
          <p:cNvPr id="153" name="Google Shape;153;p18"/>
          <p:cNvGraphicFramePr/>
          <p:nvPr/>
        </p:nvGraphicFramePr>
        <p:xfrm>
          <a:off x="472438" y="886658"/>
          <a:ext cx="3000000" cy="3000000"/>
        </p:xfrm>
        <a:graphic>
          <a:graphicData uri="http://schemas.openxmlformats.org/drawingml/2006/table">
            <a:tbl>
              <a:tblPr>
                <a:noFill/>
                <a:tableStyleId>{AB184DAB-2022-4FED-B93E-934A2D56693D}</a:tableStyleId>
              </a:tblPr>
              <a:tblGrid>
                <a:gridCol w="4775900"/>
              </a:tblGrid>
              <a:tr h="14294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Verdana"/>
                          <a:ea typeface="Verdana"/>
                          <a:cs typeface="Verdana"/>
                          <a:sym typeface="Verdana"/>
                        </a:rPr>
                        <a:t>1. She</a:t>
                      </a:r>
                      <a:r>
                        <a:rPr lang="en-US" sz="2800">
                          <a:latin typeface="Verdana"/>
                          <a:ea typeface="Verdana"/>
                          <a:cs typeface="Verdana"/>
                          <a:sym typeface="Verdana"/>
                        </a:rPr>
                        <a:t> is </a:t>
                      </a:r>
                      <a:r>
                        <a:rPr b="1" lang="en-US" sz="2800">
                          <a:latin typeface="Verdana"/>
                          <a:ea typeface="Verdana"/>
                          <a:cs typeface="Verdana"/>
                          <a:sym typeface="Verdana"/>
                        </a:rPr>
                        <a:t>frightened</a:t>
                      </a:r>
                      <a:endParaRPr b="1" i="0" sz="1400" u="none" cap="none" strike="noStrike">
                        <a:latin typeface="Verdana"/>
                        <a:ea typeface="Verdana"/>
                        <a:cs typeface="Verdana"/>
                        <a:sym typeface="Verdana"/>
                      </a:endParaRPr>
                    </a:p>
                  </a:txBody>
                  <a:tcPr marT="49350" marB="49350" marR="98700" marL="98700">
                    <a:lnL cap="flat" cmpd="sng" w="12700">
                      <a:solidFill>
                        <a:schemeClr val="accent6"/>
                      </a:solidFill>
                      <a:prstDash val="solid"/>
                      <a:round/>
                      <a:headEnd len="sm" w="sm" type="none"/>
                      <a:tailEnd len="sm" w="sm" type="none"/>
                    </a:lnL>
                    <a:lnR cap="flat" cmpd="sng" w="12700">
                      <a:solidFill>
                        <a:schemeClr val="accent6"/>
                      </a:solidFill>
                      <a:prstDash val="solid"/>
                      <a:round/>
                      <a:headEnd len="sm" w="sm" type="none"/>
                      <a:tailEnd len="sm" w="sm" type="none"/>
                    </a:lnR>
                    <a:lnT cap="flat" cmpd="sng" w="12700">
                      <a:solidFill>
                        <a:schemeClr val="accent6"/>
                      </a:solidFill>
                      <a:prstDash val="solid"/>
                      <a:round/>
                      <a:headEnd len="sm" w="sm" type="none"/>
                      <a:tailEnd len="sm" w="sm" type="none"/>
                    </a:lnT>
                    <a:lnB cap="flat" cmpd="sng" w="12700">
                      <a:solidFill>
                        <a:schemeClr val="accent6"/>
                      </a:solidFill>
                      <a:prstDash val="solid"/>
                      <a:round/>
                      <a:headEnd len="sm" w="sm" type="none"/>
                      <a:tailEnd len="sm" w="sm" type="none"/>
                    </a:lnB>
                    <a:solidFill>
                      <a:schemeClr val="lt2"/>
                    </a:solidFill>
                  </a:tcPr>
                </a:tc>
              </a:tr>
              <a:tr h="14293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Verdana"/>
                          <a:ea typeface="Verdana"/>
                          <a:cs typeface="Verdana"/>
                          <a:sym typeface="Verdana"/>
                        </a:rPr>
                        <a:t>2. My friend is a </a:t>
                      </a:r>
                      <a:r>
                        <a:rPr b="1" lang="en-US" sz="2800" u="none" cap="none" strike="noStrike">
                          <a:latin typeface="Verdana"/>
                          <a:ea typeface="Verdana"/>
                          <a:cs typeface="Verdana"/>
                          <a:sym typeface="Verdana"/>
                        </a:rPr>
                        <a:t>vegetarian</a:t>
                      </a:r>
                      <a:r>
                        <a:rPr lang="en-US" sz="2800">
                          <a:latin typeface="Verdana"/>
                          <a:ea typeface="Verdana"/>
                          <a:cs typeface="Verdana"/>
                          <a:sym typeface="Verdana"/>
                        </a:rPr>
                        <a:t>,</a:t>
                      </a:r>
                      <a:endParaRPr b="0" i="0" sz="1400" u="none" cap="none" strike="noStrike">
                        <a:latin typeface="Verdana"/>
                        <a:ea typeface="Verdana"/>
                        <a:cs typeface="Verdana"/>
                        <a:sym typeface="Verdana"/>
                      </a:endParaRPr>
                    </a:p>
                  </a:txBody>
                  <a:tcPr marT="49350" marB="49350" marR="98700" marL="98700">
                    <a:lnL cap="flat" cmpd="sng" w="12700">
                      <a:solidFill>
                        <a:schemeClr val="accent6"/>
                      </a:solidFill>
                      <a:prstDash val="solid"/>
                      <a:round/>
                      <a:headEnd len="sm" w="sm" type="none"/>
                      <a:tailEnd len="sm" w="sm" type="none"/>
                    </a:lnL>
                    <a:lnR cap="flat" cmpd="sng" w="12700">
                      <a:solidFill>
                        <a:schemeClr val="accent6"/>
                      </a:solidFill>
                      <a:prstDash val="solid"/>
                      <a:round/>
                      <a:headEnd len="sm" w="sm" type="none"/>
                      <a:tailEnd len="sm" w="sm" type="none"/>
                    </a:lnR>
                    <a:lnT cap="flat" cmpd="sng" w="12700">
                      <a:solidFill>
                        <a:schemeClr val="accent6"/>
                      </a:solidFill>
                      <a:prstDash val="solid"/>
                      <a:round/>
                      <a:headEnd len="sm" w="sm" type="none"/>
                      <a:tailEnd len="sm" w="sm" type="none"/>
                    </a:lnT>
                    <a:lnB cap="flat" cmpd="sng" w="12700">
                      <a:solidFill>
                        <a:schemeClr val="accent6"/>
                      </a:solidFill>
                      <a:prstDash val="solid"/>
                      <a:round/>
                      <a:headEnd len="sm" w="sm" type="none"/>
                      <a:tailEnd len="sm" w="sm" type="none"/>
                    </a:lnB>
                    <a:solidFill>
                      <a:schemeClr val="lt2"/>
                    </a:solidFill>
                  </a:tcPr>
                </a:tc>
              </a:tr>
              <a:tr h="14293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Verdana"/>
                          <a:ea typeface="Verdana"/>
                          <a:cs typeface="Verdana"/>
                          <a:sym typeface="Verdana"/>
                        </a:rPr>
                        <a:t>3. My dog </a:t>
                      </a:r>
                      <a:r>
                        <a:rPr b="1" lang="en-US" sz="2800" u="none" cap="none" strike="noStrike">
                          <a:latin typeface="Verdana"/>
                          <a:ea typeface="Verdana"/>
                          <a:cs typeface="Verdana"/>
                          <a:sym typeface="Verdana"/>
                        </a:rPr>
                        <a:t>depends</a:t>
                      </a:r>
                      <a:endParaRPr b="1" i="0" sz="1400" u="none" cap="none" strike="noStrike">
                        <a:latin typeface="Verdana"/>
                        <a:ea typeface="Verdana"/>
                        <a:cs typeface="Verdana"/>
                        <a:sym typeface="Verdana"/>
                      </a:endParaRPr>
                    </a:p>
                  </a:txBody>
                  <a:tcPr marT="49350" marB="49350" marR="98700" marL="98700">
                    <a:lnL cap="flat" cmpd="sng" w="12700">
                      <a:solidFill>
                        <a:schemeClr val="accent6"/>
                      </a:solidFill>
                      <a:prstDash val="solid"/>
                      <a:round/>
                      <a:headEnd len="sm" w="sm" type="none"/>
                      <a:tailEnd len="sm" w="sm" type="none"/>
                    </a:lnL>
                    <a:lnR cap="flat" cmpd="sng" w="12700">
                      <a:solidFill>
                        <a:schemeClr val="accent6"/>
                      </a:solidFill>
                      <a:prstDash val="solid"/>
                      <a:round/>
                      <a:headEnd len="sm" w="sm" type="none"/>
                      <a:tailEnd len="sm" w="sm" type="none"/>
                    </a:lnR>
                    <a:lnT cap="flat" cmpd="sng" w="12700">
                      <a:solidFill>
                        <a:schemeClr val="accent6"/>
                      </a:solidFill>
                      <a:prstDash val="solid"/>
                      <a:round/>
                      <a:headEnd len="sm" w="sm" type="none"/>
                      <a:tailEnd len="sm" w="sm" type="none"/>
                    </a:lnT>
                    <a:lnB cap="flat" cmpd="sng" w="12700">
                      <a:solidFill>
                        <a:schemeClr val="accent6"/>
                      </a:solidFill>
                      <a:prstDash val="solid"/>
                      <a:round/>
                      <a:headEnd len="sm" w="sm" type="none"/>
                      <a:tailEnd len="sm" w="sm" type="none"/>
                    </a:lnB>
                    <a:solidFill>
                      <a:schemeClr val="lt2"/>
                    </a:solidFill>
                  </a:tcPr>
                </a:tc>
              </a:tr>
              <a:tr h="1429300">
                <a:tc>
                  <a:txBody>
                    <a:bodyPr/>
                    <a:lstStyle/>
                    <a:p>
                      <a:pPr indent="0" lvl="0" marL="0" marR="0" rtl="0" algn="l">
                        <a:lnSpc>
                          <a:spcPct val="100000"/>
                        </a:lnSpc>
                        <a:spcBef>
                          <a:spcPts val="0"/>
                        </a:spcBef>
                        <a:spcAft>
                          <a:spcPts val="0"/>
                        </a:spcAft>
                        <a:buClr>
                          <a:srgbClr val="000000"/>
                        </a:buClr>
                        <a:buSzPts val="2800"/>
                        <a:buFont typeface="Arial"/>
                        <a:buNone/>
                      </a:pPr>
                      <a:r>
                        <a:rPr lang="en-US" sz="2800" u="none" cap="none" strike="noStrike">
                          <a:latin typeface="Verdana"/>
                          <a:ea typeface="Verdana"/>
                          <a:cs typeface="Verdana"/>
                          <a:sym typeface="Verdana"/>
                        </a:rPr>
                        <a:t>4</a:t>
                      </a:r>
                      <a:r>
                        <a:rPr lang="en-US" sz="2800">
                          <a:latin typeface="Verdana"/>
                          <a:ea typeface="Verdana"/>
                          <a:cs typeface="Verdana"/>
                          <a:sym typeface="Verdana"/>
                        </a:rPr>
                        <a:t>. The farmer’s </a:t>
                      </a:r>
                      <a:r>
                        <a:rPr b="1" lang="en-US" sz="2800">
                          <a:latin typeface="Verdana"/>
                          <a:ea typeface="Verdana"/>
                          <a:cs typeface="Verdana"/>
                          <a:sym typeface="Verdana"/>
                        </a:rPr>
                        <a:t>crop</a:t>
                      </a:r>
                      <a:endParaRPr b="1" i="0" sz="1400" u="none" cap="none" strike="noStrike">
                        <a:latin typeface="Verdana"/>
                        <a:ea typeface="Verdana"/>
                        <a:cs typeface="Verdana"/>
                        <a:sym typeface="Verdana"/>
                      </a:endParaRPr>
                    </a:p>
                  </a:txBody>
                  <a:tcPr marT="49350" marB="49350" marR="98700" marL="98700">
                    <a:lnL cap="flat" cmpd="sng" w="12700">
                      <a:solidFill>
                        <a:schemeClr val="accent6"/>
                      </a:solidFill>
                      <a:prstDash val="solid"/>
                      <a:round/>
                      <a:headEnd len="sm" w="sm" type="none"/>
                      <a:tailEnd len="sm" w="sm" type="none"/>
                    </a:lnL>
                    <a:lnR cap="flat" cmpd="sng" w="12700">
                      <a:solidFill>
                        <a:schemeClr val="accent6"/>
                      </a:solidFill>
                      <a:prstDash val="solid"/>
                      <a:round/>
                      <a:headEnd len="sm" w="sm" type="none"/>
                      <a:tailEnd len="sm" w="sm" type="none"/>
                    </a:lnR>
                    <a:lnT cap="flat" cmpd="sng" w="12700">
                      <a:solidFill>
                        <a:schemeClr val="accent6"/>
                      </a:solidFill>
                      <a:prstDash val="solid"/>
                      <a:round/>
                      <a:headEnd len="sm" w="sm" type="none"/>
                      <a:tailEnd len="sm" w="sm" type="none"/>
                    </a:lnT>
                    <a:lnB cap="flat" cmpd="sng" w="12700">
                      <a:solidFill>
                        <a:schemeClr val="accent6"/>
                      </a:solidFill>
                      <a:prstDash val="solid"/>
                      <a:round/>
                      <a:headEnd len="sm" w="sm" type="none"/>
                      <a:tailEnd len="sm" w="sm" type="none"/>
                    </a:lnB>
                    <a:solidFill>
                      <a:schemeClr val="lt2"/>
                    </a:solidFill>
                  </a:tcPr>
                </a:tc>
              </a:tr>
            </a:tbl>
          </a:graphicData>
        </a:graphic>
      </p:graphicFrame>
      <p:graphicFrame>
        <p:nvGraphicFramePr>
          <p:cNvPr id="154" name="Google Shape;154;p18"/>
          <p:cNvGraphicFramePr/>
          <p:nvPr/>
        </p:nvGraphicFramePr>
        <p:xfrm>
          <a:off x="5963213" y="886658"/>
          <a:ext cx="3000000" cy="3000000"/>
        </p:xfrm>
        <a:graphic>
          <a:graphicData uri="http://schemas.openxmlformats.org/drawingml/2006/table">
            <a:tbl>
              <a:tblPr>
                <a:noFill/>
                <a:tableStyleId>{AB184DAB-2022-4FED-B93E-934A2D56693D}</a:tableStyleId>
              </a:tblPr>
              <a:tblGrid>
                <a:gridCol w="6035925"/>
              </a:tblGrid>
              <a:tr h="1419225">
                <a:tc>
                  <a:txBody>
                    <a:bodyPr/>
                    <a:lstStyle/>
                    <a:p>
                      <a:pPr indent="-514350" lvl="0" marL="514350" marR="0" rtl="0" algn="l">
                        <a:lnSpc>
                          <a:spcPct val="100000"/>
                        </a:lnSpc>
                        <a:spcBef>
                          <a:spcPts val="0"/>
                        </a:spcBef>
                        <a:spcAft>
                          <a:spcPts val="0"/>
                        </a:spcAft>
                        <a:buClr>
                          <a:schemeClr val="dk1"/>
                        </a:buClr>
                        <a:buSzPts val="3000"/>
                        <a:buFont typeface="Calibri"/>
                        <a:buAutoNum type="alphaUcPeriod"/>
                      </a:pPr>
                      <a:r>
                        <a:rPr lang="en-US" sz="2800">
                          <a:latin typeface="Verdana"/>
                          <a:ea typeface="Verdana"/>
                          <a:cs typeface="Verdana"/>
                          <a:sym typeface="Verdana"/>
                        </a:rPr>
                        <a:t>is harvested every fall.</a:t>
                      </a:r>
                      <a:endParaRPr sz="2800" u="none" cap="none" strike="noStrike">
                        <a:latin typeface="Verdana"/>
                        <a:ea typeface="Verdana"/>
                        <a:cs typeface="Verdana"/>
                        <a:sym typeface="Verdana"/>
                      </a:endParaRPr>
                    </a:p>
                  </a:txBody>
                  <a:tcPr marT="49350" marB="49350" marR="98700" marL="98700">
                    <a:lnL cap="flat" cmpd="sng" w="12700">
                      <a:solidFill>
                        <a:schemeClr val="accent6"/>
                      </a:solidFill>
                      <a:prstDash val="solid"/>
                      <a:round/>
                      <a:headEnd len="sm" w="sm" type="none"/>
                      <a:tailEnd len="sm" w="sm" type="none"/>
                    </a:lnL>
                    <a:lnR cap="flat" cmpd="sng" w="12700">
                      <a:solidFill>
                        <a:schemeClr val="accent6"/>
                      </a:solidFill>
                      <a:prstDash val="solid"/>
                      <a:round/>
                      <a:headEnd len="sm" w="sm" type="none"/>
                      <a:tailEnd len="sm" w="sm" type="none"/>
                    </a:lnR>
                    <a:lnT cap="flat" cmpd="sng" w="12700">
                      <a:solidFill>
                        <a:schemeClr val="accent6"/>
                      </a:solidFill>
                      <a:prstDash val="solid"/>
                      <a:round/>
                      <a:headEnd len="sm" w="sm" type="none"/>
                      <a:tailEnd len="sm" w="sm" type="none"/>
                    </a:lnT>
                    <a:lnB cap="flat" cmpd="sng" w="12700">
                      <a:solidFill>
                        <a:schemeClr val="accent6"/>
                      </a:solidFill>
                      <a:prstDash val="solid"/>
                      <a:round/>
                      <a:headEnd len="sm" w="sm" type="none"/>
                      <a:tailEnd len="sm" w="sm" type="none"/>
                    </a:lnB>
                    <a:solidFill>
                      <a:schemeClr val="lt2"/>
                    </a:solidFill>
                  </a:tcPr>
                </a:tc>
              </a:tr>
              <a:tr h="1459825">
                <a:tc>
                  <a:txBody>
                    <a:bodyPr/>
                    <a:lstStyle/>
                    <a:p>
                      <a:pPr indent="-514350" lvl="0" marL="514350" marR="0" rtl="0" algn="l">
                        <a:lnSpc>
                          <a:spcPct val="100000"/>
                        </a:lnSpc>
                        <a:spcBef>
                          <a:spcPts val="0"/>
                        </a:spcBef>
                        <a:spcAft>
                          <a:spcPts val="0"/>
                        </a:spcAft>
                        <a:buClr>
                          <a:schemeClr val="dk1"/>
                        </a:buClr>
                        <a:buSzPts val="3000"/>
                        <a:buFont typeface="Calibri"/>
                        <a:buAutoNum type="alphaUcPeriod" startAt="2"/>
                      </a:pPr>
                      <a:r>
                        <a:rPr lang="en-US" sz="2800">
                          <a:latin typeface="Verdana"/>
                          <a:ea typeface="Verdana"/>
                          <a:cs typeface="Verdana"/>
                          <a:sym typeface="Verdana"/>
                        </a:rPr>
                        <a:t>on me to feed him!</a:t>
                      </a:r>
                      <a:endParaRPr b="0" i="0" sz="2800" u="none" cap="none" strike="noStrike">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800"/>
                        <a:buFont typeface="Arial"/>
                        <a:buNone/>
                      </a:pPr>
                      <a:r>
                        <a:t/>
                      </a:r>
                      <a:endParaRPr sz="2800" u="none" cap="none" strike="noStrike">
                        <a:latin typeface="Verdana"/>
                        <a:ea typeface="Verdana"/>
                        <a:cs typeface="Verdana"/>
                        <a:sym typeface="Verdana"/>
                      </a:endParaRPr>
                    </a:p>
                  </a:txBody>
                  <a:tcPr marT="49350" marB="49350" marR="98700" marL="98700">
                    <a:lnL cap="flat" cmpd="sng" w="12700">
                      <a:solidFill>
                        <a:schemeClr val="accent6"/>
                      </a:solidFill>
                      <a:prstDash val="solid"/>
                      <a:round/>
                      <a:headEnd len="sm" w="sm" type="none"/>
                      <a:tailEnd len="sm" w="sm" type="none"/>
                    </a:lnL>
                    <a:lnR cap="flat" cmpd="sng" w="12700">
                      <a:solidFill>
                        <a:schemeClr val="accent6"/>
                      </a:solidFill>
                      <a:prstDash val="solid"/>
                      <a:round/>
                      <a:headEnd len="sm" w="sm" type="none"/>
                      <a:tailEnd len="sm" w="sm" type="none"/>
                    </a:lnR>
                    <a:lnT cap="flat" cmpd="sng" w="12700">
                      <a:solidFill>
                        <a:schemeClr val="accent6"/>
                      </a:solidFill>
                      <a:prstDash val="solid"/>
                      <a:round/>
                      <a:headEnd len="sm" w="sm" type="none"/>
                      <a:tailEnd len="sm" w="sm" type="none"/>
                    </a:lnT>
                    <a:lnB cap="flat" cmpd="sng" w="12700">
                      <a:solidFill>
                        <a:schemeClr val="accent6"/>
                      </a:solidFill>
                      <a:prstDash val="solid"/>
                      <a:round/>
                      <a:headEnd len="sm" w="sm" type="none"/>
                      <a:tailEnd len="sm" w="sm" type="none"/>
                    </a:lnB>
                    <a:solidFill>
                      <a:schemeClr val="lt2"/>
                    </a:solidFill>
                  </a:tcPr>
                </a:tc>
              </a:tr>
              <a:tr h="1419150">
                <a:tc>
                  <a:txBody>
                    <a:bodyPr/>
                    <a:lstStyle/>
                    <a:p>
                      <a:pPr indent="-514350" lvl="0" marL="514350" marR="0" rtl="0" algn="l">
                        <a:lnSpc>
                          <a:spcPct val="100000"/>
                        </a:lnSpc>
                        <a:spcBef>
                          <a:spcPts val="0"/>
                        </a:spcBef>
                        <a:spcAft>
                          <a:spcPts val="0"/>
                        </a:spcAft>
                        <a:buClr>
                          <a:schemeClr val="dk1"/>
                        </a:buClr>
                        <a:buSzPts val="3000"/>
                        <a:buFont typeface="Calibri"/>
                        <a:buAutoNum type="alphaUcPeriod" startAt="3"/>
                      </a:pPr>
                      <a:r>
                        <a:rPr lang="en-US" sz="2800">
                          <a:latin typeface="Verdana"/>
                          <a:ea typeface="Verdana"/>
                          <a:cs typeface="Verdana"/>
                          <a:sym typeface="Verdana"/>
                        </a:rPr>
                        <a:t>which means he doesn’t eat meat.</a:t>
                      </a:r>
                      <a:endParaRPr b="0" i="0" sz="2800" u="none" cap="none" strike="noStrike">
                        <a:latin typeface="Verdana"/>
                        <a:ea typeface="Verdana"/>
                        <a:cs typeface="Verdana"/>
                        <a:sym typeface="Verdana"/>
                      </a:endParaRPr>
                    </a:p>
                  </a:txBody>
                  <a:tcPr marT="49350" marB="49350" marR="98700" marL="98700">
                    <a:lnL cap="flat" cmpd="sng" w="12700">
                      <a:solidFill>
                        <a:schemeClr val="accent6"/>
                      </a:solidFill>
                      <a:prstDash val="solid"/>
                      <a:round/>
                      <a:headEnd len="sm" w="sm" type="none"/>
                      <a:tailEnd len="sm" w="sm" type="none"/>
                    </a:lnL>
                    <a:lnR cap="flat" cmpd="sng" w="12700">
                      <a:solidFill>
                        <a:schemeClr val="accent6"/>
                      </a:solidFill>
                      <a:prstDash val="solid"/>
                      <a:round/>
                      <a:headEnd len="sm" w="sm" type="none"/>
                      <a:tailEnd len="sm" w="sm" type="none"/>
                    </a:lnR>
                    <a:lnT cap="flat" cmpd="sng" w="12700">
                      <a:solidFill>
                        <a:schemeClr val="accent6"/>
                      </a:solidFill>
                      <a:prstDash val="solid"/>
                      <a:round/>
                      <a:headEnd len="sm" w="sm" type="none"/>
                      <a:tailEnd len="sm" w="sm" type="none"/>
                    </a:lnT>
                    <a:lnB cap="flat" cmpd="sng" w="12700">
                      <a:solidFill>
                        <a:schemeClr val="accent6"/>
                      </a:solidFill>
                      <a:prstDash val="solid"/>
                      <a:round/>
                      <a:headEnd len="sm" w="sm" type="none"/>
                      <a:tailEnd len="sm" w="sm" type="none"/>
                    </a:lnB>
                    <a:solidFill>
                      <a:schemeClr val="lt2"/>
                    </a:solidFill>
                  </a:tcPr>
                </a:tc>
              </a:tr>
              <a:tr h="1419150">
                <a:tc>
                  <a:txBody>
                    <a:bodyPr/>
                    <a:lstStyle/>
                    <a:p>
                      <a:pPr indent="-514350" lvl="0" marL="514350" marR="0" rtl="0" algn="l">
                        <a:lnSpc>
                          <a:spcPct val="100000"/>
                        </a:lnSpc>
                        <a:spcBef>
                          <a:spcPts val="0"/>
                        </a:spcBef>
                        <a:spcAft>
                          <a:spcPts val="0"/>
                        </a:spcAft>
                        <a:buClr>
                          <a:schemeClr val="dk1"/>
                        </a:buClr>
                        <a:buSzPts val="3000"/>
                        <a:buFont typeface="Calibri"/>
                        <a:buAutoNum type="alphaUcPeriod" startAt="4"/>
                      </a:pPr>
                      <a:r>
                        <a:rPr lang="en-US" sz="2800">
                          <a:latin typeface="Verdana"/>
                          <a:ea typeface="Verdana"/>
                          <a:cs typeface="Verdana"/>
                          <a:sym typeface="Verdana"/>
                        </a:rPr>
                        <a:t>of getting stung </a:t>
                      </a:r>
                      <a:endParaRPr sz="2800">
                        <a:latin typeface="Verdana"/>
                        <a:ea typeface="Verdana"/>
                        <a:cs typeface="Verdana"/>
                        <a:sym typeface="Verdana"/>
                      </a:endParaRPr>
                    </a:p>
                    <a:p>
                      <a:pPr indent="0" lvl="0" marL="457200" marR="0" rtl="0" algn="l">
                        <a:lnSpc>
                          <a:spcPct val="100000"/>
                        </a:lnSpc>
                        <a:spcBef>
                          <a:spcPts val="0"/>
                        </a:spcBef>
                        <a:spcAft>
                          <a:spcPts val="0"/>
                        </a:spcAft>
                        <a:buNone/>
                      </a:pPr>
                      <a:r>
                        <a:rPr lang="en-US" sz="2800">
                          <a:latin typeface="Verdana"/>
                          <a:ea typeface="Verdana"/>
                          <a:cs typeface="Verdana"/>
                          <a:sym typeface="Verdana"/>
                        </a:rPr>
                        <a:t>by a bee!</a:t>
                      </a:r>
                      <a:endParaRPr b="0" i="0" sz="2800" u="none" cap="none" strike="noStrike">
                        <a:latin typeface="Verdana"/>
                        <a:ea typeface="Verdana"/>
                        <a:cs typeface="Verdana"/>
                        <a:sym typeface="Verdana"/>
                      </a:endParaRPr>
                    </a:p>
                  </a:txBody>
                  <a:tcPr marT="49350" marB="49350" marR="98700" marL="98700">
                    <a:lnL cap="flat" cmpd="sng" w="12700">
                      <a:solidFill>
                        <a:schemeClr val="accent6"/>
                      </a:solidFill>
                      <a:prstDash val="solid"/>
                      <a:round/>
                      <a:headEnd len="sm" w="sm" type="none"/>
                      <a:tailEnd len="sm" w="sm" type="none"/>
                    </a:lnL>
                    <a:lnR cap="flat" cmpd="sng" w="12700">
                      <a:solidFill>
                        <a:schemeClr val="accent6"/>
                      </a:solidFill>
                      <a:prstDash val="solid"/>
                      <a:round/>
                      <a:headEnd len="sm" w="sm" type="none"/>
                      <a:tailEnd len="sm" w="sm" type="none"/>
                    </a:lnR>
                    <a:lnT cap="flat" cmpd="sng" w="12700">
                      <a:solidFill>
                        <a:schemeClr val="accent6"/>
                      </a:solidFill>
                      <a:prstDash val="solid"/>
                      <a:round/>
                      <a:headEnd len="sm" w="sm" type="none"/>
                      <a:tailEnd len="sm" w="sm" type="none"/>
                    </a:lnT>
                    <a:lnB cap="flat" cmpd="sng" w="12700">
                      <a:solidFill>
                        <a:schemeClr val="accent6"/>
                      </a:solidFill>
                      <a:prstDash val="solid"/>
                      <a:round/>
                      <a:headEnd len="sm" w="sm" type="none"/>
                      <a:tailEnd len="sm" w="sm" type="none"/>
                    </a:lnB>
                    <a:solidFill>
                      <a:schemeClr val="lt2"/>
                    </a:solidFill>
                  </a:tcPr>
                </a:tc>
              </a:tr>
            </a:tbl>
          </a:graphicData>
        </a:graphic>
      </p:graphicFrame>
      <p:sp>
        <p:nvSpPr>
          <p:cNvPr id="155" name="Google Shape;155;p18"/>
          <p:cNvSpPr txBox="1"/>
          <p:nvPr/>
        </p:nvSpPr>
        <p:spPr>
          <a:xfrm>
            <a:off x="1218111" y="-245258"/>
            <a:ext cx="11166000" cy="1325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Verdana"/>
              <a:buNone/>
            </a:pPr>
            <a:r>
              <a:rPr b="1" i="0" lang="en-US" sz="3200" u="none" cap="none" strike="noStrike">
                <a:solidFill>
                  <a:srgbClr val="000000"/>
                </a:solidFill>
                <a:latin typeface="Verdana"/>
                <a:ea typeface="Verdana"/>
                <a:cs typeface="Verdana"/>
                <a:sym typeface="Verdana"/>
              </a:rPr>
              <a:t>Match the beginning and end of each sentence.</a:t>
            </a:r>
            <a:endParaRPr b="0" i="0" sz="1400" u="none" cap="none" strike="noStrike">
              <a:solidFill>
                <a:srgbClr val="000000"/>
              </a:solidFill>
              <a:latin typeface="Verdana"/>
              <a:ea typeface="Verdana"/>
              <a:cs typeface="Verdana"/>
              <a:sym typeface="Verdana"/>
            </a:endParaRPr>
          </a:p>
        </p:txBody>
      </p:sp>
      <p:sp>
        <p:nvSpPr>
          <p:cNvPr id="156" name="Google Shape;156;p18"/>
          <p:cNvSpPr txBox="1"/>
          <p:nvPr>
            <p:ph idx="11" type="ftr"/>
          </p:nvPr>
        </p:nvSpPr>
        <p:spPr>
          <a:xfrm>
            <a:off x="-335095" y="6565800"/>
            <a:ext cx="4114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©2020-2024 Light of the World Learning</a:t>
            </a:r>
            <a:endParaRPr/>
          </a:p>
        </p:txBody>
      </p:sp>
      <p:sp>
        <p:nvSpPr>
          <p:cNvPr id="157" name="Google Shape;157;p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800"/>
              <a:buFont typeface="Arial"/>
              <a:buNone/>
            </a:pPr>
            <a:fld id="{00000000-1234-1234-1234-123412341234}" type="slidenum">
              <a:rPr lang="en-US"/>
              <a:t>‹#›</a:t>
            </a:fld>
            <a:endParaRPr/>
          </a:p>
        </p:txBody>
      </p:sp>
      <p:pic>
        <p:nvPicPr>
          <p:cNvPr id="158" name="Google Shape;158;p18"/>
          <p:cNvPicPr preferRelativeResize="0"/>
          <p:nvPr/>
        </p:nvPicPr>
        <p:blipFill>
          <a:blip r:embed="rId3">
            <a:alphaModFix/>
          </a:blip>
          <a:stretch>
            <a:fillRect/>
          </a:stretch>
        </p:blipFill>
        <p:spPr>
          <a:xfrm>
            <a:off x="9606875" y="5184850"/>
            <a:ext cx="1419100" cy="1419100"/>
          </a:xfrm>
          <a:prstGeom prst="rect">
            <a:avLst/>
          </a:prstGeom>
          <a:noFill/>
          <a:ln>
            <a:noFill/>
          </a:ln>
        </p:spPr>
      </p:pic>
      <p:pic>
        <p:nvPicPr>
          <p:cNvPr id="159" name="Google Shape;159;p18"/>
          <p:cNvPicPr preferRelativeResize="0"/>
          <p:nvPr/>
        </p:nvPicPr>
        <p:blipFill>
          <a:blip r:embed="rId4">
            <a:alphaModFix/>
          </a:blip>
          <a:stretch>
            <a:fillRect/>
          </a:stretch>
        </p:blipFill>
        <p:spPr>
          <a:xfrm>
            <a:off x="10161550" y="2305875"/>
            <a:ext cx="1738425" cy="1419099"/>
          </a:xfrm>
          <a:prstGeom prst="rect">
            <a:avLst/>
          </a:prstGeom>
          <a:noFill/>
          <a:ln>
            <a:noFill/>
          </a:ln>
        </p:spPr>
      </p:pic>
      <p:sp>
        <p:nvSpPr>
          <p:cNvPr id="160" name="Google Shape;160;p18"/>
          <p:cNvSpPr txBox="1"/>
          <p:nvPr/>
        </p:nvSpPr>
        <p:spPr>
          <a:xfrm>
            <a:off x="6606875" y="31172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5"/>
              </a:rPr>
              <a:t>dog</a:t>
            </a:r>
            <a:r>
              <a:rPr lang="en-US"/>
              <a:t> </a:t>
            </a:r>
            <a:endParaRPr/>
          </a:p>
        </p:txBody>
      </p:sp>
      <p:sp>
        <p:nvSpPr>
          <p:cNvPr id="161" name="Google Shape;161;p18"/>
          <p:cNvSpPr txBox="1"/>
          <p:nvPr/>
        </p:nvSpPr>
        <p:spPr>
          <a:xfrm>
            <a:off x="6744650" y="61656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6"/>
              </a:rPr>
              <a:t>bee</a:t>
            </a:r>
            <a:r>
              <a:rPr lang="en-US"/>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6" name="Shape 166"/>
        <p:cNvGrpSpPr/>
        <p:nvPr/>
      </p:nvGrpSpPr>
      <p:grpSpPr>
        <a:xfrm>
          <a:off x="0" y="0"/>
          <a:ext cx="0" cy="0"/>
          <a:chOff x="0" y="0"/>
          <a:chExt cx="0" cy="0"/>
        </a:xfrm>
      </p:grpSpPr>
      <p:sp>
        <p:nvSpPr>
          <p:cNvPr id="167" name="Google Shape;167;p19"/>
          <p:cNvSpPr txBox="1"/>
          <p:nvPr>
            <p:ph type="title"/>
          </p:nvPr>
        </p:nvSpPr>
        <p:spPr>
          <a:xfrm>
            <a:off x="223399" y="-271934"/>
            <a:ext cx="83487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Verdana"/>
              <a:buNone/>
            </a:pPr>
            <a:r>
              <a:rPr lang="en-US"/>
              <a:t>Match the photo and sentence.</a:t>
            </a:r>
            <a:endParaRPr/>
          </a:p>
        </p:txBody>
      </p:sp>
      <p:graphicFrame>
        <p:nvGraphicFramePr>
          <p:cNvPr id="168" name="Google Shape;168;p19"/>
          <p:cNvGraphicFramePr/>
          <p:nvPr/>
        </p:nvGraphicFramePr>
        <p:xfrm>
          <a:off x="197821" y="868298"/>
          <a:ext cx="3000000" cy="3000000"/>
        </p:xfrm>
        <a:graphic>
          <a:graphicData uri="http://schemas.openxmlformats.org/drawingml/2006/table">
            <a:tbl>
              <a:tblPr bandRow="1" firstRow="1">
                <a:noFill/>
                <a:tableStyleId>{BD63DB31-4367-4DD8-A9F3-6C40308F5C34}</a:tableStyleId>
              </a:tblPr>
              <a:tblGrid>
                <a:gridCol w="12032275"/>
              </a:tblGrid>
              <a:tr h="914400">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1. </a:t>
                      </a:r>
                      <a:r>
                        <a:rPr lang="en-US" sz="2400">
                          <a:latin typeface="Verdana"/>
                          <a:ea typeface="Verdana"/>
                          <a:cs typeface="Verdana"/>
                          <a:sym typeface="Verdana"/>
                        </a:rPr>
                        <a:t>At the company </a:t>
                      </a:r>
                      <a:r>
                        <a:rPr lang="en-US" sz="2400">
                          <a:latin typeface="Verdana"/>
                          <a:ea typeface="Verdana"/>
                          <a:cs typeface="Verdana"/>
                          <a:sym typeface="Verdana"/>
                        </a:rPr>
                        <a:t>meeting they</a:t>
                      </a:r>
                      <a:r>
                        <a:rPr lang="en-US" sz="2400">
                          <a:latin typeface="Verdana"/>
                          <a:ea typeface="Verdana"/>
                          <a:cs typeface="Verdana"/>
                          <a:sym typeface="Verdana"/>
                        </a:rPr>
                        <a:t> served many </a:t>
                      </a:r>
                      <a:r>
                        <a:rPr b="1" lang="en-US" sz="2400">
                          <a:latin typeface="Verdana"/>
                          <a:ea typeface="Verdana"/>
                          <a:cs typeface="Verdana"/>
                          <a:sym typeface="Verdana"/>
                        </a:rPr>
                        <a:t>refreshments </a:t>
                      </a:r>
                      <a:r>
                        <a:rPr lang="en-US" sz="2400">
                          <a:latin typeface="Verdana"/>
                          <a:ea typeface="Verdana"/>
                          <a:cs typeface="Verdana"/>
                          <a:sym typeface="Verdana"/>
                        </a:rPr>
                        <a:t>including coffee, and muffins.</a:t>
                      </a:r>
                      <a:endParaRPr sz="24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a:latin typeface="Verdana"/>
                        <a:ea typeface="Verdana"/>
                        <a:cs typeface="Verdana"/>
                        <a:sym typeface="Verdana"/>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914400">
                <a:tc>
                  <a:txBody>
                    <a:bodyPr/>
                    <a:lstStyle/>
                    <a:p>
                      <a:pPr indent="0" lvl="0" marL="0" marR="0" rtl="0" algn="l">
                        <a:lnSpc>
                          <a:spcPct val="100000"/>
                        </a:lnSpc>
                        <a:spcBef>
                          <a:spcPts val="0"/>
                        </a:spcBef>
                        <a:spcAft>
                          <a:spcPts val="0"/>
                        </a:spcAft>
                        <a:buClr>
                          <a:srgbClr val="000000"/>
                        </a:buClr>
                        <a:buSzPts val="2400"/>
                        <a:buFont typeface="Arial"/>
                        <a:buNone/>
                      </a:pPr>
                      <a:r>
                        <a:rPr lang="en-US" sz="2400" u="none" cap="none" strike="noStrike">
                          <a:latin typeface="Verdana"/>
                          <a:ea typeface="Verdana"/>
                          <a:cs typeface="Verdana"/>
                          <a:sym typeface="Verdana"/>
                        </a:rPr>
                        <a:t>2. </a:t>
                      </a:r>
                      <a:r>
                        <a:rPr lang="en-US" sz="2400">
                          <a:latin typeface="Verdana"/>
                          <a:ea typeface="Verdana"/>
                          <a:cs typeface="Verdana"/>
                          <a:sym typeface="Verdana"/>
                        </a:rPr>
                        <a:t>The recipe she is cooking requires many </a:t>
                      </a:r>
                      <a:r>
                        <a:rPr b="1" lang="en-US" sz="2400">
                          <a:latin typeface="Verdana"/>
                          <a:ea typeface="Verdana"/>
                          <a:cs typeface="Verdana"/>
                          <a:sym typeface="Verdana"/>
                        </a:rPr>
                        <a:t>ingredients</a:t>
                      </a:r>
                      <a:r>
                        <a:rPr lang="en-US" sz="2400">
                          <a:latin typeface="Verdana"/>
                          <a:ea typeface="Verdana"/>
                          <a:cs typeface="Verdana"/>
                          <a:sym typeface="Verdana"/>
                        </a:rPr>
                        <a:t>, including flour, sugar, and butter. </a:t>
                      </a:r>
                      <a:endParaRPr sz="24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a:latin typeface="Verdana"/>
                          <a:ea typeface="Verdana"/>
                          <a:cs typeface="Verdana"/>
                          <a:sym typeface="Verdana"/>
                        </a:rPr>
                        <a:t>3. The guests at the wedding drank </a:t>
                      </a:r>
                      <a:r>
                        <a:rPr b="1" lang="en-US" sz="2400">
                          <a:latin typeface="Verdana"/>
                          <a:ea typeface="Verdana"/>
                          <a:cs typeface="Verdana"/>
                          <a:sym typeface="Verdana"/>
                        </a:rPr>
                        <a:t>alcoholic</a:t>
                      </a:r>
                      <a:r>
                        <a:rPr lang="en-US" sz="2400">
                          <a:latin typeface="Verdana"/>
                          <a:ea typeface="Verdana"/>
                          <a:cs typeface="Verdana"/>
                          <a:sym typeface="Verdana"/>
                        </a:rPr>
                        <a:t> </a:t>
                      </a:r>
                      <a:r>
                        <a:rPr lang="en-US" sz="2400">
                          <a:latin typeface="Verdana"/>
                          <a:ea typeface="Verdana"/>
                          <a:cs typeface="Verdana"/>
                          <a:sym typeface="Verdana"/>
                        </a:rPr>
                        <a:t>beverages</a:t>
                      </a:r>
                      <a:r>
                        <a:rPr lang="en-US" sz="2400">
                          <a:latin typeface="Verdana"/>
                          <a:ea typeface="Verdana"/>
                          <a:cs typeface="Verdana"/>
                          <a:sym typeface="Verdana"/>
                        </a:rPr>
                        <a:t>. </a:t>
                      </a:r>
                      <a:endParaRPr sz="24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t/>
                      </a:r>
                      <a:endParaRPr sz="2400">
                        <a:latin typeface="Verdana"/>
                        <a:ea typeface="Verdana"/>
                        <a:cs typeface="Verdana"/>
                        <a:sym typeface="Verdana"/>
                      </a:endParaRPr>
                    </a:p>
                    <a:p>
                      <a:pPr indent="0" lvl="0" marL="0" marR="0" rtl="0" algn="l">
                        <a:lnSpc>
                          <a:spcPct val="100000"/>
                        </a:lnSpc>
                        <a:spcBef>
                          <a:spcPts val="0"/>
                        </a:spcBef>
                        <a:spcAft>
                          <a:spcPts val="0"/>
                        </a:spcAft>
                        <a:buClr>
                          <a:srgbClr val="000000"/>
                        </a:buClr>
                        <a:buSzPts val="2400"/>
                        <a:buFont typeface="Arial"/>
                        <a:buNone/>
                      </a:pPr>
                      <a:r>
                        <a:rPr lang="en-US" sz="2400">
                          <a:latin typeface="Verdana"/>
                          <a:ea typeface="Verdana"/>
                          <a:cs typeface="Verdana"/>
                          <a:sym typeface="Verdana"/>
                        </a:rPr>
                        <a:t>4. My family sometimes orders </a:t>
                      </a:r>
                      <a:r>
                        <a:rPr b="1" lang="en-US" sz="2400">
                          <a:latin typeface="Verdana"/>
                          <a:ea typeface="Verdana"/>
                          <a:cs typeface="Verdana"/>
                          <a:sym typeface="Verdana"/>
                        </a:rPr>
                        <a:t>takeout</a:t>
                      </a:r>
                      <a:r>
                        <a:rPr lang="en-US" sz="2400">
                          <a:latin typeface="Verdana"/>
                          <a:ea typeface="Verdana"/>
                          <a:cs typeface="Verdana"/>
                          <a:sym typeface="Verdana"/>
                        </a:rPr>
                        <a:t> on Sunday night.</a:t>
                      </a:r>
                      <a:endParaRPr sz="2400">
                        <a:latin typeface="Verdana"/>
                        <a:ea typeface="Verdana"/>
                        <a:cs typeface="Verdana"/>
                        <a:sym typeface="Verdana"/>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pic>
        <p:nvPicPr>
          <p:cNvPr id="169" name="Google Shape;169;p19"/>
          <p:cNvPicPr preferRelativeResize="0"/>
          <p:nvPr/>
        </p:nvPicPr>
        <p:blipFill>
          <a:blip r:embed="rId3">
            <a:alphaModFix/>
          </a:blip>
          <a:stretch>
            <a:fillRect/>
          </a:stretch>
        </p:blipFill>
        <p:spPr>
          <a:xfrm>
            <a:off x="0" y="4720979"/>
            <a:ext cx="3000000" cy="2170922"/>
          </a:xfrm>
          <a:prstGeom prst="rect">
            <a:avLst/>
          </a:prstGeom>
          <a:noFill/>
          <a:ln>
            <a:noFill/>
          </a:ln>
        </p:spPr>
      </p:pic>
      <p:sp>
        <p:nvSpPr>
          <p:cNvPr id="170" name="Google Shape;170;p19"/>
          <p:cNvSpPr txBox="1"/>
          <p:nvPr/>
        </p:nvSpPr>
        <p:spPr>
          <a:xfrm>
            <a:off x="139925" y="43430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4"/>
              </a:rPr>
              <a:t>a</a:t>
            </a:r>
            <a:r>
              <a:rPr lang="en-US"/>
              <a:t> </a:t>
            </a:r>
            <a:endParaRPr/>
          </a:p>
        </p:txBody>
      </p:sp>
      <p:sp>
        <p:nvSpPr>
          <p:cNvPr id="171" name="Google Shape;171;p19"/>
          <p:cNvSpPr txBox="1"/>
          <p:nvPr/>
        </p:nvSpPr>
        <p:spPr>
          <a:xfrm>
            <a:off x="0" y="4720975"/>
            <a:ext cx="359700" cy="369300"/>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Verdana"/>
                <a:ea typeface="Verdana"/>
                <a:cs typeface="Verdana"/>
                <a:sym typeface="Verdana"/>
              </a:rPr>
              <a:t>A</a:t>
            </a:r>
            <a:endParaRPr b="0" i="0" sz="1400" u="none" cap="none" strike="noStrike">
              <a:solidFill>
                <a:srgbClr val="000000"/>
              </a:solidFill>
              <a:latin typeface="Verdana"/>
              <a:ea typeface="Verdana"/>
              <a:cs typeface="Verdana"/>
              <a:sym typeface="Verdana"/>
            </a:endParaRPr>
          </a:p>
        </p:txBody>
      </p:sp>
      <p:pic>
        <p:nvPicPr>
          <p:cNvPr id="172" name="Google Shape;172;p19"/>
          <p:cNvPicPr preferRelativeResize="0"/>
          <p:nvPr/>
        </p:nvPicPr>
        <p:blipFill rotWithShape="1">
          <a:blip r:embed="rId5">
            <a:alphaModFix/>
          </a:blip>
          <a:srcRect b="6716" l="4988" r="12550" t="0"/>
          <a:stretch/>
        </p:blipFill>
        <p:spPr>
          <a:xfrm>
            <a:off x="3139925" y="4720975"/>
            <a:ext cx="2880875" cy="2170925"/>
          </a:xfrm>
          <a:prstGeom prst="rect">
            <a:avLst/>
          </a:prstGeom>
          <a:noFill/>
          <a:ln>
            <a:noFill/>
          </a:ln>
        </p:spPr>
      </p:pic>
      <p:sp>
        <p:nvSpPr>
          <p:cNvPr id="173" name="Google Shape;173;p19"/>
          <p:cNvSpPr txBox="1"/>
          <p:nvPr/>
        </p:nvSpPr>
        <p:spPr>
          <a:xfrm>
            <a:off x="3139924" y="4720975"/>
            <a:ext cx="359700" cy="369300"/>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800"/>
              <a:buFont typeface="Arial"/>
              <a:buNone/>
            </a:pPr>
            <a:r>
              <a:rPr lang="en-US" sz="1800">
                <a:solidFill>
                  <a:schemeClr val="dk1"/>
                </a:solidFill>
                <a:latin typeface="Verdana"/>
                <a:ea typeface="Verdana"/>
                <a:cs typeface="Verdana"/>
                <a:sym typeface="Verdana"/>
              </a:rPr>
              <a:t>B</a:t>
            </a:r>
            <a:endParaRPr b="0" i="0" sz="1400" u="none" cap="none" strike="noStrike">
              <a:solidFill>
                <a:srgbClr val="000000"/>
              </a:solidFill>
              <a:latin typeface="Verdana"/>
              <a:ea typeface="Verdana"/>
              <a:cs typeface="Verdana"/>
              <a:sym typeface="Verdana"/>
            </a:endParaRPr>
          </a:p>
        </p:txBody>
      </p:sp>
      <p:sp>
        <p:nvSpPr>
          <p:cNvPr id="174" name="Google Shape;174;p19"/>
          <p:cNvSpPr txBox="1"/>
          <p:nvPr/>
        </p:nvSpPr>
        <p:spPr>
          <a:xfrm>
            <a:off x="3354125" y="4247613"/>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6"/>
              </a:rPr>
              <a:t>b</a:t>
            </a:r>
            <a:r>
              <a:rPr lang="en-US"/>
              <a:t> </a:t>
            </a:r>
            <a:endParaRPr/>
          </a:p>
        </p:txBody>
      </p:sp>
      <p:pic>
        <p:nvPicPr>
          <p:cNvPr id="175" name="Google Shape;175;p19"/>
          <p:cNvPicPr preferRelativeResize="0"/>
          <p:nvPr/>
        </p:nvPicPr>
        <p:blipFill rotWithShape="1">
          <a:blip r:embed="rId7">
            <a:alphaModFix/>
          </a:blip>
          <a:srcRect b="0" l="11370" r="4834" t="0"/>
          <a:stretch/>
        </p:blipFill>
        <p:spPr>
          <a:xfrm>
            <a:off x="9283625" y="4647825"/>
            <a:ext cx="2780374" cy="2210175"/>
          </a:xfrm>
          <a:prstGeom prst="rect">
            <a:avLst/>
          </a:prstGeom>
          <a:noFill/>
          <a:ln>
            <a:noFill/>
          </a:ln>
        </p:spPr>
      </p:pic>
      <p:pic>
        <p:nvPicPr>
          <p:cNvPr id="176" name="Google Shape;176;p19"/>
          <p:cNvPicPr preferRelativeResize="0"/>
          <p:nvPr/>
        </p:nvPicPr>
        <p:blipFill rotWithShape="1">
          <a:blip r:embed="rId8">
            <a:alphaModFix/>
          </a:blip>
          <a:srcRect b="0" l="5343" r="10111" t="0"/>
          <a:stretch/>
        </p:blipFill>
        <p:spPr>
          <a:xfrm>
            <a:off x="6211775" y="4711237"/>
            <a:ext cx="2880875" cy="2204638"/>
          </a:xfrm>
          <a:prstGeom prst="rect">
            <a:avLst/>
          </a:prstGeom>
          <a:noFill/>
          <a:ln>
            <a:noFill/>
          </a:ln>
        </p:spPr>
      </p:pic>
      <p:sp>
        <p:nvSpPr>
          <p:cNvPr id="177" name="Google Shape;177;p19"/>
          <p:cNvSpPr txBox="1"/>
          <p:nvPr/>
        </p:nvSpPr>
        <p:spPr>
          <a:xfrm>
            <a:off x="6199074" y="4720975"/>
            <a:ext cx="359700" cy="369300"/>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800"/>
              <a:buFont typeface="Arial"/>
              <a:buNone/>
            </a:pPr>
            <a:r>
              <a:rPr lang="en-US" sz="1800">
                <a:solidFill>
                  <a:schemeClr val="dk1"/>
                </a:solidFill>
                <a:latin typeface="Verdana"/>
                <a:ea typeface="Verdana"/>
                <a:cs typeface="Verdana"/>
                <a:sym typeface="Verdana"/>
              </a:rPr>
              <a:t>C</a:t>
            </a:r>
            <a:endParaRPr b="0" i="0" sz="1400" u="none" cap="none" strike="noStrike">
              <a:solidFill>
                <a:srgbClr val="000000"/>
              </a:solidFill>
              <a:latin typeface="Verdana"/>
              <a:ea typeface="Verdana"/>
              <a:cs typeface="Verdana"/>
              <a:sym typeface="Verdana"/>
            </a:endParaRPr>
          </a:p>
        </p:txBody>
      </p:sp>
      <p:sp>
        <p:nvSpPr>
          <p:cNvPr id="178" name="Google Shape;178;p19"/>
          <p:cNvSpPr txBox="1"/>
          <p:nvPr/>
        </p:nvSpPr>
        <p:spPr>
          <a:xfrm>
            <a:off x="9283624" y="4647825"/>
            <a:ext cx="359700" cy="369300"/>
          </a:xfrm>
          <a:prstGeom prst="rect">
            <a:avLst/>
          </a:prstGeom>
          <a:solidFill>
            <a:schemeClr val="lt1"/>
          </a:solidFill>
          <a:ln cap="flat" cmpd="sng" w="12700">
            <a:solidFill>
              <a:schemeClr val="accent1"/>
            </a:solidFill>
            <a:prstDash val="solid"/>
            <a:miter lim="800000"/>
            <a:headEnd len="sm" w="sm" type="none"/>
            <a:tailEnd len="sm" w="sm" type="none"/>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800"/>
              <a:buFont typeface="Arial"/>
              <a:buNone/>
            </a:pPr>
            <a:r>
              <a:rPr lang="en-US" sz="1800">
                <a:solidFill>
                  <a:schemeClr val="dk1"/>
                </a:solidFill>
                <a:latin typeface="Verdana"/>
                <a:ea typeface="Verdana"/>
                <a:cs typeface="Verdana"/>
                <a:sym typeface="Verdana"/>
              </a:rPr>
              <a:t>D</a:t>
            </a:r>
            <a:endParaRPr b="0" i="0" sz="1400" u="none" cap="none" strike="noStrike">
              <a:solidFill>
                <a:srgbClr val="000000"/>
              </a:solidFill>
              <a:latin typeface="Verdana"/>
              <a:ea typeface="Verdana"/>
              <a:cs typeface="Verdana"/>
              <a:sym typeface="Verdana"/>
            </a:endParaRPr>
          </a:p>
        </p:txBody>
      </p:sp>
      <p:sp>
        <p:nvSpPr>
          <p:cNvPr id="179" name="Google Shape;179;p19"/>
          <p:cNvSpPr txBox="1"/>
          <p:nvPr/>
        </p:nvSpPr>
        <p:spPr>
          <a:xfrm>
            <a:off x="6424800" y="43430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9"/>
              </a:rPr>
              <a:t>C picture</a:t>
            </a:r>
            <a:r>
              <a:rPr lang="en-US"/>
              <a:t> </a:t>
            </a:r>
            <a:endParaRPr/>
          </a:p>
        </p:txBody>
      </p:sp>
      <p:sp>
        <p:nvSpPr>
          <p:cNvPr id="180" name="Google Shape;180;p19"/>
          <p:cNvSpPr txBox="1"/>
          <p:nvPr/>
        </p:nvSpPr>
        <p:spPr>
          <a:xfrm>
            <a:off x="9571675" y="423255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u="sng">
                <a:solidFill>
                  <a:schemeClr val="hlink"/>
                </a:solidFill>
                <a:hlinkClick r:id="rId10"/>
              </a:rPr>
              <a:t>D picture</a:t>
            </a:r>
            <a:r>
              <a:rPr lang="en-US"/>
              <a:t>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86" name="Shape 186"/>
        <p:cNvGrpSpPr/>
        <p:nvPr/>
      </p:nvGrpSpPr>
      <p:grpSpPr>
        <a:xfrm>
          <a:off x="0" y="0"/>
          <a:ext cx="0" cy="0"/>
          <a:chOff x="0" y="0"/>
          <a:chExt cx="0" cy="0"/>
        </a:xfrm>
      </p:grpSpPr>
      <p:graphicFrame>
        <p:nvGraphicFramePr>
          <p:cNvPr id="187" name="Google Shape;187;p20"/>
          <p:cNvGraphicFramePr/>
          <p:nvPr/>
        </p:nvGraphicFramePr>
        <p:xfrm>
          <a:off x="751028" y="709075"/>
          <a:ext cx="3000000" cy="3000000"/>
        </p:xfrm>
        <a:graphic>
          <a:graphicData uri="http://schemas.openxmlformats.org/drawingml/2006/table">
            <a:tbl>
              <a:tblPr>
                <a:noFill/>
                <a:tableStyleId>{E6D12AC1-F739-4066-8590-5BBD09CA90F6}</a:tableStyleId>
              </a:tblPr>
              <a:tblGrid>
                <a:gridCol w="327000"/>
                <a:gridCol w="2692650"/>
                <a:gridCol w="2325325"/>
                <a:gridCol w="2643500"/>
                <a:gridCol w="2701450"/>
              </a:tblGrid>
              <a:tr h="519475">
                <a:tc>
                  <a:txBody>
                    <a:bodyPr/>
                    <a:lstStyle/>
                    <a:p>
                      <a:pPr indent="0" lvl="0" marL="0" rtl="0" algn="l">
                        <a:spcBef>
                          <a:spcPts val="0"/>
                        </a:spcBef>
                        <a:spcAft>
                          <a:spcPts val="0"/>
                        </a:spcAft>
                        <a:buNone/>
                      </a:pPr>
                      <a:r>
                        <a:t/>
                      </a:r>
                      <a:endParaRPr b="1"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C9DAF8"/>
                    </a:solidFill>
                  </a:tcPr>
                </a:tc>
                <a:tc gridSpan="2">
                  <a:txBody>
                    <a:bodyPr/>
                    <a:lstStyle/>
                    <a:p>
                      <a:pPr indent="0" lvl="0" marL="0" rtl="0" algn="l">
                        <a:spcBef>
                          <a:spcPts val="0"/>
                        </a:spcBef>
                        <a:spcAft>
                          <a:spcPts val="0"/>
                        </a:spcAft>
                        <a:buNone/>
                      </a:pPr>
                      <a:r>
                        <a:rPr b="1" lang="en-US" sz="2400">
                          <a:solidFill>
                            <a:schemeClr val="dk1"/>
                          </a:solidFill>
                          <a:latin typeface="Verdana"/>
                          <a:ea typeface="Verdana"/>
                          <a:cs typeface="Verdana"/>
                          <a:sym typeface="Verdana"/>
                        </a:rPr>
                        <a:t>Past simple</a:t>
                      </a:r>
                      <a:endParaRPr b="1" sz="22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C9DAF8"/>
                    </a:solidFill>
                  </a:tcPr>
                </a:tc>
                <a:tc hMerge="1"/>
                <a:tc gridSpan="2">
                  <a:txBody>
                    <a:bodyPr/>
                    <a:lstStyle/>
                    <a:p>
                      <a:pPr indent="0" lvl="0" marL="0" rtl="0" algn="l">
                        <a:spcBef>
                          <a:spcPts val="0"/>
                        </a:spcBef>
                        <a:spcAft>
                          <a:spcPts val="0"/>
                        </a:spcAft>
                        <a:buNone/>
                      </a:pPr>
                      <a:r>
                        <a:rPr b="1" lang="en-US" sz="2400">
                          <a:latin typeface="Verdana"/>
                          <a:ea typeface="Verdana"/>
                          <a:cs typeface="Verdana"/>
                          <a:sym typeface="Verdana"/>
                        </a:rPr>
                        <a:t>Past Continuous</a:t>
                      </a:r>
                      <a:endParaRPr b="1" sz="22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C9DAF8"/>
                    </a:solidFill>
                  </a:tcPr>
                </a:tc>
                <a:tc hMerge="1"/>
              </a:tr>
              <a:tr h="1289150">
                <a:tc>
                  <a:txBody>
                    <a:bodyPr/>
                    <a:lstStyle/>
                    <a:p>
                      <a:pPr indent="0" lvl="0" marL="0" rtl="0" algn="l">
                        <a:spcBef>
                          <a:spcPts val="0"/>
                        </a:spcBef>
                        <a:spcAft>
                          <a:spcPts val="0"/>
                        </a:spcAft>
                        <a:buNone/>
                      </a:pPr>
                      <a:r>
                        <a:rPr lang="en-US" sz="2400">
                          <a:solidFill>
                            <a:schemeClr val="dk1"/>
                          </a:solidFill>
                          <a:latin typeface="Verdana"/>
                          <a:ea typeface="Verdana"/>
                          <a:cs typeface="Verdana"/>
                          <a:sym typeface="Verdana"/>
                        </a:rPr>
                        <a:t>1</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None/>
                      </a:pPr>
                      <a:r>
                        <a:rPr b="1" lang="en-US" sz="2400">
                          <a:solidFill>
                            <a:schemeClr val="dk1"/>
                          </a:solidFill>
                          <a:latin typeface="Verdana"/>
                          <a:ea typeface="Verdana"/>
                          <a:cs typeface="Verdana"/>
                          <a:sym typeface="Verdana"/>
                        </a:rPr>
                        <a:t>Did</a:t>
                      </a:r>
                      <a:r>
                        <a:rPr lang="en-US" sz="2400">
                          <a:solidFill>
                            <a:schemeClr val="dk1"/>
                          </a:solidFill>
                          <a:latin typeface="Verdana"/>
                          <a:ea typeface="Verdana"/>
                          <a:cs typeface="Verdana"/>
                          <a:sym typeface="Verdana"/>
                        </a:rPr>
                        <a:t> Maya </a:t>
                      </a:r>
                      <a:r>
                        <a:rPr b="1" lang="en-US" sz="2400">
                          <a:solidFill>
                            <a:schemeClr val="dk1"/>
                          </a:solidFill>
                          <a:latin typeface="Verdana"/>
                          <a:ea typeface="Verdana"/>
                          <a:cs typeface="Verdana"/>
                          <a:sym typeface="Verdana"/>
                        </a:rPr>
                        <a:t>eat </a:t>
                      </a:r>
                      <a:r>
                        <a:rPr lang="en-US" sz="2400">
                          <a:solidFill>
                            <a:schemeClr val="dk1"/>
                          </a:solidFill>
                          <a:latin typeface="Verdana"/>
                          <a:ea typeface="Verdana"/>
                          <a:cs typeface="Verdana"/>
                          <a:sym typeface="Verdana"/>
                        </a:rPr>
                        <a:t>raw </a:t>
                      </a:r>
                      <a:r>
                        <a:rPr lang="en-US" sz="2400">
                          <a:solidFill>
                            <a:schemeClr val="dk1"/>
                          </a:solidFill>
                          <a:latin typeface="Verdana"/>
                          <a:ea typeface="Verdana"/>
                          <a:cs typeface="Verdana"/>
                          <a:sym typeface="Verdana"/>
                        </a:rPr>
                        <a:t>fish</a:t>
                      </a:r>
                      <a:r>
                        <a:rPr lang="en-US" sz="2400">
                          <a:solidFill>
                            <a:schemeClr val="dk1"/>
                          </a:solidFill>
                          <a:latin typeface="Verdana"/>
                          <a:ea typeface="Verdana"/>
                          <a:cs typeface="Verdana"/>
                          <a:sym typeface="Verdana"/>
                        </a:rPr>
                        <a:t>?</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Yes, she</a:t>
                      </a:r>
                      <a:r>
                        <a:rPr lang="en-US" sz="2400">
                          <a:solidFill>
                            <a:schemeClr val="dk1"/>
                          </a:solidFill>
                          <a:latin typeface="Verdana"/>
                          <a:ea typeface="Verdana"/>
                          <a:cs typeface="Verdana"/>
                          <a:sym typeface="Verdana"/>
                        </a:rPr>
                        <a:t> </a:t>
                      </a:r>
                      <a:r>
                        <a:rPr b="1" lang="en-US" sz="2400">
                          <a:solidFill>
                            <a:schemeClr val="dk1"/>
                          </a:solidFill>
                          <a:latin typeface="Verdana"/>
                          <a:ea typeface="Verdana"/>
                          <a:cs typeface="Verdana"/>
                          <a:sym typeface="Verdana"/>
                        </a:rPr>
                        <a:t>ate</a:t>
                      </a:r>
                      <a:r>
                        <a:rPr lang="en-US" sz="2400">
                          <a:solidFill>
                            <a:schemeClr val="dk1"/>
                          </a:solidFill>
                          <a:latin typeface="Verdana"/>
                          <a:ea typeface="Verdana"/>
                          <a:cs typeface="Verdana"/>
                          <a:sym typeface="Verdana"/>
                        </a:rPr>
                        <a:t> it. </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Clr>
                          <a:schemeClr val="dk1"/>
                        </a:buClr>
                        <a:buSzPts val="2800"/>
                        <a:buFont typeface="Arial"/>
                        <a:buNone/>
                      </a:pPr>
                      <a:r>
                        <a:rPr b="1" lang="en-US" sz="2400">
                          <a:solidFill>
                            <a:schemeClr val="dk1"/>
                          </a:solidFill>
                          <a:latin typeface="Verdana"/>
                          <a:ea typeface="Verdana"/>
                          <a:cs typeface="Verdana"/>
                          <a:sym typeface="Verdana"/>
                        </a:rPr>
                        <a:t>Was</a:t>
                      </a:r>
                      <a:r>
                        <a:rPr lang="en-US" sz="2400">
                          <a:solidFill>
                            <a:schemeClr val="dk1"/>
                          </a:solidFill>
                          <a:latin typeface="Verdana"/>
                          <a:ea typeface="Verdana"/>
                          <a:cs typeface="Verdana"/>
                          <a:sym typeface="Verdana"/>
                        </a:rPr>
                        <a:t> Maya </a:t>
                      </a:r>
                      <a:r>
                        <a:rPr b="1" lang="en-US" sz="2400">
                          <a:solidFill>
                            <a:schemeClr val="dk1"/>
                          </a:solidFill>
                          <a:latin typeface="Verdana"/>
                          <a:ea typeface="Verdana"/>
                          <a:cs typeface="Verdana"/>
                          <a:sym typeface="Verdana"/>
                        </a:rPr>
                        <a:t>eating</a:t>
                      </a:r>
                      <a:r>
                        <a:rPr lang="en-US" sz="2400">
                          <a:solidFill>
                            <a:schemeClr val="dk1"/>
                          </a:solidFill>
                          <a:latin typeface="Verdana"/>
                          <a:ea typeface="Verdana"/>
                          <a:cs typeface="Verdana"/>
                          <a:sym typeface="Verdana"/>
                        </a:rPr>
                        <a:t> raw fish?</a:t>
                      </a:r>
                      <a:endParaRPr sz="2400" cap="none" strike="noStrike">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31538F"/>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Yes, she</a:t>
                      </a:r>
                      <a:r>
                        <a:rPr b="1" lang="en-US" sz="2400">
                          <a:solidFill>
                            <a:schemeClr val="dk1"/>
                          </a:solidFill>
                          <a:latin typeface="Verdana"/>
                          <a:ea typeface="Verdana"/>
                          <a:cs typeface="Verdana"/>
                          <a:sym typeface="Verdana"/>
                        </a:rPr>
                        <a:t> was eating</a:t>
                      </a:r>
                      <a:r>
                        <a:rPr lang="en-US" sz="2400">
                          <a:solidFill>
                            <a:schemeClr val="dk1"/>
                          </a:solidFill>
                          <a:latin typeface="Verdana"/>
                          <a:ea typeface="Verdana"/>
                          <a:cs typeface="Verdana"/>
                          <a:sym typeface="Verdana"/>
                        </a:rPr>
                        <a:t> it.</a:t>
                      </a:r>
                      <a:endParaRPr i="0" sz="2400" cap="none" strike="noStrike">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r h="1289150">
                <a:tc>
                  <a:txBody>
                    <a:bodyPr/>
                    <a:lstStyle/>
                    <a:p>
                      <a:pPr indent="0" lvl="0" marL="0" rtl="0" algn="l">
                        <a:spcBef>
                          <a:spcPts val="0"/>
                        </a:spcBef>
                        <a:spcAft>
                          <a:spcPts val="0"/>
                        </a:spcAft>
                        <a:buNone/>
                      </a:pPr>
                      <a:r>
                        <a:rPr lang="en-US" sz="2400">
                          <a:solidFill>
                            <a:schemeClr val="dk1"/>
                          </a:solidFill>
                          <a:latin typeface="Verdana"/>
                          <a:ea typeface="Verdana"/>
                          <a:cs typeface="Verdana"/>
                          <a:sym typeface="Verdana"/>
                        </a:rPr>
                        <a:t>2</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None/>
                      </a:pPr>
                      <a:r>
                        <a:rPr b="1" lang="en-US" sz="2400">
                          <a:solidFill>
                            <a:schemeClr val="dk1"/>
                          </a:solidFill>
                          <a:latin typeface="Verdana"/>
                          <a:ea typeface="Verdana"/>
                          <a:cs typeface="Verdana"/>
                          <a:sym typeface="Verdana"/>
                        </a:rPr>
                        <a:t>Did</a:t>
                      </a:r>
                      <a:r>
                        <a:rPr lang="en-US" sz="2400">
                          <a:solidFill>
                            <a:schemeClr val="dk1"/>
                          </a:solidFill>
                          <a:latin typeface="Verdana"/>
                          <a:ea typeface="Verdana"/>
                          <a:cs typeface="Verdana"/>
                          <a:sym typeface="Verdana"/>
                        </a:rPr>
                        <a:t> your mom </a:t>
                      </a:r>
                      <a:r>
                        <a:rPr b="1" lang="en-US" sz="2400">
                          <a:solidFill>
                            <a:schemeClr val="dk1"/>
                          </a:solidFill>
                          <a:latin typeface="Verdana"/>
                          <a:ea typeface="Verdana"/>
                          <a:cs typeface="Verdana"/>
                          <a:sym typeface="Verdana"/>
                        </a:rPr>
                        <a:t>cook</a:t>
                      </a:r>
                      <a:r>
                        <a:rPr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dinner</a:t>
                      </a:r>
                      <a:r>
                        <a:rPr lang="en-US" sz="2400">
                          <a:solidFill>
                            <a:schemeClr val="dk1"/>
                          </a:solidFill>
                          <a:latin typeface="Verdana"/>
                          <a:ea typeface="Verdana"/>
                          <a:cs typeface="Verdana"/>
                          <a:sym typeface="Verdana"/>
                        </a:rPr>
                        <a:t>?</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My mom </a:t>
                      </a:r>
                      <a:r>
                        <a:rPr b="1" lang="en-US" sz="2400">
                          <a:solidFill>
                            <a:schemeClr val="dk1"/>
                          </a:solidFill>
                          <a:latin typeface="Verdana"/>
                          <a:ea typeface="Verdana"/>
                          <a:cs typeface="Verdana"/>
                          <a:sym typeface="Verdana"/>
                        </a:rPr>
                        <a:t>cooked</a:t>
                      </a:r>
                      <a:r>
                        <a:rPr lang="en-US" sz="2400">
                          <a:solidFill>
                            <a:schemeClr val="dk1"/>
                          </a:solidFill>
                          <a:latin typeface="Verdana"/>
                          <a:ea typeface="Verdana"/>
                          <a:cs typeface="Verdana"/>
                          <a:sym typeface="Verdana"/>
                        </a:rPr>
                        <a:t> dinner.</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31538F"/>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_____________________</a:t>
                      </a:r>
                      <a:r>
                        <a:rPr lang="en-US" sz="2400">
                          <a:solidFill>
                            <a:schemeClr val="dk1"/>
                          </a:solidFill>
                          <a:latin typeface="Verdana"/>
                          <a:ea typeface="Verdana"/>
                          <a:cs typeface="Verdana"/>
                          <a:sym typeface="Verdana"/>
                        </a:rPr>
                        <a:t>?</a:t>
                      </a:r>
                      <a:endParaRPr i="0" sz="2400" u="none" cap="none" strike="noStrike">
                        <a:solidFill>
                          <a:schemeClr val="dk1"/>
                        </a:solidFill>
                        <a:latin typeface="Verdana"/>
                        <a:ea typeface="Verdana"/>
                        <a:cs typeface="Verdana"/>
                        <a:sym typeface="Verdana"/>
                      </a:endParaRPr>
                    </a:p>
                  </a:txBody>
                  <a:tcPr marT="63500" marB="63500" marR="63500" marL="63500" anchor="ctr">
                    <a:lnL cap="flat" cmpd="sng" w="12700">
                      <a:solidFill>
                        <a:srgbClr val="31538F"/>
                      </a:solidFill>
                      <a:prstDash val="solid"/>
                      <a:round/>
                      <a:headEnd len="sm" w="sm" type="none"/>
                      <a:tailEnd len="sm" w="sm" type="none"/>
                    </a:lnL>
                    <a:lnR cap="flat" cmpd="sng" w="12700">
                      <a:solidFill>
                        <a:srgbClr val="31538F"/>
                      </a:solidFill>
                      <a:prstDash val="solid"/>
                      <a:round/>
                      <a:headEnd len="sm" w="sm" type="none"/>
                      <a:tailEnd len="sm" w="sm" type="none"/>
                    </a:lnR>
                    <a:lnT cap="flat" cmpd="sng" w="12700">
                      <a:solidFill>
                        <a:srgbClr val="31538F"/>
                      </a:solidFill>
                      <a:prstDash val="solid"/>
                      <a:round/>
                      <a:headEnd len="sm" w="sm" type="none"/>
                      <a:tailEnd len="sm" w="sm" type="none"/>
                    </a:lnT>
                    <a:lnB cap="flat" cmpd="sng" w="12700">
                      <a:solidFill>
                        <a:srgbClr val="31538F"/>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No, she</a:t>
                      </a:r>
                      <a:r>
                        <a:rPr lang="en-US" sz="2400">
                          <a:solidFill>
                            <a:schemeClr val="dk1"/>
                          </a:solidFill>
                          <a:latin typeface="Verdana"/>
                          <a:ea typeface="Verdana"/>
                          <a:cs typeface="Verdana"/>
                          <a:sym typeface="Verdana"/>
                        </a:rPr>
                        <a:t> </a:t>
                      </a:r>
                      <a:r>
                        <a:rPr b="1" lang="en-US" sz="2400">
                          <a:solidFill>
                            <a:schemeClr val="dk1"/>
                          </a:solidFill>
                          <a:latin typeface="Verdana"/>
                          <a:ea typeface="Verdana"/>
                          <a:cs typeface="Verdana"/>
                          <a:sym typeface="Verdana"/>
                        </a:rPr>
                        <a:t>was</a:t>
                      </a:r>
                      <a:r>
                        <a:rPr lang="en-US" sz="2400">
                          <a:solidFill>
                            <a:schemeClr val="dk1"/>
                          </a:solidFill>
                          <a:latin typeface="Verdana"/>
                          <a:ea typeface="Verdana"/>
                          <a:cs typeface="Verdana"/>
                          <a:sym typeface="Verdana"/>
                        </a:rPr>
                        <a:t> not </a:t>
                      </a:r>
                      <a:r>
                        <a:rPr b="1" lang="en-US" sz="2400">
                          <a:solidFill>
                            <a:schemeClr val="dk1"/>
                          </a:solidFill>
                          <a:latin typeface="Verdana"/>
                          <a:ea typeface="Verdana"/>
                          <a:cs typeface="Verdana"/>
                          <a:sym typeface="Verdana"/>
                        </a:rPr>
                        <a:t>cooking </a:t>
                      </a:r>
                      <a:r>
                        <a:rPr lang="en-US" sz="2400">
                          <a:solidFill>
                            <a:schemeClr val="dk1"/>
                          </a:solidFill>
                          <a:latin typeface="Verdana"/>
                          <a:ea typeface="Verdana"/>
                          <a:cs typeface="Verdana"/>
                          <a:sym typeface="Verdana"/>
                        </a:rPr>
                        <a:t>dinner</a:t>
                      </a:r>
                      <a:endParaRPr i="0" sz="2400" u="none" cap="none" strike="noStrike">
                        <a:solidFill>
                          <a:schemeClr val="dk1"/>
                        </a:solidFill>
                        <a:latin typeface="Verdana"/>
                        <a:ea typeface="Verdana"/>
                        <a:cs typeface="Verdana"/>
                        <a:sym typeface="Verdana"/>
                      </a:endParaRPr>
                    </a:p>
                  </a:txBody>
                  <a:tcPr marT="63500" marB="63500" marR="63500" marL="63500" anchor="ctr">
                    <a:lnL cap="flat" cmpd="sng" w="12700">
                      <a:solidFill>
                        <a:srgbClr val="31538F"/>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r h="1289150">
                <a:tc>
                  <a:txBody>
                    <a:bodyPr/>
                    <a:lstStyle/>
                    <a:p>
                      <a:pPr indent="0" lvl="0" marL="0" rtl="0" algn="l">
                        <a:spcBef>
                          <a:spcPts val="0"/>
                        </a:spcBef>
                        <a:spcAft>
                          <a:spcPts val="0"/>
                        </a:spcAft>
                        <a:buNone/>
                      </a:pPr>
                      <a:r>
                        <a:rPr lang="en-US" sz="2400">
                          <a:solidFill>
                            <a:schemeClr val="dk1"/>
                          </a:solidFill>
                          <a:latin typeface="Verdana"/>
                          <a:ea typeface="Verdana"/>
                          <a:cs typeface="Verdana"/>
                          <a:sym typeface="Verdana"/>
                        </a:rPr>
                        <a:t>3</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None/>
                      </a:pPr>
                      <a:r>
                        <a:rPr b="1" lang="en-US" sz="2400">
                          <a:solidFill>
                            <a:schemeClr val="dk1"/>
                          </a:solidFill>
                          <a:latin typeface="Verdana"/>
                          <a:ea typeface="Verdana"/>
                          <a:cs typeface="Verdana"/>
                          <a:sym typeface="Verdana"/>
                        </a:rPr>
                        <a:t>Did</a:t>
                      </a:r>
                      <a:r>
                        <a:rPr lang="en-US" sz="2400">
                          <a:solidFill>
                            <a:schemeClr val="dk1"/>
                          </a:solidFill>
                          <a:latin typeface="Verdana"/>
                          <a:ea typeface="Verdana"/>
                          <a:cs typeface="Verdana"/>
                          <a:sym typeface="Verdana"/>
                        </a:rPr>
                        <a:t> he </a:t>
                      </a:r>
                      <a:r>
                        <a:rPr b="1" lang="en-US" sz="2400">
                          <a:solidFill>
                            <a:schemeClr val="dk1"/>
                          </a:solidFill>
                          <a:latin typeface="Verdana"/>
                          <a:ea typeface="Verdana"/>
                          <a:cs typeface="Verdana"/>
                          <a:sym typeface="Verdana"/>
                        </a:rPr>
                        <a:t>freeze</a:t>
                      </a:r>
                      <a:r>
                        <a:rPr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the chicken?</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Yes, </a:t>
                      </a:r>
                      <a:r>
                        <a:rPr lang="en-US" sz="2400">
                          <a:solidFill>
                            <a:schemeClr val="dk1"/>
                          </a:solidFill>
                          <a:latin typeface="Verdana"/>
                          <a:ea typeface="Verdana"/>
                          <a:cs typeface="Verdana"/>
                          <a:sym typeface="Verdana"/>
                        </a:rPr>
                        <a:t>he </a:t>
                      </a:r>
                      <a:r>
                        <a:rPr b="1" lang="en-US" sz="2400">
                          <a:solidFill>
                            <a:schemeClr val="dk1"/>
                          </a:solidFill>
                          <a:latin typeface="Verdana"/>
                          <a:ea typeface="Verdana"/>
                          <a:cs typeface="Verdana"/>
                          <a:sym typeface="Verdana"/>
                        </a:rPr>
                        <a:t>froze </a:t>
                      </a:r>
                      <a:r>
                        <a:rPr lang="en-US" sz="2400">
                          <a:solidFill>
                            <a:schemeClr val="dk1"/>
                          </a:solidFill>
                          <a:latin typeface="Verdana"/>
                          <a:ea typeface="Verdana"/>
                          <a:cs typeface="Verdana"/>
                          <a:sym typeface="Verdana"/>
                        </a:rPr>
                        <a:t>the chicken.</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Clr>
                          <a:schemeClr val="dk1"/>
                        </a:buClr>
                        <a:buSzPts val="2800"/>
                        <a:buFont typeface="Arial"/>
                        <a:buNone/>
                      </a:pPr>
                      <a:r>
                        <a:rPr b="1" lang="en-US" sz="2400">
                          <a:solidFill>
                            <a:schemeClr val="dk1"/>
                          </a:solidFill>
                          <a:latin typeface="Verdana"/>
                          <a:ea typeface="Verdana"/>
                          <a:cs typeface="Verdana"/>
                          <a:sym typeface="Verdana"/>
                        </a:rPr>
                        <a:t>Was</a:t>
                      </a:r>
                      <a:r>
                        <a:rPr lang="en-US" sz="2400">
                          <a:solidFill>
                            <a:schemeClr val="dk1"/>
                          </a:solidFill>
                          <a:latin typeface="Verdana"/>
                          <a:ea typeface="Verdana"/>
                          <a:cs typeface="Verdana"/>
                          <a:sym typeface="Verdana"/>
                        </a:rPr>
                        <a:t> he </a:t>
                      </a:r>
                      <a:r>
                        <a:rPr b="1" lang="en-US" sz="2400">
                          <a:solidFill>
                            <a:schemeClr val="dk1"/>
                          </a:solidFill>
                          <a:latin typeface="Verdana"/>
                          <a:ea typeface="Verdana"/>
                          <a:cs typeface="Verdana"/>
                          <a:sym typeface="Verdana"/>
                        </a:rPr>
                        <a:t>freezing</a:t>
                      </a:r>
                      <a:r>
                        <a:rPr lang="en-US" sz="2400">
                          <a:solidFill>
                            <a:schemeClr val="dk1"/>
                          </a:solidFill>
                          <a:latin typeface="Verdana"/>
                          <a:ea typeface="Verdana"/>
                          <a:cs typeface="Verdana"/>
                          <a:sym typeface="Verdana"/>
                        </a:rPr>
                        <a:t> it? </a:t>
                      </a:r>
                      <a:endParaRPr sz="2400" u="none" cap="none" strike="noStrike">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31538F"/>
                      </a:solidFill>
                      <a:prstDash val="solid"/>
                      <a:round/>
                      <a:headEnd len="sm" w="sm" type="none"/>
                      <a:tailEnd len="sm" w="sm" type="none"/>
                    </a:lnT>
                    <a:lnB cap="flat" cmpd="sng" w="12700">
                      <a:solidFill>
                        <a:srgbClr val="31538F"/>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Clr>
                          <a:srgbClr val="000000"/>
                        </a:buClr>
                        <a:buSzPts val="2800"/>
                        <a:buFont typeface="Arial"/>
                        <a:buNone/>
                      </a:pPr>
                      <a:r>
                        <a:rPr lang="en-US" sz="2400">
                          <a:solidFill>
                            <a:schemeClr val="dk1"/>
                          </a:solidFill>
                          <a:latin typeface="Verdana"/>
                          <a:ea typeface="Verdana"/>
                          <a:cs typeface="Verdana"/>
                          <a:sym typeface="Verdana"/>
                        </a:rPr>
                        <a:t>Yes,______________________.</a:t>
                      </a:r>
                      <a:endParaRPr i="0" sz="2400" u="none" cap="none" strike="noStrike">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r h="1289150">
                <a:tc>
                  <a:txBody>
                    <a:bodyPr/>
                    <a:lstStyle/>
                    <a:p>
                      <a:pPr indent="0" lvl="0" marL="0" rtl="0" algn="l">
                        <a:spcBef>
                          <a:spcPts val="0"/>
                        </a:spcBef>
                        <a:spcAft>
                          <a:spcPts val="0"/>
                        </a:spcAft>
                        <a:buNone/>
                      </a:pPr>
                      <a:r>
                        <a:rPr lang="en-US" sz="2400">
                          <a:solidFill>
                            <a:schemeClr val="dk1"/>
                          </a:solidFill>
                          <a:latin typeface="Verdana"/>
                          <a:ea typeface="Verdana"/>
                          <a:cs typeface="Verdana"/>
                          <a:sym typeface="Verdana"/>
                        </a:rPr>
                        <a:t>4</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None/>
                      </a:pPr>
                      <a:r>
                        <a:rPr b="1" lang="en-US" sz="2400">
                          <a:solidFill>
                            <a:schemeClr val="dk1"/>
                          </a:solidFill>
                          <a:latin typeface="Verdana"/>
                          <a:ea typeface="Verdana"/>
                          <a:cs typeface="Verdana"/>
                          <a:sym typeface="Verdana"/>
                        </a:rPr>
                        <a:t>Did</a:t>
                      </a:r>
                      <a:r>
                        <a:rPr lang="en-US" sz="2400">
                          <a:solidFill>
                            <a:schemeClr val="dk1"/>
                          </a:solidFill>
                          <a:latin typeface="Verdana"/>
                          <a:ea typeface="Verdana"/>
                          <a:cs typeface="Verdana"/>
                          <a:sym typeface="Verdana"/>
                        </a:rPr>
                        <a:t> Jesus </a:t>
                      </a:r>
                      <a:r>
                        <a:rPr b="1" lang="en-US" sz="2400">
                          <a:solidFill>
                            <a:schemeClr val="dk1"/>
                          </a:solidFill>
                          <a:latin typeface="Verdana"/>
                          <a:ea typeface="Verdana"/>
                          <a:cs typeface="Verdana"/>
                          <a:sym typeface="Verdana"/>
                        </a:rPr>
                        <a:t>walk</a:t>
                      </a:r>
                      <a:r>
                        <a:rPr lang="en-US" sz="2400">
                          <a:solidFill>
                            <a:schemeClr val="dk1"/>
                          </a:solidFill>
                          <a:latin typeface="Verdana"/>
                          <a:ea typeface="Verdana"/>
                          <a:cs typeface="Verdana"/>
                          <a:sym typeface="Verdana"/>
                        </a:rPr>
                        <a:t> on water?</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None/>
                      </a:pPr>
                      <a:r>
                        <a:rPr lang="en-US" sz="2400">
                          <a:solidFill>
                            <a:schemeClr val="dk1"/>
                          </a:solidFill>
                          <a:latin typeface="Verdana"/>
                          <a:ea typeface="Verdana"/>
                          <a:cs typeface="Verdana"/>
                          <a:sym typeface="Verdana"/>
                        </a:rPr>
                        <a:t>Yes,__________________.</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None/>
                      </a:pPr>
                      <a:r>
                        <a:rPr b="1" lang="en-US" sz="2400">
                          <a:solidFill>
                            <a:schemeClr val="dk1"/>
                          </a:solidFill>
                          <a:latin typeface="Verdana"/>
                          <a:ea typeface="Verdana"/>
                          <a:cs typeface="Verdana"/>
                          <a:sym typeface="Verdana"/>
                        </a:rPr>
                        <a:t>Was</a:t>
                      </a:r>
                      <a:r>
                        <a:rPr lang="en-US" sz="2400">
                          <a:solidFill>
                            <a:schemeClr val="dk1"/>
                          </a:solidFill>
                          <a:latin typeface="Verdana"/>
                          <a:ea typeface="Verdana"/>
                          <a:cs typeface="Verdana"/>
                          <a:sym typeface="Verdana"/>
                        </a:rPr>
                        <a:t> he </a:t>
                      </a:r>
                      <a:r>
                        <a:rPr b="1" lang="en-US" sz="2400">
                          <a:solidFill>
                            <a:schemeClr val="dk1"/>
                          </a:solidFill>
                          <a:latin typeface="Verdana"/>
                          <a:ea typeface="Verdana"/>
                          <a:cs typeface="Verdana"/>
                          <a:sym typeface="Verdana"/>
                        </a:rPr>
                        <a:t>walking</a:t>
                      </a:r>
                      <a:r>
                        <a:rPr lang="en-US" sz="2400">
                          <a:solidFill>
                            <a:schemeClr val="dk1"/>
                          </a:solidFill>
                          <a:latin typeface="Verdana"/>
                          <a:ea typeface="Verdana"/>
                          <a:cs typeface="Verdana"/>
                          <a:sym typeface="Verdana"/>
                        </a:rPr>
                        <a:t>?</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31538F"/>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marR="0" rtl="0" algn="l">
                        <a:lnSpc>
                          <a:spcPct val="100000"/>
                        </a:lnSpc>
                        <a:spcBef>
                          <a:spcPts val="0"/>
                        </a:spcBef>
                        <a:spcAft>
                          <a:spcPts val="0"/>
                        </a:spcAft>
                        <a:buNone/>
                      </a:pPr>
                      <a:r>
                        <a:rPr lang="en-US" sz="2400">
                          <a:solidFill>
                            <a:schemeClr val="dk1"/>
                          </a:solidFill>
                          <a:latin typeface="Verdana"/>
                          <a:ea typeface="Verdana"/>
                          <a:cs typeface="Verdana"/>
                          <a:sym typeface="Verdana"/>
                        </a:rPr>
                        <a:t>Yes, he </a:t>
                      </a:r>
                      <a:r>
                        <a:rPr b="1" lang="en-US" sz="2400">
                          <a:solidFill>
                            <a:schemeClr val="dk1"/>
                          </a:solidFill>
                          <a:latin typeface="Verdana"/>
                          <a:ea typeface="Verdana"/>
                          <a:cs typeface="Verdana"/>
                          <a:sym typeface="Verdana"/>
                        </a:rPr>
                        <a:t>was</a:t>
                      </a:r>
                      <a:r>
                        <a:rPr lang="en-US" sz="2400">
                          <a:solidFill>
                            <a:schemeClr val="dk1"/>
                          </a:solidFill>
                          <a:latin typeface="Verdana"/>
                          <a:ea typeface="Verdana"/>
                          <a:cs typeface="Verdana"/>
                          <a:sym typeface="Verdana"/>
                        </a:rPr>
                        <a:t> </a:t>
                      </a:r>
                      <a:r>
                        <a:rPr b="1" lang="en-US" sz="2400">
                          <a:solidFill>
                            <a:schemeClr val="dk1"/>
                          </a:solidFill>
                          <a:latin typeface="Verdana"/>
                          <a:ea typeface="Verdana"/>
                          <a:cs typeface="Verdana"/>
                          <a:sym typeface="Verdana"/>
                        </a:rPr>
                        <a:t>walking</a:t>
                      </a:r>
                      <a:r>
                        <a:rPr lang="en-US" sz="2400">
                          <a:solidFill>
                            <a:schemeClr val="dk1"/>
                          </a:solidFill>
                          <a:latin typeface="Verdana"/>
                          <a:ea typeface="Verdana"/>
                          <a:cs typeface="Verdana"/>
                          <a:sym typeface="Verdana"/>
                        </a:rPr>
                        <a:t>. </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bl>
          </a:graphicData>
        </a:graphic>
      </p:graphicFrame>
      <p:sp>
        <p:nvSpPr>
          <p:cNvPr id="188" name="Google Shape;188;p20"/>
          <p:cNvSpPr txBox="1"/>
          <p:nvPr/>
        </p:nvSpPr>
        <p:spPr>
          <a:xfrm>
            <a:off x="751125" y="76200"/>
            <a:ext cx="10689900" cy="560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2800">
                <a:solidFill>
                  <a:schemeClr val="dk1"/>
                </a:solidFill>
                <a:latin typeface="Verdana"/>
                <a:ea typeface="Verdana"/>
                <a:cs typeface="Verdana"/>
                <a:sym typeface="Verdana"/>
              </a:rPr>
              <a:t>Past Simple &amp; Past </a:t>
            </a:r>
            <a:r>
              <a:rPr b="1" lang="en-US" sz="2800">
                <a:solidFill>
                  <a:schemeClr val="dk1"/>
                </a:solidFill>
                <a:latin typeface="Verdana"/>
                <a:ea typeface="Verdana"/>
                <a:cs typeface="Verdana"/>
                <a:sym typeface="Verdana"/>
              </a:rPr>
              <a:t>Continuous</a:t>
            </a:r>
            <a:r>
              <a:rPr b="1" lang="en-US" sz="2800">
                <a:solidFill>
                  <a:schemeClr val="dk1"/>
                </a:solidFill>
                <a:latin typeface="Verdana"/>
                <a:ea typeface="Verdana"/>
                <a:cs typeface="Verdana"/>
                <a:sym typeface="Verdana"/>
              </a:rPr>
              <a:t> Forms</a:t>
            </a:r>
            <a:endParaRPr b="1" sz="2800">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4400"/>
              <a:buFont typeface="Arial"/>
              <a:buNone/>
            </a:pPr>
            <a:r>
              <a:t/>
            </a:r>
            <a:endParaRPr sz="3900">
              <a:solidFill>
                <a:schemeClr val="dk1"/>
              </a:solidFill>
              <a:latin typeface="Verdana"/>
              <a:ea typeface="Verdana"/>
              <a:cs typeface="Verdana"/>
              <a:sym typeface="Verdana"/>
            </a:endParaRPr>
          </a:p>
        </p:txBody>
      </p:sp>
      <p:sp>
        <p:nvSpPr>
          <p:cNvPr id="189" name="Google Shape;189;p2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lang="en-US">
                <a:solidFill>
                  <a:schemeClr val="dk1"/>
                </a:solidFill>
              </a:rPr>
              <a:t>‹#›</a:t>
            </a:fld>
            <a:endParaRPr/>
          </a:p>
        </p:txBody>
      </p:sp>
      <p:sp>
        <p:nvSpPr>
          <p:cNvPr id="190" name="Google Shape;190;p20"/>
          <p:cNvSpPr txBox="1"/>
          <p:nvPr>
            <p:ph idx="11" type="ftr"/>
          </p:nvPr>
        </p:nvSpPr>
        <p:spPr>
          <a:xfrm>
            <a:off x="603250" y="6392863"/>
            <a:ext cx="4114800" cy="365125"/>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96" name="Shape 196"/>
        <p:cNvGrpSpPr/>
        <p:nvPr/>
      </p:nvGrpSpPr>
      <p:grpSpPr>
        <a:xfrm>
          <a:off x="0" y="0"/>
          <a:ext cx="0" cy="0"/>
          <a:chOff x="0" y="0"/>
          <a:chExt cx="0" cy="0"/>
        </a:xfrm>
      </p:grpSpPr>
      <p:graphicFrame>
        <p:nvGraphicFramePr>
          <p:cNvPr id="197" name="Google Shape;197;p21"/>
          <p:cNvGraphicFramePr/>
          <p:nvPr/>
        </p:nvGraphicFramePr>
        <p:xfrm>
          <a:off x="516740" y="1751663"/>
          <a:ext cx="3000000" cy="3000000"/>
        </p:xfrm>
        <a:graphic>
          <a:graphicData uri="http://schemas.openxmlformats.org/drawingml/2006/table">
            <a:tbl>
              <a:tblPr>
                <a:noFill/>
                <a:tableStyleId>{E6D12AC1-F739-4066-8590-5BBD09CA90F6}</a:tableStyleId>
              </a:tblPr>
              <a:tblGrid>
                <a:gridCol w="463400"/>
                <a:gridCol w="10695250"/>
              </a:tblGrid>
              <a:tr h="425400">
                <a:tc>
                  <a:txBody>
                    <a:bodyPr/>
                    <a:lstStyle/>
                    <a:p>
                      <a:pPr indent="0" lvl="0" marL="0" rtl="0" algn="l">
                        <a:spcBef>
                          <a:spcPts val="0"/>
                        </a:spcBef>
                        <a:spcAft>
                          <a:spcPts val="0"/>
                        </a:spcAft>
                        <a:buNone/>
                      </a:pPr>
                      <a:r>
                        <a:t/>
                      </a:r>
                      <a:endParaRPr b="1"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C9DAF8"/>
                    </a:solidFill>
                  </a:tcPr>
                </a:tc>
                <a:tc>
                  <a:txBody>
                    <a:bodyPr/>
                    <a:lstStyle/>
                    <a:p>
                      <a:pPr indent="0" lvl="0" marL="0" rtl="0" algn="l">
                        <a:spcBef>
                          <a:spcPts val="0"/>
                        </a:spcBef>
                        <a:spcAft>
                          <a:spcPts val="0"/>
                        </a:spcAft>
                        <a:buClr>
                          <a:schemeClr val="dk1"/>
                        </a:buClr>
                        <a:buSzPts val="2800"/>
                        <a:buFont typeface="Arial"/>
                        <a:buNone/>
                      </a:pPr>
                      <a:r>
                        <a:rPr b="1" lang="en-US" sz="2400">
                          <a:solidFill>
                            <a:schemeClr val="dk1"/>
                          </a:solidFill>
                          <a:latin typeface="Verdana"/>
                          <a:ea typeface="Verdana"/>
                          <a:cs typeface="Verdana"/>
                          <a:sym typeface="Verdana"/>
                        </a:rPr>
                        <a:t>When</a:t>
                      </a:r>
                      <a:r>
                        <a:rPr lang="en-US" sz="2400">
                          <a:solidFill>
                            <a:schemeClr val="dk1"/>
                          </a:solidFill>
                          <a:latin typeface="Verdana"/>
                          <a:ea typeface="Verdana"/>
                          <a:cs typeface="Verdana"/>
                          <a:sym typeface="Verdana"/>
                        </a:rPr>
                        <a:t> and </a:t>
                      </a:r>
                      <a:r>
                        <a:rPr b="1" lang="en-US" sz="2400">
                          <a:solidFill>
                            <a:schemeClr val="dk1"/>
                          </a:solidFill>
                          <a:latin typeface="Verdana"/>
                          <a:ea typeface="Verdana"/>
                          <a:cs typeface="Verdana"/>
                          <a:sym typeface="Verdana"/>
                        </a:rPr>
                        <a:t>While </a:t>
                      </a:r>
                      <a:r>
                        <a:rPr lang="en-US" sz="2400">
                          <a:solidFill>
                            <a:schemeClr val="dk1"/>
                          </a:solidFill>
                          <a:latin typeface="Verdana"/>
                          <a:ea typeface="Verdana"/>
                          <a:cs typeface="Verdana"/>
                          <a:sym typeface="Verdana"/>
                        </a:rPr>
                        <a:t>show these two actions happening together.</a:t>
                      </a:r>
                      <a:endParaRPr sz="2400">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C9DAF8"/>
                    </a:solidFill>
                  </a:tcPr>
                </a:tc>
              </a:tr>
              <a:tr h="760175">
                <a:tc>
                  <a:txBody>
                    <a:bodyPr/>
                    <a:lstStyle/>
                    <a:p>
                      <a:pPr indent="0" lvl="0" marL="0" rtl="0" algn="l">
                        <a:spcBef>
                          <a:spcPts val="0"/>
                        </a:spcBef>
                        <a:spcAft>
                          <a:spcPts val="0"/>
                        </a:spcAft>
                        <a:buNone/>
                      </a:pPr>
                      <a:r>
                        <a:rPr lang="en-US" sz="2400">
                          <a:solidFill>
                            <a:schemeClr val="dk1"/>
                          </a:solidFill>
                          <a:latin typeface="Verdana"/>
                          <a:ea typeface="Verdana"/>
                          <a:cs typeface="Verdana"/>
                          <a:sym typeface="Verdana"/>
                        </a:rPr>
                        <a:t>1.</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None/>
                      </a:pPr>
                      <a:r>
                        <a:rPr lang="en-US" sz="2400">
                          <a:solidFill>
                            <a:schemeClr val="dk1"/>
                          </a:solidFill>
                          <a:latin typeface="Verdana"/>
                          <a:ea typeface="Verdana"/>
                          <a:cs typeface="Verdana"/>
                          <a:sym typeface="Verdana"/>
                        </a:rPr>
                        <a:t>John </a:t>
                      </a:r>
                      <a:r>
                        <a:rPr b="1" lang="en-US" sz="2400">
                          <a:solidFill>
                            <a:schemeClr val="dk1"/>
                          </a:solidFill>
                          <a:latin typeface="Verdana"/>
                          <a:ea typeface="Verdana"/>
                          <a:cs typeface="Verdana"/>
                          <a:sym typeface="Verdana"/>
                        </a:rPr>
                        <a:t>was baptizing</a:t>
                      </a:r>
                      <a:r>
                        <a:rPr lang="en-US" sz="2400">
                          <a:solidFill>
                            <a:schemeClr val="dk1"/>
                          </a:solidFill>
                          <a:latin typeface="Verdana"/>
                          <a:ea typeface="Verdana"/>
                          <a:cs typeface="Verdana"/>
                          <a:sym typeface="Verdana"/>
                        </a:rPr>
                        <a:t> people when Jesus </a:t>
                      </a:r>
                      <a:r>
                        <a:rPr b="1" lang="en-US" sz="2400">
                          <a:solidFill>
                            <a:schemeClr val="dk1"/>
                          </a:solidFill>
                          <a:latin typeface="Verdana"/>
                          <a:ea typeface="Verdana"/>
                          <a:cs typeface="Verdana"/>
                          <a:sym typeface="Verdana"/>
                        </a:rPr>
                        <a:t>came </a:t>
                      </a:r>
                      <a:r>
                        <a:rPr lang="en-US" sz="2400">
                          <a:solidFill>
                            <a:schemeClr val="dk1"/>
                          </a:solidFill>
                          <a:latin typeface="Verdana"/>
                          <a:ea typeface="Verdana"/>
                          <a:cs typeface="Verdana"/>
                          <a:sym typeface="Verdana"/>
                        </a:rPr>
                        <a:t>to be baptized.</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r h="760175">
                <a:tc>
                  <a:txBody>
                    <a:bodyPr/>
                    <a:lstStyle/>
                    <a:p>
                      <a:pPr indent="0" lvl="0" marL="0" rtl="0" algn="l">
                        <a:spcBef>
                          <a:spcPts val="0"/>
                        </a:spcBef>
                        <a:spcAft>
                          <a:spcPts val="0"/>
                        </a:spcAft>
                        <a:buNone/>
                      </a:pPr>
                      <a:r>
                        <a:rPr lang="en-US" sz="2400">
                          <a:solidFill>
                            <a:schemeClr val="dk1"/>
                          </a:solidFill>
                          <a:latin typeface="Verdana"/>
                          <a:ea typeface="Verdana"/>
                          <a:cs typeface="Verdana"/>
                          <a:sym typeface="Verdana"/>
                        </a:rPr>
                        <a:t>2.</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While Jesus </a:t>
                      </a:r>
                      <a:r>
                        <a:rPr b="1" lang="en-US" sz="2400">
                          <a:solidFill>
                            <a:schemeClr val="dk1"/>
                          </a:solidFill>
                          <a:latin typeface="Verdana"/>
                          <a:ea typeface="Verdana"/>
                          <a:cs typeface="Verdana"/>
                          <a:sym typeface="Verdana"/>
                        </a:rPr>
                        <a:t>was praying</a:t>
                      </a:r>
                      <a:r>
                        <a:rPr lang="en-US" sz="2400">
                          <a:solidFill>
                            <a:schemeClr val="dk1"/>
                          </a:solidFill>
                          <a:latin typeface="Verdana"/>
                          <a:ea typeface="Verdana"/>
                          <a:cs typeface="Verdana"/>
                          <a:sym typeface="Verdana"/>
                        </a:rPr>
                        <a:t>, the sky </a:t>
                      </a:r>
                      <a:r>
                        <a:rPr b="1" lang="en-US" sz="2400">
                          <a:solidFill>
                            <a:schemeClr val="dk1"/>
                          </a:solidFill>
                          <a:latin typeface="Verdana"/>
                          <a:ea typeface="Verdana"/>
                          <a:cs typeface="Verdana"/>
                          <a:sym typeface="Verdana"/>
                        </a:rPr>
                        <a:t>opened</a:t>
                      </a:r>
                      <a:r>
                        <a:rPr lang="en-US" sz="2400">
                          <a:solidFill>
                            <a:schemeClr val="dk1"/>
                          </a:solidFill>
                          <a:latin typeface="Verdana"/>
                          <a:ea typeface="Verdana"/>
                          <a:cs typeface="Verdana"/>
                          <a:sym typeface="Verdana"/>
                        </a:rPr>
                        <a:t>.</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r h="661425">
                <a:tc>
                  <a:txBody>
                    <a:bodyPr/>
                    <a:lstStyle/>
                    <a:p>
                      <a:pPr indent="0" lvl="0" marL="0" rtl="0" algn="l">
                        <a:spcBef>
                          <a:spcPts val="0"/>
                        </a:spcBef>
                        <a:spcAft>
                          <a:spcPts val="0"/>
                        </a:spcAft>
                        <a:buNone/>
                      </a:pPr>
                      <a:r>
                        <a:rPr lang="en-US" sz="2400">
                          <a:solidFill>
                            <a:schemeClr val="dk1"/>
                          </a:solidFill>
                          <a:latin typeface="Verdana"/>
                          <a:ea typeface="Verdana"/>
                          <a:cs typeface="Verdana"/>
                          <a:sym typeface="Verdana"/>
                        </a:rPr>
                        <a:t>3.</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Clr>
                          <a:schemeClr val="dk1"/>
                        </a:buClr>
                        <a:buSzPts val="1100"/>
                        <a:buFont typeface="Arial"/>
                        <a:buNone/>
                      </a:pPr>
                      <a:r>
                        <a:rPr lang="en-US" sz="2400">
                          <a:solidFill>
                            <a:schemeClr val="dk1"/>
                          </a:solidFill>
                          <a:latin typeface="Verdana"/>
                          <a:ea typeface="Verdana"/>
                          <a:cs typeface="Verdana"/>
                          <a:sym typeface="Verdana"/>
                        </a:rPr>
                        <a:t>When Jesus </a:t>
                      </a:r>
                      <a:r>
                        <a:rPr b="1" lang="en-US" sz="2400">
                          <a:solidFill>
                            <a:schemeClr val="dk1"/>
                          </a:solidFill>
                          <a:latin typeface="Verdana"/>
                          <a:ea typeface="Verdana"/>
                          <a:cs typeface="Verdana"/>
                          <a:sym typeface="Verdana"/>
                        </a:rPr>
                        <a:t>began</a:t>
                      </a:r>
                      <a:r>
                        <a:rPr lang="en-US" sz="2400">
                          <a:solidFill>
                            <a:schemeClr val="dk1"/>
                          </a:solidFill>
                          <a:latin typeface="Verdana"/>
                          <a:ea typeface="Verdana"/>
                          <a:cs typeface="Verdana"/>
                          <a:sym typeface="Verdana"/>
                        </a:rPr>
                        <a:t> to preach, he </a:t>
                      </a:r>
                      <a:r>
                        <a:rPr b="1" lang="en-US" sz="2400">
                          <a:solidFill>
                            <a:schemeClr val="dk1"/>
                          </a:solidFill>
                          <a:latin typeface="Verdana"/>
                          <a:ea typeface="Verdana"/>
                          <a:cs typeface="Verdana"/>
                          <a:sym typeface="Verdana"/>
                        </a:rPr>
                        <a:t>was sitting</a:t>
                      </a:r>
                      <a:r>
                        <a:rPr lang="en-US" sz="2400">
                          <a:solidFill>
                            <a:schemeClr val="dk1"/>
                          </a:solidFill>
                          <a:latin typeface="Verdana"/>
                          <a:ea typeface="Verdana"/>
                          <a:cs typeface="Verdana"/>
                          <a:sym typeface="Verdana"/>
                        </a:rPr>
                        <a:t> on the mountain side.</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r h="661425">
                <a:tc>
                  <a:txBody>
                    <a:bodyPr/>
                    <a:lstStyle/>
                    <a:p>
                      <a:pPr indent="0" lvl="0" marL="0" rtl="0" algn="l">
                        <a:spcBef>
                          <a:spcPts val="0"/>
                        </a:spcBef>
                        <a:spcAft>
                          <a:spcPts val="0"/>
                        </a:spcAft>
                        <a:buNone/>
                      </a:pPr>
                      <a:r>
                        <a:rPr lang="en-US" sz="2400">
                          <a:solidFill>
                            <a:schemeClr val="dk1"/>
                          </a:solidFill>
                          <a:latin typeface="Verdana"/>
                          <a:ea typeface="Verdana"/>
                          <a:cs typeface="Verdana"/>
                          <a:sym typeface="Verdana"/>
                        </a:rPr>
                        <a:t>4.</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None/>
                      </a:pPr>
                      <a:r>
                        <a:rPr lang="en-US" sz="2400">
                          <a:solidFill>
                            <a:schemeClr val="dk1"/>
                          </a:solidFill>
                          <a:latin typeface="Verdana"/>
                          <a:ea typeface="Verdana"/>
                          <a:cs typeface="Verdana"/>
                          <a:sym typeface="Verdana"/>
                        </a:rPr>
                        <a:t>I </a:t>
                      </a:r>
                      <a:r>
                        <a:rPr b="1" lang="en-US" sz="2400">
                          <a:solidFill>
                            <a:schemeClr val="dk1"/>
                          </a:solidFill>
                          <a:latin typeface="Verdana"/>
                          <a:ea typeface="Verdana"/>
                          <a:cs typeface="Verdana"/>
                          <a:sym typeface="Verdana"/>
                        </a:rPr>
                        <a:t>burned </a:t>
                      </a:r>
                      <a:r>
                        <a:rPr lang="en-US" sz="2400">
                          <a:solidFill>
                            <a:schemeClr val="dk1"/>
                          </a:solidFill>
                          <a:latin typeface="Verdana"/>
                          <a:ea typeface="Verdana"/>
                          <a:cs typeface="Verdana"/>
                          <a:sym typeface="Verdana"/>
                        </a:rPr>
                        <a:t>my hand when I </a:t>
                      </a:r>
                      <a:r>
                        <a:rPr b="1" lang="en-US" sz="2400">
                          <a:solidFill>
                            <a:schemeClr val="dk1"/>
                          </a:solidFill>
                          <a:latin typeface="Verdana"/>
                          <a:ea typeface="Verdana"/>
                          <a:cs typeface="Verdana"/>
                          <a:sym typeface="Verdana"/>
                        </a:rPr>
                        <a:t>was frying</a:t>
                      </a:r>
                      <a:r>
                        <a:rPr lang="en-US" sz="2400">
                          <a:solidFill>
                            <a:schemeClr val="dk1"/>
                          </a:solidFill>
                          <a:latin typeface="Verdana"/>
                          <a:ea typeface="Verdana"/>
                          <a:cs typeface="Verdana"/>
                          <a:sym typeface="Verdana"/>
                        </a:rPr>
                        <a:t> </a:t>
                      </a:r>
                      <a:r>
                        <a:rPr lang="en-US" sz="2400">
                          <a:solidFill>
                            <a:schemeClr val="dk1"/>
                          </a:solidFill>
                          <a:latin typeface="Verdana"/>
                          <a:ea typeface="Verdana"/>
                          <a:cs typeface="Verdana"/>
                          <a:sym typeface="Verdana"/>
                        </a:rPr>
                        <a:t>chicken</a:t>
                      </a:r>
                      <a:r>
                        <a:rPr lang="en-US" sz="2400">
                          <a:solidFill>
                            <a:schemeClr val="dk1"/>
                          </a:solidFill>
                          <a:latin typeface="Verdana"/>
                          <a:ea typeface="Verdana"/>
                          <a:cs typeface="Verdana"/>
                          <a:sym typeface="Verdana"/>
                        </a:rPr>
                        <a:t>.</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rgbClr val="4472C4"/>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r h="760175">
                <a:tc>
                  <a:txBody>
                    <a:bodyPr/>
                    <a:lstStyle/>
                    <a:p>
                      <a:pPr indent="0" lvl="0" marL="0" rtl="0" algn="l">
                        <a:spcBef>
                          <a:spcPts val="0"/>
                        </a:spcBef>
                        <a:spcAft>
                          <a:spcPts val="0"/>
                        </a:spcAft>
                        <a:buNone/>
                      </a:pPr>
                      <a:r>
                        <a:rPr lang="en-US" sz="2400">
                          <a:solidFill>
                            <a:schemeClr val="dk1"/>
                          </a:solidFill>
                          <a:latin typeface="Verdana"/>
                          <a:ea typeface="Verdana"/>
                          <a:cs typeface="Verdana"/>
                          <a:sym typeface="Verdana"/>
                        </a:rPr>
                        <a:t>5</a:t>
                      </a:r>
                      <a:r>
                        <a:rPr lang="en-US" sz="2400">
                          <a:solidFill>
                            <a:schemeClr val="dk1"/>
                          </a:solidFill>
                          <a:latin typeface="Verdana"/>
                          <a:ea typeface="Verdana"/>
                          <a:cs typeface="Verdana"/>
                          <a:sym typeface="Verdana"/>
                        </a:rPr>
                        <a:t>.</a:t>
                      </a:r>
                      <a:endParaRPr sz="2400">
                        <a:solidFill>
                          <a:schemeClr val="dk1"/>
                        </a:solidFill>
                        <a:latin typeface="Verdana"/>
                        <a:ea typeface="Verdana"/>
                        <a:cs typeface="Verdana"/>
                        <a:sym typeface="Verdana"/>
                      </a:endParaRPr>
                    </a:p>
                  </a:txBody>
                  <a:tcPr marT="63500" marB="63500" marR="63500" marL="63500" anchor="ctr">
                    <a:lnL cap="flat" cmpd="sng" w="12700">
                      <a:solidFill>
                        <a:srgbClr val="4472C4"/>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c>
                  <a:txBody>
                    <a:bodyPr/>
                    <a:lstStyle/>
                    <a:p>
                      <a:pPr indent="0" lvl="0" marL="0" rtl="0" algn="l">
                        <a:spcBef>
                          <a:spcPts val="0"/>
                        </a:spcBef>
                        <a:spcAft>
                          <a:spcPts val="0"/>
                        </a:spcAft>
                        <a:buClr>
                          <a:schemeClr val="dk1"/>
                        </a:buClr>
                        <a:buSzPts val="2800"/>
                        <a:buFont typeface="Arial"/>
                        <a:buNone/>
                      </a:pPr>
                      <a:r>
                        <a:rPr lang="en-US" sz="2400">
                          <a:solidFill>
                            <a:schemeClr val="dk1"/>
                          </a:solidFill>
                          <a:latin typeface="Verdana"/>
                          <a:ea typeface="Verdana"/>
                          <a:cs typeface="Verdana"/>
                          <a:sym typeface="Verdana"/>
                        </a:rPr>
                        <a:t>While I </a:t>
                      </a:r>
                      <a:r>
                        <a:rPr b="1" lang="en-US" sz="2400">
                          <a:solidFill>
                            <a:schemeClr val="dk1"/>
                          </a:solidFill>
                          <a:latin typeface="Verdana"/>
                          <a:ea typeface="Verdana"/>
                          <a:cs typeface="Verdana"/>
                          <a:sym typeface="Verdana"/>
                        </a:rPr>
                        <a:t>was cooking,</a:t>
                      </a:r>
                      <a:r>
                        <a:rPr lang="en-US" sz="2400">
                          <a:solidFill>
                            <a:schemeClr val="dk1"/>
                          </a:solidFill>
                          <a:latin typeface="Verdana"/>
                          <a:ea typeface="Verdana"/>
                          <a:cs typeface="Verdana"/>
                          <a:sym typeface="Verdana"/>
                        </a:rPr>
                        <a:t> I </a:t>
                      </a:r>
                      <a:r>
                        <a:rPr b="1" lang="en-US" sz="2400">
                          <a:solidFill>
                            <a:schemeClr val="dk1"/>
                          </a:solidFill>
                          <a:latin typeface="Verdana"/>
                          <a:ea typeface="Verdana"/>
                          <a:cs typeface="Verdana"/>
                          <a:sym typeface="Verdana"/>
                        </a:rPr>
                        <a:t>used</a:t>
                      </a:r>
                      <a:r>
                        <a:rPr lang="en-US" sz="2400">
                          <a:solidFill>
                            <a:schemeClr val="dk1"/>
                          </a:solidFill>
                          <a:latin typeface="Verdana"/>
                          <a:ea typeface="Verdana"/>
                          <a:cs typeface="Verdana"/>
                          <a:sym typeface="Verdana"/>
                        </a:rPr>
                        <a:t> many ingredients.</a:t>
                      </a:r>
                      <a:endParaRPr sz="2400">
                        <a:solidFill>
                          <a:srgbClr val="4E74A3"/>
                        </a:solidFill>
                        <a:latin typeface="Verdana"/>
                        <a:ea typeface="Verdana"/>
                        <a:cs typeface="Verdana"/>
                        <a:sym typeface="Verdana"/>
                      </a:endParaRPr>
                    </a:p>
                  </a:txBody>
                  <a:tcPr marT="63500" marB="63500" marR="63500" marL="63500"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rgbClr val="4472C4"/>
                      </a:solidFill>
                      <a:prstDash val="solid"/>
                      <a:round/>
                      <a:headEnd len="sm" w="sm" type="none"/>
                      <a:tailEnd len="sm" w="sm" type="none"/>
                    </a:lnT>
                    <a:lnB cap="flat" cmpd="sng" w="12700">
                      <a:solidFill>
                        <a:srgbClr val="4472C4"/>
                      </a:solidFill>
                      <a:prstDash val="solid"/>
                      <a:round/>
                      <a:headEnd len="sm" w="sm" type="none"/>
                      <a:tailEnd len="sm" w="sm" type="none"/>
                    </a:lnB>
                    <a:solidFill>
                      <a:srgbClr val="FFFFFF">
                        <a:alpha val="0"/>
                      </a:srgbClr>
                    </a:solidFill>
                  </a:tcPr>
                </a:tc>
              </a:tr>
            </a:tbl>
          </a:graphicData>
        </a:graphic>
      </p:graphicFrame>
      <p:sp>
        <p:nvSpPr>
          <p:cNvPr id="198" name="Google Shape;198;p21"/>
          <p:cNvSpPr txBox="1"/>
          <p:nvPr/>
        </p:nvSpPr>
        <p:spPr>
          <a:xfrm>
            <a:off x="751125" y="76200"/>
            <a:ext cx="10689900" cy="560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lang="en-US" sz="2800">
                <a:solidFill>
                  <a:schemeClr val="dk1"/>
                </a:solidFill>
                <a:latin typeface="Verdana"/>
                <a:ea typeface="Verdana"/>
                <a:cs typeface="Verdana"/>
                <a:sym typeface="Verdana"/>
              </a:rPr>
              <a:t>Past Simple &amp; Past Continuous Review</a:t>
            </a:r>
            <a:endParaRPr b="1" sz="2800">
              <a:solidFill>
                <a:schemeClr val="dk1"/>
              </a:solidFill>
              <a:latin typeface="Verdana"/>
              <a:ea typeface="Verdana"/>
              <a:cs typeface="Verdana"/>
              <a:sym typeface="Verdana"/>
            </a:endParaRPr>
          </a:p>
          <a:p>
            <a:pPr indent="0" lvl="0" marL="0" marR="0" rtl="0" algn="ctr">
              <a:lnSpc>
                <a:spcPct val="100000"/>
              </a:lnSpc>
              <a:spcBef>
                <a:spcPts val="0"/>
              </a:spcBef>
              <a:spcAft>
                <a:spcPts val="0"/>
              </a:spcAft>
              <a:buClr>
                <a:srgbClr val="000000"/>
              </a:buClr>
              <a:buSzPts val="4400"/>
              <a:buFont typeface="Arial"/>
              <a:buNone/>
            </a:pPr>
            <a:r>
              <a:t/>
            </a:r>
            <a:endParaRPr sz="3900">
              <a:solidFill>
                <a:schemeClr val="dk1"/>
              </a:solidFill>
              <a:latin typeface="Verdana"/>
              <a:ea typeface="Verdana"/>
              <a:cs typeface="Verdana"/>
              <a:sym typeface="Verdana"/>
            </a:endParaRPr>
          </a:p>
        </p:txBody>
      </p:sp>
      <p:sp>
        <p:nvSpPr>
          <p:cNvPr id="199" name="Google Shape;199;p2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fld id="{00000000-1234-1234-1234-123412341234}" type="slidenum">
              <a:rPr lang="en-US">
                <a:solidFill>
                  <a:schemeClr val="dk1"/>
                </a:solidFill>
              </a:rPr>
              <a:t>‹#›</a:t>
            </a:fld>
            <a:endParaRPr/>
          </a:p>
        </p:txBody>
      </p:sp>
      <p:sp>
        <p:nvSpPr>
          <p:cNvPr id="200" name="Google Shape;200;p21"/>
          <p:cNvSpPr txBox="1"/>
          <p:nvPr>
            <p:ph idx="11" type="ftr"/>
          </p:nvPr>
        </p:nvSpPr>
        <p:spPr>
          <a:xfrm>
            <a:off x="603250" y="6392863"/>
            <a:ext cx="4114800" cy="3651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888888"/>
              </a:buClr>
              <a:buSzPts val="1400"/>
              <a:buFont typeface="Verdana"/>
              <a:buNone/>
            </a:pPr>
            <a:r>
              <a:rPr lang="en-US"/>
              <a:t>©2020-2024 Light of the World Learning</a:t>
            </a:r>
            <a:endParaRPr/>
          </a:p>
        </p:txBody>
      </p:sp>
      <p:sp>
        <p:nvSpPr>
          <p:cNvPr id="201" name="Google Shape;201;p21"/>
          <p:cNvSpPr txBox="1"/>
          <p:nvPr/>
        </p:nvSpPr>
        <p:spPr>
          <a:xfrm>
            <a:off x="114375" y="615525"/>
            <a:ext cx="119634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US" sz="2400">
                <a:solidFill>
                  <a:schemeClr val="dk1"/>
                </a:solidFill>
                <a:latin typeface="Verdana"/>
                <a:ea typeface="Verdana"/>
                <a:cs typeface="Verdana"/>
                <a:sym typeface="Verdana"/>
              </a:rPr>
              <a:t>We can use the past continuous to show a </a:t>
            </a:r>
            <a:r>
              <a:rPr b="1" lang="en-US" sz="2400">
                <a:solidFill>
                  <a:schemeClr val="dk1"/>
                </a:solidFill>
                <a:latin typeface="Verdana"/>
                <a:ea typeface="Verdana"/>
                <a:cs typeface="Verdana"/>
                <a:sym typeface="Verdana"/>
              </a:rPr>
              <a:t>longer</a:t>
            </a:r>
            <a:r>
              <a:rPr lang="en-US" sz="2400">
                <a:solidFill>
                  <a:schemeClr val="dk1"/>
                </a:solidFill>
                <a:latin typeface="Verdana"/>
                <a:ea typeface="Verdana"/>
                <a:cs typeface="Verdana"/>
                <a:sym typeface="Verdana"/>
              </a:rPr>
              <a:t> past action which is interrupted by a </a:t>
            </a:r>
            <a:r>
              <a:rPr b="1" lang="en-US" sz="2400">
                <a:solidFill>
                  <a:schemeClr val="dk1"/>
                </a:solidFill>
                <a:latin typeface="Verdana"/>
                <a:ea typeface="Verdana"/>
                <a:cs typeface="Verdana"/>
                <a:sym typeface="Verdana"/>
              </a:rPr>
              <a:t>shorter</a:t>
            </a:r>
            <a:r>
              <a:rPr lang="en-US" sz="2400">
                <a:solidFill>
                  <a:schemeClr val="dk1"/>
                </a:solidFill>
                <a:latin typeface="Verdana"/>
                <a:ea typeface="Verdana"/>
                <a:cs typeface="Verdana"/>
                <a:sym typeface="Verdana"/>
              </a:rPr>
              <a:t> past simple action. </a:t>
            </a:r>
            <a:endParaRPr>
              <a:latin typeface="Verdana"/>
              <a:ea typeface="Verdana"/>
              <a:cs typeface="Verdana"/>
              <a:sym typeface="Verdana"/>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Paper">
      <a:dk1>
        <a:srgbClr val="000000"/>
      </a:dk1>
      <a:lt1>
        <a:srgbClr val="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