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4"/>
  </p:notesMasterIdLst>
  <p:handoutMasterIdLst>
    <p:handoutMasterId r:id="rId45"/>
  </p:handoutMasterIdLst>
  <p:sldIdLst>
    <p:sldId id="303"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97" r:id="rId22"/>
    <p:sldId id="298" r:id="rId23"/>
    <p:sldId id="300"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9" r:id="rId4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499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nia Grajcar" initials="" lastIdx="12" clrIdx="0"/>
  <p:cmAuthor id="1" name="Microsoft Office User" initials="" lastIdx="14" clrIdx="1"/>
  <p:cmAuthor id="2" name="Melina Gallo" initials="" lastIdx="2" clrIdx="2"/>
  <p:cmAuthor id="3" name="Jenny Hertel" initials="JH" lastIdx="3" clrIdx="3">
    <p:extLst>
      <p:ext uri="{19B8F6BF-5375-455C-9EA6-DF929625EA0E}">
        <p15:presenceInfo xmlns:p15="http://schemas.microsoft.com/office/powerpoint/2012/main" userId="6612d005830f9a3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A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E78D78C-6DF4-422E-BE8D-4393E41A3C15}">
  <a:tblStyle styleId="{5E78D78C-6DF4-422E-BE8D-4393E41A3C15}"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0F2EE"/>
          </a:solidFill>
        </a:fill>
      </a:tcStyle>
    </a:wholeTbl>
    <a:band1H>
      <a:tcTxStyle/>
      <a:tcStyle>
        <a:tcBdr/>
        <a:fill>
          <a:solidFill>
            <a:srgbClr val="E0E5DB"/>
          </a:solidFill>
        </a:fill>
      </a:tcStyle>
    </a:band1H>
    <a:band2H>
      <a:tcTxStyle/>
      <a:tcStyle>
        <a:tcBdr/>
      </a:tcStyle>
    </a:band2H>
    <a:band1V>
      <a:tcTxStyle/>
      <a:tcStyle>
        <a:tcBdr/>
        <a:fill>
          <a:solidFill>
            <a:srgbClr val="E0E5DB"/>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B563CD80-8EA4-487C-8133-E0CA55567E1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2FF99D6-1E81-4837-B29D-E46FB8CD4C02}"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A744D1A-AA21-4EA1-A3DE-958C378BEAC0}" styleName="Table_3">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7D3531-6D8D-4C60-B537-6A5B975EF65E}" styleName="Table_4">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82956" autoAdjust="0"/>
  </p:normalViewPr>
  <p:slideViewPr>
    <p:cSldViewPr snapToGrid="0">
      <p:cViewPr varScale="1">
        <p:scale>
          <a:sx n="107" d="100"/>
          <a:sy n="107" d="100"/>
        </p:scale>
        <p:origin x="1320" y="176"/>
      </p:cViewPr>
      <p:guideLst>
        <p:guide orient="horz" pos="2160"/>
        <p:guide pos="4992"/>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p:scale>
          <a:sx n="149" d="100"/>
          <a:sy n="149" d="100"/>
        </p:scale>
        <p:origin x="3192" y="-7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69DDF3B-041A-F87D-D66F-668DC71CE2D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22D4FE5-D47A-F88E-EEA0-2761A9B7791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D54756-0510-4991-AEF2-6CAF8ADAAEC5}" type="datetimeFigureOut">
              <a:rPr lang="en-US" smtClean="0"/>
              <a:t>5/6/25</a:t>
            </a:fld>
            <a:endParaRPr lang="en-US"/>
          </a:p>
        </p:txBody>
      </p:sp>
      <p:sp>
        <p:nvSpPr>
          <p:cNvPr id="4" name="Footer Placeholder 3">
            <a:extLst>
              <a:ext uri="{FF2B5EF4-FFF2-40B4-BE49-F238E27FC236}">
                <a16:creationId xmlns:a16="http://schemas.microsoft.com/office/drawing/2014/main" id="{D3A30F1E-BBEE-913A-8BAE-F4F23FF00B6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©2020-2025 Light of the World Learning</a:t>
            </a:r>
          </a:p>
        </p:txBody>
      </p:sp>
      <p:sp>
        <p:nvSpPr>
          <p:cNvPr id="5" name="Slide Number Placeholder 4">
            <a:extLst>
              <a:ext uri="{FF2B5EF4-FFF2-40B4-BE49-F238E27FC236}">
                <a16:creationId xmlns:a16="http://schemas.microsoft.com/office/drawing/2014/main" id="{0C2CF532-9E30-2461-DC26-BB088C097D4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BBA6683-2C23-4DA8-97F2-3B0BAD9D1397}" type="slidenum">
              <a:rPr lang="en-US" smtClean="0"/>
              <a:t>‹#›</a:t>
            </a:fld>
            <a:endParaRPr lang="en-US"/>
          </a:p>
        </p:txBody>
      </p:sp>
    </p:spTree>
    <p:extLst>
      <p:ext uri="{BB962C8B-B14F-4D97-AF65-F5344CB8AC3E}">
        <p14:creationId xmlns:p14="http://schemas.microsoft.com/office/powerpoint/2010/main" val="186957554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Verdana"/>
                <a:ea typeface="Verdana"/>
                <a:cs typeface="Verdana"/>
                <a:sym typeface="Verdana"/>
              </a:defRPr>
            </a:lvl1pPr>
            <a:lvl2pPr marL="914400" marR="0" lvl="1" indent="-228600" algn="l" rtl="0">
              <a:spcBef>
                <a:spcPts val="0"/>
              </a:spcBef>
              <a:spcAft>
                <a:spcPts val="0"/>
              </a:spcAft>
              <a:buSzPts val="1400"/>
              <a:buNone/>
              <a:defRPr sz="1200" b="0" i="0" u="none" strike="noStrike" cap="none">
                <a:solidFill>
                  <a:schemeClr val="dk1"/>
                </a:solidFill>
                <a:latin typeface="Verdana"/>
                <a:ea typeface="Verdana"/>
                <a:cs typeface="Verdana"/>
                <a:sym typeface="Verdana"/>
              </a:defRPr>
            </a:lvl2pPr>
            <a:lvl3pPr marL="1371600" marR="0" lvl="2" indent="-228600" algn="l" rtl="0">
              <a:spcBef>
                <a:spcPts val="0"/>
              </a:spcBef>
              <a:spcAft>
                <a:spcPts val="0"/>
              </a:spcAft>
              <a:buSzPts val="1400"/>
              <a:buNone/>
              <a:defRPr sz="1200" b="0" i="0" u="none" strike="noStrike" cap="none">
                <a:solidFill>
                  <a:schemeClr val="dk1"/>
                </a:solidFill>
                <a:latin typeface="Verdana"/>
                <a:ea typeface="Verdana"/>
                <a:cs typeface="Verdana"/>
                <a:sym typeface="Verdana"/>
              </a:defRPr>
            </a:lvl3pPr>
            <a:lvl4pPr marL="1828800" marR="0" lvl="3" indent="-228600" algn="l" rtl="0">
              <a:spcBef>
                <a:spcPts val="0"/>
              </a:spcBef>
              <a:spcAft>
                <a:spcPts val="0"/>
              </a:spcAft>
              <a:buSzPts val="1400"/>
              <a:buNone/>
              <a:defRPr sz="1200" b="0" i="0" u="none" strike="noStrike" cap="none">
                <a:solidFill>
                  <a:schemeClr val="dk1"/>
                </a:solidFill>
                <a:latin typeface="Verdana"/>
                <a:ea typeface="Verdana"/>
                <a:cs typeface="Verdana"/>
                <a:sym typeface="Verdana"/>
              </a:defRPr>
            </a:lvl4pPr>
            <a:lvl5pPr marL="2286000" marR="0" lvl="4" indent="-228600" algn="l" rtl="0">
              <a:spcBef>
                <a:spcPts val="0"/>
              </a:spcBef>
              <a:spcAft>
                <a:spcPts val="0"/>
              </a:spcAft>
              <a:buSzPts val="1400"/>
              <a:buNone/>
              <a:defRPr sz="1200" b="0" i="0" u="none" strike="noStrike" cap="none">
                <a:solidFill>
                  <a:schemeClr val="dk1"/>
                </a:solidFill>
                <a:latin typeface="Verdana"/>
                <a:ea typeface="Verdana"/>
                <a:cs typeface="Verdana"/>
                <a:sym typeface="Verdana"/>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en-US"/>
              <a:t>©2020-2025 Light of the World Learning</a:t>
            </a:r>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Verdana"/>
                <a:ea typeface="Verdana"/>
                <a:cs typeface="Verdana"/>
                <a:sym typeface="Verdana"/>
              </a:rPr>
              <a:t>‹#›</a:t>
            </a:fld>
            <a:endParaRPr sz="1200" b="0" i="0" u="none" strike="noStrike" cap="none">
              <a:solidFill>
                <a:schemeClr val="dk1"/>
              </a:solidFill>
              <a:latin typeface="Verdana"/>
              <a:ea typeface="Verdana"/>
              <a:cs typeface="Verdana"/>
              <a:sym typeface="Verdana"/>
            </a:endParaRPr>
          </a:p>
        </p:txBody>
      </p:sp>
    </p:spTree>
  </p:cSld>
  <p:clrMap bg1="lt1" tx1="dk1" bg2="dk2" tx2="lt2" accent1="accent1" accent2="accent2" accent3="accent3" accent4="accent4" accent5="accent5" accent6="accent6" hlink="hlink" folHlink="folHlink"/>
  <p:hf hd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extLst>
    <p:ext uri="{620B2872-D7B9-4A21-9093-7833F8D536E1}">
      <p15:sldGuideLst xmlns:p15="http://schemas.microsoft.com/office/powerpoint/2012/main">
        <p15:guide id="1" orient="horz" pos="2880">
          <p15:clr>
            <a:srgbClr val="F26B43"/>
          </p15:clr>
        </p15:guide>
        <p15:guide id="2" pos="2160">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indent="0">
              <a:buClr>
                <a:srgbClr val="4472C4"/>
              </a:buClr>
              <a:buSzPts val="1200"/>
            </a:pPr>
            <a:r>
              <a:rPr lang="en-US" sz="1200" b="1" dirty="0">
                <a:solidFill>
                  <a:srgbClr val="4472C4"/>
                </a:solidFill>
                <a:latin typeface="Verdana"/>
                <a:ea typeface="Verdana"/>
                <a:cs typeface="Verdana"/>
                <a:sym typeface="Verdana"/>
              </a:rPr>
              <a:t>Teacher’s Notes:</a:t>
            </a:r>
          </a:p>
          <a:p>
            <a:pPr marL="0" indent="0">
              <a:buClr>
                <a:srgbClr val="4472C4"/>
              </a:buClr>
              <a:buSzPts val="1200"/>
            </a:pPr>
            <a:endParaRPr lang="en-US" sz="1200" b="1" dirty="0">
              <a:latin typeface="Verdana"/>
              <a:ea typeface="Verdana"/>
              <a:cs typeface="Verdana"/>
              <a:sym typeface="Verdana"/>
            </a:endParaRPr>
          </a:p>
          <a:p>
            <a:pPr marL="0" lvl="0" indent="0" algn="l" rtl="0">
              <a:spcBef>
                <a:spcPts val="0"/>
              </a:spcBef>
              <a:spcAft>
                <a:spcPts val="0"/>
              </a:spcAft>
              <a:buClr>
                <a:srgbClr val="4472C4"/>
              </a:buClr>
              <a:buSzPts val="1200"/>
              <a:buFont typeface="Verdana"/>
              <a:buNone/>
            </a:pPr>
            <a:r>
              <a:rPr lang="en-US" sz="1200" dirty="0">
                <a:solidFill>
                  <a:schemeClr val="tx1"/>
                </a:solidFill>
                <a:latin typeface="Verdana"/>
                <a:ea typeface="Verdana"/>
                <a:cs typeface="Verdana"/>
                <a:sym typeface="Verdana"/>
              </a:rPr>
              <a:t>Thank you for using our materials. For more resources visit </a:t>
            </a:r>
            <a:r>
              <a:rPr lang="en-US" sz="1200" dirty="0" err="1">
                <a:solidFill>
                  <a:schemeClr val="tx1"/>
                </a:solidFill>
                <a:latin typeface="Verdana"/>
                <a:ea typeface="Verdana"/>
                <a:cs typeface="Verdana"/>
                <a:sym typeface="Verdana"/>
              </a:rPr>
              <a:t>LightOfTheWorld</a:t>
            </a:r>
            <a:r>
              <a:rPr lang="en-US" dirty="0" err="1">
                <a:solidFill>
                  <a:schemeClr val="tx1"/>
                </a:solidFill>
              </a:rPr>
              <a:t>Learning.org</a:t>
            </a:r>
            <a:r>
              <a:rPr lang="en-US" dirty="0">
                <a:solidFill>
                  <a:schemeClr val="tx1"/>
                </a:solidFill>
              </a:rPr>
              <a:t> or contact </a:t>
            </a:r>
            <a:r>
              <a:rPr lang="en-US" dirty="0" err="1">
                <a:solidFill>
                  <a:schemeClr val="tx1"/>
                </a:solidFill>
              </a:rPr>
              <a:t>Info@LOTWL.org</a:t>
            </a:r>
            <a:endParaRPr lang="en-US" sz="1200" dirty="0">
              <a:solidFill>
                <a:schemeClr val="tx1"/>
              </a:solidFill>
              <a:latin typeface="Verdana"/>
              <a:ea typeface="Verdana"/>
              <a:cs typeface="Verdana"/>
              <a:sym typeface="Verdana"/>
            </a:endParaRPr>
          </a:p>
          <a:p>
            <a:pPr marL="0" lvl="0" indent="0" algn="l" rtl="0">
              <a:spcBef>
                <a:spcPts val="0"/>
              </a:spcBef>
              <a:spcAft>
                <a:spcPts val="0"/>
              </a:spcAft>
              <a:buClr>
                <a:srgbClr val="4472C4"/>
              </a:buClr>
              <a:buSzPts val="1200"/>
              <a:buFont typeface="Verdana"/>
              <a:buNone/>
            </a:pPr>
            <a:endParaRPr lang="en-US" b="1" dirty="0">
              <a:solidFill>
                <a:srgbClr val="4472C4"/>
              </a:solidFill>
            </a:endParaRPr>
          </a:p>
          <a:p>
            <a:pPr marL="0" lvl="0" indent="0" algn="l" rtl="0">
              <a:spcBef>
                <a:spcPts val="0"/>
              </a:spcBef>
              <a:spcAft>
                <a:spcPts val="0"/>
              </a:spcAft>
              <a:buClr>
                <a:srgbClr val="4472C4"/>
              </a:buClr>
              <a:buSzPts val="1200"/>
              <a:buFont typeface="Verdana"/>
              <a:buNone/>
            </a:pPr>
            <a:r>
              <a:rPr lang="en-US" sz="1200" b="1" dirty="0">
                <a:solidFill>
                  <a:srgbClr val="4472C4"/>
                </a:solidFill>
                <a:latin typeface="Verdana"/>
                <a:ea typeface="Verdana"/>
                <a:cs typeface="Verdana"/>
                <a:sym typeface="Verdana"/>
              </a:rPr>
              <a:t>Preparation:</a:t>
            </a:r>
            <a:endParaRPr sz="1200" dirty="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dirty="0">
                <a:latin typeface="Verdana"/>
                <a:ea typeface="Verdana"/>
                <a:cs typeface="Verdana"/>
                <a:sym typeface="Verdana"/>
              </a:rPr>
              <a:t>Pray.</a:t>
            </a:r>
            <a:endParaRPr sz="1200" dirty="0"/>
          </a:p>
          <a:p>
            <a:pPr marL="0" lvl="0" indent="0" algn="l" rtl="0">
              <a:spcBef>
                <a:spcPts val="0"/>
              </a:spcBef>
              <a:spcAft>
                <a:spcPts val="0"/>
              </a:spcAft>
              <a:buClr>
                <a:schemeClr val="dk1"/>
              </a:buClr>
              <a:buSzPts val="1200"/>
              <a:buFont typeface="Verdana"/>
              <a:buNone/>
            </a:pPr>
            <a:r>
              <a:rPr lang="en-US" sz="1200" dirty="0">
                <a:latin typeface="Verdana"/>
                <a:ea typeface="Verdana"/>
                <a:cs typeface="Verdana"/>
                <a:sym typeface="Verdana"/>
              </a:rPr>
              <a:t>Read</a:t>
            </a:r>
            <a:r>
              <a:rPr lang="en-US" sz="1200" dirty="0">
                <a:solidFill>
                  <a:srgbClr val="FF0000"/>
                </a:solidFill>
                <a:latin typeface="Verdana"/>
                <a:ea typeface="Verdana"/>
                <a:cs typeface="Verdana"/>
                <a:sym typeface="Verdana"/>
              </a:rPr>
              <a:t> </a:t>
            </a:r>
            <a:r>
              <a:rPr lang="en-US" sz="1200" dirty="0">
                <a:latin typeface="Verdana"/>
                <a:ea typeface="Verdana"/>
                <a:cs typeface="Verdana"/>
                <a:sym typeface="Verdana"/>
              </a:rPr>
              <a:t>the Bible passages.</a:t>
            </a:r>
            <a:endParaRPr sz="1200" dirty="0"/>
          </a:p>
          <a:p>
            <a:pPr marL="0" lvl="0" indent="0" algn="l" rtl="0">
              <a:spcBef>
                <a:spcPts val="0"/>
              </a:spcBef>
              <a:spcAft>
                <a:spcPts val="0"/>
              </a:spcAft>
              <a:buClr>
                <a:schemeClr val="dk1"/>
              </a:buClr>
              <a:buSzPts val="1200"/>
              <a:buFont typeface="Verdana"/>
              <a:buNone/>
            </a:pPr>
            <a:r>
              <a:rPr lang="en-US" sz="1200" dirty="0">
                <a:latin typeface="Verdana"/>
                <a:ea typeface="Verdana"/>
                <a:cs typeface="Verdana"/>
                <a:sym typeface="Verdana"/>
              </a:rPr>
              <a:t>Preview slides and game.</a:t>
            </a:r>
            <a:endParaRPr sz="1200" dirty="0"/>
          </a:p>
          <a:p>
            <a:pPr marL="0" lvl="0" indent="0" algn="l" rtl="0">
              <a:spcBef>
                <a:spcPts val="0"/>
              </a:spcBef>
              <a:spcAft>
                <a:spcPts val="0"/>
              </a:spcAft>
              <a:buClr>
                <a:schemeClr val="dk1"/>
              </a:buClr>
              <a:buSzPts val="1200"/>
              <a:buFont typeface="Verdana"/>
              <a:buNone/>
            </a:pPr>
            <a:r>
              <a:rPr lang="en-US" sz="1200" dirty="0">
                <a:latin typeface="Verdana"/>
                <a:ea typeface="Verdana"/>
                <a:cs typeface="Verdana"/>
                <a:sym typeface="Verdana"/>
              </a:rPr>
              <a:t>Optional: Bring pictures of yourself as a child and growing up.</a:t>
            </a:r>
            <a:endParaRPr sz="1200" dirty="0">
              <a:latin typeface="Verdana"/>
              <a:ea typeface="Verdana"/>
              <a:cs typeface="Verdana"/>
              <a:sym typeface="Verdana"/>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200"/>
              <a:buFont typeface="Arial"/>
              <a:buNone/>
            </a:pPr>
            <a:fld id="{00000000-1234-1234-1234-123412341234}" type="slidenum">
              <a:rPr lang="en-US" sz="1200" u="none" strike="noStrike" cap="none">
                <a:solidFill>
                  <a:srgbClr val="000000"/>
                </a:solidFill>
                <a:latin typeface="Verdana"/>
                <a:ea typeface="Verdana"/>
                <a:cs typeface="Verdana"/>
                <a:sym typeface="Verdana"/>
              </a:rPr>
              <a:t>1</a:t>
            </a:fld>
            <a:endParaRPr sz="1200" u="none" strike="noStrike" cap="none">
              <a:solidFill>
                <a:srgbClr val="000000"/>
              </a:solidFill>
              <a:latin typeface="Verdana"/>
              <a:ea typeface="Verdana"/>
              <a:cs typeface="Verdana"/>
              <a:sym typeface="Verdana"/>
            </a:endParaRPr>
          </a:p>
        </p:txBody>
      </p:sp>
      <p:sp>
        <p:nvSpPr>
          <p:cNvPr id="2" name="Footer Placeholder 1">
            <a:extLst>
              <a:ext uri="{FF2B5EF4-FFF2-40B4-BE49-F238E27FC236}">
                <a16:creationId xmlns:a16="http://schemas.microsoft.com/office/drawing/2014/main" id="{81A0A62C-7259-C284-365C-0F15A6C621BA}"/>
              </a:ext>
            </a:extLst>
          </p:cNvPr>
          <p:cNvSpPr>
            <a:spLocks noGrp="1"/>
          </p:cNvSpPr>
          <p:nvPr>
            <p:ph type="ftr" idx="11"/>
          </p:nvPr>
        </p:nvSpPr>
        <p:spPr>
          <a:xfrm>
            <a:off x="0" y="8685213"/>
            <a:ext cx="3356264" cy="458787"/>
          </a:xfrm>
        </p:spPr>
        <p:txBody>
          <a:bodyPr/>
          <a:lstStyle/>
          <a:p>
            <a:r>
              <a:rPr lang="en-US" dirty="0"/>
              <a:t>©2020-2025 Light of the World Learning</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8:notes"/>
          <p:cNvSpPr txBox="1">
            <a:spLocks noGrp="1"/>
          </p:cNvSpPr>
          <p:nvPr>
            <p:ph type="body" idx="1"/>
          </p:nvPr>
        </p:nvSpPr>
        <p:spPr>
          <a:xfrm>
            <a:off x="685800" y="4229101"/>
            <a:ext cx="5486400" cy="365759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472C4"/>
              </a:buClr>
              <a:buSzPts val="1200"/>
              <a:buFont typeface="Verdana"/>
              <a:buNone/>
            </a:pPr>
            <a:r>
              <a:rPr lang="en-US" sz="1200" b="1" dirty="0">
                <a:solidFill>
                  <a:srgbClr val="4472C4"/>
                </a:solidFill>
                <a:latin typeface="Verdana"/>
                <a:ea typeface="Verdana"/>
                <a:cs typeface="Verdana"/>
                <a:sym typeface="Verdana"/>
              </a:rPr>
              <a:t>2F. Grammar</a:t>
            </a:r>
            <a:r>
              <a:rPr lang="en-US" sz="1200" dirty="0">
                <a:solidFill>
                  <a:srgbClr val="4472C4"/>
                </a:solidFill>
                <a:latin typeface="Verdana"/>
                <a:ea typeface="Verdana"/>
                <a:cs typeface="Verdana"/>
                <a:sym typeface="Verdana"/>
              </a:rPr>
              <a:t> – </a:t>
            </a:r>
            <a:r>
              <a:rPr lang="en-US" b="1" dirty="0">
                <a:solidFill>
                  <a:srgbClr val="4472C4"/>
                </a:solidFill>
              </a:rPr>
              <a:t>Reviewing present simple, past simple, and future tenses</a:t>
            </a:r>
            <a:endParaRPr sz="1200" dirty="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endParaRPr sz="1000" dirty="0"/>
          </a:p>
          <a:p>
            <a:pPr marL="0" lvl="0" indent="0" algn="l" rtl="0">
              <a:spcBef>
                <a:spcPts val="0"/>
              </a:spcBef>
              <a:spcAft>
                <a:spcPts val="0"/>
              </a:spcAft>
              <a:buClr>
                <a:schemeClr val="dk1"/>
              </a:buClr>
              <a:buSzPts val="1200"/>
              <a:buFont typeface="Verdana"/>
              <a:buNone/>
            </a:pPr>
            <a:r>
              <a:rPr lang="en-US" b="1" dirty="0"/>
              <a:t>S</a:t>
            </a:r>
            <a:r>
              <a:rPr lang="en-US" sz="1200" b="1" dirty="0"/>
              <a:t>imple past </a:t>
            </a:r>
            <a:r>
              <a:rPr lang="en-US" b="1" dirty="0"/>
              <a:t>tense</a:t>
            </a:r>
            <a:r>
              <a:rPr lang="en-US" sz="1200" dirty="0">
                <a:latin typeface="Verdana"/>
                <a:ea typeface="Verdana"/>
                <a:cs typeface="Verdana"/>
                <a:sym typeface="Verdana"/>
              </a:rPr>
              <a:t> </a:t>
            </a:r>
            <a:r>
              <a:rPr lang="en-US" dirty="0"/>
              <a:t>is</a:t>
            </a:r>
            <a:r>
              <a:rPr lang="en-US" sz="1200" dirty="0">
                <a:latin typeface="Verdana"/>
                <a:ea typeface="Verdana"/>
                <a:cs typeface="Verdana"/>
                <a:sym typeface="Verdana"/>
              </a:rPr>
              <a:t> used for a past action that is finished. </a:t>
            </a:r>
            <a:endParaRPr sz="1200" dirty="0">
              <a:latin typeface="Verdana"/>
              <a:ea typeface="Verdana"/>
              <a:cs typeface="Verdana"/>
              <a:sym typeface="Verdana"/>
            </a:endParaRPr>
          </a:p>
          <a:p>
            <a:pPr marL="457200" lvl="0" indent="-304800" algn="l" rtl="0">
              <a:spcBef>
                <a:spcPts val="0"/>
              </a:spcBef>
              <a:spcAft>
                <a:spcPts val="0"/>
              </a:spcAft>
              <a:buSzPts val="1200"/>
              <a:buFont typeface="Verdana"/>
              <a:buChar char="-"/>
            </a:pPr>
            <a:r>
              <a:rPr lang="en-US" dirty="0"/>
              <a:t>Regular simple past verbs </a:t>
            </a:r>
            <a:r>
              <a:rPr lang="en-US" sz="1200" dirty="0">
                <a:latin typeface="Verdana"/>
                <a:ea typeface="Verdana"/>
                <a:cs typeface="Verdana"/>
                <a:sym typeface="Verdana"/>
              </a:rPr>
              <a:t>end in –ed. Irregular verbs do not end in -ed. They can be found on the list in the appendix. </a:t>
            </a:r>
            <a:endParaRPr sz="1200" dirty="0">
              <a:latin typeface="Verdana"/>
              <a:ea typeface="Verdana"/>
              <a:cs typeface="Verdana"/>
              <a:sym typeface="Verdana"/>
            </a:endParaRPr>
          </a:p>
          <a:p>
            <a:pPr marL="457200" lvl="0" indent="-304800" algn="l" rtl="0">
              <a:spcBef>
                <a:spcPts val="0"/>
              </a:spcBef>
              <a:spcAft>
                <a:spcPts val="0"/>
              </a:spcAft>
              <a:buSzPts val="1200"/>
              <a:buFont typeface="Verdana"/>
              <a:buChar char="-"/>
            </a:pPr>
            <a:r>
              <a:rPr lang="en-US" dirty="0"/>
              <a:t>The past tense verb form is the same in all persons.</a:t>
            </a:r>
            <a:endParaRPr sz="1200" dirty="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endParaRPr sz="1000" dirty="0"/>
          </a:p>
          <a:p>
            <a:pPr marL="0" lvl="0" indent="0" algn="l" rtl="0">
              <a:spcBef>
                <a:spcPts val="0"/>
              </a:spcBef>
              <a:spcAft>
                <a:spcPts val="0"/>
              </a:spcAft>
              <a:buClr>
                <a:schemeClr val="dk1"/>
              </a:buClr>
              <a:buSzPts val="1200"/>
              <a:buFont typeface="Verdana"/>
              <a:buNone/>
            </a:pPr>
            <a:r>
              <a:rPr lang="en-US" b="1" dirty="0"/>
              <a:t>Future tense</a:t>
            </a:r>
            <a:r>
              <a:rPr lang="en-US" dirty="0"/>
              <a:t> is used for an action that will happen in the future, and it is communicated in two main ways.</a:t>
            </a:r>
            <a:endParaRPr dirty="0"/>
          </a:p>
          <a:p>
            <a:pPr marL="457200" lvl="0" indent="-317500" algn="l" rtl="0">
              <a:spcBef>
                <a:spcPts val="0"/>
              </a:spcBef>
              <a:spcAft>
                <a:spcPts val="0"/>
              </a:spcAft>
              <a:buSzPts val="1400"/>
              <a:buChar char="-"/>
            </a:pPr>
            <a:r>
              <a:rPr lang="en-US" dirty="0"/>
              <a:t>The first way is with the word “will” plus the base form of the verb (example: He will walk).</a:t>
            </a:r>
            <a:endParaRPr dirty="0"/>
          </a:p>
          <a:p>
            <a:pPr marL="457200" lvl="0" indent="-317500" algn="l" rtl="0">
              <a:spcBef>
                <a:spcPts val="0"/>
              </a:spcBef>
              <a:spcAft>
                <a:spcPts val="0"/>
              </a:spcAft>
              <a:buSzPts val="1400"/>
              <a:buChar char="-"/>
            </a:pPr>
            <a:r>
              <a:rPr lang="en-US" dirty="0"/>
              <a:t>The second way is with a conjugated form of “be” plus “going to” plus the base form of the verb (example: He is going to walk). This second way often sounds less formal, since it is easier to make a contraction (example: he’s, I’m, she’s, they’re). </a:t>
            </a:r>
            <a:endParaRPr dirty="0"/>
          </a:p>
          <a:p>
            <a:pPr marL="0" lvl="0" indent="0" algn="l" rtl="0">
              <a:spcBef>
                <a:spcPts val="0"/>
              </a:spcBef>
              <a:spcAft>
                <a:spcPts val="0"/>
              </a:spcAft>
              <a:buNone/>
            </a:pPr>
            <a:endParaRPr sz="1000" dirty="0"/>
          </a:p>
          <a:p>
            <a:pPr marL="0" lvl="0" indent="0" algn="l" rtl="0">
              <a:spcBef>
                <a:spcPts val="0"/>
              </a:spcBef>
              <a:spcAft>
                <a:spcPts val="0"/>
              </a:spcAft>
              <a:buNone/>
            </a:pPr>
            <a:r>
              <a:rPr lang="en-US" dirty="0"/>
              <a:t>Model, Repeat, and Solo row number 1. Then ask </a:t>
            </a:r>
            <a:r>
              <a:rPr lang="en-US" sz="1200" b="0" dirty="0">
                <a:latin typeface="Verdana"/>
                <a:ea typeface="Verdana"/>
                <a:cs typeface="Verdana"/>
                <a:sym typeface="Verdana"/>
              </a:rPr>
              <a:t>learners</a:t>
            </a:r>
            <a:r>
              <a:rPr lang="en-US" dirty="0"/>
              <a:t> to complete the sentences for rows 2-4.</a:t>
            </a:r>
            <a:endParaRPr dirty="0"/>
          </a:p>
          <a:p>
            <a:pPr marL="0" lvl="0" indent="0" algn="l" rtl="0">
              <a:spcBef>
                <a:spcPts val="0"/>
              </a:spcBef>
              <a:spcAft>
                <a:spcPts val="0"/>
              </a:spcAft>
              <a:buNone/>
            </a:pPr>
            <a:endParaRPr sz="1000" dirty="0"/>
          </a:p>
          <a:p>
            <a:pPr marL="0" lvl="0" indent="0" algn="l" rtl="0">
              <a:spcBef>
                <a:spcPts val="0"/>
              </a:spcBef>
              <a:spcAft>
                <a:spcPts val="0"/>
              </a:spcAft>
              <a:buClr>
                <a:schemeClr val="dk1"/>
              </a:buClr>
              <a:buSzPts val="1200"/>
              <a:buFont typeface="Verdana"/>
              <a:buNone/>
            </a:pPr>
            <a:r>
              <a:rPr lang="en-US" sz="1200" b="1" dirty="0">
                <a:latin typeface="Verdana"/>
                <a:ea typeface="Verdana"/>
                <a:cs typeface="Verdana"/>
                <a:sym typeface="Verdana"/>
              </a:rPr>
              <a:t>Answers:</a:t>
            </a:r>
            <a:endParaRPr dirty="0"/>
          </a:p>
          <a:p>
            <a:pPr marL="0" lvl="0" indent="0" algn="l" rtl="0">
              <a:spcBef>
                <a:spcPts val="0"/>
              </a:spcBef>
              <a:spcAft>
                <a:spcPts val="0"/>
              </a:spcAft>
              <a:buClr>
                <a:schemeClr val="dk1"/>
              </a:buClr>
              <a:buSzPts val="1200"/>
              <a:buFont typeface="Verdana"/>
              <a:buNone/>
            </a:pPr>
            <a:r>
              <a:rPr lang="en-US" sz="1200" dirty="0">
                <a:latin typeface="Verdana"/>
                <a:ea typeface="Verdana"/>
                <a:cs typeface="Verdana"/>
                <a:sym typeface="Verdana"/>
              </a:rPr>
              <a:t>2. </a:t>
            </a:r>
            <a:r>
              <a:rPr lang="en-US" dirty="0"/>
              <a:t>I honored my parents. I am going to plan my schedule.</a:t>
            </a:r>
            <a:endParaRPr dirty="0"/>
          </a:p>
          <a:p>
            <a:pPr marL="0" lvl="0" indent="0" algn="l" rtl="0">
              <a:spcBef>
                <a:spcPts val="0"/>
              </a:spcBef>
              <a:spcAft>
                <a:spcPts val="0"/>
              </a:spcAft>
              <a:buClr>
                <a:schemeClr val="dk1"/>
              </a:buClr>
              <a:buSzPts val="1200"/>
              <a:buFont typeface="Verdana"/>
              <a:buNone/>
            </a:pPr>
            <a:r>
              <a:rPr lang="en-US" sz="1200" dirty="0">
                <a:latin typeface="Verdana"/>
                <a:ea typeface="Verdana"/>
                <a:cs typeface="Verdana"/>
                <a:sym typeface="Verdana"/>
              </a:rPr>
              <a:t>3. </a:t>
            </a:r>
            <a:r>
              <a:rPr lang="en-US" dirty="0"/>
              <a:t>She will study her new vocabulary. She is going to study her new vocabulary.</a:t>
            </a:r>
            <a:endParaRPr dirty="0"/>
          </a:p>
          <a:p>
            <a:pPr marL="0" lvl="0" indent="0" algn="l" rtl="0">
              <a:spcBef>
                <a:spcPts val="0"/>
              </a:spcBef>
              <a:spcAft>
                <a:spcPts val="0"/>
              </a:spcAft>
              <a:buClr>
                <a:schemeClr val="dk1"/>
              </a:buClr>
              <a:buSzPts val="1200"/>
              <a:buFont typeface="Verdana"/>
              <a:buNone/>
            </a:pPr>
            <a:r>
              <a:rPr lang="en-US" sz="1200" dirty="0">
                <a:latin typeface="Verdana"/>
                <a:ea typeface="Verdana"/>
                <a:cs typeface="Verdana"/>
                <a:sym typeface="Verdana"/>
              </a:rPr>
              <a:t>4. </a:t>
            </a:r>
            <a:r>
              <a:rPr lang="en-US" dirty="0"/>
              <a:t>They smiled at the baby. They will smile at the baby.</a:t>
            </a:r>
            <a:endParaRPr sz="1200" dirty="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endParaRPr sz="1200" dirty="0">
              <a:latin typeface="Verdana"/>
              <a:ea typeface="Verdana"/>
              <a:cs typeface="Verdana"/>
              <a:sym typeface="Verdana"/>
            </a:endParaRPr>
          </a:p>
        </p:txBody>
      </p:sp>
      <p:sp>
        <p:nvSpPr>
          <p:cNvPr id="195" name="Google Shape;195;p8:notes"/>
          <p:cNvSpPr txBox="1">
            <a:spLocks noGrp="1"/>
          </p:cNvSpPr>
          <p:nvPr>
            <p:ph type="ftr" idx="11"/>
          </p:nvPr>
        </p:nvSpPr>
        <p:spPr>
          <a:xfrm>
            <a:off x="0" y="8685213"/>
            <a:ext cx="3429000" cy="4587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000000"/>
              </a:buClr>
              <a:buSzPts val="1400"/>
              <a:buFont typeface="Arial"/>
              <a:buNone/>
            </a:pPr>
            <a:r>
              <a:rPr lang="en-US" sz="1200" b="0" i="0" u="none" strike="noStrike" cap="none" dirty="0">
                <a:solidFill>
                  <a:srgbClr val="000000"/>
                </a:solidFill>
                <a:latin typeface="Verdana"/>
                <a:ea typeface="Verdana"/>
                <a:cs typeface="Verdana"/>
                <a:sym typeface="Verdana"/>
              </a:rPr>
              <a:t>©2020-2025 Light of the World Learning</a:t>
            </a:r>
            <a:endParaRPr dirty="0"/>
          </a:p>
        </p:txBody>
      </p:sp>
      <p:sp>
        <p:nvSpPr>
          <p:cNvPr id="196" name="Google Shape;19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Verdana"/>
                <a:ea typeface="Verdana"/>
                <a:cs typeface="Verdana"/>
                <a:sym typeface="Verdana"/>
              </a:rPr>
              <a:t>10</a:t>
            </a:fld>
            <a:endParaRPr sz="1400" b="0" i="0" u="none" strike="noStrike" cap="none">
              <a:solidFill>
                <a:srgbClr val="000000"/>
              </a:solidFill>
              <a:latin typeface="Verdana"/>
              <a:ea typeface="Verdana"/>
              <a:cs typeface="Verdana"/>
              <a:sym typeface="Verdan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9:notes"/>
          <p:cNvSpPr txBox="1">
            <a:spLocks noGrp="1"/>
          </p:cNvSpPr>
          <p:nvPr>
            <p:ph type="body" idx="1"/>
          </p:nvPr>
        </p:nvSpPr>
        <p:spPr>
          <a:xfrm>
            <a:off x="685800" y="4400549"/>
            <a:ext cx="5486400" cy="3506933"/>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accent1"/>
              </a:buClr>
              <a:buSzPts val="1200"/>
              <a:buFont typeface="Verdana"/>
              <a:buNone/>
            </a:pPr>
            <a:r>
              <a:rPr lang="en-US" sz="1200" b="1" dirty="0">
                <a:solidFill>
                  <a:schemeClr val="accent1"/>
                </a:solidFill>
                <a:latin typeface="Verdana"/>
                <a:ea typeface="Verdana"/>
                <a:cs typeface="Verdana"/>
                <a:sym typeface="Verdana"/>
              </a:rPr>
              <a:t>2G. Grammar</a:t>
            </a:r>
            <a:r>
              <a:rPr lang="en-US" sz="1200" dirty="0">
                <a:solidFill>
                  <a:schemeClr val="accent1"/>
                </a:solidFill>
                <a:latin typeface="Verdana"/>
                <a:ea typeface="Verdana"/>
                <a:cs typeface="Verdana"/>
                <a:sym typeface="Verdana"/>
              </a:rPr>
              <a:t>: </a:t>
            </a:r>
            <a:r>
              <a:rPr lang="en-US" b="1" dirty="0">
                <a:solidFill>
                  <a:schemeClr val="accent1"/>
                </a:solidFill>
              </a:rPr>
              <a:t>Reviewing present simple, present continuous, and present perfect tenses</a:t>
            </a:r>
            <a:endParaRPr sz="1200" dirty="0">
              <a:solidFill>
                <a:schemeClr val="accent1"/>
              </a:solidFill>
              <a:latin typeface="Verdana"/>
              <a:ea typeface="Verdana"/>
              <a:cs typeface="Verdana"/>
              <a:sym typeface="Verdana"/>
            </a:endParaRPr>
          </a:p>
          <a:p>
            <a:pPr marL="0" lvl="0" indent="0" algn="l" rtl="0">
              <a:lnSpc>
                <a:spcPct val="115000"/>
              </a:lnSpc>
              <a:spcBef>
                <a:spcPts val="0"/>
              </a:spcBef>
              <a:spcAft>
                <a:spcPts val="0"/>
              </a:spcAft>
              <a:buClr>
                <a:schemeClr val="dk1"/>
              </a:buClr>
              <a:buSzPts val="1200"/>
              <a:buFont typeface="Verdana"/>
              <a:buNone/>
            </a:pPr>
            <a:endParaRPr sz="1000" b="1" dirty="0">
              <a:latin typeface="Verdana"/>
              <a:ea typeface="Verdana"/>
              <a:cs typeface="Verdana"/>
              <a:sym typeface="Verdana"/>
            </a:endParaRPr>
          </a:p>
          <a:p>
            <a:pPr marL="0" marR="0" lvl="0" indent="0" algn="l" rtl="0">
              <a:lnSpc>
                <a:spcPct val="115000"/>
              </a:lnSpc>
              <a:spcBef>
                <a:spcPts val="0"/>
              </a:spcBef>
              <a:spcAft>
                <a:spcPts val="0"/>
              </a:spcAft>
              <a:buClr>
                <a:srgbClr val="000000"/>
              </a:buClr>
              <a:buSzPts val="1400"/>
              <a:buFont typeface="Arial"/>
              <a:buNone/>
            </a:pPr>
            <a:r>
              <a:rPr lang="en-US" b="1" dirty="0"/>
              <a:t>Present continuous tense</a:t>
            </a:r>
            <a:r>
              <a:rPr lang="en-US" dirty="0"/>
              <a:t> is used for an action that is happening right now and has not finished yet.</a:t>
            </a:r>
            <a:endParaRPr dirty="0"/>
          </a:p>
          <a:p>
            <a:pPr marL="457200" marR="0" lvl="0" indent="-317500" algn="l" rtl="0">
              <a:lnSpc>
                <a:spcPct val="115000"/>
              </a:lnSpc>
              <a:spcBef>
                <a:spcPts val="0"/>
              </a:spcBef>
              <a:spcAft>
                <a:spcPts val="0"/>
              </a:spcAft>
              <a:buSzPts val="1400"/>
              <a:buChar char="-"/>
            </a:pPr>
            <a:r>
              <a:rPr lang="en-US" dirty="0"/>
              <a:t>We make the present continuous form by adding a conjugated form of “be,” then the base verb with an -</a:t>
            </a:r>
            <a:r>
              <a:rPr lang="en-US" dirty="0" err="1"/>
              <a:t>ing</a:t>
            </a:r>
            <a:r>
              <a:rPr lang="en-US" dirty="0"/>
              <a:t> ending (example: I am wrapping).</a:t>
            </a:r>
            <a:endParaRPr dirty="0"/>
          </a:p>
          <a:p>
            <a:pPr marL="0" lvl="0" indent="0" algn="l" rtl="0">
              <a:spcBef>
                <a:spcPts val="0"/>
              </a:spcBef>
              <a:spcAft>
                <a:spcPts val="0"/>
              </a:spcAft>
              <a:buClr>
                <a:schemeClr val="dk1"/>
              </a:buClr>
              <a:buSzPts val="1200"/>
              <a:buFont typeface="Verdana"/>
              <a:buNone/>
            </a:pPr>
            <a:endParaRPr sz="1000" dirty="0"/>
          </a:p>
          <a:p>
            <a:pPr marL="0" lvl="0" indent="0" algn="l" rtl="0">
              <a:spcBef>
                <a:spcPts val="0"/>
              </a:spcBef>
              <a:spcAft>
                <a:spcPts val="0"/>
              </a:spcAft>
              <a:buClr>
                <a:schemeClr val="dk1"/>
              </a:buClr>
              <a:buSzPts val="1200"/>
              <a:buFont typeface="Verdana"/>
              <a:buNone/>
            </a:pPr>
            <a:r>
              <a:rPr lang="en-US" b="1" dirty="0"/>
              <a:t>Present perfect tense</a:t>
            </a:r>
            <a:r>
              <a:rPr lang="en-US" dirty="0"/>
              <a:t> is used for unfinished actions that happened in the past but have not necessarily ended.</a:t>
            </a:r>
            <a:endParaRPr dirty="0"/>
          </a:p>
          <a:p>
            <a:pPr marL="457200" lvl="0" indent="-317500" algn="l" rtl="0">
              <a:spcBef>
                <a:spcPts val="0"/>
              </a:spcBef>
              <a:spcAft>
                <a:spcPts val="0"/>
              </a:spcAft>
              <a:buSzPts val="1400"/>
              <a:buChar char="-"/>
            </a:pPr>
            <a:r>
              <a:rPr lang="en-US" dirty="0"/>
              <a:t>We make the present perfect form by adding a conjugated form of “have” and the past participle form of the verb (example: I have wrapped). For most verbs, the past participle is the same as the simple past tense.</a:t>
            </a:r>
            <a:endParaRPr dirty="0"/>
          </a:p>
          <a:p>
            <a:pPr marL="0" lvl="0" indent="0" algn="l" rtl="0">
              <a:spcBef>
                <a:spcPts val="0"/>
              </a:spcBef>
              <a:spcAft>
                <a:spcPts val="0"/>
              </a:spcAft>
              <a:buClr>
                <a:schemeClr val="dk1"/>
              </a:buClr>
              <a:buSzPts val="1200"/>
              <a:buFont typeface="Verdana"/>
              <a:buNone/>
            </a:pPr>
            <a:endParaRPr sz="1000" dirty="0"/>
          </a:p>
          <a:p>
            <a:pPr marL="0" lvl="0" indent="0" algn="l" rtl="0">
              <a:spcBef>
                <a:spcPts val="0"/>
              </a:spcBef>
              <a:spcAft>
                <a:spcPts val="0"/>
              </a:spcAft>
              <a:buClr>
                <a:schemeClr val="dk1"/>
              </a:buClr>
              <a:buSzPts val="1200"/>
              <a:buFont typeface="Verdana"/>
              <a:buNone/>
            </a:pPr>
            <a:r>
              <a:rPr lang="en-US" sz="1200" dirty="0">
                <a:latin typeface="Verdana"/>
                <a:ea typeface="Verdana"/>
                <a:cs typeface="Verdana"/>
                <a:sym typeface="Verdana"/>
              </a:rPr>
              <a:t>Model, Repeat, and Solo row number 1. Then ask</a:t>
            </a:r>
            <a:r>
              <a:rPr lang="en-US" sz="1200" b="0" dirty="0">
                <a:latin typeface="Verdana"/>
                <a:ea typeface="Verdana"/>
                <a:cs typeface="Verdana"/>
                <a:sym typeface="Verdana"/>
              </a:rPr>
              <a:t> learners </a:t>
            </a:r>
            <a:r>
              <a:rPr lang="en-US" sz="1200" dirty="0">
                <a:latin typeface="Verdana"/>
                <a:ea typeface="Verdana"/>
                <a:cs typeface="Verdana"/>
                <a:sym typeface="Verdana"/>
              </a:rPr>
              <a:t>to fill in the blanks for rows 2-</a:t>
            </a:r>
            <a:r>
              <a:rPr lang="en-US" dirty="0"/>
              <a:t>4</a:t>
            </a:r>
            <a:r>
              <a:rPr lang="en-US" sz="1200" dirty="0">
                <a:latin typeface="Verdana"/>
                <a:ea typeface="Verdana"/>
                <a:cs typeface="Verdana"/>
                <a:sym typeface="Verdana"/>
              </a:rPr>
              <a:t>.</a:t>
            </a:r>
            <a:endParaRPr dirty="0"/>
          </a:p>
          <a:p>
            <a:pPr marL="0" lvl="0" indent="0" algn="l" rtl="0">
              <a:spcBef>
                <a:spcPts val="0"/>
              </a:spcBef>
              <a:spcAft>
                <a:spcPts val="0"/>
              </a:spcAft>
              <a:buClr>
                <a:schemeClr val="dk1"/>
              </a:buClr>
              <a:buSzPts val="1200"/>
              <a:buFont typeface="Verdana"/>
              <a:buNone/>
            </a:pPr>
            <a:endParaRPr sz="1200" dirty="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b="1" dirty="0">
                <a:latin typeface="Verdana"/>
                <a:ea typeface="Verdana"/>
                <a:cs typeface="Verdana"/>
                <a:sym typeface="Verdana"/>
              </a:rPr>
              <a:t>Answers:</a:t>
            </a:r>
            <a:endParaRPr dirty="0"/>
          </a:p>
          <a:p>
            <a:pPr marL="0" lvl="0" indent="0" algn="l" rtl="0">
              <a:spcBef>
                <a:spcPts val="0"/>
              </a:spcBef>
              <a:spcAft>
                <a:spcPts val="0"/>
              </a:spcAft>
              <a:buClr>
                <a:schemeClr val="dk1"/>
              </a:buClr>
              <a:buSzPts val="1200"/>
              <a:buFont typeface="Verdana"/>
              <a:buNone/>
            </a:pPr>
            <a:r>
              <a:rPr lang="en-US" sz="1200" dirty="0">
                <a:latin typeface="Verdana"/>
                <a:ea typeface="Verdana"/>
                <a:cs typeface="Verdana"/>
                <a:sym typeface="Verdana"/>
              </a:rPr>
              <a:t>2. </a:t>
            </a:r>
            <a:r>
              <a:rPr lang="en-US" dirty="0"/>
              <a:t>She has gathered information.</a:t>
            </a:r>
            <a:endParaRPr dirty="0"/>
          </a:p>
          <a:p>
            <a:pPr marL="0" lvl="0" indent="0" algn="l" rtl="0">
              <a:spcBef>
                <a:spcPts val="0"/>
              </a:spcBef>
              <a:spcAft>
                <a:spcPts val="0"/>
              </a:spcAft>
              <a:buClr>
                <a:schemeClr val="dk1"/>
              </a:buClr>
              <a:buSzPts val="1200"/>
              <a:buFont typeface="Verdana"/>
              <a:buNone/>
            </a:pPr>
            <a:r>
              <a:rPr lang="en-US" sz="1200" dirty="0">
                <a:latin typeface="Verdana"/>
                <a:ea typeface="Verdana"/>
                <a:cs typeface="Verdana"/>
                <a:sym typeface="Verdana"/>
              </a:rPr>
              <a:t>3. </a:t>
            </a:r>
            <a:r>
              <a:rPr lang="en-US" dirty="0"/>
              <a:t>You are honoring your father.</a:t>
            </a:r>
            <a:endParaRPr dirty="0"/>
          </a:p>
          <a:p>
            <a:pPr marL="0" lvl="0" indent="0" algn="l" rtl="0">
              <a:spcBef>
                <a:spcPts val="0"/>
              </a:spcBef>
              <a:spcAft>
                <a:spcPts val="0"/>
              </a:spcAft>
              <a:buClr>
                <a:schemeClr val="dk1"/>
              </a:buClr>
              <a:buSzPts val="1200"/>
              <a:buFont typeface="Verdana"/>
              <a:buNone/>
            </a:pPr>
            <a:r>
              <a:rPr lang="en-US" dirty="0"/>
              <a:t>4. We are organizing the closet. We have organized the closet.</a:t>
            </a:r>
            <a:endParaRPr dirty="0"/>
          </a:p>
          <a:p>
            <a:pPr marL="0" lvl="0" indent="0" algn="l" rtl="0">
              <a:lnSpc>
                <a:spcPct val="115000"/>
              </a:lnSpc>
              <a:spcBef>
                <a:spcPts val="0"/>
              </a:spcBef>
              <a:spcAft>
                <a:spcPts val="0"/>
              </a:spcAft>
              <a:buClr>
                <a:schemeClr val="dk1"/>
              </a:buClr>
              <a:buSzPts val="1200"/>
              <a:buFont typeface="Verdana"/>
              <a:buNone/>
            </a:pPr>
            <a:endParaRPr sz="1200" dirty="0"/>
          </a:p>
        </p:txBody>
      </p:sp>
      <p:sp>
        <p:nvSpPr>
          <p:cNvPr id="205" name="Google Shape;20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400"/>
              <a:buFont typeface="Arial"/>
              <a:buNone/>
            </a:pPr>
            <a:fld id="{00000000-1234-1234-1234-123412341234}" type="slidenum">
              <a:rPr lang="en-US" sz="1400" u="none" strike="noStrike" cap="none">
                <a:solidFill>
                  <a:srgbClr val="000000"/>
                </a:solidFill>
                <a:latin typeface="Verdana"/>
                <a:ea typeface="Verdana"/>
                <a:cs typeface="Verdana"/>
                <a:sym typeface="Verdana"/>
              </a:rPr>
              <a:t>11</a:t>
            </a:fld>
            <a:endParaRPr sz="1400" u="none" strike="noStrike" cap="none">
              <a:solidFill>
                <a:srgbClr val="000000"/>
              </a:solidFill>
              <a:latin typeface="Verdana"/>
              <a:ea typeface="Verdana"/>
              <a:cs typeface="Verdana"/>
              <a:sym typeface="Verdana"/>
            </a:endParaRPr>
          </a:p>
        </p:txBody>
      </p:sp>
      <p:sp>
        <p:nvSpPr>
          <p:cNvPr id="2" name="Footer Placeholder 1">
            <a:extLst>
              <a:ext uri="{FF2B5EF4-FFF2-40B4-BE49-F238E27FC236}">
                <a16:creationId xmlns:a16="http://schemas.microsoft.com/office/drawing/2014/main" id="{625DDB35-8CF7-58C4-6522-447202D5637D}"/>
              </a:ext>
            </a:extLst>
          </p:cNvPr>
          <p:cNvSpPr>
            <a:spLocks noGrp="1"/>
          </p:cNvSpPr>
          <p:nvPr>
            <p:ph type="ftr" idx="11"/>
          </p:nvPr>
        </p:nvSpPr>
        <p:spPr>
          <a:xfrm>
            <a:off x="0" y="8685213"/>
            <a:ext cx="3429000" cy="458787"/>
          </a:xfrm>
        </p:spPr>
        <p:txBody>
          <a:bodyPr/>
          <a:lstStyle/>
          <a:p>
            <a:r>
              <a:rPr lang="en-US" dirty="0"/>
              <a:t>©2020-2025 Light of the World Learning</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0: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472C4"/>
              </a:buClr>
              <a:buSzPts val="1200"/>
              <a:buFont typeface="Verdana"/>
              <a:buNone/>
            </a:pPr>
            <a:r>
              <a:rPr lang="en-US" sz="1200" b="1" dirty="0">
                <a:solidFill>
                  <a:srgbClr val="4472C4"/>
                </a:solidFill>
                <a:latin typeface="Verdana"/>
                <a:ea typeface="Verdana"/>
                <a:cs typeface="Verdana"/>
                <a:sym typeface="Verdana"/>
              </a:rPr>
              <a:t>3. Conversation</a:t>
            </a:r>
            <a:endParaRPr sz="1200" dirty="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endParaRPr sz="1200" dirty="0">
              <a:latin typeface="Verdana"/>
              <a:ea typeface="Verdana"/>
              <a:cs typeface="Verdana"/>
              <a:sym typeface="Verdana"/>
            </a:endParaRPr>
          </a:p>
          <a:p>
            <a:pPr marL="228600" lvl="0" indent="-228600" algn="l" rtl="0">
              <a:spcBef>
                <a:spcPts val="0"/>
              </a:spcBef>
              <a:spcAft>
                <a:spcPts val="0"/>
              </a:spcAft>
              <a:buClr>
                <a:schemeClr val="dk1"/>
              </a:buClr>
              <a:buSzPts val="1200"/>
              <a:buFont typeface="Verdana"/>
              <a:buAutoNum type="arabicPeriod"/>
            </a:pPr>
            <a:r>
              <a:rPr lang="en-US" sz="1200" b="0" dirty="0">
                <a:latin typeface="Verdana"/>
                <a:ea typeface="Verdana"/>
                <a:cs typeface="Verdana"/>
                <a:sym typeface="Verdana"/>
              </a:rPr>
              <a:t>Ask the learners to brainstorm to fill in blanks of the conversation according to the pictures.</a:t>
            </a:r>
            <a:endParaRPr sz="1200" b="0" dirty="0">
              <a:latin typeface="Verdana"/>
              <a:ea typeface="Verdana"/>
              <a:cs typeface="Verdana"/>
              <a:sym typeface="Verdana"/>
            </a:endParaRPr>
          </a:p>
          <a:p>
            <a:pPr marL="228600" lvl="0" indent="-228600" algn="l" rtl="0">
              <a:spcBef>
                <a:spcPts val="0"/>
              </a:spcBef>
              <a:spcAft>
                <a:spcPts val="0"/>
              </a:spcAft>
              <a:buClr>
                <a:schemeClr val="dk1"/>
              </a:buClr>
              <a:buSzPts val="1200"/>
              <a:buFont typeface="Verdana"/>
              <a:buAutoNum type="arabicPeriod"/>
            </a:pPr>
            <a:r>
              <a:rPr lang="en-US" sz="1200" b="0" dirty="0">
                <a:latin typeface="Verdana"/>
                <a:ea typeface="Verdana"/>
                <a:cs typeface="Verdana"/>
                <a:sym typeface="Verdana"/>
              </a:rPr>
              <a:t>Model: </a:t>
            </a:r>
            <a:r>
              <a:rPr lang="en-US" sz="1200" dirty="0">
                <a:latin typeface="Verdana"/>
                <a:ea typeface="Verdana"/>
                <a:cs typeface="Verdana"/>
                <a:sym typeface="Verdana"/>
              </a:rPr>
              <a:t>Role-play the parts with a learner </a:t>
            </a:r>
            <a:r>
              <a:rPr lang="en-US" sz="1200" b="0" dirty="0">
                <a:latin typeface="Verdana"/>
                <a:ea typeface="Verdana"/>
                <a:cs typeface="Verdana"/>
                <a:sym typeface="Verdana"/>
              </a:rPr>
              <a:t>and call on individual learners to respond. </a:t>
            </a:r>
            <a:r>
              <a:rPr lang="en-US" sz="1200" dirty="0">
                <a:latin typeface="Verdana"/>
                <a:ea typeface="Verdana"/>
                <a:cs typeface="Verdana"/>
                <a:sym typeface="Verdana"/>
              </a:rPr>
              <a:t>Then reverse the roles learners are A, you are B). </a:t>
            </a:r>
            <a:endParaRPr sz="1200" dirty="0">
              <a:latin typeface="Verdana"/>
              <a:ea typeface="Verdana"/>
              <a:cs typeface="Verdana"/>
              <a:sym typeface="Verdana"/>
            </a:endParaRPr>
          </a:p>
          <a:p>
            <a:pPr marL="228600" lvl="0" indent="-228600" algn="l" rtl="0">
              <a:spcBef>
                <a:spcPts val="0"/>
              </a:spcBef>
              <a:spcAft>
                <a:spcPts val="0"/>
              </a:spcAft>
              <a:buClr>
                <a:schemeClr val="dk1"/>
              </a:buClr>
              <a:buSzPts val="1200"/>
              <a:buFont typeface="Verdana"/>
              <a:buAutoNum type="arabicPeriod"/>
            </a:pPr>
            <a:r>
              <a:rPr lang="en-US" sz="1200" dirty="0">
                <a:latin typeface="Verdana"/>
                <a:ea typeface="Verdana"/>
                <a:cs typeface="Verdana"/>
                <a:sym typeface="Verdana"/>
              </a:rPr>
              <a:t>Once learners can do both parts, </a:t>
            </a:r>
            <a:r>
              <a:rPr lang="en-US" sz="1200" b="1" dirty="0">
                <a:latin typeface="Verdana"/>
                <a:ea typeface="Verdana"/>
                <a:cs typeface="Verdana"/>
                <a:sym typeface="Verdana"/>
              </a:rPr>
              <a:t>encourage free conversation</a:t>
            </a:r>
            <a:r>
              <a:rPr lang="en-US" sz="1200" dirty="0">
                <a:latin typeface="Verdana"/>
                <a:ea typeface="Verdana"/>
                <a:cs typeface="Verdana"/>
                <a:sym typeface="Verdana"/>
              </a:rPr>
              <a:t> (learners substitute their own words for the blanks).</a:t>
            </a:r>
            <a:endParaRPr sz="1200" dirty="0">
              <a:latin typeface="Verdana"/>
              <a:ea typeface="Verdana"/>
              <a:cs typeface="Verdana"/>
              <a:sym typeface="Verdana"/>
            </a:endParaRPr>
          </a:p>
        </p:txBody>
      </p:sp>
      <p:sp>
        <p:nvSpPr>
          <p:cNvPr id="214" name="Google Shape;214;p10:notes"/>
          <p:cNvSpPr txBox="1">
            <a:spLocks noGrp="1"/>
          </p:cNvSpPr>
          <p:nvPr>
            <p:ph type="ftr" idx="11"/>
          </p:nvPr>
        </p:nvSpPr>
        <p:spPr>
          <a:xfrm>
            <a:off x="0" y="8685213"/>
            <a:ext cx="3429000" cy="4587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000000"/>
              </a:buClr>
              <a:buSzPts val="1400"/>
              <a:buFont typeface="Arial"/>
              <a:buNone/>
            </a:pPr>
            <a:r>
              <a:rPr lang="en-US" sz="1200" b="0" i="0" u="none" strike="noStrike" cap="none" dirty="0">
                <a:solidFill>
                  <a:srgbClr val="000000"/>
                </a:solidFill>
                <a:latin typeface="Verdana"/>
                <a:ea typeface="Verdana"/>
                <a:cs typeface="Verdana"/>
                <a:sym typeface="Verdana"/>
              </a:rPr>
              <a:t>©2020-2025 Light of the World Learning</a:t>
            </a:r>
            <a:endParaRPr dirty="0"/>
          </a:p>
        </p:txBody>
      </p:sp>
      <p:sp>
        <p:nvSpPr>
          <p:cNvPr id="215" name="Google Shape;21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Verdana"/>
                <a:ea typeface="Verdana"/>
                <a:cs typeface="Verdana"/>
                <a:sym typeface="Verdana"/>
              </a:rPr>
              <a:t>12</a:t>
            </a:fld>
            <a:endParaRPr sz="1400" b="0" i="0" u="none" strike="noStrike" cap="none">
              <a:solidFill>
                <a:srgbClr val="000000"/>
              </a:solidFill>
              <a:latin typeface="Verdana"/>
              <a:ea typeface="Verdana"/>
              <a:cs typeface="Verdana"/>
              <a:sym typeface="Verdana"/>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11: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472C4"/>
              </a:buClr>
              <a:buSzPts val="1200"/>
              <a:buFont typeface="Verdana"/>
              <a:buNone/>
            </a:pPr>
            <a:r>
              <a:rPr lang="en-US" sz="1200" b="1" dirty="0">
                <a:solidFill>
                  <a:srgbClr val="4472C4"/>
                </a:solidFill>
                <a:latin typeface="Verdana"/>
                <a:ea typeface="Verdana"/>
                <a:cs typeface="Verdana"/>
                <a:sym typeface="Verdana"/>
              </a:rPr>
              <a:t>4A. Pronunciation – Minimal Pairs </a:t>
            </a:r>
            <a:endParaRPr dirty="0"/>
          </a:p>
          <a:p>
            <a:pPr marL="0" lvl="0" indent="0" algn="l" rtl="0">
              <a:spcBef>
                <a:spcPts val="0"/>
              </a:spcBef>
              <a:spcAft>
                <a:spcPts val="0"/>
              </a:spcAft>
              <a:buClr>
                <a:schemeClr val="dk1"/>
              </a:buClr>
              <a:buSzPts val="1200"/>
              <a:buFont typeface="Verdana"/>
              <a:buNone/>
            </a:pPr>
            <a:endParaRPr sz="1200" b="1" dirty="0">
              <a:solidFill>
                <a:srgbClr val="4472C4"/>
              </a:solidFill>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b="1" dirty="0">
                <a:latin typeface="Verdana"/>
                <a:ea typeface="Verdana"/>
                <a:cs typeface="Verdana"/>
                <a:sym typeface="Verdana"/>
              </a:rPr>
              <a:t>In this section we will practice distinguishing between the /</a:t>
            </a:r>
            <a:r>
              <a:rPr lang="en-US" b="1" dirty="0" err="1"/>
              <a:t>oo</a:t>
            </a:r>
            <a:r>
              <a:rPr lang="en-US" sz="1200" b="1" dirty="0">
                <a:latin typeface="Verdana"/>
                <a:ea typeface="Verdana"/>
                <a:cs typeface="Verdana"/>
                <a:sym typeface="Verdana"/>
              </a:rPr>
              <a:t>/ and /U/ sounds.</a:t>
            </a:r>
            <a:endParaRPr dirty="0"/>
          </a:p>
          <a:p>
            <a:pPr marL="0" lvl="0" indent="0" algn="l" rtl="0">
              <a:spcBef>
                <a:spcPts val="0"/>
              </a:spcBef>
              <a:spcAft>
                <a:spcPts val="0"/>
              </a:spcAft>
              <a:buClr>
                <a:schemeClr val="dk1"/>
              </a:buClr>
              <a:buSzPts val="1200"/>
              <a:buFont typeface="Verdana"/>
              <a:buNone/>
            </a:pPr>
            <a:endParaRPr sz="1200" b="1" dirty="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b="1" dirty="0">
                <a:latin typeface="Verdana"/>
                <a:ea typeface="Verdana"/>
                <a:cs typeface="Verdana"/>
                <a:sym typeface="Verdana"/>
              </a:rPr>
              <a:t>1. Model: Read each row several times and point to the words while learners listen. </a:t>
            </a:r>
            <a:r>
              <a:rPr lang="en-US" sz="1200" dirty="0">
                <a:latin typeface="Verdana"/>
                <a:ea typeface="Verdana"/>
                <a:cs typeface="Verdana"/>
                <a:sym typeface="Verdana"/>
              </a:rPr>
              <a:t>For example, ”Number 1, l</a:t>
            </a:r>
            <a:r>
              <a:rPr lang="en-US" dirty="0"/>
              <a:t>oo</a:t>
            </a:r>
            <a:r>
              <a:rPr lang="en-US" sz="1200" dirty="0">
                <a:latin typeface="Verdana"/>
                <a:ea typeface="Verdana"/>
                <a:cs typeface="Verdana"/>
                <a:sym typeface="Verdana"/>
              </a:rPr>
              <a:t>k, Luke, l</a:t>
            </a:r>
            <a:r>
              <a:rPr lang="en-US" dirty="0"/>
              <a:t>oo</a:t>
            </a:r>
            <a:r>
              <a:rPr lang="en-US" sz="1200" dirty="0">
                <a:latin typeface="Verdana"/>
                <a:ea typeface="Verdana"/>
                <a:cs typeface="Verdana"/>
                <a:sym typeface="Verdana"/>
              </a:rPr>
              <a:t>k, Luke, l</a:t>
            </a:r>
            <a:r>
              <a:rPr lang="en-US" dirty="0"/>
              <a:t>oo</a:t>
            </a:r>
            <a:r>
              <a:rPr lang="en-US" sz="1200" dirty="0">
                <a:latin typeface="Verdana"/>
                <a:ea typeface="Verdana"/>
                <a:cs typeface="Verdana"/>
                <a:sym typeface="Verdana"/>
              </a:rPr>
              <a:t>k, Luke.” Then ask learners to repeat the words. You may want to explain that there are multi</a:t>
            </a:r>
            <a:r>
              <a:rPr lang="en-US" dirty="0"/>
              <a:t>ple ways to write the /</a:t>
            </a:r>
            <a:r>
              <a:rPr lang="en-US" dirty="0" err="1"/>
              <a:t>oo</a:t>
            </a:r>
            <a:r>
              <a:rPr lang="en-US" dirty="0"/>
              <a:t>/ sound, as shown in the examples.</a:t>
            </a:r>
            <a:endParaRPr dirty="0"/>
          </a:p>
          <a:p>
            <a:pPr marL="0" lvl="0" indent="0" algn="l" rtl="0">
              <a:spcBef>
                <a:spcPts val="0"/>
              </a:spcBef>
              <a:spcAft>
                <a:spcPts val="0"/>
              </a:spcAft>
              <a:buClr>
                <a:schemeClr val="dk1"/>
              </a:buClr>
              <a:buSzPts val="1200"/>
              <a:buFont typeface="Verdana"/>
              <a:buNone/>
            </a:pPr>
            <a:endParaRPr sz="1200" dirty="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b="1" dirty="0">
                <a:latin typeface="Verdana"/>
                <a:ea typeface="Verdana"/>
                <a:cs typeface="Verdana"/>
                <a:sym typeface="Verdana"/>
              </a:rPr>
              <a:t>2. Read the sentences below and ask learners to circle the word that they hear. </a:t>
            </a:r>
            <a:endParaRPr sz="1200" dirty="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endParaRPr sz="1200" dirty="0">
              <a:latin typeface="Verdana"/>
              <a:ea typeface="Verdana"/>
              <a:cs typeface="Verdana"/>
              <a:sym typeface="Verdana"/>
            </a:endParaRPr>
          </a:p>
          <a:p>
            <a:pPr marL="228600" lvl="0" indent="-228600" algn="l" rtl="0">
              <a:spcBef>
                <a:spcPts val="0"/>
              </a:spcBef>
              <a:spcAft>
                <a:spcPts val="0"/>
              </a:spcAft>
              <a:buClr>
                <a:schemeClr val="dk1"/>
              </a:buClr>
              <a:buSzPts val="1200"/>
              <a:buFont typeface="Verdana"/>
              <a:buAutoNum type="arabicPeriod"/>
            </a:pPr>
            <a:r>
              <a:rPr lang="en-US" sz="1200" dirty="0">
                <a:latin typeface="Verdana"/>
                <a:ea typeface="Verdana"/>
                <a:cs typeface="Verdana"/>
                <a:sym typeface="Verdana"/>
              </a:rPr>
              <a:t>How do you spell </a:t>
            </a:r>
            <a:r>
              <a:rPr lang="en-US" sz="1200" b="1" dirty="0">
                <a:latin typeface="Verdana"/>
                <a:ea typeface="Verdana"/>
                <a:cs typeface="Verdana"/>
                <a:sym typeface="Verdana"/>
              </a:rPr>
              <a:t>Luke</a:t>
            </a:r>
            <a:r>
              <a:rPr lang="en-US" dirty="0"/>
              <a:t>?</a:t>
            </a:r>
            <a:endParaRPr sz="1200" dirty="0">
              <a:latin typeface="Verdana"/>
              <a:ea typeface="Verdana"/>
              <a:cs typeface="Verdana"/>
              <a:sym typeface="Verdana"/>
            </a:endParaRPr>
          </a:p>
          <a:p>
            <a:pPr marL="228600" lvl="0" indent="-228600" algn="l" rtl="0">
              <a:spcBef>
                <a:spcPts val="0"/>
              </a:spcBef>
              <a:spcAft>
                <a:spcPts val="0"/>
              </a:spcAft>
              <a:buClr>
                <a:schemeClr val="dk1"/>
              </a:buClr>
              <a:buSzPts val="1200"/>
              <a:buFont typeface="Verdana"/>
              <a:buAutoNum type="arabicPeriod"/>
            </a:pPr>
            <a:r>
              <a:rPr lang="en-US" dirty="0"/>
              <a:t>I am looking for the definition of </a:t>
            </a:r>
            <a:r>
              <a:rPr lang="en-US" b="1" dirty="0"/>
              <a:t>full</a:t>
            </a:r>
            <a:r>
              <a:rPr lang="en-US" dirty="0"/>
              <a:t>.</a:t>
            </a:r>
            <a:endParaRPr dirty="0"/>
          </a:p>
          <a:p>
            <a:pPr marL="228600" lvl="0" indent="-228600" algn="l" rtl="0">
              <a:spcBef>
                <a:spcPts val="0"/>
              </a:spcBef>
              <a:spcAft>
                <a:spcPts val="0"/>
              </a:spcAft>
              <a:buClr>
                <a:schemeClr val="dk1"/>
              </a:buClr>
              <a:buSzPts val="1200"/>
              <a:buFont typeface="Verdana"/>
              <a:buAutoNum type="arabicPeriod"/>
            </a:pPr>
            <a:r>
              <a:rPr lang="en-US" dirty="0"/>
              <a:t>She just learned the word </a:t>
            </a:r>
            <a:r>
              <a:rPr lang="en-US" b="1" dirty="0"/>
              <a:t>pool</a:t>
            </a:r>
            <a:r>
              <a:rPr lang="en-US" dirty="0"/>
              <a:t>.</a:t>
            </a:r>
          </a:p>
          <a:p>
            <a:pPr marL="228600" lvl="0" indent="-228600" algn="l" rtl="0">
              <a:spcBef>
                <a:spcPts val="0"/>
              </a:spcBef>
              <a:spcAft>
                <a:spcPts val="0"/>
              </a:spcAft>
              <a:buClr>
                <a:schemeClr val="dk1"/>
              </a:buClr>
              <a:buSzPts val="1200"/>
              <a:buFont typeface="Verdana"/>
              <a:buAutoNum type="arabicPeriod"/>
            </a:pPr>
            <a:r>
              <a:rPr lang="en-US" dirty="0"/>
              <a:t>Where is the </a:t>
            </a:r>
            <a:r>
              <a:rPr lang="en-US" b="1" dirty="0"/>
              <a:t>soot</a:t>
            </a:r>
            <a:r>
              <a:rPr lang="en-US" dirty="0"/>
              <a:t>?</a:t>
            </a:r>
          </a:p>
          <a:p>
            <a:pPr marL="228600" lvl="0" indent="-228600" algn="l" rtl="0">
              <a:spcBef>
                <a:spcPts val="0"/>
              </a:spcBef>
              <a:spcAft>
                <a:spcPts val="0"/>
              </a:spcAft>
              <a:buClr>
                <a:schemeClr val="dk1"/>
              </a:buClr>
              <a:buSzPts val="1200"/>
              <a:buFont typeface="Verdana"/>
              <a:buAutoNum type="arabicPeriod"/>
            </a:pPr>
            <a:r>
              <a:rPr lang="en-US" dirty="0"/>
              <a:t>I heard that she </a:t>
            </a:r>
            <a:r>
              <a:rPr lang="en-US" b="1" dirty="0"/>
              <a:t>could.</a:t>
            </a:r>
            <a:endParaRPr lang="en-US" dirty="0"/>
          </a:p>
          <a:p>
            <a:pPr marL="0" lvl="0" indent="0" algn="l" rtl="0">
              <a:spcBef>
                <a:spcPts val="0"/>
              </a:spcBef>
              <a:spcAft>
                <a:spcPts val="0"/>
              </a:spcAft>
              <a:buClr>
                <a:schemeClr val="dk1"/>
              </a:buClr>
              <a:buSzPts val="1200"/>
            </a:pPr>
            <a:endParaRPr lang="en-US" dirty="0"/>
          </a:p>
          <a:p>
            <a:pPr marL="0" lvl="0" indent="0" algn="l" rtl="0">
              <a:spcBef>
                <a:spcPts val="0"/>
              </a:spcBef>
              <a:spcAft>
                <a:spcPts val="0"/>
              </a:spcAft>
              <a:buSzPts val="1400"/>
            </a:pPr>
            <a:endParaRPr dirty="0"/>
          </a:p>
        </p:txBody>
      </p:sp>
      <p:sp>
        <p:nvSpPr>
          <p:cNvPr id="228" name="Google Shape;228;p11:notes"/>
          <p:cNvSpPr txBox="1">
            <a:spLocks noGrp="1"/>
          </p:cNvSpPr>
          <p:nvPr>
            <p:ph type="ftr" idx="11"/>
          </p:nvPr>
        </p:nvSpPr>
        <p:spPr>
          <a:xfrm>
            <a:off x="10391" y="8695604"/>
            <a:ext cx="3356264" cy="4587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000000"/>
              </a:buClr>
              <a:buSzPts val="1400"/>
              <a:buFont typeface="Arial"/>
              <a:buNone/>
            </a:pPr>
            <a:r>
              <a:rPr lang="en-US" sz="1200" b="0" i="0" u="none" strike="noStrike" cap="none" dirty="0">
                <a:solidFill>
                  <a:srgbClr val="000000"/>
                </a:solidFill>
                <a:latin typeface="Verdana"/>
                <a:ea typeface="Verdana"/>
                <a:cs typeface="Verdana"/>
                <a:sym typeface="Verdana"/>
              </a:rPr>
              <a:t>©2020-2025 Light of the World Learning</a:t>
            </a:r>
            <a:endParaRPr dirty="0"/>
          </a:p>
        </p:txBody>
      </p:sp>
      <p:sp>
        <p:nvSpPr>
          <p:cNvPr id="229" name="Google Shape;229;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Verdana"/>
                <a:ea typeface="Verdana"/>
                <a:cs typeface="Verdana"/>
                <a:sym typeface="Verdana"/>
              </a:rPr>
              <a:t>13</a:t>
            </a:fld>
            <a:endParaRPr sz="1400" b="0" i="0" u="none" strike="noStrike" cap="none">
              <a:solidFill>
                <a:srgbClr val="000000"/>
              </a:solidFill>
              <a:latin typeface="Verdana"/>
              <a:ea typeface="Verdana"/>
              <a:cs typeface="Verdana"/>
              <a:sym typeface="Verdana"/>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12: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472C4"/>
              </a:buClr>
              <a:buSzPts val="1200"/>
              <a:buFont typeface="Verdana"/>
              <a:buNone/>
            </a:pPr>
            <a:r>
              <a:rPr lang="en-US" sz="1200" b="1" dirty="0">
                <a:solidFill>
                  <a:srgbClr val="4472C4"/>
                </a:solidFill>
                <a:latin typeface="Verdana"/>
                <a:ea typeface="Verdana"/>
                <a:cs typeface="Verdana"/>
                <a:sym typeface="Verdana"/>
              </a:rPr>
              <a:t>4B. Pronunciation - Hum and clap the stress.</a:t>
            </a:r>
            <a:endParaRPr sz="1200" dirty="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endParaRPr dirty="0">
              <a:latin typeface="Verdana"/>
              <a:ea typeface="Verdana"/>
              <a:cs typeface="Verdana"/>
              <a:sym typeface="Verdana"/>
            </a:endParaRPr>
          </a:p>
          <a:p>
            <a:pPr marL="0" marR="0" lvl="0" indent="0" algn="l" rtl="0">
              <a:lnSpc>
                <a:spcPct val="100000"/>
              </a:lnSpc>
              <a:spcBef>
                <a:spcPts val="0"/>
              </a:spcBef>
              <a:spcAft>
                <a:spcPts val="0"/>
              </a:spcAft>
              <a:buClr>
                <a:schemeClr val="dk1"/>
              </a:buClr>
              <a:buSzPts val="1000"/>
              <a:buFont typeface="Verdana"/>
              <a:buNone/>
            </a:pPr>
            <a:r>
              <a:rPr lang="en-US" dirty="0"/>
              <a:t>Dictionaries will often write a word by separating its syllables with dashes or dots like the words shown on the slide. The stressed syllable is often shown in bold. This is how your learners can figure out the pronunciation of a word from a dictionary entry.</a:t>
            </a:r>
            <a:endParaRPr dirty="0"/>
          </a:p>
          <a:p>
            <a:pPr marL="0" marR="0" lvl="0" indent="0" algn="l" rtl="0">
              <a:lnSpc>
                <a:spcPct val="100000"/>
              </a:lnSpc>
              <a:spcBef>
                <a:spcPts val="0"/>
              </a:spcBef>
              <a:spcAft>
                <a:spcPts val="0"/>
              </a:spcAft>
              <a:buClr>
                <a:schemeClr val="dk1"/>
              </a:buClr>
              <a:buSzPts val="1000"/>
              <a:buFont typeface="Verdana"/>
              <a:buNone/>
            </a:pPr>
            <a:endParaRPr dirty="0">
              <a:latin typeface="Verdana"/>
              <a:ea typeface="Verdana"/>
              <a:cs typeface="Verdana"/>
              <a:sym typeface="Verdana"/>
            </a:endParaRPr>
          </a:p>
          <a:p>
            <a:pPr marL="457200" marR="0" lvl="0" indent="-292100" algn="l" rtl="0">
              <a:lnSpc>
                <a:spcPct val="100000"/>
              </a:lnSpc>
              <a:spcBef>
                <a:spcPts val="0"/>
              </a:spcBef>
              <a:spcAft>
                <a:spcPts val="0"/>
              </a:spcAft>
              <a:buSzPts val="1000"/>
              <a:buAutoNum type="arabicPeriod"/>
            </a:pPr>
            <a:r>
              <a:rPr lang="en-US" dirty="0"/>
              <a:t>Begin by clapping the syllables of each word so that learners can hear how many syllables each word has. Invite learners to clap along with you.</a:t>
            </a:r>
            <a:endParaRPr dirty="0"/>
          </a:p>
          <a:p>
            <a:pPr marL="457200" marR="0" lvl="0" indent="-292100" algn="l" rtl="0">
              <a:lnSpc>
                <a:spcPct val="100000"/>
              </a:lnSpc>
              <a:spcBef>
                <a:spcPts val="0"/>
              </a:spcBef>
              <a:spcAft>
                <a:spcPts val="0"/>
              </a:spcAft>
              <a:buSzPts val="1000"/>
              <a:buAutoNum type="arabicPeriod"/>
            </a:pPr>
            <a:r>
              <a:rPr lang="en-US" dirty="0"/>
              <a:t>Then show learners how the syllable in bold is the one to be stressed. Stress will make the syllable longer or louder than the rest. Clap or hum each word again and have learners listen for the stress.</a:t>
            </a:r>
            <a:endParaRPr dirty="0"/>
          </a:p>
          <a:p>
            <a:pPr marL="457200" marR="0" lvl="0" indent="-292100" algn="l" rtl="0">
              <a:lnSpc>
                <a:spcPct val="100000"/>
              </a:lnSpc>
              <a:spcBef>
                <a:spcPts val="0"/>
              </a:spcBef>
              <a:spcAft>
                <a:spcPts val="0"/>
              </a:spcAft>
              <a:buSzPts val="1000"/>
              <a:buAutoNum type="arabicPeriod"/>
            </a:pPr>
            <a:r>
              <a:rPr lang="en-US" dirty="0"/>
              <a:t>Now, say each of the words. Learners will repeat the words after you in unison with the correct stress.</a:t>
            </a:r>
            <a:endParaRPr dirty="0">
              <a:latin typeface="Verdana"/>
              <a:ea typeface="Verdana"/>
              <a:cs typeface="Verdana"/>
              <a:sym typeface="Verdana"/>
            </a:endParaRPr>
          </a:p>
        </p:txBody>
      </p:sp>
      <p:sp>
        <p:nvSpPr>
          <p:cNvPr id="248" name="Google Shape;248;p12:notes"/>
          <p:cNvSpPr txBox="1">
            <a:spLocks noGrp="1"/>
          </p:cNvSpPr>
          <p:nvPr>
            <p:ph type="ftr" idx="11"/>
          </p:nvPr>
        </p:nvSpPr>
        <p:spPr>
          <a:xfrm>
            <a:off x="0" y="8685213"/>
            <a:ext cx="3429000" cy="4587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000000"/>
              </a:buClr>
              <a:buSzPts val="1400"/>
              <a:buFont typeface="Arial"/>
              <a:buNone/>
            </a:pPr>
            <a:r>
              <a:rPr lang="en-US" sz="1200" b="0" i="0" u="none" strike="noStrike" cap="none" dirty="0">
                <a:solidFill>
                  <a:srgbClr val="000000"/>
                </a:solidFill>
                <a:latin typeface="Verdana"/>
                <a:ea typeface="Verdana"/>
                <a:cs typeface="Verdana"/>
                <a:sym typeface="Verdana"/>
              </a:rPr>
              <a:t>©2020-2025 Light of the World Learning</a:t>
            </a:r>
            <a:endParaRPr dirty="0"/>
          </a:p>
        </p:txBody>
      </p:sp>
      <p:sp>
        <p:nvSpPr>
          <p:cNvPr id="249" name="Google Shape;24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Verdana"/>
                <a:ea typeface="Verdana"/>
                <a:cs typeface="Verdana"/>
                <a:sym typeface="Verdana"/>
              </a:rPr>
              <a:t>14</a:t>
            </a:fld>
            <a:endParaRPr sz="1400" b="0" i="0" u="none" strike="noStrike" cap="none">
              <a:solidFill>
                <a:srgbClr val="000000"/>
              </a:solidFill>
              <a:latin typeface="Verdana"/>
              <a:ea typeface="Verdana"/>
              <a:cs typeface="Verdana"/>
              <a:sym typeface="Verdana"/>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8606c6a4a4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g28606c6a4a4_0_9: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472C4"/>
              </a:buClr>
              <a:buSzPts val="1200"/>
              <a:buFont typeface="Verdana"/>
              <a:buNone/>
            </a:pPr>
            <a:r>
              <a:rPr lang="en-US" sz="1200" b="1" dirty="0">
                <a:solidFill>
                  <a:srgbClr val="4472C4"/>
                </a:solidFill>
                <a:latin typeface="Verdana"/>
                <a:ea typeface="Verdana"/>
                <a:cs typeface="Verdana"/>
                <a:sym typeface="Verdana"/>
              </a:rPr>
              <a:t>4C. Pronunciation - Hum and clap the stress.</a:t>
            </a:r>
            <a:endParaRPr dirty="0"/>
          </a:p>
          <a:p>
            <a:pPr marL="0" marR="0" lvl="0" indent="0" algn="l" rtl="0">
              <a:lnSpc>
                <a:spcPct val="100000"/>
              </a:lnSpc>
              <a:spcBef>
                <a:spcPts val="0"/>
              </a:spcBef>
              <a:spcAft>
                <a:spcPts val="0"/>
              </a:spcAft>
              <a:buClr>
                <a:schemeClr val="dk1"/>
              </a:buClr>
              <a:buSzPts val="1000"/>
              <a:buFont typeface="Verdana"/>
              <a:buNone/>
            </a:pPr>
            <a:endParaRPr sz="1000" dirty="0">
              <a:latin typeface="Verdana"/>
              <a:ea typeface="Verdana"/>
              <a:cs typeface="Verdana"/>
              <a:sym typeface="Verdana"/>
            </a:endParaRPr>
          </a:p>
          <a:p>
            <a:pPr marL="0" marR="0" lvl="0" indent="0" algn="l" rtl="0">
              <a:lnSpc>
                <a:spcPct val="100000"/>
              </a:lnSpc>
              <a:spcBef>
                <a:spcPts val="0"/>
              </a:spcBef>
              <a:spcAft>
                <a:spcPts val="0"/>
              </a:spcAft>
              <a:buClr>
                <a:schemeClr val="dk1"/>
              </a:buClr>
              <a:buSzPts val="1000"/>
              <a:buFont typeface="Verdana"/>
              <a:buNone/>
            </a:pPr>
            <a:r>
              <a:rPr lang="en-US" dirty="0">
                <a:latin typeface="Verdana"/>
                <a:ea typeface="Verdana"/>
                <a:cs typeface="Verdana"/>
                <a:sym typeface="Verdana"/>
              </a:rPr>
              <a:t>Begin by humming the stress of Column A. Hum higher, longer, and louder for big dashes and lower, shorter, and quieter for small dashes. You may also use hand gestures to indicate that </a:t>
            </a:r>
            <a:r>
              <a:rPr lang="en-US" b="1" dirty="0">
                <a:latin typeface="Verdana"/>
                <a:ea typeface="Verdana"/>
                <a:cs typeface="Verdana"/>
                <a:sym typeface="Verdana"/>
              </a:rPr>
              <a:t>the stressed syllable is higher in pitch, longer in duration, and louder.</a:t>
            </a:r>
            <a:r>
              <a:rPr lang="en-US" dirty="0">
                <a:latin typeface="Verdana"/>
                <a:ea typeface="Verdana"/>
                <a:cs typeface="Verdana"/>
                <a:sym typeface="Verdana"/>
              </a:rPr>
              <a:t> Invite your learners to join in humming or clapping the rhythm. </a:t>
            </a:r>
            <a:endParaRPr dirty="0">
              <a:latin typeface="Verdana"/>
              <a:ea typeface="Verdana"/>
              <a:cs typeface="Verdana"/>
              <a:sym typeface="Verdana"/>
            </a:endParaRPr>
          </a:p>
          <a:p>
            <a:pPr marL="0" marR="0" lvl="0" indent="0" algn="l" rtl="0">
              <a:lnSpc>
                <a:spcPct val="100000"/>
              </a:lnSpc>
              <a:spcBef>
                <a:spcPts val="0"/>
              </a:spcBef>
              <a:spcAft>
                <a:spcPts val="0"/>
              </a:spcAft>
              <a:buClr>
                <a:schemeClr val="dk1"/>
              </a:buClr>
              <a:buSzPts val="1000"/>
              <a:buFont typeface="Verdana"/>
              <a:buNone/>
            </a:pPr>
            <a:endParaRPr dirty="0"/>
          </a:p>
          <a:p>
            <a:pPr marL="0" lvl="0" indent="0" algn="l" rtl="0">
              <a:spcBef>
                <a:spcPts val="0"/>
              </a:spcBef>
              <a:spcAft>
                <a:spcPts val="0"/>
              </a:spcAft>
              <a:buClr>
                <a:schemeClr val="dk1"/>
              </a:buClr>
              <a:buSzPts val="1000"/>
              <a:buFont typeface="Verdana"/>
              <a:buNone/>
            </a:pPr>
            <a:r>
              <a:rPr lang="en-US" b="1" dirty="0">
                <a:latin typeface="Verdana"/>
                <a:ea typeface="Verdana"/>
                <a:cs typeface="Verdana"/>
                <a:sym typeface="Verdana"/>
              </a:rPr>
              <a:t>1.</a:t>
            </a:r>
            <a:r>
              <a:rPr lang="en-US" dirty="0">
                <a:latin typeface="Verdana"/>
                <a:ea typeface="Verdana"/>
                <a:cs typeface="Verdana"/>
                <a:sym typeface="Verdana"/>
              </a:rPr>
              <a:t> </a:t>
            </a:r>
            <a:r>
              <a:rPr lang="en-US" b="1" dirty="0">
                <a:latin typeface="Verdana"/>
                <a:ea typeface="Verdana"/>
                <a:cs typeface="Verdana"/>
                <a:sym typeface="Verdana"/>
              </a:rPr>
              <a:t>Model: </a:t>
            </a:r>
            <a:r>
              <a:rPr lang="en-US" dirty="0">
                <a:latin typeface="Verdana"/>
                <a:ea typeface="Verdana"/>
                <a:cs typeface="Verdana"/>
                <a:sym typeface="Verdana"/>
              </a:rPr>
              <a:t>Hum and then say each word several times. Students listen.</a:t>
            </a:r>
            <a:endParaRPr dirty="0">
              <a:latin typeface="Verdana"/>
              <a:ea typeface="Verdana"/>
              <a:cs typeface="Verdana"/>
              <a:sym typeface="Verdana"/>
            </a:endParaRPr>
          </a:p>
          <a:p>
            <a:pPr marL="0" lvl="0" indent="0" algn="l" rtl="0">
              <a:spcBef>
                <a:spcPts val="0"/>
              </a:spcBef>
              <a:spcAft>
                <a:spcPts val="0"/>
              </a:spcAft>
              <a:buClr>
                <a:schemeClr val="dk1"/>
              </a:buClr>
              <a:buSzPts val="1000"/>
              <a:buFont typeface="Verdana"/>
              <a:buNone/>
            </a:pPr>
            <a:r>
              <a:rPr lang="en-US" b="1" dirty="0">
                <a:latin typeface="Verdana"/>
                <a:ea typeface="Verdana"/>
                <a:cs typeface="Verdana"/>
                <a:sym typeface="Verdana"/>
              </a:rPr>
              <a:t>2.</a:t>
            </a:r>
            <a:r>
              <a:rPr lang="en-US" dirty="0">
                <a:latin typeface="Verdana"/>
                <a:ea typeface="Verdana"/>
                <a:cs typeface="Verdana"/>
                <a:sym typeface="Verdana"/>
              </a:rPr>
              <a:t> </a:t>
            </a:r>
            <a:r>
              <a:rPr lang="en-US" b="1" dirty="0">
                <a:latin typeface="Verdana"/>
                <a:ea typeface="Verdana"/>
                <a:cs typeface="Verdana"/>
                <a:sym typeface="Verdana"/>
              </a:rPr>
              <a:t>Repeat: </a:t>
            </a:r>
            <a:r>
              <a:rPr lang="en-US" dirty="0"/>
              <a:t>Hum and say each word again. This time, learners</a:t>
            </a:r>
            <a:r>
              <a:rPr lang="en-US" dirty="0">
                <a:latin typeface="Verdana"/>
                <a:ea typeface="Verdana"/>
                <a:cs typeface="Verdana"/>
                <a:sym typeface="Verdana"/>
              </a:rPr>
              <a:t> repeat the words after you in unison.</a:t>
            </a:r>
            <a:r>
              <a:rPr lang="en-US" b="1" dirty="0">
                <a:latin typeface="Verdana"/>
                <a:ea typeface="Verdana"/>
                <a:cs typeface="Verdana"/>
                <a:sym typeface="Verdana"/>
              </a:rPr>
              <a:t> </a:t>
            </a:r>
            <a:endParaRPr dirty="0">
              <a:latin typeface="Verdana"/>
              <a:ea typeface="Verdana"/>
              <a:cs typeface="Verdana"/>
              <a:sym typeface="Verdana"/>
            </a:endParaRPr>
          </a:p>
          <a:p>
            <a:pPr marL="0" lvl="0" indent="0" algn="l" rtl="0">
              <a:spcBef>
                <a:spcPts val="0"/>
              </a:spcBef>
              <a:spcAft>
                <a:spcPts val="0"/>
              </a:spcAft>
              <a:buClr>
                <a:schemeClr val="dk1"/>
              </a:buClr>
              <a:buSzPts val="1000"/>
              <a:buFont typeface="Verdana"/>
              <a:buNone/>
            </a:pPr>
            <a:r>
              <a:rPr lang="en-US" b="1" dirty="0">
                <a:latin typeface="Verdana"/>
                <a:ea typeface="Verdana"/>
                <a:cs typeface="Verdana"/>
                <a:sym typeface="Verdana"/>
              </a:rPr>
              <a:t>3. Solo:</a:t>
            </a:r>
            <a:r>
              <a:rPr lang="en-US" dirty="0">
                <a:latin typeface="Verdana"/>
                <a:ea typeface="Verdana"/>
                <a:cs typeface="Verdana"/>
                <a:sym typeface="Verdana"/>
              </a:rPr>
              <a:t> Call on individuals to read </a:t>
            </a:r>
            <a:r>
              <a:rPr lang="en-US" dirty="0"/>
              <a:t>one column of words with the correct stress.</a:t>
            </a:r>
            <a:endParaRPr dirty="0"/>
          </a:p>
          <a:p>
            <a:pPr marL="0" lvl="0" indent="0" algn="l" rtl="0">
              <a:spcBef>
                <a:spcPts val="0"/>
              </a:spcBef>
              <a:spcAft>
                <a:spcPts val="0"/>
              </a:spcAft>
              <a:buClr>
                <a:schemeClr val="dk1"/>
              </a:buClr>
              <a:buSzPts val="1000"/>
              <a:buFont typeface="Verdana"/>
              <a:buNone/>
            </a:pPr>
            <a:br>
              <a:rPr lang="en-US" sz="1000" dirty="0">
                <a:latin typeface="Verdana"/>
                <a:ea typeface="Verdana"/>
                <a:cs typeface="Verdana"/>
                <a:sym typeface="Verdana"/>
              </a:rPr>
            </a:br>
            <a:endParaRPr sz="1000" dirty="0">
              <a:latin typeface="Verdana"/>
              <a:ea typeface="Verdana"/>
              <a:cs typeface="Verdana"/>
              <a:sym typeface="Verdana"/>
            </a:endParaRPr>
          </a:p>
          <a:p>
            <a:pPr marL="0" lvl="0" indent="0" algn="l" rtl="0">
              <a:spcBef>
                <a:spcPts val="0"/>
              </a:spcBef>
              <a:spcAft>
                <a:spcPts val="0"/>
              </a:spcAft>
              <a:buClr>
                <a:schemeClr val="dk1"/>
              </a:buClr>
              <a:buSzPts val="1000"/>
              <a:buFont typeface="Verdana"/>
              <a:buNone/>
            </a:pPr>
            <a:endParaRPr sz="1200" dirty="0">
              <a:latin typeface="Verdana"/>
              <a:ea typeface="Verdana"/>
              <a:cs typeface="Verdana"/>
              <a:sym typeface="Verdana"/>
            </a:endParaRPr>
          </a:p>
        </p:txBody>
      </p:sp>
      <p:sp>
        <p:nvSpPr>
          <p:cNvPr id="259" name="Google Shape;259;g28606c6a4a4_0_9:notes"/>
          <p:cNvSpPr txBox="1">
            <a:spLocks noGrp="1"/>
          </p:cNvSpPr>
          <p:nvPr>
            <p:ph type="ftr" idx="11"/>
          </p:nvPr>
        </p:nvSpPr>
        <p:spPr>
          <a:xfrm>
            <a:off x="-1" y="8685213"/>
            <a:ext cx="3532909" cy="4587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000000"/>
              </a:buClr>
              <a:buSzPts val="1400"/>
              <a:buFont typeface="Arial"/>
              <a:buNone/>
            </a:pPr>
            <a:r>
              <a:rPr lang="en-US" sz="1200" b="0" i="0" u="none" strike="noStrike" cap="none" dirty="0">
                <a:solidFill>
                  <a:srgbClr val="000000"/>
                </a:solidFill>
                <a:latin typeface="Verdana"/>
                <a:ea typeface="Verdana"/>
                <a:cs typeface="Verdana"/>
                <a:sym typeface="Verdana"/>
              </a:rPr>
              <a:t>©2020-2025 Light of the World Learning</a:t>
            </a:r>
            <a:endParaRPr dirty="0"/>
          </a:p>
        </p:txBody>
      </p:sp>
      <p:sp>
        <p:nvSpPr>
          <p:cNvPr id="260" name="Google Shape;260;g28606c6a4a4_0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Verdana"/>
                <a:ea typeface="Verdana"/>
                <a:cs typeface="Verdana"/>
                <a:sym typeface="Verdana"/>
              </a:rPr>
              <a:t>15</a:t>
            </a:fld>
            <a:endParaRPr sz="1400" b="0" i="0" u="none" strike="noStrike" cap="none">
              <a:solidFill>
                <a:srgbClr val="000000"/>
              </a:solidFill>
              <a:latin typeface="Verdana"/>
              <a:ea typeface="Verdana"/>
              <a:cs typeface="Verdana"/>
              <a:sym typeface="Verdana"/>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2958019b064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g2958019b064_0_25: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472C4"/>
              </a:buClr>
              <a:buSzPts val="1200"/>
              <a:buFont typeface="Verdana"/>
              <a:buNone/>
            </a:pPr>
            <a:r>
              <a:rPr lang="en-US" sz="1200" b="1" dirty="0">
                <a:solidFill>
                  <a:srgbClr val="4472C4"/>
                </a:solidFill>
                <a:latin typeface="Verdana"/>
                <a:ea typeface="Verdana"/>
                <a:cs typeface="Verdana"/>
                <a:sym typeface="Verdana"/>
              </a:rPr>
              <a:t>5A. Bible Reading Introduction</a:t>
            </a:r>
            <a:endParaRPr sz="1200" dirty="0"/>
          </a:p>
          <a:p>
            <a:pPr marL="0" lvl="0" indent="0" algn="l" rtl="0">
              <a:spcBef>
                <a:spcPts val="0"/>
              </a:spcBef>
              <a:spcAft>
                <a:spcPts val="0"/>
              </a:spcAft>
              <a:buClr>
                <a:srgbClr val="4472C4"/>
              </a:buClr>
              <a:buSzPts val="1200"/>
              <a:buFont typeface="Verdana"/>
              <a:buNone/>
            </a:pPr>
            <a:r>
              <a:rPr lang="en-US" sz="1200" dirty="0">
                <a:solidFill>
                  <a:srgbClr val="4472C4"/>
                </a:solidFill>
                <a:latin typeface="Verdana"/>
                <a:ea typeface="Verdana"/>
                <a:cs typeface="Verdana"/>
                <a:sym typeface="Verdana"/>
              </a:rPr>
              <a:t> </a:t>
            </a:r>
            <a:endParaRPr sz="1200" dirty="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dirty="0">
                <a:latin typeface="Verdana"/>
                <a:ea typeface="Verdana"/>
                <a:cs typeface="Verdana"/>
                <a:sym typeface="Verdana"/>
              </a:rPr>
              <a:t>A. Read the story out loud to the class.</a:t>
            </a:r>
            <a:endParaRPr dirty="0"/>
          </a:p>
          <a:p>
            <a:pPr marL="0" lvl="0" indent="0" algn="l" rtl="0">
              <a:spcBef>
                <a:spcPts val="0"/>
              </a:spcBef>
              <a:spcAft>
                <a:spcPts val="0"/>
              </a:spcAft>
              <a:buClr>
                <a:schemeClr val="dk1"/>
              </a:buClr>
              <a:buSzPts val="1200"/>
              <a:buFont typeface="Verdana"/>
              <a:buNone/>
            </a:pPr>
            <a:r>
              <a:rPr lang="en-US" sz="1200" dirty="0">
                <a:latin typeface="Verdana"/>
                <a:ea typeface="Verdana"/>
                <a:cs typeface="Verdana"/>
                <a:sym typeface="Verdana"/>
              </a:rPr>
              <a:t> </a:t>
            </a:r>
            <a:endParaRPr dirty="0"/>
          </a:p>
          <a:p>
            <a:pPr marL="0" lvl="0" indent="0" algn="l" rtl="0">
              <a:spcBef>
                <a:spcPts val="0"/>
              </a:spcBef>
              <a:spcAft>
                <a:spcPts val="0"/>
              </a:spcAft>
              <a:buClr>
                <a:schemeClr val="dk1"/>
              </a:buClr>
              <a:buSzPts val="1200"/>
              <a:buFont typeface="Verdana"/>
              <a:buNone/>
            </a:pPr>
            <a:r>
              <a:rPr lang="en-US" sz="1200" dirty="0">
                <a:latin typeface="Verdana"/>
                <a:ea typeface="Verdana"/>
                <a:cs typeface="Verdana"/>
                <a:sym typeface="Verdana"/>
              </a:rPr>
              <a:t>B. If learners ask about words, give simple definitions.</a:t>
            </a:r>
            <a:endParaRPr dirty="0"/>
          </a:p>
          <a:p>
            <a:pPr marL="0" lvl="0" indent="0" algn="l" rtl="0">
              <a:spcBef>
                <a:spcPts val="0"/>
              </a:spcBef>
              <a:spcAft>
                <a:spcPts val="0"/>
              </a:spcAft>
              <a:buClr>
                <a:schemeClr val="dk1"/>
              </a:buClr>
              <a:buSzPts val="1200"/>
              <a:buFont typeface="Verdana"/>
              <a:buNone/>
            </a:pPr>
            <a:r>
              <a:rPr lang="en-US" sz="1200" dirty="0">
                <a:latin typeface="Verdana"/>
                <a:ea typeface="Verdana"/>
                <a:cs typeface="Verdana"/>
                <a:sym typeface="Verdana"/>
              </a:rPr>
              <a:t> </a:t>
            </a:r>
            <a:endParaRPr dirty="0"/>
          </a:p>
          <a:p>
            <a:pPr marL="0" lvl="0" indent="0" algn="l" rtl="0">
              <a:spcBef>
                <a:spcPts val="0"/>
              </a:spcBef>
              <a:spcAft>
                <a:spcPts val="0"/>
              </a:spcAft>
              <a:buClr>
                <a:schemeClr val="dk1"/>
              </a:buClr>
              <a:buSzPts val="1200"/>
              <a:buFont typeface="Verdana"/>
              <a:buNone/>
            </a:pPr>
            <a:r>
              <a:rPr lang="en-US" sz="1200" dirty="0">
                <a:latin typeface="Verdana"/>
                <a:ea typeface="Verdana"/>
                <a:cs typeface="Verdana"/>
                <a:sym typeface="Verdana"/>
              </a:rPr>
              <a:t>C. </a:t>
            </a:r>
            <a:r>
              <a:rPr lang="en-US" sz="1200" dirty="0">
                <a:solidFill>
                  <a:schemeClr val="dk1"/>
                </a:solidFill>
                <a:latin typeface="Verdana"/>
                <a:ea typeface="Verdana"/>
                <a:cs typeface="Verdana"/>
                <a:sym typeface="Verdana"/>
              </a:rPr>
              <a:t>Encourage learners</a:t>
            </a:r>
            <a:r>
              <a:rPr lang="en-US" sz="1200" dirty="0">
                <a:latin typeface="Verdana"/>
                <a:ea typeface="Verdana"/>
                <a:cs typeface="Verdana"/>
                <a:sym typeface="Verdana"/>
              </a:rPr>
              <a:t> to read aloud verses from the story and act </a:t>
            </a:r>
          </a:p>
          <a:p>
            <a:pPr marL="0" lvl="0" indent="0" algn="l" rtl="0">
              <a:spcBef>
                <a:spcPts val="0"/>
              </a:spcBef>
              <a:spcAft>
                <a:spcPts val="0"/>
              </a:spcAft>
              <a:buClr>
                <a:schemeClr val="dk1"/>
              </a:buClr>
              <a:buSzPts val="1200"/>
              <a:buFont typeface="Verdana"/>
              <a:buNone/>
            </a:pPr>
            <a:r>
              <a:rPr lang="en-US" dirty="0"/>
              <a:t>    </a:t>
            </a:r>
            <a:r>
              <a:rPr lang="en-US" sz="1200" dirty="0">
                <a:latin typeface="Verdana"/>
                <a:ea typeface="Verdana"/>
                <a:cs typeface="Verdana"/>
                <a:sym typeface="Verdana"/>
              </a:rPr>
              <a:t>out the scene.</a:t>
            </a:r>
            <a:endParaRPr dirty="0"/>
          </a:p>
          <a:p>
            <a:pPr marL="0" lvl="0" indent="0" algn="l" rtl="0">
              <a:spcBef>
                <a:spcPts val="0"/>
              </a:spcBef>
              <a:spcAft>
                <a:spcPts val="0"/>
              </a:spcAft>
              <a:buClr>
                <a:schemeClr val="dk1"/>
              </a:buClr>
              <a:buSzPts val="1200"/>
              <a:buFont typeface="Verdana"/>
              <a:buNone/>
            </a:pPr>
            <a:endParaRPr sz="1200" dirty="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dirty="0">
                <a:latin typeface="Verdana"/>
                <a:ea typeface="Verdana"/>
                <a:cs typeface="Verdana"/>
                <a:sym typeface="Verdana"/>
              </a:rPr>
              <a:t>D. Ask if there are any questions or comments about the story.</a:t>
            </a:r>
            <a:endParaRPr dirty="0"/>
          </a:p>
          <a:p>
            <a:pPr marL="0" lvl="0" indent="0" algn="l" rtl="0">
              <a:spcBef>
                <a:spcPts val="0"/>
              </a:spcBef>
              <a:spcAft>
                <a:spcPts val="0"/>
              </a:spcAft>
              <a:buClr>
                <a:schemeClr val="dk1"/>
              </a:buClr>
              <a:buSzPts val="1200"/>
              <a:buFont typeface="Verdana"/>
              <a:buNone/>
            </a:pPr>
            <a:r>
              <a:rPr lang="en-US" sz="1200" dirty="0">
                <a:latin typeface="Verdana"/>
                <a:ea typeface="Verdana"/>
                <a:cs typeface="Verdana"/>
                <a:sym typeface="Verdana"/>
              </a:rPr>
              <a:t> </a:t>
            </a:r>
            <a:endParaRPr dirty="0"/>
          </a:p>
          <a:p>
            <a:pPr marL="0" lvl="0" indent="0" algn="l" rtl="0">
              <a:spcBef>
                <a:spcPts val="0"/>
              </a:spcBef>
              <a:spcAft>
                <a:spcPts val="0"/>
              </a:spcAft>
              <a:buClr>
                <a:schemeClr val="dk1"/>
              </a:buClr>
              <a:buSzPts val="1200"/>
              <a:buFont typeface="Verdana"/>
              <a:buNone/>
            </a:pPr>
            <a:r>
              <a:rPr lang="en-US" sz="1200" dirty="0">
                <a:latin typeface="Verdana"/>
                <a:ea typeface="Verdana"/>
                <a:cs typeface="Verdana"/>
                <a:sym typeface="Verdana"/>
              </a:rPr>
              <a:t>E. Ask the story questions and discuss as a group.</a:t>
            </a:r>
            <a:endParaRPr dirty="0"/>
          </a:p>
          <a:p>
            <a:pPr marL="0" lvl="0" indent="0" algn="l" rtl="0">
              <a:spcBef>
                <a:spcPts val="0"/>
              </a:spcBef>
              <a:spcAft>
                <a:spcPts val="0"/>
              </a:spcAft>
              <a:buClr>
                <a:schemeClr val="dk1"/>
              </a:buClr>
              <a:buSzPts val="1200"/>
              <a:buFont typeface="Verdana"/>
              <a:buNone/>
            </a:pPr>
            <a:endParaRPr sz="1200" dirty="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dirty="0">
                <a:latin typeface="Verdana"/>
                <a:ea typeface="Verdana"/>
                <a:cs typeface="Verdana"/>
                <a:sym typeface="Verdana"/>
              </a:rPr>
              <a:t>F. Optional - You may hide the words and ask learners to tell the </a:t>
            </a:r>
          </a:p>
          <a:p>
            <a:pPr marL="0" lvl="0" indent="0" algn="l" rtl="0">
              <a:spcBef>
                <a:spcPts val="0"/>
              </a:spcBef>
              <a:spcAft>
                <a:spcPts val="0"/>
              </a:spcAft>
              <a:buClr>
                <a:schemeClr val="dk1"/>
              </a:buClr>
              <a:buSzPts val="1200"/>
              <a:buFont typeface="Verdana"/>
              <a:buNone/>
            </a:pPr>
            <a:r>
              <a:rPr lang="en-US" dirty="0"/>
              <a:t>    </a:t>
            </a:r>
            <a:r>
              <a:rPr lang="en-US" sz="1200" dirty="0">
                <a:latin typeface="Verdana"/>
                <a:ea typeface="Verdana"/>
                <a:cs typeface="Verdana"/>
                <a:sym typeface="Verdana"/>
              </a:rPr>
              <a:t>story again in their own words, using the pictures to help them.</a:t>
            </a:r>
            <a:endParaRPr dirty="0"/>
          </a:p>
          <a:p>
            <a:pPr marL="0" lvl="0" indent="0" algn="l" rtl="0">
              <a:spcBef>
                <a:spcPts val="0"/>
              </a:spcBef>
              <a:spcAft>
                <a:spcPts val="0"/>
              </a:spcAft>
              <a:buClr>
                <a:schemeClr val="dk1"/>
              </a:buClr>
              <a:buSzPts val="1200"/>
              <a:buFont typeface="Verdana"/>
              <a:buNone/>
            </a:pPr>
            <a:r>
              <a:rPr lang="en-US" sz="1200" dirty="0">
                <a:latin typeface="Verdana"/>
                <a:ea typeface="Verdana"/>
                <a:cs typeface="Verdana"/>
                <a:sym typeface="Verdana"/>
              </a:rPr>
              <a:t> </a:t>
            </a:r>
            <a:endParaRPr dirty="0"/>
          </a:p>
          <a:p>
            <a:pPr marL="0" lvl="0" indent="0" algn="l" rtl="0">
              <a:spcBef>
                <a:spcPts val="0"/>
              </a:spcBef>
              <a:spcAft>
                <a:spcPts val="0"/>
              </a:spcAft>
              <a:buClr>
                <a:schemeClr val="dk1"/>
              </a:buClr>
              <a:buSzPts val="1200"/>
              <a:buFont typeface="Verdana"/>
              <a:buNone/>
            </a:pPr>
            <a:r>
              <a:rPr lang="en-US" sz="1200" dirty="0">
                <a:latin typeface="Verdana"/>
                <a:ea typeface="Verdana"/>
                <a:cs typeface="Verdana"/>
                <a:sym typeface="Verdana"/>
              </a:rPr>
              <a:t> </a:t>
            </a:r>
            <a:endParaRPr dirty="0"/>
          </a:p>
          <a:p>
            <a:pPr marL="0" lvl="0" indent="0" algn="l" rtl="0">
              <a:spcBef>
                <a:spcPts val="0"/>
              </a:spcBef>
              <a:spcAft>
                <a:spcPts val="0"/>
              </a:spcAft>
              <a:buClr>
                <a:schemeClr val="dk1"/>
              </a:buClr>
              <a:buSzPts val="1200"/>
              <a:buFont typeface="Verdana"/>
              <a:buNone/>
            </a:pPr>
            <a:r>
              <a:rPr lang="en-US" sz="1200" dirty="0">
                <a:latin typeface="Verdana"/>
                <a:ea typeface="Verdana"/>
                <a:cs typeface="Verdana"/>
                <a:sym typeface="Verdana"/>
              </a:rPr>
              <a:t> </a:t>
            </a:r>
            <a:endParaRPr dirty="0"/>
          </a:p>
          <a:p>
            <a:pPr marL="0" lvl="0" indent="0" algn="l" rtl="0">
              <a:spcBef>
                <a:spcPts val="0"/>
              </a:spcBef>
              <a:spcAft>
                <a:spcPts val="0"/>
              </a:spcAft>
              <a:buClr>
                <a:schemeClr val="dk1"/>
              </a:buClr>
              <a:buSzPts val="1200"/>
              <a:buFont typeface="Verdana"/>
              <a:buNone/>
            </a:pPr>
            <a:endParaRPr sz="1200" dirty="0">
              <a:latin typeface="Verdana"/>
              <a:ea typeface="Verdana"/>
              <a:cs typeface="Verdana"/>
              <a:sym typeface="Verdana"/>
            </a:endParaRPr>
          </a:p>
        </p:txBody>
      </p:sp>
      <p:sp>
        <p:nvSpPr>
          <p:cNvPr id="269" name="Google Shape;269;g2958019b064_0_25:notes"/>
          <p:cNvSpPr txBox="1">
            <a:spLocks noGrp="1"/>
          </p:cNvSpPr>
          <p:nvPr>
            <p:ph type="ftr" idx="11"/>
          </p:nvPr>
        </p:nvSpPr>
        <p:spPr>
          <a:xfrm>
            <a:off x="0" y="8685213"/>
            <a:ext cx="3429000" cy="4587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000000"/>
              </a:buClr>
              <a:buSzPts val="1400"/>
              <a:buFont typeface="Arial"/>
              <a:buNone/>
            </a:pPr>
            <a:r>
              <a:rPr lang="en-US" sz="1200" b="0" i="0" u="none" strike="noStrike" cap="none" dirty="0">
                <a:solidFill>
                  <a:srgbClr val="000000"/>
                </a:solidFill>
                <a:latin typeface="Verdana"/>
                <a:ea typeface="Verdana"/>
                <a:cs typeface="Verdana"/>
                <a:sym typeface="Verdana"/>
              </a:rPr>
              <a:t>©2020-2025 Light of the World Learning</a:t>
            </a:r>
            <a:endParaRPr dirty="0"/>
          </a:p>
        </p:txBody>
      </p:sp>
      <p:sp>
        <p:nvSpPr>
          <p:cNvPr id="270" name="Google Shape;270;g2958019b064_0_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Verdana"/>
                <a:ea typeface="Verdana"/>
                <a:cs typeface="Verdana"/>
                <a:sym typeface="Verdana"/>
              </a:rPr>
              <a:t>16</a:t>
            </a:fld>
            <a:endParaRPr sz="1400" b="0" i="0" u="none" strike="noStrike" cap="none">
              <a:solidFill>
                <a:srgbClr val="000000"/>
              </a:solidFill>
              <a:latin typeface="Verdana"/>
              <a:ea typeface="Verdana"/>
              <a:cs typeface="Verdana"/>
              <a:sym typeface="Verdana"/>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2958019b064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g2958019b064_0_12: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472C4"/>
              </a:buClr>
              <a:buSzPts val="1200"/>
              <a:buFont typeface="Verdana"/>
              <a:buNone/>
            </a:pPr>
            <a:r>
              <a:rPr lang="en-US" sz="1200" b="1" dirty="0">
                <a:solidFill>
                  <a:srgbClr val="4472C4"/>
                </a:solidFill>
                <a:latin typeface="Verdana"/>
                <a:ea typeface="Verdana"/>
                <a:cs typeface="Verdana"/>
                <a:sym typeface="Verdana"/>
              </a:rPr>
              <a:t>5</a:t>
            </a:r>
            <a:r>
              <a:rPr lang="en-US" b="1" dirty="0">
                <a:solidFill>
                  <a:srgbClr val="4472C4"/>
                </a:solidFill>
              </a:rPr>
              <a:t>B</a:t>
            </a:r>
            <a:r>
              <a:rPr lang="en-US" sz="1200" b="1" dirty="0">
                <a:solidFill>
                  <a:srgbClr val="4472C4"/>
                </a:solidFill>
                <a:latin typeface="Verdana"/>
                <a:ea typeface="Verdana"/>
                <a:cs typeface="Verdana"/>
                <a:sym typeface="Verdana"/>
              </a:rPr>
              <a:t>. Bible Reading Introduction</a:t>
            </a:r>
            <a:endParaRPr sz="1200" dirty="0"/>
          </a:p>
          <a:p>
            <a:pPr marL="0" lvl="0" indent="0" algn="l" rtl="0">
              <a:spcBef>
                <a:spcPts val="0"/>
              </a:spcBef>
              <a:spcAft>
                <a:spcPts val="0"/>
              </a:spcAft>
              <a:buClr>
                <a:schemeClr val="dk1"/>
              </a:buClr>
              <a:buSzPts val="1200"/>
              <a:buFont typeface="Verdana"/>
              <a:buNone/>
            </a:pPr>
            <a:r>
              <a:rPr lang="en-US" sz="1200" dirty="0">
                <a:latin typeface="Verdana"/>
                <a:ea typeface="Verdana"/>
                <a:cs typeface="Verdana"/>
                <a:sym typeface="Verdana"/>
              </a:rPr>
              <a:t> </a:t>
            </a:r>
            <a:endParaRPr dirty="0"/>
          </a:p>
          <a:p>
            <a:pPr marL="0" lvl="0" indent="0" algn="l" rtl="0">
              <a:spcBef>
                <a:spcPts val="0"/>
              </a:spcBef>
              <a:spcAft>
                <a:spcPts val="0"/>
              </a:spcAft>
              <a:buClr>
                <a:schemeClr val="dk1"/>
              </a:buClr>
              <a:buSzPts val="1200"/>
              <a:buFont typeface="Verdana"/>
              <a:buNone/>
            </a:pPr>
            <a:r>
              <a:rPr lang="en-US" sz="1200" dirty="0">
                <a:latin typeface="Verdana"/>
                <a:ea typeface="Verdana"/>
                <a:cs typeface="Verdana"/>
                <a:sym typeface="Verdana"/>
              </a:rPr>
              <a:t>A. Read the story out loud to the class.</a:t>
            </a:r>
            <a:endParaRPr dirty="0"/>
          </a:p>
          <a:p>
            <a:pPr marL="0" lvl="0" indent="0" algn="l" rtl="0">
              <a:spcBef>
                <a:spcPts val="0"/>
              </a:spcBef>
              <a:spcAft>
                <a:spcPts val="0"/>
              </a:spcAft>
              <a:buClr>
                <a:schemeClr val="dk1"/>
              </a:buClr>
              <a:buSzPts val="1200"/>
              <a:buFont typeface="Verdana"/>
              <a:buNone/>
            </a:pPr>
            <a:r>
              <a:rPr lang="en-US" sz="1200" dirty="0">
                <a:latin typeface="Verdana"/>
                <a:ea typeface="Verdana"/>
                <a:cs typeface="Verdana"/>
                <a:sym typeface="Verdana"/>
              </a:rPr>
              <a:t> </a:t>
            </a:r>
            <a:endParaRPr dirty="0"/>
          </a:p>
          <a:p>
            <a:pPr marL="0" lvl="0" indent="0" algn="l" rtl="0">
              <a:spcBef>
                <a:spcPts val="0"/>
              </a:spcBef>
              <a:spcAft>
                <a:spcPts val="0"/>
              </a:spcAft>
              <a:buClr>
                <a:schemeClr val="dk1"/>
              </a:buClr>
              <a:buSzPts val="1200"/>
              <a:buFont typeface="Verdana"/>
              <a:buNone/>
            </a:pPr>
            <a:r>
              <a:rPr lang="en-US" sz="1200" dirty="0">
                <a:latin typeface="Verdana"/>
                <a:ea typeface="Verdana"/>
                <a:cs typeface="Verdana"/>
                <a:sym typeface="Verdana"/>
              </a:rPr>
              <a:t>B. If learners ask about words, give simple definitions.</a:t>
            </a:r>
            <a:endParaRPr dirty="0"/>
          </a:p>
          <a:p>
            <a:pPr marL="0" lvl="0" indent="0" algn="l" rtl="0">
              <a:spcBef>
                <a:spcPts val="0"/>
              </a:spcBef>
              <a:spcAft>
                <a:spcPts val="0"/>
              </a:spcAft>
              <a:buClr>
                <a:schemeClr val="dk1"/>
              </a:buClr>
              <a:buSzPts val="1200"/>
              <a:buFont typeface="Verdana"/>
              <a:buNone/>
            </a:pPr>
            <a:r>
              <a:rPr lang="en-US" sz="1200" dirty="0">
                <a:latin typeface="Verdana"/>
                <a:ea typeface="Verdana"/>
                <a:cs typeface="Verdana"/>
                <a:sym typeface="Verdana"/>
              </a:rPr>
              <a:t> </a:t>
            </a:r>
            <a:endParaRPr dirty="0"/>
          </a:p>
          <a:p>
            <a:pPr marL="0" lvl="0" indent="0" algn="l" rtl="0">
              <a:spcBef>
                <a:spcPts val="0"/>
              </a:spcBef>
              <a:spcAft>
                <a:spcPts val="0"/>
              </a:spcAft>
              <a:buClr>
                <a:schemeClr val="dk1"/>
              </a:buClr>
              <a:buSzPts val="1200"/>
              <a:buFont typeface="Verdana"/>
              <a:buNone/>
            </a:pPr>
            <a:r>
              <a:rPr lang="en-US" sz="1200" dirty="0">
                <a:latin typeface="Verdana"/>
                <a:ea typeface="Verdana"/>
                <a:cs typeface="Verdana"/>
                <a:sym typeface="Verdana"/>
              </a:rPr>
              <a:t>C. </a:t>
            </a:r>
            <a:r>
              <a:rPr lang="en-US" sz="1200" dirty="0">
                <a:solidFill>
                  <a:schemeClr val="dk1"/>
                </a:solidFill>
                <a:latin typeface="Verdana"/>
                <a:ea typeface="Verdana"/>
                <a:cs typeface="Verdana"/>
                <a:sym typeface="Verdana"/>
              </a:rPr>
              <a:t>Encourage learners</a:t>
            </a:r>
            <a:r>
              <a:rPr lang="en-US" sz="1200" dirty="0">
                <a:latin typeface="Verdana"/>
                <a:ea typeface="Verdana"/>
                <a:cs typeface="Verdana"/>
                <a:sym typeface="Verdana"/>
              </a:rPr>
              <a:t> to read aloud verses from the story and act </a:t>
            </a:r>
          </a:p>
          <a:p>
            <a:pPr marL="0" lvl="0" indent="0" algn="l" rtl="0">
              <a:spcBef>
                <a:spcPts val="0"/>
              </a:spcBef>
              <a:spcAft>
                <a:spcPts val="0"/>
              </a:spcAft>
              <a:buClr>
                <a:schemeClr val="dk1"/>
              </a:buClr>
              <a:buSzPts val="1200"/>
              <a:buFont typeface="Verdana"/>
              <a:buNone/>
            </a:pPr>
            <a:r>
              <a:rPr lang="en-US" dirty="0"/>
              <a:t>    </a:t>
            </a:r>
            <a:r>
              <a:rPr lang="en-US" sz="1200" dirty="0">
                <a:latin typeface="Verdana"/>
                <a:ea typeface="Verdana"/>
                <a:cs typeface="Verdana"/>
                <a:sym typeface="Verdana"/>
              </a:rPr>
              <a:t>out the scene.</a:t>
            </a:r>
            <a:endParaRPr dirty="0"/>
          </a:p>
          <a:p>
            <a:pPr marL="0" lvl="0" indent="0" algn="l" rtl="0">
              <a:spcBef>
                <a:spcPts val="0"/>
              </a:spcBef>
              <a:spcAft>
                <a:spcPts val="0"/>
              </a:spcAft>
              <a:buClr>
                <a:schemeClr val="dk1"/>
              </a:buClr>
              <a:buSzPts val="1200"/>
              <a:buFont typeface="Verdana"/>
              <a:buNone/>
            </a:pPr>
            <a:endParaRPr sz="1200" dirty="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dirty="0">
                <a:latin typeface="Verdana"/>
                <a:ea typeface="Verdana"/>
                <a:cs typeface="Verdana"/>
                <a:sym typeface="Verdana"/>
              </a:rPr>
              <a:t>D. Ask if there are any questions or comments about the story.</a:t>
            </a:r>
            <a:endParaRPr dirty="0"/>
          </a:p>
          <a:p>
            <a:pPr marL="0" lvl="0" indent="0" algn="l" rtl="0">
              <a:spcBef>
                <a:spcPts val="0"/>
              </a:spcBef>
              <a:spcAft>
                <a:spcPts val="0"/>
              </a:spcAft>
              <a:buClr>
                <a:schemeClr val="dk1"/>
              </a:buClr>
              <a:buSzPts val="1200"/>
              <a:buFont typeface="Verdana"/>
              <a:buNone/>
            </a:pPr>
            <a:r>
              <a:rPr lang="en-US" sz="1200" dirty="0">
                <a:latin typeface="Verdana"/>
                <a:ea typeface="Verdana"/>
                <a:cs typeface="Verdana"/>
                <a:sym typeface="Verdana"/>
              </a:rPr>
              <a:t> </a:t>
            </a:r>
            <a:endParaRPr dirty="0"/>
          </a:p>
          <a:p>
            <a:pPr marL="0" lvl="0" indent="0" algn="l" rtl="0">
              <a:spcBef>
                <a:spcPts val="0"/>
              </a:spcBef>
              <a:spcAft>
                <a:spcPts val="0"/>
              </a:spcAft>
              <a:buClr>
                <a:schemeClr val="dk1"/>
              </a:buClr>
              <a:buSzPts val="1200"/>
              <a:buFont typeface="Verdana"/>
              <a:buNone/>
            </a:pPr>
            <a:r>
              <a:rPr lang="en-US" sz="1200" dirty="0">
                <a:latin typeface="Verdana"/>
                <a:ea typeface="Verdana"/>
                <a:cs typeface="Verdana"/>
                <a:sym typeface="Verdana"/>
              </a:rPr>
              <a:t>E. Ask the story questions and discuss as a group.</a:t>
            </a:r>
            <a:endParaRPr dirty="0"/>
          </a:p>
          <a:p>
            <a:pPr marL="0" lvl="0" indent="0" algn="l" rtl="0">
              <a:spcBef>
                <a:spcPts val="0"/>
              </a:spcBef>
              <a:spcAft>
                <a:spcPts val="0"/>
              </a:spcAft>
              <a:buClr>
                <a:schemeClr val="dk1"/>
              </a:buClr>
              <a:buSzPts val="1200"/>
              <a:buFont typeface="Verdana"/>
              <a:buNone/>
            </a:pPr>
            <a:endParaRPr sz="1200" dirty="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dirty="0">
                <a:latin typeface="Verdana"/>
                <a:ea typeface="Verdana"/>
                <a:cs typeface="Verdana"/>
                <a:sym typeface="Verdana"/>
              </a:rPr>
              <a:t>F. Optional - You may hide the words and ask learners to tell the </a:t>
            </a:r>
          </a:p>
          <a:p>
            <a:pPr marL="0" lvl="0" indent="0" algn="l" rtl="0">
              <a:spcBef>
                <a:spcPts val="0"/>
              </a:spcBef>
              <a:spcAft>
                <a:spcPts val="0"/>
              </a:spcAft>
              <a:buClr>
                <a:schemeClr val="dk1"/>
              </a:buClr>
              <a:buSzPts val="1200"/>
              <a:buFont typeface="Verdana"/>
              <a:buNone/>
            </a:pPr>
            <a:r>
              <a:rPr lang="en-US" dirty="0"/>
              <a:t>    </a:t>
            </a:r>
            <a:r>
              <a:rPr lang="en-US" sz="1200" dirty="0">
                <a:latin typeface="Verdana"/>
                <a:ea typeface="Verdana"/>
                <a:cs typeface="Verdana"/>
                <a:sym typeface="Verdana"/>
              </a:rPr>
              <a:t>story again in their own words, using the pictures to help them.</a:t>
            </a:r>
            <a:endParaRPr dirty="0"/>
          </a:p>
          <a:p>
            <a:pPr marL="0" lvl="0" indent="0" algn="l" rtl="0">
              <a:spcBef>
                <a:spcPts val="0"/>
              </a:spcBef>
              <a:spcAft>
                <a:spcPts val="0"/>
              </a:spcAft>
              <a:buClr>
                <a:schemeClr val="dk1"/>
              </a:buClr>
              <a:buSzPts val="1200"/>
              <a:buFont typeface="Verdana"/>
              <a:buNone/>
            </a:pPr>
            <a:r>
              <a:rPr lang="en-US" sz="1200" dirty="0">
                <a:latin typeface="Verdana"/>
                <a:ea typeface="Verdana"/>
                <a:cs typeface="Verdana"/>
                <a:sym typeface="Verdana"/>
              </a:rPr>
              <a:t> </a:t>
            </a:r>
            <a:endParaRPr dirty="0"/>
          </a:p>
          <a:p>
            <a:pPr marL="0" lvl="0" indent="0" algn="l" rtl="0">
              <a:spcBef>
                <a:spcPts val="0"/>
              </a:spcBef>
              <a:spcAft>
                <a:spcPts val="0"/>
              </a:spcAft>
              <a:buClr>
                <a:schemeClr val="dk1"/>
              </a:buClr>
              <a:buSzPts val="1200"/>
              <a:buFont typeface="Verdana"/>
              <a:buNone/>
            </a:pPr>
            <a:r>
              <a:rPr lang="en-US" sz="1200" dirty="0">
                <a:latin typeface="Verdana"/>
                <a:ea typeface="Verdana"/>
                <a:cs typeface="Verdana"/>
                <a:sym typeface="Verdana"/>
              </a:rPr>
              <a:t> </a:t>
            </a:r>
            <a:endParaRPr dirty="0"/>
          </a:p>
          <a:p>
            <a:pPr marL="0" lvl="0" indent="0" algn="l" rtl="0">
              <a:spcBef>
                <a:spcPts val="0"/>
              </a:spcBef>
              <a:spcAft>
                <a:spcPts val="0"/>
              </a:spcAft>
              <a:buClr>
                <a:schemeClr val="dk1"/>
              </a:buClr>
              <a:buSzPts val="1200"/>
              <a:buFont typeface="Verdana"/>
              <a:buNone/>
            </a:pPr>
            <a:r>
              <a:rPr lang="en-US" sz="1200" dirty="0">
                <a:latin typeface="Verdana"/>
                <a:ea typeface="Verdana"/>
                <a:cs typeface="Verdana"/>
                <a:sym typeface="Verdana"/>
              </a:rPr>
              <a:t> </a:t>
            </a:r>
            <a:endParaRPr dirty="0"/>
          </a:p>
          <a:p>
            <a:pPr marL="0" lvl="0" indent="0" algn="l" rtl="0">
              <a:spcBef>
                <a:spcPts val="0"/>
              </a:spcBef>
              <a:spcAft>
                <a:spcPts val="0"/>
              </a:spcAft>
              <a:buClr>
                <a:schemeClr val="dk1"/>
              </a:buClr>
              <a:buSzPts val="1200"/>
              <a:buFont typeface="Verdana"/>
              <a:buNone/>
            </a:pPr>
            <a:endParaRPr sz="1200" dirty="0">
              <a:latin typeface="Verdana"/>
              <a:ea typeface="Verdana"/>
              <a:cs typeface="Verdana"/>
              <a:sym typeface="Verdana"/>
            </a:endParaRPr>
          </a:p>
        </p:txBody>
      </p:sp>
      <p:sp>
        <p:nvSpPr>
          <p:cNvPr id="283" name="Google Shape;283;g2958019b064_0_12:notes"/>
          <p:cNvSpPr txBox="1">
            <a:spLocks noGrp="1"/>
          </p:cNvSpPr>
          <p:nvPr>
            <p:ph type="ftr" idx="11"/>
          </p:nvPr>
        </p:nvSpPr>
        <p:spPr>
          <a:xfrm>
            <a:off x="0" y="8685213"/>
            <a:ext cx="3429000" cy="4587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000000"/>
              </a:buClr>
              <a:buSzPts val="1400"/>
              <a:buFont typeface="Arial"/>
              <a:buNone/>
            </a:pPr>
            <a:r>
              <a:rPr lang="en-US" sz="1200" b="0" i="0" u="none" strike="noStrike" cap="none" dirty="0">
                <a:solidFill>
                  <a:srgbClr val="000000"/>
                </a:solidFill>
                <a:latin typeface="Verdana"/>
                <a:ea typeface="Verdana"/>
                <a:cs typeface="Verdana"/>
                <a:sym typeface="Verdana"/>
              </a:rPr>
              <a:t>©2020-2025 Light of the World Learning</a:t>
            </a:r>
            <a:endParaRPr dirty="0"/>
          </a:p>
        </p:txBody>
      </p:sp>
      <p:sp>
        <p:nvSpPr>
          <p:cNvPr id="284" name="Google Shape;284;g2958019b064_0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Verdana"/>
                <a:ea typeface="Verdana"/>
                <a:cs typeface="Verdana"/>
                <a:sym typeface="Verdana"/>
              </a:rPr>
              <a:t>17</a:t>
            </a:fld>
            <a:endParaRPr sz="1400" b="0" i="0" u="none" strike="noStrike" cap="none">
              <a:solidFill>
                <a:srgbClr val="000000"/>
              </a:solidFill>
              <a:latin typeface="Verdana"/>
              <a:ea typeface="Verdana"/>
              <a:cs typeface="Verdana"/>
              <a:sym typeface="Verdana"/>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2958019b064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g2958019b064_0_51: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472C4"/>
              </a:buClr>
              <a:buSzPts val="1200"/>
              <a:buFont typeface="Verdana"/>
              <a:buNone/>
            </a:pPr>
            <a:r>
              <a:rPr lang="en-US" sz="1200" b="1" dirty="0">
                <a:solidFill>
                  <a:srgbClr val="4472C4"/>
                </a:solidFill>
                <a:latin typeface="Verdana"/>
                <a:ea typeface="Verdana"/>
                <a:cs typeface="Verdana"/>
                <a:sym typeface="Verdana"/>
              </a:rPr>
              <a:t>5</a:t>
            </a:r>
            <a:r>
              <a:rPr lang="en-US" b="1" dirty="0">
                <a:solidFill>
                  <a:srgbClr val="4472C4"/>
                </a:solidFill>
              </a:rPr>
              <a:t>C</a:t>
            </a:r>
            <a:r>
              <a:rPr lang="en-US" sz="1200" b="1" dirty="0">
                <a:solidFill>
                  <a:srgbClr val="4472C4"/>
                </a:solidFill>
                <a:latin typeface="Verdana"/>
                <a:ea typeface="Verdana"/>
                <a:cs typeface="Verdana"/>
                <a:sym typeface="Verdana"/>
              </a:rPr>
              <a:t>. Bible Reading Introduction</a:t>
            </a:r>
            <a:endParaRPr sz="1200" dirty="0"/>
          </a:p>
          <a:p>
            <a:pPr marL="0" lvl="0" indent="0" algn="l" rtl="0">
              <a:spcBef>
                <a:spcPts val="0"/>
              </a:spcBef>
              <a:spcAft>
                <a:spcPts val="0"/>
              </a:spcAft>
              <a:buClr>
                <a:srgbClr val="4472C4"/>
              </a:buClr>
              <a:buSzPts val="1200"/>
              <a:buFont typeface="Verdana"/>
              <a:buNone/>
            </a:pPr>
            <a:r>
              <a:rPr lang="en-US" sz="1200" dirty="0">
                <a:solidFill>
                  <a:srgbClr val="4472C4"/>
                </a:solidFill>
                <a:latin typeface="Verdana"/>
                <a:ea typeface="Verdana"/>
                <a:cs typeface="Verdana"/>
                <a:sym typeface="Verdana"/>
              </a:rPr>
              <a:t> </a:t>
            </a:r>
            <a:endParaRPr sz="1200" dirty="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dirty="0">
                <a:latin typeface="Verdana"/>
                <a:ea typeface="Verdana"/>
                <a:cs typeface="Verdana"/>
                <a:sym typeface="Verdana"/>
              </a:rPr>
              <a:t>A. Read the story out loud to the class.</a:t>
            </a:r>
            <a:endParaRPr dirty="0"/>
          </a:p>
          <a:p>
            <a:pPr marL="0" lvl="0" indent="0" algn="l" rtl="0">
              <a:spcBef>
                <a:spcPts val="0"/>
              </a:spcBef>
              <a:spcAft>
                <a:spcPts val="0"/>
              </a:spcAft>
              <a:buClr>
                <a:schemeClr val="dk1"/>
              </a:buClr>
              <a:buSzPts val="1200"/>
              <a:buFont typeface="Verdana"/>
              <a:buNone/>
            </a:pPr>
            <a:r>
              <a:rPr lang="en-US" sz="1200" dirty="0">
                <a:latin typeface="Verdana"/>
                <a:ea typeface="Verdana"/>
                <a:cs typeface="Verdana"/>
                <a:sym typeface="Verdana"/>
              </a:rPr>
              <a:t> </a:t>
            </a:r>
            <a:endParaRPr dirty="0"/>
          </a:p>
          <a:p>
            <a:pPr marL="0" lvl="0" indent="0" algn="l" rtl="0">
              <a:spcBef>
                <a:spcPts val="0"/>
              </a:spcBef>
              <a:spcAft>
                <a:spcPts val="0"/>
              </a:spcAft>
              <a:buClr>
                <a:schemeClr val="dk1"/>
              </a:buClr>
              <a:buSzPts val="1200"/>
              <a:buFont typeface="Verdana"/>
              <a:buNone/>
            </a:pPr>
            <a:r>
              <a:rPr lang="en-US" sz="1200" dirty="0">
                <a:latin typeface="Verdana"/>
                <a:ea typeface="Verdana"/>
                <a:cs typeface="Verdana"/>
                <a:sym typeface="Verdana"/>
              </a:rPr>
              <a:t>B. If learners ask about words, give simple definitions.</a:t>
            </a:r>
            <a:endParaRPr dirty="0"/>
          </a:p>
          <a:p>
            <a:pPr marL="0" lvl="0" indent="0" algn="l" rtl="0">
              <a:spcBef>
                <a:spcPts val="0"/>
              </a:spcBef>
              <a:spcAft>
                <a:spcPts val="0"/>
              </a:spcAft>
              <a:buClr>
                <a:schemeClr val="dk1"/>
              </a:buClr>
              <a:buSzPts val="1200"/>
              <a:buFont typeface="Verdana"/>
              <a:buNone/>
            </a:pPr>
            <a:r>
              <a:rPr lang="en-US" sz="1200" dirty="0">
                <a:latin typeface="Verdana"/>
                <a:ea typeface="Verdana"/>
                <a:cs typeface="Verdana"/>
                <a:sym typeface="Verdana"/>
              </a:rPr>
              <a:t> </a:t>
            </a:r>
            <a:endParaRPr dirty="0"/>
          </a:p>
          <a:p>
            <a:pPr marL="0" lvl="0" indent="0" algn="l" rtl="0">
              <a:spcBef>
                <a:spcPts val="0"/>
              </a:spcBef>
              <a:spcAft>
                <a:spcPts val="0"/>
              </a:spcAft>
              <a:buClr>
                <a:schemeClr val="dk1"/>
              </a:buClr>
              <a:buSzPts val="1200"/>
              <a:buFont typeface="Verdana"/>
              <a:buNone/>
            </a:pPr>
            <a:r>
              <a:rPr lang="en-US" sz="1200" dirty="0">
                <a:latin typeface="Verdana"/>
                <a:ea typeface="Verdana"/>
                <a:cs typeface="Verdana"/>
                <a:sym typeface="Verdana"/>
              </a:rPr>
              <a:t>C. </a:t>
            </a:r>
            <a:r>
              <a:rPr lang="en-US" sz="1200" dirty="0">
                <a:solidFill>
                  <a:schemeClr val="dk1"/>
                </a:solidFill>
                <a:latin typeface="Verdana"/>
                <a:ea typeface="Verdana"/>
                <a:cs typeface="Verdana"/>
                <a:sym typeface="Verdana"/>
              </a:rPr>
              <a:t>Encourage learners</a:t>
            </a:r>
            <a:r>
              <a:rPr lang="en-US" sz="1200" dirty="0">
                <a:latin typeface="Verdana"/>
                <a:ea typeface="Verdana"/>
                <a:cs typeface="Verdana"/>
                <a:sym typeface="Verdana"/>
              </a:rPr>
              <a:t> to read aloud verses from the story and act </a:t>
            </a:r>
          </a:p>
          <a:p>
            <a:pPr marL="0" lvl="0" indent="0" algn="l" rtl="0">
              <a:spcBef>
                <a:spcPts val="0"/>
              </a:spcBef>
              <a:spcAft>
                <a:spcPts val="0"/>
              </a:spcAft>
              <a:buClr>
                <a:schemeClr val="dk1"/>
              </a:buClr>
              <a:buSzPts val="1200"/>
              <a:buFont typeface="Verdana"/>
              <a:buNone/>
            </a:pPr>
            <a:r>
              <a:rPr lang="en-US" dirty="0"/>
              <a:t>    </a:t>
            </a:r>
            <a:r>
              <a:rPr lang="en-US" sz="1200" dirty="0">
                <a:latin typeface="Verdana"/>
                <a:ea typeface="Verdana"/>
                <a:cs typeface="Verdana"/>
                <a:sym typeface="Verdana"/>
              </a:rPr>
              <a:t>out the scene.</a:t>
            </a:r>
            <a:endParaRPr dirty="0"/>
          </a:p>
          <a:p>
            <a:pPr marL="0" lvl="0" indent="0" algn="l" rtl="0">
              <a:spcBef>
                <a:spcPts val="0"/>
              </a:spcBef>
              <a:spcAft>
                <a:spcPts val="0"/>
              </a:spcAft>
              <a:buClr>
                <a:schemeClr val="dk1"/>
              </a:buClr>
              <a:buSzPts val="1200"/>
              <a:buFont typeface="Verdana"/>
              <a:buNone/>
            </a:pPr>
            <a:endParaRPr sz="1200" dirty="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dirty="0">
                <a:latin typeface="Verdana"/>
                <a:ea typeface="Verdana"/>
                <a:cs typeface="Verdana"/>
                <a:sym typeface="Verdana"/>
              </a:rPr>
              <a:t>D. Ask if there are any questions or comments about the story.</a:t>
            </a:r>
            <a:endParaRPr dirty="0"/>
          </a:p>
          <a:p>
            <a:pPr marL="0" lvl="0" indent="0" algn="l" rtl="0">
              <a:spcBef>
                <a:spcPts val="0"/>
              </a:spcBef>
              <a:spcAft>
                <a:spcPts val="0"/>
              </a:spcAft>
              <a:buClr>
                <a:schemeClr val="dk1"/>
              </a:buClr>
              <a:buSzPts val="1200"/>
              <a:buFont typeface="Verdana"/>
              <a:buNone/>
            </a:pPr>
            <a:r>
              <a:rPr lang="en-US" sz="1200" dirty="0">
                <a:latin typeface="Verdana"/>
                <a:ea typeface="Verdana"/>
                <a:cs typeface="Verdana"/>
                <a:sym typeface="Verdana"/>
              </a:rPr>
              <a:t> </a:t>
            </a:r>
            <a:endParaRPr dirty="0"/>
          </a:p>
          <a:p>
            <a:pPr marL="0" lvl="0" indent="0" algn="l" rtl="0">
              <a:spcBef>
                <a:spcPts val="0"/>
              </a:spcBef>
              <a:spcAft>
                <a:spcPts val="0"/>
              </a:spcAft>
              <a:buClr>
                <a:schemeClr val="dk1"/>
              </a:buClr>
              <a:buSzPts val="1200"/>
              <a:buFont typeface="Verdana"/>
              <a:buNone/>
            </a:pPr>
            <a:r>
              <a:rPr lang="en-US" sz="1200" dirty="0">
                <a:latin typeface="Verdana"/>
                <a:ea typeface="Verdana"/>
                <a:cs typeface="Verdana"/>
                <a:sym typeface="Verdana"/>
              </a:rPr>
              <a:t>E. Ask the story questions and discuss as a group.</a:t>
            </a:r>
            <a:endParaRPr dirty="0"/>
          </a:p>
          <a:p>
            <a:pPr marL="0" lvl="0" indent="0" algn="l" rtl="0">
              <a:spcBef>
                <a:spcPts val="0"/>
              </a:spcBef>
              <a:spcAft>
                <a:spcPts val="0"/>
              </a:spcAft>
              <a:buClr>
                <a:schemeClr val="dk1"/>
              </a:buClr>
              <a:buSzPts val="1200"/>
              <a:buFont typeface="Verdana"/>
              <a:buNone/>
            </a:pPr>
            <a:endParaRPr sz="1200" dirty="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dirty="0">
                <a:latin typeface="Verdana"/>
                <a:ea typeface="Verdana"/>
                <a:cs typeface="Verdana"/>
                <a:sym typeface="Verdana"/>
              </a:rPr>
              <a:t>F. Optional - You may hide the words and ask learners to tell the </a:t>
            </a:r>
          </a:p>
          <a:p>
            <a:pPr marL="0" lvl="0" indent="0" algn="l" rtl="0">
              <a:spcBef>
                <a:spcPts val="0"/>
              </a:spcBef>
              <a:spcAft>
                <a:spcPts val="0"/>
              </a:spcAft>
              <a:buClr>
                <a:schemeClr val="dk1"/>
              </a:buClr>
              <a:buSzPts val="1200"/>
              <a:buFont typeface="Verdana"/>
              <a:buNone/>
            </a:pPr>
            <a:r>
              <a:rPr lang="en-US" dirty="0"/>
              <a:t>    </a:t>
            </a:r>
            <a:r>
              <a:rPr lang="en-US" sz="1200" dirty="0">
                <a:latin typeface="Verdana"/>
                <a:ea typeface="Verdana"/>
                <a:cs typeface="Verdana"/>
                <a:sym typeface="Verdana"/>
              </a:rPr>
              <a:t>story again in their own words, using the pictures to help them.</a:t>
            </a:r>
            <a:endParaRPr dirty="0"/>
          </a:p>
          <a:p>
            <a:pPr marL="0" lvl="0" indent="0" algn="l" rtl="0">
              <a:spcBef>
                <a:spcPts val="0"/>
              </a:spcBef>
              <a:spcAft>
                <a:spcPts val="0"/>
              </a:spcAft>
              <a:buClr>
                <a:schemeClr val="dk1"/>
              </a:buClr>
              <a:buSzPts val="1200"/>
              <a:buFont typeface="Verdana"/>
              <a:buNone/>
            </a:pPr>
            <a:r>
              <a:rPr lang="en-US" sz="1200" dirty="0">
                <a:latin typeface="Verdana"/>
                <a:ea typeface="Verdana"/>
                <a:cs typeface="Verdana"/>
                <a:sym typeface="Verdana"/>
              </a:rPr>
              <a:t> </a:t>
            </a:r>
            <a:endParaRPr dirty="0"/>
          </a:p>
          <a:p>
            <a:pPr marL="0" lvl="0" indent="0" algn="l" rtl="0">
              <a:spcBef>
                <a:spcPts val="0"/>
              </a:spcBef>
              <a:spcAft>
                <a:spcPts val="0"/>
              </a:spcAft>
              <a:buClr>
                <a:schemeClr val="dk1"/>
              </a:buClr>
              <a:buSzPts val="1200"/>
              <a:buFont typeface="Verdana"/>
              <a:buNone/>
            </a:pPr>
            <a:r>
              <a:rPr lang="en-US" sz="1200" dirty="0">
                <a:latin typeface="Verdana"/>
                <a:ea typeface="Verdana"/>
                <a:cs typeface="Verdana"/>
                <a:sym typeface="Verdana"/>
              </a:rPr>
              <a:t> </a:t>
            </a:r>
            <a:endParaRPr dirty="0"/>
          </a:p>
          <a:p>
            <a:pPr marL="0" lvl="0" indent="0" algn="l" rtl="0">
              <a:spcBef>
                <a:spcPts val="0"/>
              </a:spcBef>
              <a:spcAft>
                <a:spcPts val="0"/>
              </a:spcAft>
              <a:buClr>
                <a:schemeClr val="dk1"/>
              </a:buClr>
              <a:buSzPts val="1200"/>
              <a:buFont typeface="Verdana"/>
              <a:buNone/>
            </a:pPr>
            <a:r>
              <a:rPr lang="en-US" sz="1200" dirty="0">
                <a:latin typeface="Verdana"/>
                <a:ea typeface="Verdana"/>
                <a:cs typeface="Verdana"/>
                <a:sym typeface="Verdana"/>
              </a:rPr>
              <a:t> </a:t>
            </a:r>
            <a:endParaRPr dirty="0"/>
          </a:p>
          <a:p>
            <a:pPr marL="0" lvl="0" indent="0" algn="l" rtl="0">
              <a:spcBef>
                <a:spcPts val="0"/>
              </a:spcBef>
              <a:spcAft>
                <a:spcPts val="0"/>
              </a:spcAft>
              <a:buClr>
                <a:schemeClr val="dk1"/>
              </a:buClr>
              <a:buSzPts val="1200"/>
              <a:buFont typeface="Verdana"/>
              <a:buNone/>
            </a:pPr>
            <a:endParaRPr sz="1200" dirty="0">
              <a:latin typeface="Verdana"/>
              <a:ea typeface="Verdana"/>
              <a:cs typeface="Verdana"/>
              <a:sym typeface="Verdana"/>
            </a:endParaRPr>
          </a:p>
        </p:txBody>
      </p:sp>
      <p:sp>
        <p:nvSpPr>
          <p:cNvPr id="295" name="Google Shape;295;g2958019b064_0_51:notes"/>
          <p:cNvSpPr txBox="1">
            <a:spLocks noGrp="1"/>
          </p:cNvSpPr>
          <p:nvPr>
            <p:ph type="ftr" idx="11"/>
          </p:nvPr>
        </p:nvSpPr>
        <p:spPr>
          <a:xfrm>
            <a:off x="0" y="8685213"/>
            <a:ext cx="3429000" cy="4587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000000"/>
              </a:buClr>
              <a:buSzPts val="1400"/>
              <a:buFont typeface="Arial"/>
              <a:buNone/>
            </a:pPr>
            <a:r>
              <a:rPr lang="en-US" sz="1200" b="0" i="0" u="none" strike="noStrike" cap="none" dirty="0">
                <a:solidFill>
                  <a:srgbClr val="000000"/>
                </a:solidFill>
                <a:latin typeface="Verdana"/>
                <a:ea typeface="Verdana"/>
                <a:cs typeface="Verdana"/>
                <a:sym typeface="Verdana"/>
              </a:rPr>
              <a:t>©2020-2025 Light of the World Learning</a:t>
            </a:r>
            <a:endParaRPr dirty="0"/>
          </a:p>
        </p:txBody>
      </p:sp>
      <p:sp>
        <p:nvSpPr>
          <p:cNvPr id="296" name="Google Shape;296;g2958019b064_0_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Verdana"/>
                <a:ea typeface="Verdana"/>
                <a:cs typeface="Verdana"/>
                <a:sym typeface="Verdana"/>
              </a:rPr>
              <a:t>18</a:t>
            </a:fld>
            <a:endParaRPr sz="1400" b="0" i="0" u="none" strike="noStrike" cap="none">
              <a:solidFill>
                <a:srgbClr val="000000"/>
              </a:solidFill>
              <a:latin typeface="Verdana"/>
              <a:ea typeface="Verdana"/>
              <a:cs typeface="Verdana"/>
              <a:sym typeface="Verdana"/>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2958019b06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g2958019b064_0_0: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472C4"/>
              </a:buClr>
              <a:buSzPts val="1200"/>
              <a:buFont typeface="Verdana"/>
              <a:buNone/>
            </a:pPr>
            <a:r>
              <a:rPr lang="en-US" sz="1200" b="1" dirty="0">
                <a:solidFill>
                  <a:srgbClr val="4472C4"/>
                </a:solidFill>
                <a:latin typeface="Verdana"/>
                <a:ea typeface="Verdana"/>
                <a:cs typeface="Verdana"/>
                <a:sym typeface="Verdana"/>
              </a:rPr>
              <a:t>5</a:t>
            </a:r>
            <a:r>
              <a:rPr lang="en-US" b="1" dirty="0">
                <a:solidFill>
                  <a:srgbClr val="4472C4"/>
                </a:solidFill>
              </a:rPr>
              <a:t>D</a:t>
            </a:r>
            <a:r>
              <a:rPr lang="en-US" sz="1200" b="1" dirty="0">
                <a:solidFill>
                  <a:srgbClr val="4472C4"/>
                </a:solidFill>
                <a:latin typeface="Verdana"/>
                <a:ea typeface="Verdana"/>
                <a:cs typeface="Verdana"/>
                <a:sym typeface="Verdana"/>
              </a:rPr>
              <a:t>. First Bible Reading</a:t>
            </a:r>
            <a:endParaRPr sz="1200" dirty="0"/>
          </a:p>
          <a:p>
            <a:pPr marL="0" lvl="0" indent="0" algn="l" rtl="0">
              <a:spcBef>
                <a:spcPts val="0"/>
              </a:spcBef>
              <a:spcAft>
                <a:spcPts val="0"/>
              </a:spcAft>
              <a:buClr>
                <a:srgbClr val="4472C4"/>
              </a:buClr>
              <a:buSzPts val="1200"/>
              <a:buFont typeface="Verdana"/>
              <a:buNone/>
            </a:pPr>
            <a:r>
              <a:rPr lang="en-US" sz="1200" dirty="0">
                <a:solidFill>
                  <a:srgbClr val="4472C4"/>
                </a:solidFill>
                <a:latin typeface="Verdana"/>
                <a:ea typeface="Verdana"/>
                <a:cs typeface="Verdana"/>
                <a:sym typeface="Verdana"/>
              </a:rPr>
              <a:t> </a:t>
            </a:r>
            <a:endParaRPr lang="en-US" sz="1200" dirty="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dirty="0">
                <a:latin typeface="Verdana"/>
                <a:ea typeface="Verdana"/>
                <a:cs typeface="Verdana"/>
                <a:sym typeface="Verdana"/>
              </a:rPr>
              <a:t>A. Read the story out loud to the class.</a:t>
            </a:r>
            <a:endParaRPr lang="en-US" dirty="0"/>
          </a:p>
          <a:p>
            <a:pPr marL="0" lvl="0" indent="0" algn="l" rtl="0">
              <a:spcBef>
                <a:spcPts val="0"/>
              </a:spcBef>
              <a:spcAft>
                <a:spcPts val="0"/>
              </a:spcAft>
              <a:buClr>
                <a:schemeClr val="dk1"/>
              </a:buClr>
              <a:buSzPts val="1200"/>
              <a:buFont typeface="Verdana"/>
              <a:buNone/>
            </a:pPr>
            <a:r>
              <a:rPr lang="en-US" sz="1200" dirty="0">
                <a:latin typeface="Verdana"/>
                <a:ea typeface="Verdana"/>
                <a:cs typeface="Verdana"/>
                <a:sym typeface="Verdana"/>
              </a:rPr>
              <a:t> </a:t>
            </a:r>
            <a:endParaRPr lang="en-US" dirty="0"/>
          </a:p>
          <a:p>
            <a:pPr marL="0" lvl="0" indent="0" algn="l" rtl="0">
              <a:spcBef>
                <a:spcPts val="0"/>
              </a:spcBef>
              <a:spcAft>
                <a:spcPts val="0"/>
              </a:spcAft>
              <a:buClr>
                <a:schemeClr val="dk1"/>
              </a:buClr>
              <a:buSzPts val="1200"/>
              <a:buFont typeface="Verdana"/>
              <a:buNone/>
            </a:pPr>
            <a:r>
              <a:rPr lang="en-US" sz="1200" dirty="0">
                <a:latin typeface="Verdana"/>
                <a:ea typeface="Verdana"/>
                <a:cs typeface="Verdana"/>
                <a:sym typeface="Verdana"/>
              </a:rPr>
              <a:t>B. If </a:t>
            </a:r>
            <a:r>
              <a:rPr lang="en-US" dirty="0"/>
              <a:t>learners</a:t>
            </a:r>
            <a:r>
              <a:rPr lang="en-US" sz="1200" dirty="0">
                <a:latin typeface="Verdana"/>
                <a:ea typeface="Verdana"/>
                <a:cs typeface="Verdana"/>
                <a:sym typeface="Verdana"/>
              </a:rPr>
              <a:t> ask about words, give simple definitions.</a:t>
            </a:r>
            <a:endParaRPr lang="en-US" dirty="0">
              <a:solidFill>
                <a:schemeClr val="dk1"/>
              </a:solidFill>
            </a:endParaRPr>
          </a:p>
          <a:p>
            <a:pPr marL="0" lvl="0" indent="0" algn="l" rtl="0">
              <a:spcBef>
                <a:spcPts val="0"/>
              </a:spcBef>
              <a:spcAft>
                <a:spcPts val="0"/>
              </a:spcAft>
              <a:buClr>
                <a:schemeClr val="dk1"/>
              </a:buClr>
              <a:buSzPts val="1200"/>
              <a:buFont typeface="Arial"/>
              <a:buNone/>
            </a:pPr>
            <a:endParaRPr lang="en-US" dirty="0">
              <a:solidFill>
                <a:schemeClr val="dk1"/>
              </a:solidFill>
            </a:endParaRPr>
          </a:p>
          <a:p>
            <a:pPr marL="0" lvl="0" indent="0" algn="l" rtl="0">
              <a:spcBef>
                <a:spcPts val="0"/>
              </a:spcBef>
              <a:spcAft>
                <a:spcPts val="0"/>
              </a:spcAft>
              <a:buClr>
                <a:schemeClr val="dk1"/>
              </a:buClr>
              <a:buSzPts val="1200"/>
              <a:buFont typeface="Verdana"/>
              <a:buNone/>
            </a:pPr>
            <a:r>
              <a:rPr lang="en-US" sz="1200" dirty="0">
                <a:latin typeface="Verdana"/>
                <a:ea typeface="Verdana"/>
                <a:cs typeface="Verdana"/>
                <a:sym typeface="Verdana"/>
              </a:rPr>
              <a:t>C. </a:t>
            </a:r>
            <a:r>
              <a:rPr lang="en-US" sz="1200" dirty="0">
                <a:solidFill>
                  <a:schemeClr val="dk1"/>
                </a:solidFill>
                <a:latin typeface="Verdana"/>
                <a:ea typeface="Verdana"/>
                <a:cs typeface="Verdana"/>
                <a:sym typeface="Verdana"/>
              </a:rPr>
              <a:t>Encourage </a:t>
            </a:r>
            <a:r>
              <a:rPr lang="en-US" dirty="0"/>
              <a:t>learners</a:t>
            </a:r>
            <a:r>
              <a:rPr lang="en-US" sz="1200" dirty="0">
                <a:latin typeface="Verdana"/>
                <a:ea typeface="Verdana"/>
                <a:cs typeface="Verdana"/>
                <a:sym typeface="Verdana"/>
              </a:rPr>
              <a:t> to read aloud paragraphs from the story and </a:t>
            </a:r>
          </a:p>
          <a:p>
            <a:pPr marL="0" lvl="0" indent="0" algn="l" rtl="0">
              <a:spcBef>
                <a:spcPts val="0"/>
              </a:spcBef>
              <a:spcAft>
                <a:spcPts val="0"/>
              </a:spcAft>
              <a:buClr>
                <a:schemeClr val="dk1"/>
              </a:buClr>
              <a:buSzPts val="1200"/>
              <a:buFont typeface="Verdana"/>
              <a:buNone/>
            </a:pPr>
            <a:r>
              <a:rPr lang="en-US" sz="1200" dirty="0">
                <a:latin typeface="Verdana"/>
                <a:ea typeface="Verdana"/>
                <a:cs typeface="Verdana"/>
                <a:sym typeface="Verdana"/>
              </a:rPr>
              <a:t>act out the scene.</a:t>
            </a:r>
            <a:endParaRPr lang="en-US" sz="1200" dirty="0"/>
          </a:p>
          <a:p>
            <a:pPr marL="0" lvl="0" indent="0" algn="l" rtl="0">
              <a:spcBef>
                <a:spcPts val="0"/>
              </a:spcBef>
              <a:spcAft>
                <a:spcPts val="0"/>
              </a:spcAft>
              <a:buClr>
                <a:schemeClr val="dk1"/>
              </a:buClr>
              <a:buSzPts val="1200"/>
              <a:buFont typeface="Verdana"/>
              <a:buNone/>
            </a:pPr>
            <a:r>
              <a:rPr lang="en-US" sz="1200" dirty="0">
                <a:latin typeface="Verdana"/>
                <a:ea typeface="Verdana"/>
                <a:cs typeface="Verdana"/>
                <a:sym typeface="Verdana"/>
              </a:rPr>
              <a:t> </a:t>
            </a:r>
            <a:endParaRPr dirty="0"/>
          </a:p>
          <a:p>
            <a:pPr marL="0" lvl="0" indent="0" algn="l" rtl="0">
              <a:spcBef>
                <a:spcPts val="0"/>
              </a:spcBef>
              <a:spcAft>
                <a:spcPts val="0"/>
              </a:spcAft>
              <a:buClr>
                <a:schemeClr val="dk1"/>
              </a:buClr>
              <a:buSzPts val="1200"/>
              <a:buFont typeface="Verdana"/>
              <a:buNone/>
            </a:pPr>
            <a:r>
              <a:rPr lang="en-US" sz="1200" dirty="0">
                <a:latin typeface="Verdana"/>
                <a:ea typeface="Verdana"/>
                <a:cs typeface="Verdana"/>
                <a:sym typeface="Verdana"/>
              </a:rPr>
              <a:t> </a:t>
            </a:r>
            <a:endParaRPr dirty="0"/>
          </a:p>
          <a:p>
            <a:pPr marL="0" lvl="0" indent="0" algn="l" rtl="0">
              <a:spcBef>
                <a:spcPts val="0"/>
              </a:spcBef>
              <a:spcAft>
                <a:spcPts val="0"/>
              </a:spcAft>
              <a:buClr>
                <a:schemeClr val="dk1"/>
              </a:buClr>
              <a:buSzPts val="1200"/>
              <a:buFont typeface="Verdana"/>
              <a:buNone/>
            </a:pPr>
            <a:r>
              <a:rPr lang="en-US" sz="1200" dirty="0">
                <a:latin typeface="Verdana"/>
                <a:ea typeface="Verdana"/>
                <a:cs typeface="Verdana"/>
                <a:sym typeface="Verdana"/>
              </a:rPr>
              <a:t> </a:t>
            </a:r>
            <a:endParaRPr dirty="0"/>
          </a:p>
          <a:p>
            <a:pPr marL="0" lvl="0" indent="0" algn="l" rtl="0">
              <a:spcBef>
                <a:spcPts val="0"/>
              </a:spcBef>
              <a:spcAft>
                <a:spcPts val="0"/>
              </a:spcAft>
              <a:buClr>
                <a:schemeClr val="dk1"/>
              </a:buClr>
              <a:buSzPts val="1200"/>
              <a:buFont typeface="Verdana"/>
              <a:buNone/>
            </a:pPr>
            <a:endParaRPr sz="1200" dirty="0">
              <a:latin typeface="Verdana"/>
              <a:ea typeface="Verdana"/>
              <a:cs typeface="Verdana"/>
              <a:sym typeface="Verdana"/>
            </a:endParaRPr>
          </a:p>
        </p:txBody>
      </p:sp>
      <p:sp>
        <p:nvSpPr>
          <p:cNvPr id="307" name="Google Shape;307;g2958019b064_0_0:notes"/>
          <p:cNvSpPr txBox="1">
            <a:spLocks noGrp="1"/>
          </p:cNvSpPr>
          <p:nvPr>
            <p:ph type="ftr" idx="11"/>
          </p:nvPr>
        </p:nvSpPr>
        <p:spPr>
          <a:xfrm>
            <a:off x="0" y="8685213"/>
            <a:ext cx="3522518" cy="4587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000000"/>
              </a:buClr>
              <a:buSzPts val="1400"/>
              <a:buFont typeface="Arial"/>
              <a:buNone/>
            </a:pPr>
            <a:r>
              <a:rPr lang="en-US" sz="1200" b="0" i="0" u="none" strike="noStrike" cap="none" dirty="0">
                <a:solidFill>
                  <a:srgbClr val="000000"/>
                </a:solidFill>
                <a:latin typeface="Verdana"/>
                <a:ea typeface="Verdana"/>
                <a:cs typeface="Verdana"/>
                <a:sym typeface="Verdana"/>
              </a:rPr>
              <a:t>©2020-2025 Light of the World Learning</a:t>
            </a:r>
            <a:endParaRPr dirty="0"/>
          </a:p>
        </p:txBody>
      </p:sp>
      <p:sp>
        <p:nvSpPr>
          <p:cNvPr id="308" name="Google Shape;308;g2958019b064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Verdana"/>
                <a:ea typeface="Verdana"/>
                <a:cs typeface="Verdana"/>
                <a:sym typeface="Verdana"/>
              </a:rPr>
              <a:t>19</a:t>
            </a:fld>
            <a:endParaRPr sz="1400" b="0" i="0" u="none" strike="noStrike" cap="none">
              <a:solidFill>
                <a:srgbClr val="000000"/>
              </a:solidFill>
              <a:latin typeface="Verdana"/>
              <a:ea typeface="Verdana"/>
              <a:cs typeface="Verdana"/>
              <a:sym typeface="Verdan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472C4"/>
              </a:buClr>
              <a:buSzPts val="1200"/>
              <a:buFont typeface="Verdana"/>
              <a:buNone/>
            </a:pPr>
            <a:r>
              <a:rPr lang="en-US" sz="1200" b="1" dirty="0">
                <a:solidFill>
                  <a:srgbClr val="4472C4"/>
                </a:solidFill>
                <a:latin typeface="Verdana"/>
                <a:ea typeface="Verdana"/>
                <a:cs typeface="Verdana"/>
                <a:sym typeface="Verdana"/>
              </a:rPr>
              <a:t>Pray</a:t>
            </a:r>
            <a:r>
              <a:rPr lang="en-US" sz="1200" b="1" dirty="0">
                <a:latin typeface="Verdana"/>
                <a:ea typeface="Verdana"/>
                <a:cs typeface="Verdana"/>
                <a:sym typeface="Verdana"/>
              </a:rPr>
              <a:t> </a:t>
            </a:r>
            <a:endParaRPr sz="1200" dirty="0"/>
          </a:p>
          <a:p>
            <a:pPr marL="0" lvl="0" indent="0" algn="l" rtl="0">
              <a:spcBef>
                <a:spcPts val="0"/>
              </a:spcBef>
              <a:spcAft>
                <a:spcPts val="0"/>
              </a:spcAft>
              <a:buClr>
                <a:schemeClr val="dk1"/>
              </a:buClr>
              <a:buSzPts val="1200"/>
              <a:buFont typeface="Verdana"/>
              <a:buNone/>
            </a:pPr>
            <a:endParaRPr sz="1200" dirty="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dirty="0">
                <a:latin typeface="Verdana"/>
                <a:ea typeface="Verdana"/>
                <a:cs typeface="Verdana"/>
                <a:sym typeface="Verdana"/>
              </a:rPr>
              <a:t>Pray for the class. You may want to </a:t>
            </a:r>
            <a:r>
              <a:rPr lang="en-US" dirty="0"/>
              <a:t>ask God to help us tell his message well so that others can know the truth.</a:t>
            </a:r>
            <a:endParaRPr dirty="0"/>
          </a:p>
          <a:p>
            <a:pPr marL="0" lvl="0" indent="0" algn="l" rtl="0">
              <a:spcBef>
                <a:spcPts val="0"/>
              </a:spcBef>
              <a:spcAft>
                <a:spcPts val="0"/>
              </a:spcAft>
              <a:buClr>
                <a:schemeClr val="dk1"/>
              </a:buClr>
              <a:buSzPts val="1200"/>
              <a:buFont typeface="Verdana"/>
              <a:buNone/>
            </a:pPr>
            <a:r>
              <a:rPr lang="en-US" sz="1200" dirty="0">
                <a:latin typeface="Verdana"/>
                <a:ea typeface="Verdana"/>
                <a:cs typeface="Verdana"/>
                <a:sym typeface="Verdana"/>
              </a:rPr>
              <a:t> </a:t>
            </a:r>
            <a:endParaRPr dirty="0"/>
          </a:p>
          <a:p>
            <a:pPr marL="0" lvl="0" indent="0" algn="l" rtl="0">
              <a:spcBef>
                <a:spcPts val="0"/>
              </a:spcBef>
              <a:spcAft>
                <a:spcPts val="0"/>
              </a:spcAft>
              <a:buClr>
                <a:srgbClr val="4472C4"/>
              </a:buClr>
              <a:buSzPts val="1200"/>
              <a:buFont typeface="Verdana"/>
              <a:buNone/>
            </a:pPr>
            <a:r>
              <a:rPr lang="en-US" sz="1200" b="1" dirty="0">
                <a:solidFill>
                  <a:srgbClr val="4472C4"/>
                </a:solidFill>
                <a:latin typeface="Verdana"/>
                <a:ea typeface="Verdana"/>
                <a:cs typeface="Verdana"/>
                <a:sym typeface="Verdana"/>
              </a:rPr>
              <a:t>Check homework and review.</a:t>
            </a:r>
            <a:endParaRPr sz="1200" dirty="0">
              <a:solidFill>
                <a:srgbClr val="4472C4"/>
              </a:solidFill>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b="1" dirty="0">
                <a:latin typeface="Verdana"/>
                <a:ea typeface="Verdana"/>
                <a:cs typeface="Verdana"/>
                <a:sym typeface="Verdana"/>
              </a:rPr>
              <a:t> </a:t>
            </a:r>
            <a:endParaRPr sz="1200" dirty="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dirty="0">
                <a:latin typeface="Verdana"/>
                <a:ea typeface="Verdana"/>
                <a:cs typeface="Verdana"/>
                <a:sym typeface="Verdana"/>
              </a:rPr>
              <a:t>Ask learners to read aloud or recite their homework from the last class. Check written work.</a:t>
            </a:r>
            <a:endParaRPr dirty="0"/>
          </a:p>
          <a:p>
            <a:pPr marL="0" lvl="0" indent="0" algn="l" rtl="0">
              <a:spcBef>
                <a:spcPts val="0"/>
              </a:spcBef>
              <a:spcAft>
                <a:spcPts val="0"/>
              </a:spcAft>
              <a:buClr>
                <a:schemeClr val="dk1"/>
              </a:buClr>
              <a:buSzPts val="1200"/>
              <a:buFont typeface="Calibri"/>
              <a:buNone/>
            </a:pPr>
            <a:endParaRPr sz="1200" dirty="0">
              <a:latin typeface="Verdana"/>
              <a:ea typeface="Verdana"/>
              <a:cs typeface="Verdana"/>
              <a:sym typeface="Verdana"/>
            </a:endParaRPr>
          </a:p>
          <a:p>
            <a:pPr marL="0" lvl="0" indent="0" algn="l" rtl="0">
              <a:spcBef>
                <a:spcPts val="0"/>
              </a:spcBef>
              <a:spcAft>
                <a:spcPts val="0"/>
              </a:spcAft>
              <a:buClr>
                <a:schemeClr val="dk1"/>
              </a:buClr>
              <a:buSzPts val="1200"/>
              <a:buFont typeface="Calibri"/>
              <a:buNone/>
            </a:pPr>
            <a:r>
              <a:rPr lang="en-US" sz="1200" dirty="0">
                <a:latin typeface="Verdana"/>
                <a:ea typeface="Verdana"/>
                <a:cs typeface="Verdana"/>
                <a:sym typeface="Verdana"/>
              </a:rPr>
              <a:t>Review the main points of the previous lesson and ask if there are any questions.</a:t>
            </a:r>
            <a:endParaRPr dirty="0"/>
          </a:p>
          <a:p>
            <a:pPr marL="0" lvl="0" indent="0" algn="l" rtl="0">
              <a:spcBef>
                <a:spcPts val="0"/>
              </a:spcBef>
              <a:spcAft>
                <a:spcPts val="0"/>
              </a:spcAft>
              <a:buClr>
                <a:schemeClr val="dk1"/>
              </a:buClr>
              <a:buSzPts val="1200"/>
              <a:buFont typeface="Calibri"/>
              <a:buNone/>
            </a:pPr>
            <a:endParaRPr sz="1200" dirty="0">
              <a:latin typeface="Verdana"/>
              <a:ea typeface="Verdana"/>
              <a:cs typeface="Verdana"/>
              <a:sym typeface="Verdana"/>
            </a:endParaRPr>
          </a:p>
          <a:p>
            <a:pPr marL="0" marR="0" lvl="0" indent="0" algn="l" rtl="0">
              <a:lnSpc>
                <a:spcPct val="100000"/>
              </a:lnSpc>
              <a:spcBef>
                <a:spcPts val="0"/>
              </a:spcBef>
              <a:spcAft>
                <a:spcPts val="0"/>
              </a:spcAft>
              <a:buClr>
                <a:schemeClr val="dk1"/>
              </a:buClr>
              <a:buSzPts val="1200"/>
              <a:buFont typeface="Calibri"/>
              <a:buNone/>
            </a:pPr>
            <a:r>
              <a:rPr lang="en-US" sz="1200" dirty="0">
                <a:latin typeface="Verdana"/>
                <a:ea typeface="Verdana"/>
                <a:cs typeface="Verdana"/>
                <a:sym typeface="Verdana"/>
              </a:rPr>
              <a:t>Be sure they have read </a:t>
            </a:r>
            <a:r>
              <a:rPr lang="en-US" sz="1200" u="none" dirty="0">
                <a:latin typeface="Verdana"/>
                <a:ea typeface="Verdana"/>
                <a:cs typeface="Verdana"/>
                <a:sym typeface="Verdana"/>
              </a:rPr>
              <a:t>the Bible passage in </a:t>
            </a:r>
            <a:r>
              <a:rPr lang="en-US" sz="1200" dirty="0">
                <a:latin typeface="Verdana"/>
                <a:ea typeface="Verdana"/>
                <a:cs typeface="Verdana"/>
                <a:sym typeface="Verdana"/>
              </a:rPr>
              <a:t>their native languages in preparation for the lesson.</a:t>
            </a:r>
            <a:endParaRPr dirty="0"/>
          </a:p>
          <a:p>
            <a:pPr marL="0" marR="0" lvl="0" indent="0" algn="l" rtl="0">
              <a:lnSpc>
                <a:spcPct val="100000"/>
              </a:lnSpc>
              <a:spcBef>
                <a:spcPts val="0"/>
              </a:spcBef>
              <a:spcAft>
                <a:spcPts val="0"/>
              </a:spcAft>
              <a:buClr>
                <a:schemeClr val="dk1"/>
              </a:buClr>
              <a:buSzPts val="1200"/>
              <a:buFont typeface="Calibri"/>
              <a:buNone/>
            </a:pPr>
            <a:endParaRPr sz="1200" dirty="0">
              <a:latin typeface="Verdana"/>
              <a:ea typeface="Verdana"/>
              <a:cs typeface="Verdana"/>
              <a:sym typeface="Verdana"/>
            </a:endParaRPr>
          </a:p>
          <a:p>
            <a:pPr marL="0" marR="0" lvl="0" indent="0" algn="l" rtl="0">
              <a:lnSpc>
                <a:spcPct val="100000"/>
              </a:lnSpc>
              <a:spcBef>
                <a:spcPts val="0"/>
              </a:spcBef>
              <a:spcAft>
                <a:spcPts val="0"/>
              </a:spcAft>
              <a:buClr>
                <a:schemeClr val="dk1"/>
              </a:buClr>
              <a:buSzPts val="1200"/>
              <a:buFont typeface="Calibri"/>
              <a:buNone/>
            </a:pPr>
            <a:r>
              <a:rPr lang="en-US" dirty="0"/>
              <a:t>	</a:t>
            </a:r>
            <a:endParaRPr sz="1200" dirty="0"/>
          </a:p>
          <a:p>
            <a:pPr marL="0" lvl="0" indent="0" algn="l" rtl="0">
              <a:spcBef>
                <a:spcPts val="0"/>
              </a:spcBef>
              <a:spcAft>
                <a:spcPts val="0"/>
              </a:spcAft>
              <a:buClr>
                <a:schemeClr val="dk1"/>
              </a:buClr>
              <a:buSzPts val="1200"/>
              <a:buFont typeface="Calibri"/>
              <a:buNone/>
            </a:pPr>
            <a:endParaRPr dirty="0"/>
          </a:p>
        </p:txBody>
      </p:sp>
      <p:sp>
        <p:nvSpPr>
          <p:cNvPr id="97" name="Google Shape;97;p2:notes"/>
          <p:cNvSpPr txBox="1">
            <a:spLocks noGrp="1"/>
          </p:cNvSpPr>
          <p:nvPr>
            <p:ph type="ftr" idx="11"/>
          </p:nvPr>
        </p:nvSpPr>
        <p:spPr>
          <a:xfrm>
            <a:off x="0" y="8685213"/>
            <a:ext cx="3429000" cy="4587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000000"/>
              </a:buClr>
              <a:buSzPts val="1400"/>
              <a:buFont typeface="Arial"/>
              <a:buNone/>
            </a:pPr>
            <a:r>
              <a:rPr lang="en-US" sz="1200" b="0" i="0" u="none" strike="noStrike" cap="none" dirty="0">
                <a:solidFill>
                  <a:srgbClr val="000000"/>
                </a:solidFill>
                <a:latin typeface="Verdana"/>
                <a:ea typeface="Verdana"/>
                <a:cs typeface="Verdana"/>
                <a:sym typeface="Verdana"/>
              </a:rPr>
              <a:t>©2020-2025 Light of the World Learning</a:t>
            </a:r>
            <a:endParaRPr dirty="0"/>
          </a:p>
        </p:txBody>
      </p:sp>
      <p:sp>
        <p:nvSpPr>
          <p:cNvPr id="98" name="Google Shape;9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Verdana"/>
                <a:ea typeface="Verdana"/>
                <a:cs typeface="Verdana"/>
                <a:sym typeface="Verdana"/>
              </a:rPr>
              <a:t>2</a:t>
            </a:fld>
            <a:endParaRPr sz="1400" b="0" i="0" u="none" strike="noStrike" cap="none">
              <a:solidFill>
                <a:srgbClr val="000000"/>
              </a:solidFill>
              <a:latin typeface="Verdana"/>
              <a:ea typeface="Verdana"/>
              <a:cs typeface="Verdana"/>
              <a:sym typeface="Verdana"/>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7: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472C4"/>
              </a:buClr>
              <a:buSzPts val="1200"/>
              <a:buFont typeface="Verdana"/>
              <a:buNone/>
            </a:pPr>
            <a:r>
              <a:rPr lang="en-US" sz="1200" b="1" dirty="0">
                <a:solidFill>
                  <a:srgbClr val="4472C4"/>
                </a:solidFill>
                <a:latin typeface="Verdana"/>
                <a:ea typeface="Verdana"/>
                <a:cs typeface="Verdana"/>
                <a:sym typeface="Verdana"/>
              </a:rPr>
              <a:t>5E. Bible Reading Questions</a:t>
            </a:r>
            <a:endParaRPr sz="1200" dirty="0"/>
          </a:p>
          <a:p>
            <a:pPr marL="0" lvl="0" indent="0" algn="l" rtl="0">
              <a:spcBef>
                <a:spcPts val="0"/>
              </a:spcBef>
              <a:spcAft>
                <a:spcPts val="0"/>
              </a:spcAft>
              <a:buClr>
                <a:schemeClr val="dk1"/>
              </a:buClr>
              <a:buSzPts val="1200"/>
              <a:buFont typeface="Verdana"/>
              <a:buNone/>
            </a:pPr>
            <a:endParaRPr sz="1200" b="1" dirty="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dirty="0">
                <a:latin typeface="Verdana"/>
                <a:ea typeface="Verdana"/>
                <a:cs typeface="Verdana"/>
                <a:sym typeface="Verdana"/>
              </a:rPr>
              <a:t>Ask the questions and discuss as a group. </a:t>
            </a:r>
            <a:endParaRPr dirty="0"/>
          </a:p>
          <a:p>
            <a:pPr marL="0" lvl="0" indent="0" algn="l" rtl="0">
              <a:spcBef>
                <a:spcPts val="0"/>
              </a:spcBef>
              <a:spcAft>
                <a:spcPts val="0"/>
              </a:spcAft>
              <a:buClr>
                <a:schemeClr val="dk1"/>
              </a:buClr>
              <a:buSzPts val="1200"/>
              <a:buFont typeface="Verdana"/>
              <a:buNone/>
            </a:pPr>
            <a:endParaRPr dirty="0"/>
          </a:p>
          <a:p>
            <a:pPr marL="0" lvl="0" indent="0" algn="l" rtl="0">
              <a:spcBef>
                <a:spcPts val="0"/>
              </a:spcBef>
              <a:spcAft>
                <a:spcPts val="0"/>
              </a:spcAft>
              <a:buClr>
                <a:schemeClr val="dk1"/>
              </a:buClr>
              <a:buSzPts val="1200"/>
              <a:buFont typeface="Verdana"/>
              <a:buNone/>
            </a:pPr>
            <a:r>
              <a:rPr lang="en-US" sz="1200" b="1" dirty="0">
                <a:latin typeface="Verdana"/>
                <a:ea typeface="Verdana"/>
                <a:cs typeface="Verdana"/>
                <a:sym typeface="Verdana"/>
              </a:rPr>
              <a:t>Answers:</a:t>
            </a:r>
            <a:endParaRPr sz="1200" dirty="0"/>
          </a:p>
          <a:p>
            <a:pPr marL="228600" lvl="0" indent="-228600" algn="l" rtl="0">
              <a:spcBef>
                <a:spcPts val="0"/>
              </a:spcBef>
              <a:spcAft>
                <a:spcPts val="0"/>
              </a:spcAft>
              <a:buClr>
                <a:schemeClr val="dk1"/>
              </a:buClr>
              <a:buSzPct val="100000"/>
              <a:buFont typeface="Verdana"/>
              <a:buAutoNum type="arabicPeriod"/>
            </a:pPr>
            <a:r>
              <a:rPr lang="en-US" dirty="0"/>
              <a:t>They are known as “the gospels.”</a:t>
            </a:r>
          </a:p>
          <a:p>
            <a:pPr marL="228600" lvl="0" indent="-241300" algn="l" rtl="0">
              <a:spcBef>
                <a:spcPts val="0"/>
              </a:spcBef>
              <a:spcAft>
                <a:spcPts val="0"/>
              </a:spcAft>
              <a:buSzPct val="100000"/>
              <a:buAutoNum type="arabicPeriod"/>
            </a:pPr>
            <a:r>
              <a:rPr lang="en-US" dirty="0"/>
              <a:t>Theophilus, whose name means “one who loves God.”</a:t>
            </a:r>
            <a:endParaRPr dirty="0"/>
          </a:p>
          <a:p>
            <a:pPr marL="228600" lvl="0" indent="-241300" algn="l" rtl="0">
              <a:spcBef>
                <a:spcPts val="0"/>
              </a:spcBef>
              <a:spcAft>
                <a:spcPts val="0"/>
              </a:spcAft>
              <a:buSzPct val="100000"/>
              <a:buAutoNum type="arabicPeriod"/>
            </a:pPr>
            <a:r>
              <a:rPr lang="en-US" dirty="0"/>
              <a:t>Luke is writing this report so that Theophilus can be sure that what he was taught is true. </a:t>
            </a:r>
            <a:endParaRPr dirty="0"/>
          </a:p>
          <a:p>
            <a:pPr marL="228600" lvl="0" indent="-241300" algn="l" rtl="0">
              <a:spcBef>
                <a:spcPts val="0"/>
              </a:spcBef>
              <a:spcAft>
                <a:spcPts val="0"/>
              </a:spcAft>
              <a:buSzPct val="100000"/>
              <a:buAutoNum type="arabicPeriod"/>
            </a:pPr>
            <a:r>
              <a:rPr lang="en-US" dirty="0"/>
              <a:t>Possible answers: The gospel; the story of Jesus; the story of salvation; good news; the healings of Jesus.</a:t>
            </a:r>
            <a:endParaRPr dirty="0"/>
          </a:p>
          <a:p>
            <a:pPr marL="0" lvl="0" indent="0" algn="l" rtl="0">
              <a:spcBef>
                <a:spcPts val="0"/>
              </a:spcBef>
              <a:spcAft>
                <a:spcPts val="0"/>
              </a:spcAft>
              <a:buClr>
                <a:schemeClr val="dk1"/>
              </a:buClr>
              <a:buSzPts val="1200"/>
              <a:buFont typeface="Verdana"/>
              <a:buNone/>
            </a:pPr>
            <a:endParaRPr sz="1200" dirty="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dirty="0">
                <a:latin typeface="Verdana"/>
                <a:ea typeface="Verdana"/>
                <a:cs typeface="Verdana"/>
                <a:sym typeface="Verdana"/>
              </a:rPr>
              <a:t>Answers will vary for </a:t>
            </a:r>
            <a:r>
              <a:rPr lang="en-US" dirty="0"/>
              <a:t>5</a:t>
            </a:r>
            <a:r>
              <a:rPr lang="en-US" sz="1200" dirty="0">
                <a:latin typeface="Verdana"/>
                <a:ea typeface="Verdana"/>
                <a:cs typeface="Verdana"/>
                <a:sym typeface="Verdana"/>
              </a:rPr>
              <a:t>-</a:t>
            </a:r>
            <a:r>
              <a:rPr lang="en-US" dirty="0"/>
              <a:t>7</a:t>
            </a:r>
            <a:r>
              <a:rPr lang="en-US" sz="1200" dirty="0">
                <a:latin typeface="Verdana"/>
                <a:ea typeface="Verdana"/>
                <a:cs typeface="Verdana"/>
                <a:sym typeface="Verdana"/>
              </a:rPr>
              <a:t>.</a:t>
            </a:r>
            <a:endParaRPr dirty="0"/>
          </a:p>
          <a:p>
            <a:pPr marL="0" lvl="0" indent="0" algn="l" rtl="0">
              <a:spcBef>
                <a:spcPts val="0"/>
              </a:spcBef>
              <a:spcAft>
                <a:spcPts val="0"/>
              </a:spcAft>
              <a:buClr>
                <a:schemeClr val="dk1"/>
              </a:buClr>
              <a:buSzPts val="1200"/>
              <a:buFont typeface="Verdana"/>
              <a:buNone/>
            </a:pPr>
            <a:endParaRPr sz="1200" dirty="0">
              <a:latin typeface="Verdana"/>
              <a:ea typeface="Verdana"/>
              <a:cs typeface="Verdana"/>
              <a:sym typeface="Verdana"/>
            </a:endParaRPr>
          </a:p>
          <a:p>
            <a:pPr marL="0" lvl="0" indent="0" algn="l" rtl="0">
              <a:lnSpc>
                <a:spcPct val="115000"/>
              </a:lnSpc>
              <a:spcBef>
                <a:spcPts val="0"/>
              </a:spcBef>
              <a:spcAft>
                <a:spcPts val="0"/>
              </a:spcAft>
              <a:buClr>
                <a:schemeClr val="dk1"/>
              </a:buClr>
              <a:buSzPts val="1200"/>
              <a:buFont typeface="Verdana"/>
              <a:buNone/>
            </a:pPr>
            <a:endParaRPr sz="1200" dirty="0">
              <a:latin typeface="Verdana"/>
              <a:ea typeface="Verdana"/>
              <a:cs typeface="Verdana"/>
              <a:sym typeface="Verdana"/>
            </a:endParaRPr>
          </a:p>
        </p:txBody>
      </p:sp>
      <p:sp>
        <p:nvSpPr>
          <p:cNvPr id="319" name="Google Shape;319;p17:notes"/>
          <p:cNvSpPr txBox="1">
            <a:spLocks noGrp="1"/>
          </p:cNvSpPr>
          <p:nvPr>
            <p:ph type="ftr" idx="11"/>
          </p:nvPr>
        </p:nvSpPr>
        <p:spPr>
          <a:xfrm>
            <a:off x="10390" y="8695604"/>
            <a:ext cx="3429001" cy="4587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000000"/>
              </a:buClr>
              <a:buSzPts val="1400"/>
              <a:buFont typeface="Arial"/>
              <a:buNone/>
            </a:pPr>
            <a:r>
              <a:rPr lang="en-US" sz="1200" b="0" i="0" u="none" strike="noStrike" cap="none" dirty="0">
                <a:solidFill>
                  <a:srgbClr val="000000"/>
                </a:solidFill>
                <a:latin typeface="Verdana"/>
                <a:ea typeface="Verdana"/>
                <a:cs typeface="Verdana"/>
                <a:sym typeface="Verdana"/>
              </a:rPr>
              <a:t>©2020-2025 Light of the World Learning</a:t>
            </a:r>
            <a:endParaRPr dirty="0"/>
          </a:p>
        </p:txBody>
      </p:sp>
      <p:sp>
        <p:nvSpPr>
          <p:cNvPr id="320" name="Google Shape;32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Verdana"/>
                <a:ea typeface="Verdana"/>
                <a:cs typeface="Verdana"/>
                <a:sym typeface="Verdana"/>
              </a:rPr>
              <a:t>20</a:t>
            </a:fld>
            <a:endParaRPr sz="1400" b="0" i="0" u="none" strike="noStrike" cap="none">
              <a:solidFill>
                <a:srgbClr val="000000"/>
              </a:solidFill>
              <a:latin typeface="Verdana"/>
              <a:ea typeface="Verdana"/>
              <a:cs typeface="Verdana"/>
              <a:sym typeface="Verdana"/>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2958019b064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g2958019b064_0_25: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472C4"/>
              </a:buClr>
              <a:buSzPts val="1200"/>
              <a:buFont typeface="Verdana"/>
              <a:buNone/>
            </a:pPr>
            <a:r>
              <a:rPr lang="en-US" sz="1200" b="1" dirty="0">
                <a:solidFill>
                  <a:srgbClr val="4472C4"/>
                </a:solidFill>
                <a:latin typeface="Verdana"/>
                <a:ea typeface="Verdana"/>
                <a:cs typeface="Verdana"/>
                <a:sym typeface="Verdana"/>
              </a:rPr>
              <a:t>5F. Second Bible Reading</a:t>
            </a:r>
            <a:endParaRPr sz="1200" dirty="0"/>
          </a:p>
          <a:p>
            <a:pPr marL="0" lvl="0" indent="0" algn="l" rtl="0">
              <a:spcBef>
                <a:spcPts val="0"/>
              </a:spcBef>
              <a:spcAft>
                <a:spcPts val="0"/>
              </a:spcAft>
              <a:buClr>
                <a:srgbClr val="4472C4"/>
              </a:buClr>
              <a:buSzPts val="1200"/>
              <a:buFont typeface="Verdana"/>
              <a:buNone/>
            </a:pPr>
            <a:r>
              <a:rPr lang="en-US" sz="1200" dirty="0">
                <a:solidFill>
                  <a:srgbClr val="4472C4"/>
                </a:solidFill>
                <a:latin typeface="Verdana"/>
                <a:ea typeface="Verdana"/>
                <a:cs typeface="Verdana"/>
                <a:sym typeface="Verdana"/>
              </a:rPr>
              <a:t> </a:t>
            </a:r>
            <a:endParaRPr sz="1200" dirty="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endParaRPr lang="en-US" dirty="0"/>
          </a:p>
          <a:p>
            <a:pPr marL="0" lvl="0" indent="0" algn="l" rtl="0">
              <a:spcBef>
                <a:spcPts val="0"/>
              </a:spcBef>
              <a:spcAft>
                <a:spcPts val="0"/>
              </a:spcAft>
              <a:buClr>
                <a:schemeClr val="dk1"/>
              </a:buClr>
              <a:buSzPts val="1200"/>
              <a:buFont typeface="Verdana"/>
              <a:buNone/>
            </a:pPr>
            <a:r>
              <a:rPr lang="en-US" dirty="0"/>
              <a:t>Learner</a:t>
            </a:r>
            <a:r>
              <a:rPr lang="en-US" sz="1200" dirty="0">
                <a:latin typeface="Verdana"/>
                <a:ea typeface="Verdana"/>
                <a:cs typeface="Verdana"/>
                <a:sym typeface="Verdana"/>
              </a:rPr>
              <a:t>s should read this </a:t>
            </a:r>
            <a:r>
              <a:rPr lang="en-US" dirty="0"/>
              <a:t>passage</a:t>
            </a:r>
            <a:r>
              <a:rPr lang="en-US" sz="1200" dirty="0">
                <a:latin typeface="Verdana"/>
                <a:ea typeface="Verdana"/>
                <a:cs typeface="Verdana"/>
                <a:sym typeface="Verdana"/>
              </a:rPr>
              <a:t> in their first language so it will be familiar before reading it in English. The hyperlinks of the Bible verses connect to https://live.bible.is/ so </a:t>
            </a:r>
            <a:r>
              <a:rPr lang="en-US" dirty="0"/>
              <a:t>learners</a:t>
            </a:r>
            <a:r>
              <a:rPr lang="en-US" sz="1200" dirty="0">
                <a:latin typeface="Verdana"/>
                <a:ea typeface="Verdana"/>
                <a:cs typeface="Verdana"/>
                <a:sym typeface="Verdana"/>
              </a:rPr>
              <a:t> can read and hear the scripture in their own languages.  </a:t>
            </a:r>
            <a:endParaRPr lang="en-US" dirty="0"/>
          </a:p>
          <a:p>
            <a:pPr marL="0" lvl="0" indent="0" algn="l" rtl="0">
              <a:spcBef>
                <a:spcPts val="0"/>
              </a:spcBef>
              <a:spcAft>
                <a:spcPts val="0"/>
              </a:spcAft>
              <a:buClr>
                <a:schemeClr val="dk1"/>
              </a:buClr>
              <a:buSzPts val="1200"/>
              <a:buFont typeface="Verdana"/>
              <a:buNone/>
            </a:pPr>
            <a:r>
              <a:rPr lang="en-US" sz="1200" dirty="0">
                <a:latin typeface="Verdana"/>
                <a:ea typeface="Verdana"/>
                <a:cs typeface="Verdana"/>
                <a:sym typeface="Verdana"/>
              </a:rPr>
              <a:t>A. Read the </a:t>
            </a:r>
            <a:r>
              <a:rPr lang="en-US" dirty="0"/>
              <a:t>verses</a:t>
            </a:r>
            <a:r>
              <a:rPr lang="en-US" sz="1200" dirty="0">
                <a:latin typeface="Verdana"/>
                <a:ea typeface="Verdana"/>
                <a:cs typeface="Verdana"/>
                <a:sym typeface="Verdana"/>
              </a:rPr>
              <a:t> out loud to the class.</a:t>
            </a:r>
            <a:endParaRPr lang="en-US" dirty="0"/>
          </a:p>
          <a:p>
            <a:pPr marL="0" lvl="0" indent="0" algn="l" rtl="0">
              <a:spcBef>
                <a:spcPts val="0"/>
              </a:spcBef>
              <a:spcAft>
                <a:spcPts val="0"/>
              </a:spcAft>
              <a:buClr>
                <a:schemeClr val="dk1"/>
              </a:buClr>
              <a:buSzPts val="1200"/>
              <a:buFont typeface="Verdana"/>
              <a:buNone/>
            </a:pPr>
            <a:r>
              <a:rPr lang="en-US" sz="1200" dirty="0">
                <a:latin typeface="Verdana"/>
                <a:ea typeface="Verdana"/>
                <a:cs typeface="Verdana"/>
                <a:sym typeface="Verdana"/>
              </a:rPr>
              <a:t> </a:t>
            </a:r>
            <a:endParaRPr lang="en-US" dirty="0"/>
          </a:p>
          <a:p>
            <a:pPr marL="0" lvl="0" indent="0" algn="l" rtl="0">
              <a:spcBef>
                <a:spcPts val="0"/>
              </a:spcBef>
              <a:spcAft>
                <a:spcPts val="0"/>
              </a:spcAft>
              <a:buClr>
                <a:schemeClr val="dk1"/>
              </a:buClr>
              <a:buSzPts val="1200"/>
              <a:buFont typeface="Verdana"/>
              <a:buNone/>
            </a:pPr>
            <a:r>
              <a:rPr lang="en-US" sz="1200" dirty="0">
                <a:latin typeface="Verdana"/>
                <a:ea typeface="Verdana"/>
                <a:cs typeface="Verdana"/>
                <a:sym typeface="Verdana"/>
              </a:rPr>
              <a:t>B. If </a:t>
            </a:r>
            <a:r>
              <a:rPr lang="en-US" dirty="0"/>
              <a:t>learners</a:t>
            </a:r>
            <a:r>
              <a:rPr lang="en-US" sz="1200" dirty="0">
                <a:latin typeface="Verdana"/>
                <a:ea typeface="Verdana"/>
                <a:cs typeface="Verdana"/>
                <a:sym typeface="Verdana"/>
              </a:rPr>
              <a:t> ask about words, give simple definitions.</a:t>
            </a:r>
            <a:endParaRPr lang="en-US" dirty="0"/>
          </a:p>
          <a:p>
            <a:pPr marL="0" lvl="0" indent="0" algn="l" rtl="0">
              <a:spcBef>
                <a:spcPts val="0"/>
              </a:spcBef>
              <a:spcAft>
                <a:spcPts val="0"/>
              </a:spcAft>
              <a:buClr>
                <a:schemeClr val="dk1"/>
              </a:buClr>
              <a:buSzPts val="1200"/>
              <a:buFont typeface="Verdana"/>
              <a:buNone/>
            </a:pPr>
            <a:r>
              <a:rPr lang="en-US" sz="1200" dirty="0">
                <a:latin typeface="Verdana"/>
                <a:ea typeface="Verdana"/>
                <a:cs typeface="Verdana"/>
                <a:sym typeface="Verdana"/>
              </a:rPr>
              <a:t> </a:t>
            </a:r>
            <a:endParaRPr lang="en-US" dirty="0"/>
          </a:p>
          <a:p>
            <a:pPr marL="0" lvl="0" indent="0" algn="l" rtl="0">
              <a:spcBef>
                <a:spcPts val="0"/>
              </a:spcBef>
              <a:spcAft>
                <a:spcPts val="0"/>
              </a:spcAft>
              <a:buClr>
                <a:schemeClr val="dk1"/>
              </a:buClr>
              <a:buSzPts val="1200"/>
              <a:buFont typeface="Verdana"/>
              <a:buNone/>
            </a:pPr>
            <a:r>
              <a:rPr lang="en-US" sz="1200" dirty="0">
                <a:latin typeface="Verdana"/>
                <a:ea typeface="Verdana"/>
                <a:cs typeface="Verdana"/>
                <a:sym typeface="Verdana"/>
              </a:rPr>
              <a:t>C. </a:t>
            </a:r>
            <a:r>
              <a:rPr lang="en-US" sz="1200" dirty="0">
                <a:solidFill>
                  <a:schemeClr val="dk1"/>
                </a:solidFill>
                <a:latin typeface="Verdana"/>
                <a:ea typeface="Verdana"/>
                <a:cs typeface="Verdana"/>
                <a:sym typeface="Verdana"/>
              </a:rPr>
              <a:t>Encourage </a:t>
            </a:r>
            <a:r>
              <a:rPr lang="en-US" dirty="0"/>
              <a:t>learners</a:t>
            </a:r>
            <a:r>
              <a:rPr lang="en-US" sz="1200" dirty="0">
                <a:latin typeface="Verdana"/>
                <a:ea typeface="Verdana"/>
                <a:cs typeface="Verdana"/>
                <a:sym typeface="Verdana"/>
              </a:rPr>
              <a:t> to read aloud verses</a:t>
            </a:r>
            <a:r>
              <a:rPr lang="en-US" dirty="0"/>
              <a:t>.</a:t>
            </a:r>
          </a:p>
          <a:p>
            <a:pPr marL="0" lvl="0" indent="0" algn="l" rtl="0">
              <a:spcBef>
                <a:spcPts val="0"/>
              </a:spcBef>
              <a:spcAft>
                <a:spcPts val="0"/>
              </a:spcAft>
              <a:buClr>
                <a:schemeClr val="dk1"/>
              </a:buClr>
              <a:buSzPts val="1200"/>
              <a:buFont typeface="Verdana"/>
              <a:buNone/>
            </a:pPr>
            <a:endParaRPr lang="en-US" sz="1200" dirty="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dirty="0">
                <a:latin typeface="Verdana"/>
                <a:ea typeface="Verdana"/>
                <a:cs typeface="Verdana"/>
                <a:sym typeface="Verdana"/>
              </a:rPr>
              <a:t>D. Ask if there are any questions or comments about the </a:t>
            </a:r>
            <a:r>
              <a:rPr lang="en-US" dirty="0"/>
              <a:t>verses</a:t>
            </a:r>
            <a:r>
              <a:rPr lang="en-US" sz="1200" dirty="0">
                <a:latin typeface="Verdana"/>
                <a:ea typeface="Verdana"/>
                <a:cs typeface="Verdana"/>
                <a:sym typeface="Verdana"/>
              </a:rPr>
              <a:t>.</a:t>
            </a:r>
          </a:p>
          <a:p>
            <a:pPr marL="0" lvl="0" indent="0" algn="l" rtl="0">
              <a:spcBef>
                <a:spcPts val="0"/>
              </a:spcBef>
              <a:spcAft>
                <a:spcPts val="0"/>
              </a:spcAft>
              <a:buClr>
                <a:schemeClr val="dk1"/>
              </a:buClr>
              <a:buSzPts val="1200"/>
              <a:buFont typeface="Verdana"/>
              <a:buNone/>
            </a:pPr>
            <a:endParaRPr lang="en-US" dirty="0"/>
          </a:p>
          <a:p>
            <a:pPr marL="0" lvl="0" indent="0" algn="l" rtl="0">
              <a:spcBef>
                <a:spcPts val="0"/>
              </a:spcBef>
              <a:spcAft>
                <a:spcPts val="0"/>
              </a:spcAft>
              <a:buClr>
                <a:schemeClr val="dk1"/>
              </a:buClr>
              <a:buSzPts val="1200"/>
              <a:buFont typeface="Verdana"/>
              <a:buNone/>
            </a:pPr>
            <a:r>
              <a:rPr lang="en-US" dirty="0"/>
              <a:t>E. Ask the questions and discuss as a group.</a:t>
            </a:r>
          </a:p>
          <a:p>
            <a:pPr marL="0" lvl="0" indent="0" algn="l" rtl="0">
              <a:spcBef>
                <a:spcPts val="0"/>
              </a:spcBef>
              <a:spcAft>
                <a:spcPts val="0"/>
              </a:spcAft>
              <a:buClr>
                <a:schemeClr val="dk1"/>
              </a:buClr>
              <a:buSzPts val="1200"/>
              <a:buFont typeface="Verdana"/>
              <a:buNone/>
            </a:pPr>
            <a:endParaRPr lang="en-US" dirty="0"/>
          </a:p>
          <a:p>
            <a:pPr marL="0" lvl="0" indent="0" algn="l" rtl="0">
              <a:spcBef>
                <a:spcPts val="0"/>
              </a:spcBef>
              <a:spcAft>
                <a:spcPts val="0"/>
              </a:spcAft>
              <a:buClr>
                <a:schemeClr val="dk1"/>
              </a:buClr>
              <a:buSzPts val="1200"/>
              <a:buFont typeface="Verdana"/>
              <a:buNone/>
            </a:pPr>
            <a:r>
              <a:rPr lang="en-US" dirty="0"/>
              <a:t>F. Optional – Ask learners to tell the psalm in their own words, or listen to a musical recording of the psalm.</a:t>
            </a:r>
          </a:p>
          <a:p>
            <a:pPr marL="0" lvl="0" indent="0" algn="l" rtl="0">
              <a:spcBef>
                <a:spcPts val="0"/>
              </a:spcBef>
              <a:spcAft>
                <a:spcPts val="0"/>
              </a:spcAft>
              <a:buClr>
                <a:schemeClr val="dk1"/>
              </a:buClr>
              <a:buSzPts val="1200"/>
              <a:buFont typeface="Verdana"/>
              <a:buNone/>
            </a:pPr>
            <a:endParaRPr dirty="0"/>
          </a:p>
          <a:p>
            <a:pPr marL="0" lvl="0" indent="0" algn="l" rtl="0">
              <a:spcBef>
                <a:spcPts val="0"/>
              </a:spcBef>
              <a:spcAft>
                <a:spcPts val="0"/>
              </a:spcAft>
              <a:buClr>
                <a:schemeClr val="dk1"/>
              </a:buClr>
              <a:buSzPts val="1200"/>
              <a:buFont typeface="Verdana"/>
              <a:buNone/>
            </a:pPr>
            <a:r>
              <a:rPr lang="en-US" sz="1200" dirty="0">
                <a:latin typeface="Verdana"/>
                <a:ea typeface="Verdana"/>
                <a:cs typeface="Verdana"/>
                <a:sym typeface="Verdana"/>
              </a:rPr>
              <a:t> </a:t>
            </a:r>
            <a:endParaRPr dirty="0"/>
          </a:p>
          <a:p>
            <a:pPr marL="0" lvl="0" indent="0" algn="l" rtl="0">
              <a:spcBef>
                <a:spcPts val="0"/>
              </a:spcBef>
              <a:spcAft>
                <a:spcPts val="0"/>
              </a:spcAft>
              <a:buClr>
                <a:schemeClr val="dk1"/>
              </a:buClr>
              <a:buSzPts val="1200"/>
              <a:buFont typeface="Verdana"/>
              <a:buNone/>
            </a:pPr>
            <a:endParaRPr sz="1200" dirty="0">
              <a:latin typeface="Verdana"/>
              <a:ea typeface="Verdana"/>
              <a:cs typeface="Verdana"/>
              <a:sym typeface="Verdana"/>
            </a:endParaRPr>
          </a:p>
        </p:txBody>
      </p:sp>
      <p:sp>
        <p:nvSpPr>
          <p:cNvPr id="269" name="Google Shape;269;g2958019b064_0_25:notes"/>
          <p:cNvSpPr txBox="1">
            <a:spLocks noGrp="1"/>
          </p:cNvSpPr>
          <p:nvPr>
            <p:ph type="ftr" idx="11"/>
          </p:nvPr>
        </p:nvSpPr>
        <p:spPr>
          <a:xfrm>
            <a:off x="0" y="8685213"/>
            <a:ext cx="3429000" cy="4587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000000"/>
              </a:buClr>
              <a:buSzPts val="1400"/>
              <a:buFont typeface="Arial"/>
              <a:buNone/>
            </a:pPr>
            <a:r>
              <a:rPr lang="en-US" sz="1200" b="0" i="0" u="none" strike="noStrike" cap="none" dirty="0">
                <a:solidFill>
                  <a:srgbClr val="000000"/>
                </a:solidFill>
                <a:latin typeface="Verdana"/>
                <a:ea typeface="Verdana"/>
                <a:cs typeface="Verdana"/>
                <a:sym typeface="Verdana"/>
              </a:rPr>
              <a:t>©2020-2025 Light of the World Learning</a:t>
            </a:r>
            <a:endParaRPr dirty="0"/>
          </a:p>
        </p:txBody>
      </p:sp>
      <p:sp>
        <p:nvSpPr>
          <p:cNvPr id="270" name="Google Shape;270;g2958019b064_0_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Verdana"/>
                <a:ea typeface="Verdana"/>
                <a:cs typeface="Verdana"/>
                <a:sym typeface="Verdana"/>
              </a:rPr>
              <a:t>21</a:t>
            </a:fld>
            <a:endParaRPr sz="1400" b="0" i="0" u="none" strike="noStrike" cap="none">
              <a:solidFill>
                <a:srgbClr val="000000"/>
              </a:solidFill>
              <a:latin typeface="Verdana"/>
              <a:ea typeface="Verdana"/>
              <a:cs typeface="Verdana"/>
              <a:sym typeface="Verdana"/>
            </a:endParaRPr>
          </a:p>
        </p:txBody>
      </p:sp>
    </p:spTree>
    <p:extLst>
      <p:ext uri="{BB962C8B-B14F-4D97-AF65-F5344CB8AC3E}">
        <p14:creationId xmlns:p14="http://schemas.microsoft.com/office/powerpoint/2010/main" val="14304001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2958019b064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g2958019b064_0_25: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472C4"/>
              </a:buClr>
              <a:buSzPts val="1200"/>
              <a:buFont typeface="Verdana"/>
              <a:buNone/>
            </a:pPr>
            <a:r>
              <a:rPr lang="en-US" sz="1200" b="1" dirty="0">
                <a:solidFill>
                  <a:srgbClr val="4472C4"/>
                </a:solidFill>
                <a:latin typeface="Verdana"/>
                <a:ea typeface="Verdana"/>
                <a:cs typeface="Verdana"/>
                <a:sym typeface="Verdana"/>
              </a:rPr>
              <a:t>5G. Bible Reading</a:t>
            </a:r>
            <a:endParaRPr sz="1200" dirty="0"/>
          </a:p>
          <a:p>
            <a:pPr marL="0" lvl="0" indent="0" algn="l" rtl="0">
              <a:spcBef>
                <a:spcPts val="0"/>
              </a:spcBef>
              <a:spcAft>
                <a:spcPts val="0"/>
              </a:spcAft>
              <a:buClr>
                <a:srgbClr val="4472C4"/>
              </a:buClr>
              <a:buSzPts val="1200"/>
              <a:buFont typeface="Verdana"/>
              <a:buNone/>
            </a:pPr>
            <a:r>
              <a:rPr lang="en-US" sz="1200" dirty="0">
                <a:solidFill>
                  <a:srgbClr val="4472C4"/>
                </a:solidFill>
                <a:latin typeface="Verdana"/>
                <a:ea typeface="Verdana"/>
                <a:cs typeface="Verdana"/>
                <a:sym typeface="Verdana"/>
              </a:rPr>
              <a:t> </a:t>
            </a:r>
            <a:r>
              <a:rPr lang="en-US" sz="1200" dirty="0">
                <a:latin typeface="Verdana"/>
                <a:ea typeface="Verdana"/>
                <a:cs typeface="Verdana"/>
                <a:sym typeface="Verdana"/>
              </a:rPr>
              <a:t> </a:t>
            </a:r>
            <a:endParaRPr lang="en-US" dirty="0"/>
          </a:p>
          <a:p>
            <a:pPr marL="0" lvl="0" indent="0" algn="l" rtl="0">
              <a:spcBef>
                <a:spcPts val="0"/>
              </a:spcBef>
              <a:spcAft>
                <a:spcPts val="0"/>
              </a:spcAft>
              <a:buClr>
                <a:schemeClr val="dk1"/>
              </a:buClr>
              <a:buSzPts val="1200"/>
              <a:buFont typeface="Verdana"/>
              <a:buNone/>
            </a:pPr>
            <a:r>
              <a:rPr lang="en-US" dirty="0"/>
              <a:t>Learner</a:t>
            </a:r>
            <a:r>
              <a:rPr lang="en-US" sz="1200" dirty="0">
                <a:latin typeface="Verdana"/>
                <a:ea typeface="Verdana"/>
                <a:cs typeface="Verdana"/>
                <a:sym typeface="Verdana"/>
              </a:rPr>
              <a:t>s should read this </a:t>
            </a:r>
            <a:r>
              <a:rPr lang="en-US" dirty="0"/>
              <a:t>passage</a:t>
            </a:r>
            <a:r>
              <a:rPr lang="en-US" sz="1200" dirty="0">
                <a:latin typeface="Verdana"/>
                <a:ea typeface="Verdana"/>
                <a:cs typeface="Verdana"/>
                <a:sym typeface="Verdana"/>
              </a:rPr>
              <a:t> in their first language so it will be familiar before reading it in English. The hyperlinks of the Bible verses connect to https://</a:t>
            </a:r>
            <a:r>
              <a:rPr lang="en-US" sz="1200" dirty="0" err="1">
                <a:latin typeface="Verdana"/>
                <a:ea typeface="Verdana"/>
                <a:cs typeface="Verdana"/>
                <a:sym typeface="Verdana"/>
              </a:rPr>
              <a:t>live.bible.is</a:t>
            </a:r>
            <a:r>
              <a:rPr lang="en-US" sz="1200" dirty="0">
                <a:latin typeface="Verdana"/>
                <a:ea typeface="Verdana"/>
                <a:cs typeface="Verdana"/>
                <a:sym typeface="Verdana"/>
              </a:rPr>
              <a:t>/ so </a:t>
            </a:r>
            <a:r>
              <a:rPr lang="en-US" dirty="0"/>
              <a:t>learners</a:t>
            </a:r>
            <a:r>
              <a:rPr lang="en-US" sz="1200" dirty="0">
                <a:latin typeface="Verdana"/>
                <a:ea typeface="Verdana"/>
                <a:cs typeface="Verdana"/>
                <a:sym typeface="Verdana"/>
              </a:rPr>
              <a:t> can read and hear the scripture in their own languages.  </a:t>
            </a:r>
            <a:endParaRPr lang="en-US" dirty="0"/>
          </a:p>
          <a:p>
            <a:pPr marL="0" lvl="0" indent="0" algn="l" rtl="0">
              <a:spcBef>
                <a:spcPts val="0"/>
              </a:spcBef>
              <a:spcAft>
                <a:spcPts val="0"/>
              </a:spcAft>
              <a:buClr>
                <a:schemeClr val="dk1"/>
              </a:buClr>
              <a:buSzPts val="1200"/>
              <a:buFont typeface="Verdana"/>
              <a:buNone/>
            </a:pPr>
            <a:r>
              <a:rPr lang="en-US" sz="1200" dirty="0">
                <a:latin typeface="Verdana"/>
                <a:ea typeface="Verdana"/>
                <a:cs typeface="Verdana"/>
                <a:sym typeface="Verdana"/>
              </a:rPr>
              <a:t>A. Read the </a:t>
            </a:r>
            <a:r>
              <a:rPr lang="en-US" dirty="0"/>
              <a:t>verses</a:t>
            </a:r>
            <a:r>
              <a:rPr lang="en-US" sz="1200" dirty="0">
                <a:latin typeface="Verdana"/>
                <a:ea typeface="Verdana"/>
                <a:cs typeface="Verdana"/>
                <a:sym typeface="Verdana"/>
              </a:rPr>
              <a:t> out loud to the class.</a:t>
            </a:r>
            <a:endParaRPr lang="en-US" dirty="0"/>
          </a:p>
          <a:p>
            <a:pPr marL="0" lvl="0" indent="0" algn="l" rtl="0">
              <a:spcBef>
                <a:spcPts val="0"/>
              </a:spcBef>
              <a:spcAft>
                <a:spcPts val="0"/>
              </a:spcAft>
              <a:buClr>
                <a:schemeClr val="dk1"/>
              </a:buClr>
              <a:buSzPts val="1200"/>
              <a:buFont typeface="Verdana"/>
              <a:buNone/>
            </a:pPr>
            <a:r>
              <a:rPr lang="en-US" sz="1200" dirty="0">
                <a:latin typeface="Verdana"/>
                <a:ea typeface="Verdana"/>
                <a:cs typeface="Verdana"/>
                <a:sym typeface="Verdana"/>
              </a:rPr>
              <a:t> </a:t>
            </a:r>
            <a:endParaRPr lang="en-US" dirty="0"/>
          </a:p>
          <a:p>
            <a:pPr marL="0" lvl="0" indent="0" algn="l" rtl="0">
              <a:spcBef>
                <a:spcPts val="0"/>
              </a:spcBef>
              <a:spcAft>
                <a:spcPts val="0"/>
              </a:spcAft>
              <a:buClr>
                <a:schemeClr val="dk1"/>
              </a:buClr>
              <a:buSzPts val="1200"/>
              <a:buFont typeface="Verdana"/>
              <a:buNone/>
            </a:pPr>
            <a:r>
              <a:rPr lang="en-US" sz="1200" dirty="0">
                <a:latin typeface="Verdana"/>
                <a:ea typeface="Verdana"/>
                <a:cs typeface="Verdana"/>
                <a:sym typeface="Verdana"/>
              </a:rPr>
              <a:t>B. If </a:t>
            </a:r>
            <a:r>
              <a:rPr lang="en-US" dirty="0"/>
              <a:t>learners</a:t>
            </a:r>
            <a:r>
              <a:rPr lang="en-US" sz="1200" dirty="0">
                <a:latin typeface="Verdana"/>
                <a:ea typeface="Verdana"/>
                <a:cs typeface="Verdana"/>
                <a:sym typeface="Verdana"/>
              </a:rPr>
              <a:t> ask about words, give simple definitions.</a:t>
            </a:r>
            <a:endParaRPr lang="en-US" dirty="0"/>
          </a:p>
          <a:p>
            <a:pPr marL="0" lvl="0" indent="0" algn="l" rtl="0">
              <a:spcBef>
                <a:spcPts val="0"/>
              </a:spcBef>
              <a:spcAft>
                <a:spcPts val="0"/>
              </a:spcAft>
              <a:buClr>
                <a:schemeClr val="dk1"/>
              </a:buClr>
              <a:buSzPts val="1200"/>
              <a:buFont typeface="Verdana"/>
              <a:buNone/>
            </a:pPr>
            <a:r>
              <a:rPr lang="en-US" sz="1200" dirty="0">
                <a:latin typeface="Verdana"/>
                <a:ea typeface="Verdana"/>
                <a:cs typeface="Verdana"/>
                <a:sym typeface="Verdana"/>
              </a:rPr>
              <a:t> </a:t>
            </a:r>
            <a:endParaRPr lang="en-US" dirty="0"/>
          </a:p>
          <a:p>
            <a:pPr marL="0" lvl="0" indent="0" algn="l" rtl="0">
              <a:spcBef>
                <a:spcPts val="0"/>
              </a:spcBef>
              <a:spcAft>
                <a:spcPts val="0"/>
              </a:spcAft>
              <a:buClr>
                <a:schemeClr val="dk1"/>
              </a:buClr>
              <a:buSzPts val="1200"/>
              <a:buFont typeface="Verdana"/>
              <a:buNone/>
            </a:pPr>
            <a:r>
              <a:rPr lang="en-US" sz="1200" dirty="0">
                <a:latin typeface="Verdana"/>
                <a:ea typeface="Verdana"/>
                <a:cs typeface="Verdana"/>
                <a:sym typeface="Verdana"/>
              </a:rPr>
              <a:t>C. </a:t>
            </a:r>
            <a:r>
              <a:rPr lang="en-US" sz="1200" dirty="0">
                <a:solidFill>
                  <a:schemeClr val="dk1"/>
                </a:solidFill>
                <a:latin typeface="Verdana"/>
                <a:ea typeface="Verdana"/>
                <a:cs typeface="Verdana"/>
                <a:sym typeface="Verdana"/>
              </a:rPr>
              <a:t>Encourage </a:t>
            </a:r>
            <a:r>
              <a:rPr lang="en-US" dirty="0"/>
              <a:t>learners</a:t>
            </a:r>
            <a:r>
              <a:rPr lang="en-US" sz="1200" dirty="0">
                <a:latin typeface="Verdana"/>
                <a:ea typeface="Verdana"/>
                <a:cs typeface="Verdana"/>
                <a:sym typeface="Verdana"/>
              </a:rPr>
              <a:t> to read aloud verses</a:t>
            </a:r>
            <a:r>
              <a:rPr lang="en-US" dirty="0"/>
              <a:t>.</a:t>
            </a:r>
          </a:p>
          <a:p>
            <a:pPr marL="0" lvl="0" indent="0" algn="l" rtl="0">
              <a:spcBef>
                <a:spcPts val="0"/>
              </a:spcBef>
              <a:spcAft>
                <a:spcPts val="0"/>
              </a:spcAft>
              <a:buClr>
                <a:schemeClr val="dk1"/>
              </a:buClr>
              <a:buSzPts val="1200"/>
              <a:buFont typeface="Verdana"/>
              <a:buNone/>
            </a:pPr>
            <a:endParaRPr lang="en-US" sz="1200" dirty="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dirty="0">
                <a:latin typeface="Verdana"/>
                <a:ea typeface="Verdana"/>
                <a:cs typeface="Verdana"/>
                <a:sym typeface="Verdana"/>
              </a:rPr>
              <a:t>D. Ask if there are any questions or comments about the </a:t>
            </a:r>
            <a:r>
              <a:rPr lang="en-US" dirty="0"/>
              <a:t>verses</a:t>
            </a:r>
            <a:r>
              <a:rPr lang="en-US" sz="1200" dirty="0">
                <a:latin typeface="Verdana"/>
                <a:ea typeface="Verdana"/>
                <a:cs typeface="Verdana"/>
                <a:sym typeface="Verdana"/>
              </a:rPr>
              <a:t>.</a:t>
            </a:r>
          </a:p>
          <a:p>
            <a:pPr marL="0" lvl="0" indent="0" algn="l" rtl="0">
              <a:spcBef>
                <a:spcPts val="0"/>
              </a:spcBef>
              <a:spcAft>
                <a:spcPts val="0"/>
              </a:spcAft>
              <a:buClr>
                <a:schemeClr val="dk1"/>
              </a:buClr>
              <a:buSzPts val="1200"/>
              <a:buFont typeface="Verdana"/>
              <a:buNone/>
            </a:pPr>
            <a:endParaRPr lang="en-US" dirty="0"/>
          </a:p>
          <a:p>
            <a:pPr marL="0" lvl="0" indent="0" algn="l" rtl="0">
              <a:spcBef>
                <a:spcPts val="0"/>
              </a:spcBef>
              <a:spcAft>
                <a:spcPts val="0"/>
              </a:spcAft>
              <a:buClr>
                <a:schemeClr val="dk1"/>
              </a:buClr>
              <a:buSzPts val="1200"/>
              <a:buFont typeface="Verdana"/>
              <a:buNone/>
            </a:pPr>
            <a:r>
              <a:rPr lang="en-US" dirty="0"/>
              <a:t>E. Ask the questions and discuss as a group.</a:t>
            </a:r>
          </a:p>
          <a:p>
            <a:pPr marL="0" lvl="0" indent="0" algn="l" rtl="0">
              <a:spcBef>
                <a:spcPts val="0"/>
              </a:spcBef>
              <a:spcAft>
                <a:spcPts val="0"/>
              </a:spcAft>
              <a:buClr>
                <a:schemeClr val="dk1"/>
              </a:buClr>
              <a:buSzPts val="1200"/>
              <a:buFont typeface="Verdana"/>
              <a:buNone/>
            </a:pPr>
            <a:endParaRPr lang="en-US" dirty="0"/>
          </a:p>
          <a:p>
            <a:pPr marL="0" lvl="0" indent="0" algn="l" rtl="0">
              <a:spcBef>
                <a:spcPts val="0"/>
              </a:spcBef>
              <a:spcAft>
                <a:spcPts val="0"/>
              </a:spcAft>
              <a:buClr>
                <a:schemeClr val="dk1"/>
              </a:buClr>
              <a:buSzPts val="1200"/>
              <a:buFont typeface="Verdana"/>
              <a:buNone/>
            </a:pPr>
            <a:r>
              <a:rPr lang="en-US" dirty="0"/>
              <a:t>F. Optional – Ask learners to tell the psalm in their own words, or listen to a musical recording of the psalm.</a:t>
            </a:r>
          </a:p>
          <a:p>
            <a:pPr marL="0" lvl="0" indent="0" algn="l" rtl="0">
              <a:spcBef>
                <a:spcPts val="0"/>
              </a:spcBef>
              <a:spcAft>
                <a:spcPts val="0"/>
              </a:spcAft>
              <a:buClr>
                <a:schemeClr val="dk1"/>
              </a:buClr>
              <a:buSzPts val="1200"/>
              <a:buFont typeface="Verdana"/>
              <a:buNone/>
            </a:pPr>
            <a:endParaRPr sz="1200" dirty="0">
              <a:latin typeface="Verdana"/>
              <a:ea typeface="Verdana"/>
              <a:cs typeface="Verdana"/>
              <a:sym typeface="Verdana"/>
            </a:endParaRPr>
          </a:p>
        </p:txBody>
      </p:sp>
      <p:sp>
        <p:nvSpPr>
          <p:cNvPr id="269" name="Google Shape;269;g2958019b064_0_25:notes"/>
          <p:cNvSpPr txBox="1">
            <a:spLocks noGrp="1"/>
          </p:cNvSpPr>
          <p:nvPr>
            <p:ph type="ftr" idx="11"/>
          </p:nvPr>
        </p:nvSpPr>
        <p:spPr>
          <a:xfrm>
            <a:off x="0" y="8685213"/>
            <a:ext cx="3543300" cy="4587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000000"/>
              </a:buClr>
              <a:buSzPts val="1400"/>
              <a:buFont typeface="Arial"/>
              <a:buNone/>
            </a:pPr>
            <a:r>
              <a:rPr lang="en-US" sz="1200" b="0" i="0" u="none" strike="noStrike" cap="none" dirty="0">
                <a:solidFill>
                  <a:srgbClr val="000000"/>
                </a:solidFill>
                <a:latin typeface="Verdana"/>
                <a:ea typeface="Verdana"/>
                <a:cs typeface="Verdana"/>
                <a:sym typeface="Verdana"/>
              </a:rPr>
              <a:t>©2020-2025 Light of the World Learning</a:t>
            </a:r>
            <a:endParaRPr dirty="0"/>
          </a:p>
        </p:txBody>
      </p:sp>
      <p:sp>
        <p:nvSpPr>
          <p:cNvPr id="270" name="Google Shape;270;g2958019b064_0_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Verdana"/>
                <a:ea typeface="Verdana"/>
                <a:cs typeface="Verdana"/>
                <a:sym typeface="Verdana"/>
              </a:rPr>
              <a:t>22</a:t>
            </a:fld>
            <a:endParaRPr sz="1400" b="0" i="0" u="none" strike="noStrike" cap="none">
              <a:solidFill>
                <a:srgbClr val="000000"/>
              </a:solidFill>
              <a:latin typeface="Verdana"/>
              <a:ea typeface="Verdana"/>
              <a:cs typeface="Verdana"/>
              <a:sym typeface="Verdana"/>
            </a:endParaRPr>
          </a:p>
        </p:txBody>
      </p:sp>
    </p:spTree>
    <p:extLst>
      <p:ext uri="{BB962C8B-B14F-4D97-AF65-F5344CB8AC3E}">
        <p14:creationId xmlns:p14="http://schemas.microsoft.com/office/powerpoint/2010/main" val="17770510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7: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472C4"/>
              </a:buClr>
              <a:buSzPts val="1200"/>
              <a:buFont typeface="Verdana"/>
              <a:buNone/>
            </a:pPr>
            <a:r>
              <a:rPr lang="en-US" sz="1200" b="1" dirty="0">
                <a:solidFill>
                  <a:srgbClr val="4472C4"/>
                </a:solidFill>
                <a:latin typeface="Verdana"/>
                <a:ea typeface="Verdana"/>
                <a:cs typeface="Verdana"/>
                <a:sym typeface="Verdana"/>
              </a:rPr>
              <a:t>5H. Bible Reading Questions</a:t>
            </a:r>
          </a:p>
          <a:p>
            <a:pPr marL="0" lvl="0" indent="0" algn="l" rtl="0">
              <a:spcBef>
                <a:spcPts val="0"/>
              </a:spcBef>
              <a:spcAft>
                <a:spcPts val="0"/>
              </a:spcAft>
              <a:buClr>
                <a:srgbClr val="4472C4"/>
              </a:buClr>
              <a:buSzPts val="1200"/>
              <a:buFont typeface="Verdana"/>
              <a:buNone/>
            </a:pPr>
            <a:endParaRPr sz="1200" dirty="0"/>
          </a:p>
          <a:p>
            <a:pPr marL="0" lvl="0" indent="0" algn="l" rtl="0">
              <a:spcBef>
                <a:spcPts val="0"/>
              </a:spcBef>
              <a:spcAft>
                <a:spcPts val="0"/>
              </a:spcAft>
              <a:buClr>
                <a:schemeClr val="dk1"/>
              </a:buClr>
              <a:buSzPts val="1200"/>
              <a:buFont typeface="Verdana"/>
              <a:buNone/>
            </a:pPr>
            <a:r>
              <a:rPr lang="en-US" sz="1200" dirty="0">
                <a:latin typeface="Verdana"/>
                <a:ea typeface="Verdana"/>
                <a:cs typeface="Verdana"/>
                <a:sym typeface="Verdana"/>
              </a:rPr>
              <a:t>Ask the questions and discuss as a group. </a:t>
            </a:r>
            <a:r>
              <a:rPr lang="en-US" dirty="0"/>
              <a:t>You may also ask learners to tell the psalm in their own words, or listen to a musical recording of the psalm.</a:t>
            </a:r>
          </a:p>
          <a:p>
            <a:pPr marL="0" lvl="0" indent="0" algn="l" rtl="0">
              <a:spcBef>
                <a:spcPts val="0"/>
              </a:spcBef>
              <a:spcAft>
                <a:spcPts val="0"/>
              </a:spcAft>
              <a:buClr>
                <a:schemeClr val="dk1"/>
              </a:buClr>
              <a:buSzPts val="1200"/>
              <a:buFont typeface="Verdana"/>
              <a:buNone/>
            </a:pPr>
            <a:endParaRPr dirty="0"/>
          </a:p>
          <a:p>
            <a:pPr marL="0" lvl="0" indent="0" algn="l" rtl="0">
              <a:spcBef>
                <a:spcPts val="0"/>
              </a:spcBef>
              <a:spcAft>
                <a:spcPts val="0"/>
              </a:spcAft>
              <a:buClr>
                <a:schemeClr val="dk1"/>
              </a:buClr>
              <a:buSzPts val="1200"/>
              <a:buFont typeface="Verdana"/>
              <a:buNone/>
            </a:pPr>
            <a:r>
              <a:rPr lang="en-US" sz="1200" b="1" dirty="0">
                <a:latin typeface="Verdana"/>
                <a:ea typeface="Verdana"/>
                <a:cs typeface="Verdana"/>
                <a:sym typeface="Verdana"/>
              </a:rPr>
              <a:t>Answers:</a:t>
            </a:r>
            <a:endParaRPr sz="1200" dirty="0"/>
          </a:p>
          <a:p>
            <a:pPr marL="228600" lvl="0" indent="-228600" algn="l" rtl="0">
              <a:spcBef>
                <a:spcPts val="0"/>
              </a:spcBef>
              <a:spcAft>
                <a:spcPts val="0"/>
              </a:spcAft>
              <a:buClr>
                <a:schemeClr val="dk1"/>
              </a:buClr>
              <a:buSzPts val="1200"/>
              <a:buFont typeface="Verdana"/>
              <a:buAutoNum type="arabicPeriod"/>
            </a:pPr>
            <a:r>
              <a:rPr lang="en-US" sz="1200" dirty="0">
                <a:latin typeface="Verdana"/>
                <a:ea typeface="Verdana"/>
                <a:cs typeface="Verdana"/>
                <a:sym typeface="Verdana"/>
              </a:rPr>
              <a:t>All people, the world and everything in it belong to God, because He made them.</a:t>
            </a:r>
          </a:p>
          <a:p>
            <a:pPr marL="228600" lvl="0" indent="-228600" algn="l" rtl="0">
              <a:spcBef>
                <a:spcPts val="0"/>
              </a:spcBef>
              <a:spcAft>
                <a:spcPts val="0"/>
              </a:spcAft>
              <a:buClr>
                <a:schemeClr val="dk1"/>
              </a:buClr>
              <a:buSzPts val="1200"/>
              <a:buFont typeface="Verdana"/>
              <a:buAutoNum type="arabicPeriod"/>
            </a:pPr>
            <a:r>
              <a:rPr lang="en-US" sz="1200" dirty="0">
                <a:latin typeface="Verdana"/>
                <a:ea typeface="Verdana"/>
                <a:cs typeface="Verdana"/>
                <a:sym typeface="Verdana"/>
              </a:rPr>
              <a:t>The King of glory is the LORD of Heaven’s Armies.</a:t>
            </a:r>
          </a:p>
          <a:p>
            <a:pPr marL="228600" lvl="0" indent="-228600" algn="l" rtl="0">
              <a:spcBef>
                <a:spcPts val="0"/>
              </a:spcBef>
              <a:spcAft>
                <a:spcPts val="0"/>
              </a:spcAft>
              <a:buClr>
                <a:schemeClr val="dk1"/>
              </a:buClr>
              <a:buSzPts val="1200"/>
              <a:buFont typeface="Verdana"/>
              <a:buAutoNum type="arabicPeriod"/>
            </a:pPr>
            <a:r>
              <a:rPr lang="en-US" sz="1200" dirty="0">
                <a:latin typeface="Verdana"/>
                <a:ea typeface="Verdana"/>
                <a:cs typeface="Verdana"/>
                <a:sym typeface="Verdana"/>
              </a:rPr>
              <a:t>This King is strong, mighty, invincible in battle, the Lord of Heaven’s Armies.</a:t>
            </a:r>
          </a:p>
          <a:p>
            <a:pPr marL="228600" lvl="0" indent="-228600" algn="l" rtl="0">
              <a:spcBef>
                <a:spcPts val="0"/>
              </a:spcBef>
              <a:spcAft>
                <a:spcPts val="0"/>
              </a:spcAft>
              <a:buClr>
                <a:schemeClr val="dk1"/>
              </a:buClr>
              <a:buSzPts val="1200"/>
              <a:buFont typeface="Verdana"/>
              <a:buAutoNum type="arabicPeriod"/>
            </a:pPr>
            <a:r>
              <a:rPr lang="en-US" sz="1200" dirty="0">
                <a:latin typeface="Verdana"/>
                <a:ea typeface="Verdana"/>
                <a:cs typeface="Verdana"/>
                <a:sym typeface="Verdana"/>
              </a:rPr>
              <a:t>To have pure hands and heart, we should not worship idols and never tell lies. </a:t>
            </a:r>
          </a:p>
          <a:p>
            <a:pPr marL="228600" lvl="0" indent="-228600" algn="l" rtl="0">
              <a:spcBef>
                <a:spcPts val="0"/>
              </a:spcBef>
              <a:spcAft>
                <a:spcPts val="0"/>
              </a:spcAft>
              <a:buClr>
                <a:schemeClr val="dk1"/>
              </a:buClr>
              <a:buSzPts val="1200"/>
              <a:buFont typeface="Verdana"/>
              <a:buAutoNum type="arabicPeriod"/>
            </a:pPr>
            <a:endParaRPr sz="1200" dirty="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dirty="0">
                <a:latin typeface="Verdana"/>
                <a:ea typeface="Verdana"/>
                <a:cs typeface="Verdana"/>
                <a:sym typeface="Verdana"/>
              </a:rPr>
              <a:t>Answers will vary for </a:t>
            </a:r>
            <a:r>
              <a:rPr lang="en-US" dirty="0"/>
              <a:t>4-6</a:t>
            </a:r>
            <a:r>
              <a:rPr lang="en-US" sz="1200" dirty="0">
                <a:latin typeface="Verdana"/>
                <a:ea typeface="Verdana"/>
                <a:cs typeface="Verdana"/>
                <a:sym typeface="Verdana"/>
              </a:rPr>
              <a:t>.</a:t>
            </a:r>
            <a:endParaRPr dirty="0"/>
          </a:p>
          <a:p>
            <a:pPr marL="0" lvl="0" indent="0" algn="l" rtl="0">
              <a:spcBef>
                <a:spcPts val="0"/>
              </a:spcBef>
              <a:spcAft>
                <a:spcPts val="0"/>
              </a:spcAft>
              <a:buClr>
                <a:schemeClr val="dk1"/>
              </a:buClr>
              <a:buSzPts val="1200"/>
              <a:buFont typeface="Verdana"/>
              <a:buNone/>
            </a:pPr>
            <a:endParaRPr sz="1200" dirty="0">
              <a:latin typeface="Verdana"/>
              <a:ea typeface="Verdana"/>
              <a:cs typeface="Verdana"/>
              <a:sym typeface="Verdana"/>
            </a:endParaRPr>
          </a:p>
          <a:p>
            <a:pPr marL="0" lvl="0" indent="0" algn="l" rtl="0">
              <a:lnSpc>
                <a:spcPct val="115000"/>
              </a:lnSpc>
              <a:spcBef>
                <a:spcPts val="0"/>
              </a:spcBef>
              <a:spcAft>
                <a:spcPts val="0"/>
              </a:spcAft>
              <a:buClr>
                <a:schemeClr val="dk1"/>
              </a:buClr>
              <a:buSzPts val="1200"/>
              <a:buFont typeface="Verdana"/>
              <a:buNone/>
            </a:pPr>
            <a:endParaRPr sz="1200" dirty="0">
              <a:latin typeface="Verdana"/>
              <a:ea typeface="Verdana"/>
              <a:cs typeface="Verdana"/>
              <a:sym typeface="Verdana"/>
            </a:endParaRPr>
          </a:p>
        </p:txBody>
      </p:sp>
      <p:sp>
        <p:nvSpPr>
          <p:cNvPr id="319" name="Google Shape;319;p17:notes"/>
          <p:cNvSpPr txBox="1">
            <a:spLocks noGrp="1"/>
          </p:cNvSpPr>
          <p:nvPr>
            <p:ph type="ftr" idx="11"/>
          </p:nvPr>
        </p:nvSpPr>
        <p:spPr>
          <a:xfrm>
            <a:off x="-1" y="8685213"/>
            <a:ext cx="3574473" cy="4587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000000"/>
              </a:buClr>
              <a:buSzPts val="1400"/>
              <a:buFont typeface="Arial"/>
              <a:buNone/>
            </a:pPr>
            <a:r>
              <a:rPr lang="en-US" sz="1200" b="0" i="0" u="none" strike="noStrike" cap="none" dirty="0">
                <a:solidFill>
                  <a:srgbClr val="000000"/>
                </a:solidFill>
                <a:latin typeface="Verdana"/>
                <a:ea typeface="Verdana"/>
                <a:cs typeface="Verdana"/>
                <a:sym typeface="Verdana"/>
              </a:rPr>
              <a:t>©2020-2025 Light of the World Learning</a:t>
            </a:r>
            <a:endParaRPr dirty="0"/>
          </a:p>
        </p:txBody>
      </p:sp>
      <p:sp>
        <p:nvSpPr>
          <p:cNvPr id="320" name="Google Shape;32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Verdana"/>
                <a:ea typeface="Verdana"/>
                <a:cs typeface="Verdana"/>
                <a:sym typeface="Verdana"/>
              </a:rPr>
              <a:t>23</a:t>
            </a:fld>
            <a:endParaRPr sz="1400" b="0" i="0" u="none" strike="noStrike" cap="none">
              <a:solidFill>
                <a:srgbClr val="000000"/>
              </a:solidFill>
              <a:latin typeface="Verdana"/>
              <a:ea typeface="Verdana"/>
              <a:cs typeface="Verdana"/>
              <a:sym typeface="Verdana"/>
            </a:endParaRPr>
          </a:p>
        </p:txBody>
      </p:sp>
    </p:spTree>
    <p:extLst>
      <p:ext uri="{BB962C8B-B14F-4D97-AF65-F5344CB8AC3E}">
        <p14:creationId xmlns:p14="http://schemas.microsoft.com/office/powerpoint/2010/main" val="35678923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8:notes"/>
          <p:cNvSpPr txBox="1">
            <a:spLocks noGrp="1"/>
          </p:cNvSpPr>
          <p:nvPr>
            <p:ph type="body" idx="1"/>
          </p:nvPr>
        </p:nvSpPr>
        <p:spPr>
          <a:xfrm>
            <a:off x="685800" y="4229101"/>
            <a:ext cx="5486400" cy="3771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4472C4"/>
              </a:buClr>
              <a:buSzPts val="1400"/>
              <a:buFont typeface="Verdana"/>
              <a:buNone/>
            </a:pPr>
            <a:r>
              <a:rPr lang="en-US" sz="1000" b="1" dirty="0">
                <a:solidFill>
                  <a:srgbClr val="4472C4"/>
                </a:solidFill>
                <a:latin typeface="Verdana"/>
                <a:ea typeface="Verdana"/>
                <a:cs typeface="Verdana"/>
                <a:sym typeface="Verdana"/>
              </a:rPr>
              <a:t>6A. Activities – </a:t>
            </a:r>
            <a:r>
              <a:rPr lang="en-US" sz="1000" dirty="0">
                <a:solidFill>
                  <a:srgbClr val="4472C4"/>
                </a:solidFill>
                <a:latin typeface="Verdana"/>
                <a:ea typeface="Verdana"/>
                <a:cs typeface="Verdana"/>
                <a:sym typeface="Verdana"/>
              </a:rPr>
              <a:t>Listening to pronunciation words with /</a:t>
            </a:r>
            <a:r>
              <a:rPr lang="en-US" sz="1000" dirty="0" err="1">
                <a:solidFill>
                  <a:srgbClr val="4472C4"/>
                </a:solidFill>
              </a:rPr>
              <a:t>oo</a:t>
            </a:r>
            <a:r>
              <a:rPr lang="en-US" sz="1000" dirty="0">
                <a:solidFill>
                  <a:srgbClr val="4472C4"/>
                </a:solidFill>
                <a:latin typeface="Verdana"/>
                <a:ea typeface="Verdana"/>
                <a:cs typeface="Verdana"/>
                <a:sym typeface="Verdana"/>
              </a:rPr>
              <a:t>/ and /</a:t>
            </a:r>
            <a:r>
              <a:rPr lang="en-US" sz="1000" dirty="0">
                <a:solidFill>
                  <a:srgbClr val="4472C4"/>
                </a:solidFill>
              </a:rPr>
              <a:t>U</a:t>
            </a:r>
            <a:r>
              <a:rPr lang="en-US" sz="1000" dirty="0">
                <a:solidFill>
                  <a:srgbClr val="4472C4"/>
                </a:solidFill>
                <a:latin typeface="Verdana"/>
                <a:ea typeface="Verdana"/>
                <a:cs typeface="Verdana"/>
                <a:sym typeface="Verdana"/>
              </a:rPr>
              <a:t>/ sounds.</a:t>
            </a:r>
            <a:endParaRPr lang="en-US" sz="1000" dirty="0"/>
          </a:p>
          <a:p>
            <a:pPr marL="0" lvl="0" indent="0" algn="l" rtl="0">
              <a:lnSpc>
                <a:spcPct val="100000"/>
              </a:lnSpc>
              <a:spcBef>
                <a:spcPts val="0"/>
              </a:spcBef>
              <a:spcAft>
                <a:spcPts val="0"/>
              </a:spcAft>
              <a:buClr>
                <a:schemeClr val="dk1"/>
              </a:buClr>
              <a:buSzPts val="1400"/>
              <a:buFont typeface="Verdana"/>
              <a:buNone/>
            </a:pPr>
            <a:endParaRPr lang="en-US" sz="1200" dirty="0">
              <a:solidFill>
                <a:srgbClr val="4472C4"/>
              </a:solidFill>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Verdana"/>
              <a:buNone/>
            </a:pPr>
            <a:r>
              <a:rPr lang="en-US" sz="1000" dirty="0">
                <a:latin typeface="Verdana"/>
                <a:ea typeface="Verdana"/>
                <a:cs typeface="Verdana"/>
                <a:sym typeface="Verdana"/>
              </a:rPr>
              <a:t>Read the script below at least twice as learners listen and answer the questions. The learners should NOT look at the script.</a:t>
            </a:r>
            <a:endParaRPr lang="en-US" sz="1000" dirty="0"/>
          </a:p>
          <a:p>
            <a:pPr marL="0" lvl="0" indent="0" algn="l" rtl="0">
              <a:lnSpc>
                <a:spcPct val="100000"/>
              </a:lnSpc>
              <a:spcBef>
                <a:spcPts val="0"/>
              </a:spcBef>
              <a:spcAft>
                <a:spcPts val="0"/>
              </a:spcAft>
              <a:buClr>
                <a:schemeClr val="dk1"/>
              </a:buClr>
              <a:buSzPts val="1400"/>
              <a:buFont typeface="Verdana"/>
              <a:buNone/>
            </a:pPr>
            <a:endParaRPr lang="en-US" sz="1000" dirty="0"/>
          </a:p>
          <a:p>
            <a:pPr marL="0" lvl="0" indent="0" algn="l" rtl="0">
              <a:lnSpc>
                <a:spcPct val="100000"/>
              </a:lnSpc>
              <a:spcBef>
                <a:spcPts val="0"/>
              </a:spcBef>
              <a:spcAft>
                <a:spcPts val="0"/>
              </a:spcAft>
              <a:buClr>
                <a:schemeClr val="dk1"/>
              </a:buClr>
              <a:buSzPts val="1400"/>
              <a:buFont typeface="Verdana"/>
              <a:buNone/>
            </a:pPr>
            <a:r>
              <a:rPr lang="en-US" sz="1000" dirty="0"/>
              <a:t>Each day when Bruce leaves for school, he has to close the gate behind him so that his pet dog, Cookie, doesn’t run away. Yesterday, Bruce was late to school and left the gate open! Before he could stop her, Cookie raced out the gate and down the street! “Cookie, come back!” shouted Bruce. He dropped his bag on the ground and ran after the dog. They ran past a man in a suit, and then past a woman pushing a baby in a stroller. The woman pulled the stroller out of the way when Cookie and Bruce ran past her, and the baby cooed with delight. In front of them was a man on a ladder, cleaning soot out of his chimney. “Don’t hit the ladder, Cookie!” warned Bruce, but Cookie didn’t listen. The dog ran straight into the ladder, which began to sway back and forth. “Whoa, whoa!” yelled the man as the ladder began to fall. With a big cloud of smoke and soot, the man and the ladder both fell on top of Cookie! Bruce rushed over to help the man stand up, but as he arrived, Cookie jumped up. The dog was covered in black soot, but he just kept running down the street. “What will you do next, Cookie?” Bruce shouted. Now Bruce was beginning to get tired from chasing Cookie. Ahead of him, Cookie turned around a corner and disappeared under a bush. Dropping to his hands and knees, Bruce crawled under the bush, too. Covered in dirt, he looked up to see Cookie standing next to a swimming pool full of water! “Don’t jump, Cookie! Don’t be a fool!” shouted Bruce. But it was too late. With a big splash, Cookie took a flying leap and landed right in the middle of the pool! Bruce wanted to be angry, but then he smiled. “At least you’re clean again, Cookie!” </a:t>
            </a:r>
            <a:endParaRPr lang="en-US" sz="1000" b="0" dirty="0">
              <a:latin typeface="Verdana"/>
              <a:ea typeface="Verdana"/>
              <a:cs typeface="Verdana"/>
              <a:sym typeface="Verdana"/>
            </a:endParaRPr>
          </a:p>
          <a:p>
            <a:pPr marL="0" lvl="0" indent="0" algn="l" rtl="0">
              <a:spcBef>
                <a:spcPts val="0"/>
              </a:spcBef>
              <a:spcAft>
                <a:spcPts val="0"/>
              </a:spcAft>
              <a:buClr>
                <a:schemeClr val="dk1"/>
              </a:buClr>
              <a:buSzPts val="1000"/>
              <a:buFont typeface="Verdana"/>
              <a:buNone/>
            </a:pPr>
            <a:endParaRPr lang="en-US" sz="1000" dirty="0"/>
          </a:p>
          <a:p>
            <a:pPr marL="0" lvl="0" indent="0" algn="l" rtl="0">
              <a:spcBef>
                <a:spcPts val="0"/>
              </a:spcBef>
              <a:spcAft>
                <a:spcPts val="0"/>
              </a:spcAft>
              <a:buClr>
                <a:schemeClr val="dk1"/>
              </a:buClr>
              <a:buSzPts val="1000"/>
              <a:buFont typeface="Verdana"/>
              <a:buNone/>
            </a:pPr>
            <a:r>
              <a:rPr lang="en-US" sz="1000" b="1" dirty="0">
                <a:latin typeface="Verdana"/>
                <a:ea typeface="Verdana"/>
                <a:cs typeface="Verdana"/>
                <a:sym typeface="Verdana"/>
              </a:rPr>
              <a:t>Answers:</a:t>
            </a:r>
            <a:r>
              <a:rPr lang="en-US" sz="1000" dirty="0">
                <a:latin typeface="Verdana"/>
                <a:ea typeface="Verdana"/>
                <a:cs typeface="Verdana"/>
                <a:sym typeface="Verdana"/>
              </a:rPr>
              <a:t> 1. </a:t>
            </a:r>
            <a:r>
              <a:rPr lang="en-US" sz="1000" dirty="0"/>
              <a:t>Bruce</a:t>
            </a:r>
            <a:r>
              <a:rPr lang="en-US" sz="1000" dirty="0">
                <a:latin typeface="Verdana"/>
                <a:ea typeface="Verdana"/>
                <a:cs typeface="Verdana"/>
                <a:sym typeface="Verdana"/>
              </a:rPr>
              <a:t> 2. </a:t>
            </a:r>
            <a:r>
              <a:rPr lang="en-US" sz="1000" dirty="0"/>
              <a:t>suit</a:t>
            </a:r>
            <a:r>
              <a:rPr lang="en-US" sz="1000" dirty="0">
                <a:latin typeface="Verdana"/>
                <a:ea typeface="Verdana"/>
                <a:cs typeface="Verdana"/>
                <a:sym typeface="Verdana"/>
              </a:rPr>
              <a:t> 3. </a:t>
            </a:r>
            <a:r>
              <a:rPr lang="en-US" sz="1000" dirty="0"/>
              <a:t>pulled</a:t>
            </a:r>
            <a:r>
              <a:rPr lang="en-US" sz="1000" dirty="0">
                <a:latin typeface="Verdana"/>
                <a:ea typeface="Verdana"/>
                <a:cs typeface="Verdana"/>
                <a:sym typeface="Verdana"/>
              </a:rPr>
              <a:t> 4. </a:t>
            </a:r>
            <a:r>
              <a:rPr lang="en-US" sz="1000" dirty="0"/>
              <a:t>soot</a:t>
            </a:r>
            <a:r>
              <a:rPr lang="en-US" sz="1000" dirty="0">
                <a:latin typeface="Verdana"/>
                <a:ea typeface="Verdana"/>
                <a:cs typeface="Verdana"/>
                <a:sym typeface="Verdana"/>
              </a:rPr>
              <a:t> 5. </a:t>
            </a:r>
            <a:r>
              <a:rPr lang="en-US" sz="1000" dirty="0"/>
              <a:t>looked, pool, full</a:t>
            </a:r>
            <a:r>
              <a:rPr lang="en-US" sz="1000" dirty="0">
                <a:latin typeface="Verdana"/>
                <a:ea typeface="Verdana"/>
                <a:cs typeface="Verdana"/>
                <a:sym typeface="Verdana"/>
              </a:rPr>
              <a:t> 6. </a:t>
            </a:r>
            <a:r>
              <a:rPr lang="en-US" sz="1000" dirty="0"/>
              <a:t>Cookie, fool</a:t>
            </a:r>
            <a:endParaRPr lang="en-US" sz="1000" dirty="0">
              <a:latin typeface="Verdana"/>
              <a:ea typeface="Verdana"/>
              <a:cs typeface="Verdana"/>
              <a:sym typeface="Verdana"/>
            </a:endParaRPr>
          </a:p>
          <a:p>
            <a:pPr marL="0" lvl="0" indent="0" algn="l" rtl="0">
              <a:spcBef>
                <a:spcPts val="0"/>
              </a:spcBef>
              <a:spcAft>
                <a:spcPts val="0"/>
              </a:spcAft>
              <a:buClr>
                <a:schemeClr val="dk1"/>
              </a:buClr>
              <a:buSzPts val="1000"/>
              <a:buFont typeface="Verdana"/>
              <a:buNone/>
            </a:pPr>
            <a:endParaRPr lang="en-US" sz="1000" dirty="0">
              <a:latin typeface="Verdana"/>
              <a:ea typeface="Verdana"/>
              <a:cs typeface="Verdana"/>
              <a:sym typeface="Verdana"/>
            </a:endParaRPr>
          </a:p>
          <a:p>
            <a:pPr marL="0" lvl="0" indent="0" algn="l" rtl="0">
              <a:spcBef>
                <a:spcPts val="0"/>
              </a:spcBef>
              <a:spcAft>
                <a:spcPts val="0"/>
              </a:spcAft>
              <a:buClr>
                <a:schemeClr val="dk1"/>
              </a:buClr>
              <a:buSzPts val="1000"/>
              <a:buFont typeface="Verdana"/>
              <a:buNone/>
            </a:pPr>
            <a:endParaRPr sz="1000" dirty="0">
              <a:latin typeface="Verdana"/>
              <a:ea typeface="Verdana"/>
              <a:cs typeface="Verdana"/>
              <a:sym typeface="Verdana"/>
            </a:endParaRPr>
          </a:p>
          <a:p>
            <a:pPr marL="0" lvl="0" indent="0" algn="l" rtl="0">
              <a:spcBef>
                <a:spcPts val="0"/>
              </a:spcBef>
              <a:spcAft>
                <a:spcPts val="0"/>
              </a:spcAft>
              <a:buClr>
                <a:schemeClr val="dk1"/>
              </a:buClr>
              <a:buSzPts val="1000"/>
              <a:buFont typeface="Verdana"/>
              <a:buNone/>
            </a:pPr>
            <a:endParaRPr sz="1000" dirty="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endParaRPr sz="1200" dirty="0">
              <a:latin typeface="Verdana"/>
              <a:ea typeface="Verdana"/>
              <a:cs typeface="Verdana"/>
              <a:sym typeface="Verdana"/>
            </a:endParaRPr>
          </a:p>
        </p:txBody>
      </p:sp>
      <p:sp>
        <p:nvSpPr>
          <p:cNvPr id="328" name="Google Shape;32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Footer Placeholder 1">
            <a:extLst>
              <a:ext uri="{FF2B5EF4-FFF2-40B4-BE49-F238E27FC236}">
                <a16:creationId xmlns:a16="http://schemas.microsoft.com/office/drawing/2014/main" id="{43640300-A678-798B-B643-6A208FFB6FF2}"/>
              </a:ext>
            </a:extLst>
          </p:cNvPr>
          <p:cNvSpPr>
            <a:spLocks noGrp="1"/>
          </p:cNvSpPr>
          <p:nvPr>
            <p:ph type="ftr" idx="11"/>
          </p:nvPr>
        </p:nvSpPr>
        <p:spPr>
          <a:xfrm>
            <a:off x="0" y="8685213"/>
            <a:ext cx="3429000" cy="458787"/>
          </a:xfrm>
        </p:spPr>
        <p:txBody>
          <a:bodyPr/>
          <a:lstStyle/>
          <a:p>
            <a:r>
              <a:rPr lang="en-US" dirty="0"/>
              <a:t>©2020-2025 Light of the World Learning</a:t>
            </a:r>
          </a:p>
        </p:txBody>
      </p:sp>
      <p:sp>
        <p:nvSpPr>
          <p:cNvPr id="3" name="Slide Number Placeholder 2">
            <a:extLst>
              <a:ext uri="{FF2B5EF4-FFF2-40B4-BE49-F238E27FC236}">
                <a16:creationId xmlns:a16="http://schemas.microsoft.com/office/drawing/2014/main" id="{0FE8C82F-3A5F-3B65-C408-40D1D14B9CE2}"/>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Verdana"/>
                <a:ea typeface="Verdana"/>
                <a:cs typeface="Verdana"/>
                <a:sym typeface="Verdana"/>
              </a:rPr>
              <a:t>24</a:t>
            </a:fld>
            <a:endParaRPr lang="en-US" sz="1200" b="0" i="0" u="none" strike="noStrike" cap="none">
              <a:solidFill>
                <a:schemeClr val="dk1"/>
              </a:solidFill>
              <a:latin typeface="Verdana"/>
              <a:ea typeface="Verdana"/>
              <a:cs typeface="Verdana"/>
              <a:sym typeface="Verdana"/>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1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p19:notes"/>
          <p:cNvSpPr txBox="1">
            <a:spLocks noGrp="1"/>
          </p:cNvSpPr>
          <p:nvPr>
            <p:ph type="body" idx="1"/>
          </p:nvPr>
        </p:nvSpPr>
        <p:spPr>
          <a:xfrm>
            <a:off x="701040" y="4473892"/>
            <a:ext cx="5608200" cy="3350464"/>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Clr>
                <a:schemeClr val="dk1"/>
              </a:buClr>
              <a:buSzPts val="1400"/>
              <a:buFont typeface="Verdana"/>
              <a:buNone/>
            </a:pPr>
            <a:r>
              <a:rPr lang="en-US" b="1" dirty="0">
                <a:solidFill>
                  <a:schemeClr val="accent5"/>
                </a:solidFill>
                <a:latin typeface="Verdana"/>
                <a:ea typeface="Verdana"/>
                <a:cs typeface="Verdana"/>
                <a:sym typeface="Verdana"/>
              </a:rPr>
              <a:t>6B. Activities – Pair Work Partner A</a:t>
            </a:r>
            <a:endParaRPr dirty="0"/>
          </a:p>
          <a:p>
            <a:pPr marL="0" lvl="0" indent="0" algn="l" rtl="0">
              <a:lnSpc>
                <a:spcPct val="100000"/>
              </a:lnSpc>
              <a:spcBef>
                <a:spcPts val="0"/>
              </a:spcBef>
              <a:spcAft>
                <a:spcPts val="0"/>
              </a:spcAft>
              <a:buClr>
                <a:schemeClr val="dk1"/>
              </a:buClr>
              <a:buSzPts val="1400"/>
              <a:buFont typeface="Verdana"/>
              <a:buNone/>
            </a:pPr>
            <a:endParaRPr b="1" dirty="0">
              <a:solidFill>
                <a:schemeClr val="accent5"/>
              </a:solidFill>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Verdana"/>
              <a:buNone/>
            </a:pPr>
            <a:r>
              <a:rPr lang="en-US" b="1" dirty="0">
                <a:latin typeface="Verdana"/>
                <a:ea typeface="Verdana"/>
                <a:cs typeface="Verdana"/>
                <a:sym typeface="Verdana"/>
              </a:rPr>
              <a:t>Role-Play between a soccer coach and a player.</a:t>
            </a:r>
            <a:endParaRPr dirty="0">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Verdana"/>
              <a:buNone/>
            </a:pPr>
            <a:endParaRPr b="0" dirty="0">
              <a:latin typeface="Verdana"/>
              <a:ea typeface="Verdana"/>
              <a:cs typeface="Verdana"/>
              <a:sym typeface="Verdana"/>
            </a:endParaRPr>
          </a:p>
          <a:p>
            <a:pPr marL="0" marR="0" lvl="0" indent="0" algn="l" rtl="0">
              <a:lnSpc>
                <a:spcPct val="100000"/>
              </a:lnSpc>
              <a:spcBef>
                <a:spcPts val="0"/>
              </a:spcBef>
              <a:spcAft>
                <a:spcPts val="0"/>
              </a:spcAft>
              <a:buClr>
                <a:schemeClr val="dk1"/>
              </a:buClr>
              <a:buSzPts val="1200"/>
              <a:buFont typeface="Calibri"/>
              <a:buNone/>
            </a:pPr>
            <a:r>
              <a:rPr lang="en-US" dirty="0">
                <a:latin typeface="Verdana"/>
                <a:ea typeface="Verdana"/>
                <a:cs typeface="Verdana"/>
                <a:sym typeface="Verdana"/>
              </a:rPr>
              <a:t>Partner A will play the part of a </a:t>
            </a:r>
            <a:r>
              <a:rPr lang="en-US" dirty="0"/>
              <a:t>reporter</a:t>
            </a:r>
            <a:r>
              <a:rPr lang="en-US" dirty="0">
                <a:latin typeface="Verdana"/>
                <a:ea typeface="Verdana"/>
                <a:cs typeface="Verdana"/>
                <a:sym typeface="Verdana"/>
              </a:rPr>
              <a:t> talking to a soccer player. Partner A will ask questions from this slide and write down Partner B’s answers.</a:t>
            </a:r>
            <a:endParaRPr dirty="0">
              <a:latin typeface="Verdana"/>
              <a:ea typeface="Verdana"/>
              <a:cs typeface="Verdana"/>
              <a:sym typeface="Verdana"/>
            </a:endParaRPr>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US" dirty="0"/>
              <a:t>After completing the activity, Partners A and B should switch roles so that they each get a chance to write down answers. </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400"/>
              <a:buFont typeface="Verdana"/>
              <a:buNone/>
            </a:pPr>
            <a:r>
              <a:rPr lang="en-US" dirty="0">
                <a:solidFill>
                  <a:schemeClr val="dk1"/>
                </a:solidFill>
                <a:latin typeface="Verdana"/>
                <a:ea typeface="Verdana"/>
                <a:cs typeface="Verdana"/>
                <a:sym typeface="Verdana"/>
              </a:rPr>
              <a:t>Check answers for correct grammar and punctuation. Answers will vary.</a:t>
            </a:r>
            <a:endParaRPr dirty="0">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Verdana"/>
              <a:buNone/>
            </a:pPr>
            <a:endParaRPr b="0" dirty="0">
              <a:latin typeface="Verdana"/>
              <a:ea typeface="Verdana"/>
              <a:cs typeface="Verdana"/>
              <a:sym typeface="Verdana"/>
            </a:endParaRPr>
          </a:p>
        </p:txBody>
      </p:sp>
      <p:sp>
        <p:nvSpPr>
          <p:cNvPr id="337" name="Google Shape;337;p19:notes"/>
          <p:cNvSpPr txBox="1">
            <a:spLocks noGrp="1"/>
          </p:cNvSpPr>
          <p:nvPr>
            <p:ph type="ftr" idx="11"/>
          </p:nvPr>
        </p:nvSpPr>
        <p:spPr>
          <a:xfrm>
            <a:off x="0" y="8686799"/>
            <a:ext cx="3356264" cy="384465"/>
          </a:xfrm>
          <a:prstGeom prst="rect">
            <a:avLst/>
          </a:prstGeom>
          <a:noFill/>
          <a:ln>
            <a:noFill/>
          </a:ln>
        </p:spPr>
        <p:txBody>
          <a:bodyPr spcFirstLastPara="1" wrap="square" lIns="93150" tIns="46550" rIns="93150" bIns="4655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dirty="0"/>
              <a:t>©2020-2025 Light of the World Learning</a:t>
            </a:r>
            <a:endParaRPr dirty="0"/>
          </a:p>
        </p:txBody>
      </p:sp>
      <p:sp>
        <p:nvSpPr>
          <p:cNvPr id="338" name="Google Shape;338;p19:notes"/>
          <p:cNvSpPr txBox="1">
            <a:spLocks noGrp="1"/>
          </p:cNvSpPr>
          <p:nvPr>
            <p:ph type="sldNum" idx="12"/>
          </p:nvPr>
        </p:nvSpPr>
        <p:spPr>
          <a:xfrm>
            <a:off x="3970938" y="8562109"/>
            <a:ext cx="2658462" cy="509155"/>
          </a:xfrm>
          <a:prstGeom prst="rect">
            <a:avLst/>
          </a:prstGeom>
          <a:noFill/>
          <a:ln>
            <a:noFill/>
          </a:ln>
        </p:spPr>
        <p:txBody>
          <a:bodyPr spcFirstLastPara="1" wrap="square" lIns="93150" tIns="46550" rIns="93150" bIns="46550" anchor="b" anchorCtr="0">
            <a:noAutofit/>
          </a:bodyPr>
          <a:lstStyle/>
          <a:p>
            <a:pPr marL="0" lvl="0" indent="0" algn="r" rtl="0">
              <a:lnSpc>
                <a:spcPct val="100000"/>
              </a:lnSpc>
              <a:spcBef>
                <a:spcPts val="0"/>
              </a:spcBef>
              <a:spcAft>
                <a:spcPts val="0"/>
              </a:spcAft>
              <a:buClr>
                <a:schemeClr val="dk1"/>
              </a:buClr>
              <a:buSzPts val="1400"/>
              <a:buFont typeface="Verdana"/>
              <a:buNone/>
            </a:pPr>
            <a:fld id="{00000000-1234-1234-1234-123412341234}" type="slidenum">
              <a:rPr lang="en-US">
                <a:latin typeface="Verdana"/>
                <a:ea typeface="Verdana"/>
                <a:cs typeface="Verdana"/>
                <a:sym typeface="Verdana"/>
              </a:rPr>
              <a:t>25</a:t>
            </a:fld>
            <a:endParaRPr dirty="0">
              <a:latin typeface="Verdana"/>
              <a:ea typeface="Verdana"/>
              <a:cs typeface="Verdana"/>
              <a:sym typeface="Verdana"/>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2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p20:notes"/>
          <p:cNvSpPr txBox="1">
            <a:spLocks noGrp="1"/>
          </p:cNvSpPr>
          <p:nvPr>
            <p:ph type="body" idx="1"/>
          </p:nvPr>
        </p:nvSpPr>
        <p:spPr>
          <a:xfrm>
            <a:off x="701040" y="4473891"/>
            <a:ext cx="5608320" cy="3660610"/>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Clr>
                <a:schemeClr val="dk1"/>
              </a:buClr>
              <a:buSzPts val="1400"/>
              <a:buFont typeface="Verdana"/>
              <a:buNone/>
            </a:pPr>
            <a:r>
              <a:rPr lang="en-US" b="1" dirty="0">
                <a:solidFill>
                  <a:schemeClr val="accent5"/>
                </a:solidFill>
                <a:latin typeface="Verdana"/>
                <a:ea typeface="Verdana"/>
                <a:cs typeface="Verdana"/>
                <a:sym typeface="Verdana"/>
              </a:rPr>
              <a:t>6C. Activities – Pair Work Partner B</a:t>
            </a:r>
            <a:endParaRPr dirty="0">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Verdana"/>
              <a:buNone/>
            </a:pPr>
            <a:endParaRPr b="1" dirty="0">
              <a:solidFill>
                <a:schemeClr val="accent5"/>
              </a:solidFill>
              <a:latin typeface="Verdana"/>
              <a:ea typeface="Verdana"/>
              <a:cs typeface="Verdana"/>
              <a:sym typeface="Verdana"/>
            </a:endParaRPr>
          </a:p>
          <a:p>
            <a:pPr marL="0" lvl="0" indent="0" algn="l" rtl="0">
              <a:spcBef>
                <a:spcPts val="0"/>
              </a:spcBef>
              <a:spcAft>
                <a:spcPts val="0"/>
              </a:spcAft>
              <a:buNone/>
            </a:pPr>
            <a:r>
              <a:rPr lang="en-US" b="1" dirty="0">
                <a:latin typeface="Verdana"/>
                <a:ea typeface="Verdana"/>
                <a:cs typeface="Verdana"/>
                <a:sym typeface="Verdana"/>
              </a:rPr>
              <a:t>Role-Play between a soccer coach and a player.</a:t>
            </a:r>
            <a:endParaRPr dirty="0">
              <a:latin typeface="Verdana"/>
              <a:ea typeface="Verdana"/>
              <a:cs typeface="Verdana"/>
              <a:sym typeface="Verdana"/>
            </a:endParaRPr>
          </a:p>
          <a:p>
            <a:pPr marL="0" marR="0" lvl="0" indent="0" algn="l" rtl="0">
              <a:lnSpc>
                <a:spcPct val="100000"/>
              </a:lnSpc>
              <a:spcBef>
                <a:spcPts val="0"/>
              </a:spcBef>
              <a:spcAft>
                <a:spcPts val="0"/>
              </a:spcAft>
              <a:buClr>
                <a:schemeClr val="dk1"/>
              </a:buClr>
              <a:buSzPts val="1200"/>
              <a:buFont typeface="Calibri"/>
              <a:buNone/>
            </a:pPr>
            <a:endParaRPr dirty="0">
              <a:latin typeface="Verdana"/>
              <a:ea typeface="Verdana"/>
              <a:cs typeface="Verdana"/>
              <a:sym typeface="Verdana"/>
            </a:endParaRPr>
          </a:p>
          <a:p>
            <a:pPr marL="0" marR="0" lvl="0" indent="0" algn="l" rtl="0">
              <a:lnSpc>
                <a:spcPct val="100000"/>
              </a:lnSpc>
              <a:spcBef>
                <a:spcPts val="0"/>
              </a:spcBef>
              <a:spcAft>
                <a:spcPts val="0"/>
              </a:spcAft>
              <a:buClr>
                <a:schemeClr val="dk1"/>
              </a:buClr>
              <a:buSzPts val="1200"/>
              <a:buFont typeface="Calibri"/>
              <a:buNone/>
            </a:pPr>
            <a:r>
              <a:rPr lang="en-US" dirty="0">
                <a:latin typeface="Verdana"/>
                <a:ea typeface="Verdana"/>
                <a:cs typeface="Verdana"/>
                <a:sym typeface="Verdana"/>
              </a:rPr>
              <a:t>Partner B will play the part of a soccer player being interviewed by the r</a:t>
            </a:r>
            <a:r>
              <a:rPr lang="en-US" dirty="0"/>
              <a:t>eporter</a:t>
            </a:r>
            <a:r>
              <a:rPr lang="en-US" dirty="0">
                <a:latin typeface="Verdana"/>
                <a:ea typeface="Verdana"/>
                <a:cs typeface="Verdana"/>
                <a:sym typeface="Verdana"/>
              </a:rPr>
              <a:t>. Partner B will </a:t>
            </a:r>
            <a:r>
              <a:rPr lang="en-US" dirty="0"/>
              <a:t>answer Partner A’s questions using the information on this slide and turning it into first-person point of view. Partner A will write down Partner B’s answers. </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After completing the activity, Partners A and B should switch roles so that they each get a chance to write down answers. </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400"/>
              <a:buFont typeface="Verdana"/>
              <a:buNone/>
            </a:pPr>
            <a:r>
              <a:rPr lang="en-US" dirty="0">
                <a:solidFill>
                  <a:schemeClr val="dk1"/>
                </a:solidFill>
                <a:latin typeface="Verdana"/>
                <a:ea typeface="Verdana"/>
                <a:cs typeface="Verdana"/>
                <a:sym typeface="Verdana"/>
              </a:rPr>
              <a:t>Check answers for correct grammar and punctuation. Answers will vary.</a:t>
            </a:r>
            <a:endParaRPr dirty="0">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Verdana"/>
              <a:buNone/>
            </a:pPr>
            <a:endParaRPr b="0" dirty="0">
              <a:latin typeface="Verdana"/>
              <a:ea typeface="Verdana"/>
              <a:cs typeface="Verdana"/>
              <a:sym typeface="Verdana"/>
            </a:endParaRPr>
          </a:p>
        </p:txBody>
      </p:sp>
      <p:sp>
        <p:nvSpPr>
          <p:cNvPr id="348" name="Google Shape;348;p20:notes"/>
          <p:cNvSpPr txBox="1">
            <a:spLocks noGrp="1"/>
          </p:cNvSpPr>
          <p:nvPr>
            <p:ph type="ftr" idx="11"/>
          </p:nvPr>
        </p:nvSpPr>
        <p:spPr>
          <a:xfrm>
            <a:off x="-1" y="8458201"/>
            <a:ext cx="3532909" cy="571499"/>
          </a:xfrm>
          <a:prstGeom prst="rect">
            <a:avLst/>
          </a:prstGeom>
          <a:noFill/>
          <a:ln>
            <a:noFill/>
          </a:ln>
        </p:spPr>
        <p:txBody>
          <a:bodyPr spcFirstLastPara="1" wrap="square" lIns="93150" tIns="46550" rIns="93150" bIns="4655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dirty="0"/>
              <a:t>©2020-2025 Light of the World Learning</a:t>
            </a:r>
            <a:endParaRPr dirty="0"/>
          </a:p>
        </p:txBody>
      </p:sp>
      <p:sp>
        <p:nvSpPr>
          <p:cNvPr id="349" name="Google Shape;349;p20:notes"/>
          <p:cNvSpPr txBox="1">
            <a:spLocks noGrp="1"/>
          </p:cNvSpPr>
          <p:nvPr>
            <p:ph type="sldNum" idx="12"/>
          </p:nvPr>
        </p:nvSpPr>
        <p:spPr>
          <a:xfrm>
            <a:off x="3659210" y="8743950"/>
            <a:ext cx="3037840" cy="314033"/>
          </a:xfrm>
          <a:prstGeom prst="rect">
            <a:avLst/>
          </a:prstGeom>
          <a:noFill/>
          <a:ln>
            <a:noFill/>
          </a:ln>
        </p:spPr>
        <p:txBody>
          <a:bodyPr spcFirstLastPara="1" wrap="square" lIns="93150" tIns="46550" rIns="93150" bIns="46550" anchor="b" anchorCtr="0">
            <a:noAutofit/>
          </a:bodyPr>
          <a:lstStyle/>
          <a:p>
            <a:pPr marL="0" lvl="0" indent="0" algn="r" rtl="0">
              <a:lnSpc>
                <a:spcPct val="100000"/>
              </a:lnSpc>
              <a:spcBef>
                <a:spcPts val="0"/>
              </a:spcBef>
              <a:spcAft>
                <a:spcPts val="0"/>
              </a:spcAft>
              <a:buClr>
                <a:schemeClr val="dk1"/>
              </a:buClr>
              <a:buSzPts val="1400"/>
              <a:buFont typeface="Verdana"/>
              <a:buNone/>
            </a:pPr>
            <a:fld id="{00000000-1234-1234-1234-123412341234}" type="slidenum">
              <a:rPr lang="en-US">
                <a:latin typeface="Verdana"/>
                <a:ea typeface="Verdana"/>
                <a:cs typeface="Verdana"/>
                <a:sym typeface="Verdana"/>
              </a:rPr>
              <a:t>26</a:t>
            </a:fld>
            <a:endParaRPr dirty="0">
              <a:latin typeface="Verdana"/>
              <a:ea typeface="Verdana"/>
              <a:cs typeface="Verdana"/>
              <a:sym typeface="Verdana"/>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21: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5"/>
              </a:buClr>
              <a:buSzPts val="1200"/>
              <a:buFont typeface="Verdana"/>
              <a:buNone/>
            </a:pPr>
            <a:r>
              <a:rPr lang="en-US" sz="1200" b="1" dirty="0">
                <a:solidFill>
                  <a:schemeClr val="accent5"/>
                </a:solidFill>
                <a:latin typeface="Verdana"/>
                <a:ea typeface="Verdana"/>
                <a:cs typeface="Verdana"/>
                <a:sym typeface="Verdana"/>
              </a:rPr>
              <a:t>7. Song adapted from original </a:t>
            </a:r>
            <a:r>
              <a:rPr lang="en-US" sz="1200" b="1" i="1" dirty="0">
                <a:solidFill>
                  <a:schemeClr val="accent5"/>
                </a:solidFill>
                <a:latin typeface="Verdana"/>
                <a:ea typeface="Verdana"/>
                <a:cs typeface="Verdana"/>
                <a:sym typeface="Verdana"/>
              </a:rPr>
              <a:t>I Love to Tell the Story </a:t>
            </a:r>
            <a:r>
              <a:rPr lang="en-US" sz="1200" b="1" dirty="0">
                <a:solidFill>
                  <a:schemeClr val="accent5"/>
                </a:solidFill>
                <a:latin typeface="Verdana"/>
                <a:ea typeface="Verdana"/>
                <a:cs typeface="Verdana"/>
                <a:sym typeface="Verdana"/>
              </a:rPr>
              <a:t>by Arabella Katherine Hankey (1866)</a:t>
            </a:r>
            <a:endParaRPr dirty="0"/>
          </a:p>
          <a:p>
            <a:pPr marL="0" lvl="0" indent="0" algn="l" rtl="0">
              <a:spcBef>
                <a:spcPts val="0"/>
              </a:spcBef>
              <a:spcAft>
                <a:spcPts val="0"/>
              </a:spcAft>
              <a:buClr>
                <a:schemeClr val="dk1"/>
              </a:buClr>
              <a:buSzPts val="1200"/>
              <a:buFont typeface="Verdana"/>
              <a:buNone/>
            </a:pPr>
            <a:endParaRPr sz="1200" dirty="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dirty="0">
                <a:latin typeface="Verdana"/>
                <a:ea typeface="Verdana"/>
                <a:cs typeface="Verdana"/>
                <a:sym typeface="Verdana"/>
              </a:rPr>
              <a:t>Learners will learn the new song for the lesson</a:t>
            </a:r>
            <a:r>
              <a:rPr lang="en-US" dirty="0"/>
              <a:t>.</a:t>
            </a:r>
            <a:endParaRPr sz="1200" dirty="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br>
              <a:rPr lang="en-US" sz="1200" dirty="0">
                <a:latin typeface="Verdana"/>
                <a:ea typeface="Verdana"/>
                <a:cs typeface="Verdana"/>
                <a:sym typeface="Verdana"/>
              </a:rPr>
            </a:br>
            <a:r>
              <a:rPr lang="en-US" sz="1200" b="1" dirty="0">
                <a:latin typeface="Verdana"/>
                <a:ea typeface="Verdana"/>
                <a:cs typeface="Verdana"/>
                <a:sym typeface="Verdana"/>
              </a:rPr>
              <a:t>1. Model: </a:t>
            </a:r>
            <a:r>
              <a:rPr lang="en-US" sz="1200" dirty="0">
                <a:latin typeface="Verdana"/>
                <a:ea typeface="Verdana"/>
                <a:cs typeface="Verdana"/>
                <a:sym typeface="Verdana"/>
              </a:rPr>
              <a:t>Read the song lyrics out loud to the class. Ask if there are any questions. Write words that learners ask about on the board and give simple definitions. Then sing it or play the recording two or three times, while they just listen. </a:t>
            </a:r>
            <a:endParaRPr dirty="0"/>
          </a:p>
          <a:p>
            <a:pPr marL="0" lvl="0" indent="0" algn="l" rtl="0">
              <a:spcBef>
                <a:spcPts val="0"/>
              </a:spcBef>
              <a:spcAft>
                <a:spcPts val="0"/>
              </a:spcAft>
              <a:buClr>
                <a:schemeClr val="dk1"/>
              </a:buClr>
              <a:buSzPts val="1200"/>
              <a:buFont typeface="Verdana"/>
              <a:buNone/>
            </a:pPr>
            <a:endParaRPr dirty="0"/>
          </a:p>
          <a:p>
            <a:pPr marL="0" lvl="0" indent="0" algn="l" rtl="0">
              <a:spcBef>
                <a:spcPts val="0"/>
              </a:spcBef>
              <a:spcAft>
                <a:spcPts val="0"/>
              </a:spcAft>
              <a:buClr>
                <a:schemeClr val="dk1"/>
              </a:buClr>
              <a:buSzPts val="1200"/>
              <a:buFont typeface="Verdana"/>
              <a:buNone/>
            </a:pPr>
            <a:r>
              <a:rPr lang="en-US" sz="1200" b="1" dirty="0">
                <a:latin typeface="Verdana"/>
                <a:ea typeface="Verdana"/>
                <a:cs typeface="Verdana"/>
                <a:sym typeface="Verdana"/>
              </a:rPr>
              <a:t>2. Repeat:</a:t>
            </a:r>
            <a:r>
              <a:rPr lang="en-US" sz="1200" dirty="0">
                <a:latin typeface="Verdana"/>
                <a:ea typeface="Verdana"/>
                <a:cs typeface="Verdana"/>
                <a:sym typeface="Verdana"/>
              </a:rPr>
              <a:t> Sing the selection again, a line or sentence at a time, as learners repeat after you. Then</a:t>
            </a:r>
            <a:r>
              <a:rPr lang="en-US" sz="1200" b="1" dirty="0">
                <a:latin typeface="Verdana"/>
                <a:ea typeface="Verdana"/>
                <a:cs typeface="Verdana"/>
                <a:sym typeface="Verdana"/>
              </a:rPr>
              <a:t> </a:t>
            </a:r>
            <a:r>
              <a:rPr lang="en-US" sz="1200" dirty="0">
                <a:latin typeface="Verdana"/>
                <a:ea typeface="Verdana"/>
                <a:cs typeface="Verdana"/>
                <a:sym typeface="Verdana"/>
              </a:rPr>
              <a:t>play the recording and sing the song together as a class in unison.</a:t>
            </a:r>
            <a:endParaRPr sz="1200" dirty="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endParaRPr sz="1200" dirty="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b="1" dirty="0">
                <a:latin typeface="Verdana"/>
                <a:ea typeface="Verdana"/>
                <a:cs typeface="Verdana"/>
                <a:sym typeface="Verdana"/>
              </a:rPr>
              <a:t>3. Solo: </a:t>
            </a:r>
            <a:r>
              <a:rPr lang="en-US" sz="1200" dirty="0">
                <a:latin typeface="Verdana"/>
                <a:ea typeface="Verdana"/>
                <a:cs typeface="Verdana"/>
                <a:sym typeface="Verdana"/>
              </a:rPr>
              <a:t>The learner sings solo (or if shy, can just read the words aloud)</a:t>
            </a:r>
            <a:r>
              <a:rPr lang="en-US" dirty="0"/>
              <a:t>.</a:t>
            </a:r>
            <a:endParaRPr sz="1200" dirty="0">
              <a:latin typeface="Verdana"/>
              <a:ea typeface="Verdana"/>
              <a:cs typeface="Verdana"/>
              <a:sym typeface="Verdana"/>
            </a:endParaRPr>
          </a:p>
        </p:txBody>
      </p:sp>
      <p:sp>
        <p:nvSpPr>
          <p:cNvPr id="360" name="Google Shape;360;p21:notes"/>
          <p:cNvSpPr txBox="1">
            <a:spLocks noGrp="1"/>
          </p:cNvSpPr>
          <p:nvPr>
            <p:ph type="ftr" idx="11"/>
          </p:nvPr>
        </p:nvSpPr>
        <p:spPr>
          <a:xfrm>
            <a:off x="-1" y="8685213"/>
            <a:ext cx="3626427"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1200"/>
              <a:buFont typeface="Verdana"/>
              <a:buNone/>
            </a:pPr>
            <a:r>
              <a:rPr lang="en-US" dirty="0"/>
              <a:t>©2020-2025 Light of the World Learning</a:t>
            </a:r>
            <a:endParaRPr dirty="0"/>
          </a:p>
        </p:txBody>
      </p:sp>
      <p:sp>
        <p:nvSpPr>
          <p:cNvPr id="361" name="Google Shape;361;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Verdana"/>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p23: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472C4"/>
              </a:buClr>
              <a:buSzPts val="1200"/>
              <a:buFont typeface="Calibri"/>
              <a:buNone/>
            </a:pPr>
            <a:r>
              <a:rPr lang="en-US" sz="1200" b="1" dirty="0">
                <a:solidFill>
                  <a:srgbClr val="4472C4"/>
                </a:solidFill>
                <a:latin typeface="Verdana"/>
                <a:ea typeface="Verdana"/>
                <a:cs typeface="Verdana"/>
                <a:sym typeface="Verdana"/>
              </a:rPr>
              <a:t>Homework 1A. - Write sentences using the pictured vocabulary words.</a:t>
            </a:r>
            <a:endParaRPr sz="1200" dirty="0"/>
          </a:p>
          <a:p>
            <a:pPr marL="0" lvl="0" indent="0" algn="l" rtl="0">
              <a:spcBef>
                <a:spcPts val="0"/>
              </a:spcBef>
              <a:spcAft>
                <a:spcPts val="0"/>
              </a:spcAft>
              <a:buClr>
                <a:schemeClr val="dk1"/>
              </a:buClr>
              <a:buSzPts val="1200"/>
              <a:buFont typeface="Calibri"/>
              <a:buNone/>
            </a:pPr>
            <a:endParaRPr sz="1200" b="1" dirty="0">
              <a:solidFill>
                <a:srgbClr val="4472C4"/>
              </a:solidFill>
              <a:latin typeface="Verdana"/>
              <a:ea typeface="Verdana"/>
              <a:cs typeface="Verdana"/>
              <a:sym typeface="Verdana"/>
            </a:endParaRPr>
          </a:p>
          <a:p>
            <a:pPr marL="0" lvl="0" indent="0" algn="l" rtl="0">
              <a:spcBef>
                <a:spcPts val="0"/>
              </a:spcBef>
              <a:spcAft>
                <a:spcPts val="0"/>
              </a:spcAft>
              <a:buClr>
                <a:schemeClr val="dk1"/>
              </a:buClr>
              <a:buSzPts val="1200"/>
              <a:buFont typeface="Calibri"/>
              <a:buNone/>
            </a:pPr>
            <a:r>
              <a:rPr lang="en-US" sz="1200" b="1" dirty="0">
                <a:latin typeface="Verdana"/>
                <a:ea typeface="Verdana"/>
                <a:cs typeface="Verdana"/>
                <a:sym typeface="Verdana"/>
              </a:rPr>
              <a:t>Model. </a:t>
            </a:r>
            <a:r>
              <a:rPr lang="en-US" sz="1200" dirty="0">
                <a:latin typeface="Verdana"/>
                <a:ea typeface="Verdana"/>
                <a:cs typeface="Verdana"/>
                <a:sym typeface="Verdana"/>
              </a:rPr>
              <a:t>Go over each of the</a:t>
            </a:r>
            <a:r>
              <a:rPr lang="en-US" sz="1200" b="1" dirty="0">
                <a:latin typeface="Verdana"/>
                <a:ea typeface="Verdana"/>
                <a:cs typeface="Verdana"/>
                <a:sym typeface="Verdana"/>
              </a:rPr>
              <a:t> </a:t>
            </a:r>
            <a:r>
              <a:rPr lang="en-US" sz="1200" dirty="0">
                <a:latin typeface="Verdana"/>
                <a:ea typeface="Verdana"/>
                <a:cs typeface="Verdana"/>
                <a:sym typeface="Verdana"/>
              </a:rPr>
              <a:t>homework assignments to be sure the learner understands what to do.</a:t>
            </a:r>
            <a:endParaRPr sz="1200" dirty="0"/>
          </a:p>
          <a:p>
            <a:pPr marL="0" lvl="0" indent="0" algn="l" rtl="0">
              <a:spcBef>
                <a:spcPts val="0"/>
              </a:spcBef>
              <a:spcAft>
                <a:spcPts val="0"/>
              </a:spcAft>
              <a:buClr>
                <a:schemeClr val="dk1"/>
              </a:buClr>
              <a:buSzPts val="1200"/>
              <a:buFont typeface="Verdana"/>
              <a:buNone/>
            </a:pPr>
            <a:r>
              <a:rPr lang="en-US" sz="1200" b="1" dirty="0">
                <a:latin typeface="Verdana"/>
                <a:ea typeface="Verdana"/>
                <a:cs typeface="Verdana"/>
                <a:sym typeface="Verdana"/>
              </a:rPr>
              <a:t>Repeat. </a:t>
            </a:r>
            <a:r>
              <a:rPr lang="en-US" sz="1200" dirty="0">
                <a:latin typeface="Verdana"/>
                <a:ea typeface="Verdana"/>
                <a:cs typeface="Verdana"/>
                <a:sym typeface="Verdana"/>
              </a:rPr>
              <a:t>Encourage learners to practice speaking and reading the completed homework assignments with a friend. They may use a bilingual dictionary.</a:t>
            </a:r>
            <a:endParaRPr sz="1200" dirty="0"/>
          </a:p>
          <a:p>
            <a:pPr marL="0" lvl="0" indent="0" algn="l" rtl="0">
              <a:spcBef>
                <a:spcPts val="0"/>
              </a:spcBef>
              <a:spcAft>
                <a:spcPts val="0"/>
              </a:spcAft>
              <a:buClr>
                <a:schemeClr val="dk1"/>
              </a:buClr>
              <a:buSzPts val="1200"/>
              <a:buFont typeface="Verdana"/>
              <a:buNone/>
            </a:pPr>
            <a:r>
              <a:rPr lang="en-US" sz="1200" b="1" dirty="0">
                <a:latin typeface="Verdana"/>
                <a:ea typeface="Verdana"/>
                <a:cs typeface="Verdana"/>
                <a:sym typeface="Verdana"/>
              </a:rPr>
              <a:t>Solo. </a:t>
            </a:r>
            <a:r>
              <a:rPr lang="en-US" sz="1200" dirty="0">
                <a:latin typeface="Verdana"/>
                <a:ea typeface="Verdana"/>
                <a:cs typeface="Verdana"/>
                <a:sym typeface="Verdana"/>
              </a:rPr>
              <a:t>Learners will share their homework when they are finished. After they have shared their homework, be sure to check it for correctness, including spelling. Explain mistakes, while providing praise and encouragement.</a:t>
            </a:r>
            <a:endParaRPr sz="1200" b="1" dirty="0">
              <a:solidFill>
                <a:srgbClr val="4472C4"/>
              </a:solidFill>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endParaRPr sz="1200" dirty="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dirty="0">
                <a:latin typeface="Verdana"/>
                <a:ea typeface="Verdana"/>
                <a:cs typeface="Verdana"/>
                <a:sym typeface="Verdana"/>
              </a:rPr>
              <a:t>Number one is an example.</a:t>
            </a:r>
            <a:endParaRPr sz="1200" dirty="0"/>
          </a:p>
          <a:p>
            <a:pPr marL="0" lvl="0" indent="0" algn="l" rtl="0">
              <a:spcBef>
                <a:spcPts val="0"/>
              </a:spcBef>
              <a:spcAft>
                <a:spcPts val="0"/>
              </a:spcAft>
              <a:buClr>
                <a:schemeClr val="dk1"/>
              </a:buClr>
              <a:buSzPts val="1200"/>
              <a:buFont typeface="Verdana"/>
              <a:buNone/>
            </a:pPr>
            <a:endParaRPr sz="1200" dirty="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b="1" dirty="0">
                <a:latin typeface="Verdana"/>
                <a:ea typeface="Verdana"/>
                <a:cs typeface="Verdana"/>
                <a:sym typeface="Verdana"/>
              </a:rPr>
              <a:t>Answers </a:t>
            </a:r>
            <a:r>
              <a:rPr lang="en-US" sz="1200" dirty="0">
                <a:latin typeface="Verdana"/>
                <a:ea typeface="Verdana"/>
                <a:cs typeface="Verdana"/>
                <a:sym typeface="Verdana"/>
              </a:rPr>
              <a:t>may vary, but will start with a capital letter, have a punctuation mark at the end, use the </a:t>
            </a:r>
            <a:r>
              <a:rPr lang="en-US" dirty="0"/>
              <a:t>tense stated above the picture</a:t>
            </a:r>
            <a:r>
              <a:rPr lang="en-US" sz="1200" dirty="0">
                <a:latin typeface="Verdana"/>
                <a:ea typeface="Verdana"/>
                <a:cs typeface="Verdana"/>
                <a:sym typeface="Verdana"/>
              </a:rPr>
              <a:t>, and use a form of the following words:</a:t>
            </a:r>
            <a:endParaRPr sz="1200" dirty="0"/>
          </a:p>
          <a:p>
            <a:pPr marL="0" lvl="0" indent="0" algn="l" rtl="0">
              <a:spcBef>
                <a:spcPts val="0"/>
              </a:spcBef>
              <a:spcAft>
                <a:spcPts val="0"/>
              </a:spcAft>
              <a:buClr>
                <a:schemeClr val="dk1"/>
              </a:buClr>
              <a:buSzPts val="1200"/>
              <a:buFont typeface="Verdana"/>
              <a:buNone/>
            </a:pPr>
            <a:endParaRPr sz="1200" dirty="0">
              <a:latin typeface="Verdana"/>
              <a:ea typeface="Verdana"/>
              <a:cs typeface="Verdana"/>
              <a:sym typeface="Verdana"/>
            </a:endParaRPr>
          </a:p>
          <a:p>
            <a:pPr marL="0" lvl="0" indent="0" algn="l" rtl="0">
              <a:spcBef>
                <a:spcPts val="0"/>
              </a:spcBef>
              <a:spcAft>
                <a:spcPts val="0"/>
              </a:spcAft>
              <a:buClr>
                <a:schemeClr val="dk1"/>
              </a:buClr>
              <a:buSzPts val="1400"/>
              <a:buFont typeface="Verdana"/>
              <a:buNone/>
            </a:pPr>
            <a:r>
              <a:rPr lang="en-US" sz="1200" dirty="0">
                <a:latin typeface="Verdana"/>
                <a:ea typeface="Verdana"/>
                <a:cs typeface="Verdana"/>
                <a:sym typeface="Verdana"/>
              </a:rPr>
              <a:t>2. </a:t>
            </a:r>
            <a:r>
              <a:rPr lang="en-US" dirty="0"/>
              <a:t>begin (past simple)</a:t>
            </a:r>
            <a:endParaRPr sz="1200" dirty="0"/>
          </a:p>
          <a:p>
            <a:pPr marL="0" lvl="0" indent="0" algn="l" rtl="0">
              <a:spcBef>
                <a:spcPts val="0"/>
              </a:spcBef>
              <a:spcAft>
                <a:spcPts val="0"/>
              </a:spcAft>
              <a:buClr>
                <a:schemeClr val="dk1"/>
              </a:buClr>
              <a:buSzPts val="1400"/>
              <a:buFont typeface="Verdana"/>
              <a:buNone/>
            </a:pPr>
            <a:r>
              <a:rPr lang="en-US" sz="1200" dirty="0">
                <a:latin typeface="Verdana"/>
                <a:ea typeface="Verdana"/>
                <a:cs typeface="Verdana"/>
                <a:sym typeface="Verdana"/>
              </a:rPr>
              <a:t>3. </a:t>
            </a:r>
            <a:r>
              <a:rPr lang="en-US" dirty="0"/>
              <a:t>decide (present continuous)</a:t>
            </a:r>
            <a:endParaRPr sz="1200" dirty="0"/>
          </a:p>
          <a:p>
            <a:pPr marL="0" lvl="0" indent="0" algn="l" rtl="0">
              <a:spcBef>
                <a:spcPts val="0"/>
              </a:spcBef>
              <a:spcAft>
                <a:spcPts val="0"/>
              </a:spcAft>
              <a:buClr>
                <a:schemeClr val="dk1"/>
              </a:buClr>
              <a:buSzPts val="1400"/>
              <a:buFont typeface="Verdana"/>
              <a:buNone/>
            </a:pPr>
            <a:r>
              <a:rPr lang="en-US" sz="1200" dirty="0">
                <a:latin typeface="Verdana"/>
                <a:ea typeface="Verdana"/>
                <a:cs typeface="Verdana"/>
                <a:sym typeface="Verdana"/>
              </a:rPr>
              <a:t>4. </a:t>
            </a:r>
            <a:r>
              <a:rPr lang="en-US" dirty="0"/>
              <a:t>event (future simple)</a:t>
            </a:r>
            <a:endParaRPr sz="1200" dirty="0"/>
          </a:p>
          <a:p>
            <a:pPr marL="0" lvl="0" indent="0" algn="l" rtl="0">
              <a:spcBef>
                <a:spcPts val="0"/>
              </a:spcBef>
              <a:spcAft>
                <a:spcPts val="0"/>
              </a:spcAft>
              <a:buClr>
                <a:schemeClr val="dk1"/>
              </a:buClr>
              <a:buSzPts val="1400"/>
              <a:buFont typeface="Verdana"/>
              <a:buNone/>
            </a:pPr>
            <a:r>
              <a:rPr lang="en-US" sz="1200" dirty="0">
                <a:latin typeface="Verdana"/>
                <a:ea typeface="Verdana"/>
                <a:cs typeface="Verdana"/>
                <a:sym typeface="Verdana"/>
              </a:rPr>
              <a:t>5. </a:t>
            </a:r>
            <a:r>
              <a:rPr lang="en-US" dirty="0"/>
              <a:t>sure (present simple)</a:t>
            </a:r>
            <a:endParaRPr dirty="0"/>
          </a:p>
          <a:p>
            <a:pPr marL="0" lvl="0" indent="0" algn="l" rtl="0">
              <a:spcBef>
                <a:spcPts val="0"/>
              </a:spcBef>
              <a:spcAft>
                <a:spcPts val="0"/>
              </a:spcAft>
              <a:buClr>
                <a:schemeClr val="dk1"/>
              </a:buClr>
              <a:buSzPts val="1400"/>
              <a:buFont typeface="Verdana"/>
              <a:buNone/>
            </a:pPr>
            <a:r>
              <a:rPr lang="en-US" sz="1200" dirty="0">
                <a:latin typeface="Verdana"/>
                <a:ea typeface="Verdana"/>
                <a:cs typeface="Verdana"/>
                <a:sym typeface="Verdana"/>
              </a:rPr>
              <a:t>6. </a:t>
            </a:r>
            <a:r>
              <a:rPr lang="en-US" dirty="0"/>
              <a:t>report (present perfect)</a:t>
            </a:r>
            <a:endParaRPr sz="1200" dirty="0"/>
          </a:p>
          <a:p>
            <a:pPr marL="0" lvl="0" indent="0" algn="l" rtl="0">
              <a:spcBef>
                <a:spcPts val="0"/>
              </a:spcBef>
              <a:spcAft>
                <a:spcPts val="0"/>
              </a:spcAft>
              <a:buClr>
                <a:schemeClr val="dk1"/>
              </a:buClr>
              <a:buSzPts val="1200"/>
              <a:buFont typeface="Verdana"/>
              <a:buNone/>
            </a:pPr>
            <a:endParaRPr sz="1200" dirty="0"/>
          </a:p>
          <a:p>
            <a:pPr marL="0" lvl="0" indent="0" algn="l" rtl="0">
              <a:spcBef>
                <a:spcPts val="0"/>
              </a:spcBef>
              <a:spcAft>
                <a:spcPts val="0"/>
              </a:spcAft>
              <a:buClr>
                <a:schemeClr val="dk1"/>
              </a:buClr>
              <a:buSzPts val="1200"/>
              <a:buFont typeface="Verdana"/>
              <a:buNone/>
            </a:pPr>
            <a:endParaRPr sz="1200" dirty="0"/>
          </a:p>
        </p:txBody>
      </p:sp>
      <p:sp>
        <p:nvSpPr>
          <p:cNvPr id="371" name="Google Shape;371;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200"/>
              <a:buFont typeface="Arial"/>
              <a:buNone/>
            </a:pPr>
            <a:fld id="{00000000-1234-1234-1234-123412341234}" type="slidenum">
              <a:rPr lang="en-US" sz="1200">
                <a:solidFill>
                  <a:srgbClr val="000000"/>
                </a:solidFill>
              </a:rPr>
              <a:t>28</a:t>
            </a:fld>
            <a:endParaRPr sz="1200">
              <a:solidFill>
                <a:srgbClr val="000000"/>
              </a:solidFill>
            </a:endParaRPr>
          </a:p>
        </p:txBody>
      </p:sp>
      <p:sp>
        <p:nvSpPr>
          <p:cNvPr id="2" name="Footer Placeholder 1">
            <a:extLst>
              <a:ext uri="{FF2B5EF4-FFF2-40B4-BE49-F238E27FC236}">
                <a16:creationId xmlns:a16="http://schemas.microsoft.com/office/drawing/2014/main" id="{A7E53753-77A0-F563-1B14-A3A7938DAE1E}"/>
              </a:ext>
            </a:extLst>
          </p:cNvPr>
          <p:cNvSpPr>
            <a:spLocks noGrp="1"/>
          </p:cNvSpPr>
          <p:nvPr>
            <p:ph type="ftr" idx="11"/>
          </p:nvPr>
        </p:nvSpPr>
        <p:spPr>
          <a:xfrm>
            <a:off x="0" y="8685213"/>
            <a:ext cx="3501736" cy="458787"/>
          </a:xfrm>
        </p:spPr>
        <p:txBody>
          <a:bodyPr/>
          <a:lstStyle/>
          <a:p>
            <a:r>
              <a:rPr lang="en-US" dirty="0"/>
              <a:t>©2020-2025 Light of the World Learning</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472C4"/>
              </a:buClr>
              <a:buSzPts val="1200"/>
              <a:buFont typeface="Calibri"/>
              <a:buNone/>
            </a:pPr>
            <a:r>
              <a:rPr lang="en-US" sz="1200" b="1" dirty="0">
                <a:solidFill>
                  <a:srgbClr val="4472C4"/>
                </a:solidFill>
                <a:latin typeface="Verdana"/>
                <a:ea typeface="Verdana"/>
                <a:cs typeface="Verdana"/>
                <a:sym typeface="Verdana"/>
              </a:rPr>
              <a:t>Homework 1B. - Write about the vocabulary words.</a:t>
            </a:r>
            <a:endParaRPr sz="1200" dirty="0"/>
          </a:p>
          <a:p>
            <a:pPr marL="0" lvl="0" indent="0" algn="l" rtl="0">
              <a:spcBef>
                <a:spcPts val="0"/>
              </a:spcBef>
              <a:spcAft>
                <a:spcPts val="0"/>
              </a:spcAft>
              <a:buClr>
                <a:schemeClr val="dk1"/>
              </a:buClr>
              <a:buSzPts val="1200"/>
              <a:buFont typeface="Calibri"/>
              <a:buNone/>
            </a:pPr>
            <a:endParaRPr sz="1200" dirty="0">
              <a:latin typeface="Verdana"/>
              <a:ea typeface="Verdana"/>
              <a:cs typeface="Verdana"/>
              <a:sym typeface="Verdana"/>
            </a:endParaRPr>
          </a:p>
          <a:p>
            <a:pPr marL="0" lvl="0" indent="0" algn="l" rtl="0">
              <a:lnSpc>
                <a:spcPct val="115000"/>
              </a:lnSpc>
              <a:spcBef>
                <a:spcPts val="0"/>
              </a:spcBef>
              <a:spcAft>
                <a:spcPts val="0"/>
              </a:spcAft>
              <a:buClr>
                <a:schemeClr val="dk1"/>
              </a:buClr>
              <a:buSzPts val="1200"/>
              <a:buFont typeface="Verdana"/>
              <a:buNone/>
            </a:pPr>
            <a:r>
              <a:rPr lang="en-US" sz="1200" dirty="0">
                <a:latin typeface="Verdana"/>
                <a:ea typeface="Verdana"/>
                <a:cs typeface="Verdana"/>
                <a:sym typeface="Verdana"/>
              </a:rPr>
              <a:t>Learners will write answers to the questions. </a:t>
            </a:r>
            <a:endParaRPr dirty="0"/>
          </a:p>
          <a:p>
            <a:pPr marL="0" lvl="0" indent="0" algn="l" rtl="0">
              <a:lnSpc>
                <a:spcPct val="115000"/>
              </a:lnSpc>
              <a:spcBef>
                <a:spcPts val="0"/>
              </a:spcBef>
              <a:spcAft>
                <a:spcPts val="0"/>
              </a:spcAft>
              <a:buClr>
                <a:schemeClr val="dk1"/>
              </a:buClr>
              <a:buSzPts val="1200"/>
              <a:buFont typeface="Verdana"/>
              <a:buNone/>
            </a:pPr>
            <a:r>
              <a:rPr lang="en-US" sz="1200" dirty="0">
                <a:latin typeface="Verdana"/>
                <a:ea typeface="Verdana"/>
                <a:cs typeface="Verdana"/>
                <a:sym typeface="Verdana"/>
              </a:rPr>
              <a:t> </a:t>
            </a:r>
            <a:endParaRPr dirty="0"/>
          </a:p>
          <a:p>
            <a:pPr marL="0" lvl="0" indent="0" algn="l" rtl="0">
              <a:lnSpc>
                <a:spcPct val="115000"/>
              </a:lnSpc>
              <a:spcBef>
                <a:spcPts val="0"/>
              </a:spcBef>
              <a:spcAft>
                <a:spcPts val="0"/>
              </a:spcAft>
              <a:buClr>
                <a:schemeClr val="dk1"/>
              </a:buClr>
              <a:buSzPts val="1200"/>
              <a:buFont typeface="Verdana"/>
              <a:buNone/>
            </a:pPr>
            <a:r>
              <a:rPr lang="en-US" sz="1200" b="1" dirty="0">
                <a:latin typeface="Verdana"/>
                <a:ea typeface="Verdana"/>
                <a:cs typeface="Verdana"/>
                <a:sym typeface="Verdana"/>
              </a:rPr>
              <a:t>Answers</a:t>
            </a:r>
            <a:r>
              <a:rPr lang="en-US" b="1" dirty="0"/>
              <a:t>:</a:t>
            </a:r>
            <a:endParaRPr b="1" dirty="0"/>
          </a:p>
          <a:p>
            <a:pPr marL="457200" lvl="0" indent="-317500" algn="l" rtl="0">
              <a:lnSpc>
                <a:spcPct val="115000"/>
              </a:lnSpc>
              <a:spcBef>
                <a:spcPts val="0"/>
              </a:spcBef>
              <a:spcAft>
                <a:spcPts val="0"/>
              </a:spcAft>
              <a:buSzPct val="100000"/>
              <a:buFont typeface="+mj-lt"/>
              <a:buAutoNum type="arabicPeriod"/>
            </a:pPr>
            <a:r>
              <a:rPr lang="en-US" dirty="0"/>
              <a:t>Answers will vary.</a:t>
            </a:r>
            <a:endParaRPr dirty="0"/>
          </a:p>
          <a:p>
            <a:pPr marL="457200" lvl="0" indent="-317500" algn="l" rtl="0">
              <a:lnSpc>
                <a:spcPct val="115000"/>
              </a:lnSpc>
              <a:spcBef>
                <a:spcPts val="0"/>
              </a:spcBef>
              <a:spcAft>
                <a:spcPts val="0"/>
              </a:spcAft>
              <a:buSzPct val="100000"/>
              <a:buFont typeface="+mj-lt"/>
              <a:buAutoNum type="arabicPeriod"/>
            </a:pPr>
            <a:r>
              <a:rPr lang="en-US" dirty="0"/>
              <a:t>The introduction</a:t>
            </a:r>
            <a:endParaRPr dirty="0"/>
          </a:p>
          <a:p>
            <a:pPr marL="457200" lvl="0" indent="-317500" algn="l" rtl="0">
              <a:lnSpc>
                <a:spcPct val="115000"/>
              </a:lnSpc>
              <a:spcBef>
                <a:spcPts val="0"/>
              </a:spcBef>
              <a:spcAft>
                <a:spcPts val="0"/>
              </a:spcAft>
              <a:buSzPct val="100000"/>
              <a:buFont typeface="+mj-lt"/>
              <a:buAutoNum type="arabicPeriod"/>
            </a:pPr>
            <a:r>
              <a:rPr lang="en-US" dirty="0"/>
              <a:t>The conclusion</a:t>
            </a:r>
            <a:endParaRPr dirty="0"/>
          </a:p>
          <a:p>
            <a:pPr marL="457200" lvl="0" indent="-317500" algn="l" rtl="0">
              <a:lnSpc>
                <a:spcPct val="115000"/>
              </a:lnSpc>
              <a:spcBef>
                <a:spcPts val="0"/>
              </a:spcBef>
              <a:spcAft>
                <a:spcPts val="0"/>
              </a:spcAft>
              <a:buSzPct val="100000"/>
              <a:buFont typeface="+mj-lt"/>
              <a:buAutoNum type="arabicPeriod"/>
            </a:pPr>
            <a:r>
              <a:rPr lang="en-US" dirty="0"/>
              <a:t>Answers will vary.</a:t>
            </a:r>
            <a:endParaRPr dirty="0"/>
          </a:p>
          <a:p>
            <a:pPr marL="457200" lvl="0" indent="-317500" algn="l" rtl="0">
              <a:lnSpc>
                <a:spcPct val="115000"/>
              </a:lnSpc>
              <a:spcBef>
                <a:spcPts val="0"/>
              </a:spcBef>
              <a:spcAft>
                <a:spcPts val="0"/>
              </a:spcAft>
              <a:buSzPct val="100000"/>
              <a:buFont typeface="+mj-lt"/>
              <a:buAutoNum type="arabicPeriod"/>
            </a:pPr>
            <a:r>
              <a:rPr lang="en-US" dirty="0"/>
              <a:t>Answers will vary.</a:t>
            </a:r>
            <a:endParaRPr dirty="0"/>
          </a:p>
          <a:p>
            <a:pPr marL="457200" lvl="0" indent="-317500" algn="l" rtl="0">
              <a:lnSpc>
                <a:spcPct val="115000"/>
              </a:lnSpc>
              <a:spcBef>
                <a:spcPts val="0"/>
              </a:spcBef>
              <a:spcAft>
                <a:spcPts val="0"/>
              </a:spcAft>
              <a:buSzPct val="100000"/>
              <a:buFont typeface="+mj-lt"/>
              <a:buAutoNum type="arabicPeriod"/>
            </a:pPr>
            <a:r>
              <a:rPr lang="en-US" dirty="0"/>
              <a:t>Answers will vary.</a:t>
            </a:r>
            <a:endParaRPr dirty="0"/>
          </a:p>
          <a:p>
            <a:pPr marL="0" lvl="0" indent="0" algn="l" rtl="0">
              <a:spcBef>
                <a:spcPts val="0"/>
              </a:spcBef>
              <a:spcAft>
                <a:spcPts val="0"/>
              </a:spcAft>
              <a:buNone/>
            </a:pPr>
            <a:endParaRPr dirty="0"/>
          </a:p>
        </p:txBody>
      </p:sp>
      <p:sp>
        <p:nvSpPr>
          <p:cNvPr id="387" name="Google Shape;387;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
        <p:nvSpPr>
          <p:cNvPr id="2" name="Footer Placeholder 1">
            <a:extLst>
              <a:ext uri="{FF2B5EF4-FFF2-40B4-BE49-F238E27FC236}">
                <a16:creationId xmlns:a16="http://schemas.microsoft.com/office/drawing/2014/main" id="{7470B49F-428E-20A9-3592-8A60B0FAB1A7}"/>
              </a:ext>
            </a:extLst>
          </p:cNvPr>
          <p:cNvSpPr>
            <a:spLocks noGrp="1"/>
          </p:cNvSpPr>
          <p:nvPr>
            <p:ph type="ftr" idx="11"/>
          </p:nvPr>
        </p:nvSpPr>
        <p:spPr>
          <a:xfrm>
            <a:off x="-1" y="8685213"/>
            <a:ext cx="3688773" cy="458787"/>
          </a:xfrm>
        </p:spPr>
        <p:txBody>
          <a:bodyPr/>
          <a:lstStyle/>
          <a:p>
            <a:r>
              <a:rPr lang="en-US" dirty="0"/>
              <a:t>©2020-2025 Light of the World Learning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3: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472C4"/>
              </a:buClr>
              <a:buSzPts val="1200"/>
              <a:buFont typeface="Verdana"/>
              <a:buNone/>
            </a:pPr>
            <a:r>
              <a:rPr lang="en-US" sz="1200" b="1" dirty="0">
                <a:solidFill>
                  <a:srgbClr val="4472C4"/>
                </a:solidFill>
                <a:latin typeface="Verdana"/>
                <a:ea typeface="Verdana"/>
                <a:cs typeface="Verdana"/>
                <a:sym typeface="Verdana"/>
              </a:rPr>
              <a:t>1A. Discuss Theme Picture</a:t>
            </a:r>
            <a:endParaRPr sz="1200" dirty="0">
              <a:solidFill>
                <a:srgbClr val="4472C4"/>
              </a:solidFill>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b="1" dirty="0">
                <a:latin typeface="Verdana"/>
                <a:ea typeface="Verdana"/>
                <a:cs typeface="Verdana"/>
                <a:sym typeface="Verdana"/>
              </a:rPr>
              <a:t> </a:t>
            </a:r>
            <a:endParaRPr sz="1200" dirty="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endParaRPr lang="en-US" sz="1200" dirty="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dirty="0">
                <a:latin typeface="Verdana"/>
                <a:ea typeface="Verdana"/>
                <a:cs typeface="Verdana"/>
                <a:sym typeface="Verdana"/>
              </a:rPr>
              <a:t>Ask “What are they doing?” and “What do you think will happen next?” to elicit vocabulary </a:t>
            </a:r>
            <a:r>
              <a:rPr lang="en-US" dirty="0"/>
              <a:t>learners</a:t>
            </a:r>
            <a:r>
              <a:rPr lang="en-US" sz="1200" dirty="0">
                <a:latin typeface="Verdana"/>
                <a:ea typeface="Verdana"/>
                <a:cs typeface="Verdana"/>
                <a:sym typeface="Verdana"/>
              </a:rPr>
              <a:t> already know.</a:t>
            </a:r>
            <a:endParaRPr lang="en-US" dirty="0"/>
          </a:p>
          <a:p>
            <a:pPr marL="0" lvl="0" indent="0" algn="l" rtl="0">
              <a:spcBef>
                <a:spcPts val="0"/>
              </a:spcBef>
              <a:spcAft>
                <a:spcPts val="0"/>
              </a:spcAft>
              <a:buClr>
                <a:schemeClr val="dk1"/>
              </a:buClr>
              <a:buSzPts val="1200"/>
              <a:buFont typeface="Verdana"/>
              <a:buNone/>
            </a:pPr>
            <a:r>
              <a:rPr lang="en-US" sz="1200" dirty="0">
                <a:latin typeface="Verdana"/>
                <a:ea typeface="Verdana"/>
                <a:cs typeface="Verdana"/>
                <a:sym typeface="Verdana"/>
              </a:rPr>
              <a:t>Repeat and write their words or show the words on the next slide.</a:t>
            </a:r>
            <a:endParaRPr lang="en-US" dirty="0"/>
          </a:p>
          <a:p>
            <a:pPr marL="0" lvl="0" indent="0" algn="l" rtl="0">
              <a:spcBef>
                <a:spcPts val="0"/>
              </a:spcBef>
              <a:spcAft>
                <a:spcPts val="0"/>
              </a:spcAft>
              <a:buClr>
                <a:schemeClr val="dk1"/>
              </a:buClr>
              <a:buSzPts val="1200"/>
              <a:buFont typeface="Verdana"/>
              <a:buNone/>
            </a:pPr>
            <a:endParaRPr lang="en-US" sz="1200" dirty="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dirty="0">
                <a:latin typeface="Verdana"/>
                <a:ea typeface="Verdana"/>
                <a:cs typeface="Verdana"/>
                <a:sym typeface="Verdana"/>
              </a:rPr>
              <a:t>Answers may include: </a:t>
            </a:r>
            <a:r>
              <a:rPr lang="en-US" b="1" dirty="0"/>
              <a:t>A man is talking. A man is being interviewed. A reporter is holding a microphone. A woman is writing what the man is saying. A man is taking pictures. The women are asking the man questions. She is taking notes.</a:t>
            </a:r>
            <a:endParaRPr dirty="0"/>
          </a:p>
          <a:p>
            <a:pPr marL="0" lvl="0" indent="0" algn="l" rtl="0">
              <a:spcBef>
                <a:spcPts val="0"/>
              </a:spcBef>
              <a:spcAft>
                <a:spcPts val="0"/>
              </a:spcAft>
              <a:buClr>
                <a:schemeClr val="dk1"/>
              </a:buClr>
              <a:buSzPts val="1200"/>
              <a:buFont typeface="Verdana"/>
              <a:buNone/>
            </a:pPr>
            <a:endParaRPr sz="1200" dirty="0">
              <a:latin typeface="Verdana"/>
              <a:ea typeface="Verdana"/>
              <a:cs typeface="Verdana"/>
              <a:sym typeface="Verdana"/>
            </a:endParaRPr>
          </a:p>
        </p:txBody>
      </p:sp>
      <p:sp>
        <p:nvSpPr>
          <p:cNvPr id="107" name="Google Shape;107;p3:notes"/>
          <p:cNvSpPr txBox="1">
            <a:spLocks noGrp="1"/>
          </p:cNvSpPr>
          <p:nvPr>
            <p:ph type="ftr" idx="11"/>
          </p:nvPr>
        </p:nvSpPr>
        <p:spPr>
          <a:xfrm>
            <a:off x="0" y="8685213"/>
            <a:ext cx="3429000" cy="4587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000000"/>
              </a:buClr>
              <a:buSzPts val="1400"/>
              <a:buFont typeface="Arial"/>
              <a:buNone/>
            </a:pPr>
            <a:r>
              <a:rPr lang="en-US" sz="1200" b="0" i="0" u="none" strike="noStrike" cap="none" dirty="0">
                <a:solidFill>
                  <a:srgbClr val="000000"/>
                </a:solidFill>
                <a:latin typeface="Verdana"/>
                <a:ea typeface="Verdana"/>
                <a:cs typeface="Verdana"/>
                <a:sym typeface="Verdana"/>
              </a:rPr>
              <a:t>©2020-2025 Light of the World Learning</a:t>
            </a:r>
            <a:endParaRPr dirty="0"/>
          </a:p>
        </p:txBody>
      </p:sp>
      <p:sp>
        <p:nvSpPr>
          <p:cNvPr id="108" name="Google Shape;10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Verdana"/>
                <a:ea typeface="Verdana"/>
                <a:cs typeface="Verdana"/>
                <a:sym typeface="Verdana"/>
              </a:rPr>
              <a:t>3</a:t>
            </a:fld>
            <a:endParaRPr sz="1400" b="0" i="0" u="none" strike="noStrike" cap="none">
              <a:solidFill>
                <a:srgbClr val="000000"/>
              </a:solidFill>
              <a:latin typeface="Verdana"/>
              <a:ea typeface="Verdana"/>
              <a:cs typeface="Verdana"/>
              <a:sym typeface="Verdana"/>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472C4"/>
              </a:buClr>
              <a:buSzPts val="1200"/>
              <a:buFont typeface="Verdana"/>
              <a:buNone/>
            </a:pPr>
            <a:r>
              <a:rPr lang="en-US" sz="1200" b="1" dirty="0">
                <a:solidFill>
                  <a:srgbClr val="4472C4"/>
                </a:solidFill>
                <a:latin typeface="Verdana"/>
                <a:ea typeface="Verdana"/>
                <a:cs typeface="Verdana"/>
                <a:sym typeface="Verdana"/>
              </a:rPr>
              <a:t>Homework 2A. – Grammar and Vocabulary Review</a:t>
            </a:r>
            <a:endParaRPr sz="1200" dirty="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endParaRPr sz="1200" b="1" dirty="0">
              <a:solidFill>
                <a:srgbClr val="4472C4"/>
              </a:solidFill>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dirty="0">
                <a:latin typeface="Verdana"/>
                <a:ea typeface="Verdana"/>
                <a:cs typeface="Verdana"/>
                <a:sym typeface="Verdana"/>
              </a:rPr>
              <a:t>Learners will complete the sentences with the correct verb forms. Number 1 is an example. </a:t>
            </a:r>
            <a:endParaRPr dirty="0"/>
          </a:p>
          <a:p>
            <a:pPr marL="0" lvl="0" indent="0" algn="l" rtl="0">
              <a:spcBef>
                <a:spcPts val="0"/>
              </a:spcBef>
              <a:spcAft>
                <a:spcPts val="0"/>
              </a:spcAft>
              <a:buClr>
                <a:schemeClr val="dk1"/>
              </a:buClr>
              <a:buSzPts val="1200"/>
              <a:buFont typeface="Verdana"/>
              <a:buNone/>
            </a:pPr>
            <a:endParaRPr sz="1200" dirty="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b="1" dirty="0">
                <a:latin typeface="Verdana"/>
                <a:ea typeface="Verdana"/>
                <a:cs typeface="Verdana"/>
                <a:sym typeface="Verdana"/>
              </a:rPr>
              <a:t>Answers will vary but must include:</a:t>
            </a:r>
            <a:endParaRPr dirty="0"/>
          </a:p>
          <a:p>
            <a:pPr marL="0" lvl="0" indent="0" algn="l" rtl="0">
              <a:spcBef>
                <a:spcPts val="0"/>
              </a:spcBef>
              <a:spcAft>
                <a:spcPts val="0"/>
              </a:spcAft>
              <a:buClr>
                <a:schemeClr val="dk1"/>
              </a:buClr>
              <a:buSzPts val="1200"/>
              <a:buFont typeface="Verdana"/>
              <a:buNone/>
            </a:pPr>
            <a:endParaRPr sz="1200" b="1" dirty="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b="0" dirty="0">
                <a:latin typeface="Verdana"/>
                <a:ea typeface="Verdana"/>
                <a:cs typeface="Verdana"/>
                <a:sym typeface="Verdana"/>
              </a:rPr>
              <a:t>2</a:t>
            </a:r>
            <a:r>
              <a:rPr lang="en-US" dirty="0"/>
              <a:t>a. has gathered</a:t>
            </a:r>
            <a:endParaRPr dirty="0"/>
          </a:p>
          <a:p>
            <a:pPr marL="0" lvl="0" indent="0" algn="l" rtl="0">
              <a:spcBef>
                <a:spcPts val="0"/>
              </a:spcBef>
              <a:spcAft>
                <a:spcPts val="0"/>
              </a:spcAft>
              <a:buClr>
                <a:schemeClr val="dk1"/>
              </a:buClr>
              <a:buSzPts val="1200"/>
              <a:buFont typeface="Verdana"/>
              <a:buNone/>
            </a:pPr>
            <a:r>
              <a:rPr lang="en-US" dirty="0"/>
              <a:t>2b. is gathering</a:t>
            </a:r>
            <a:endParaRPr dirty="0"/>
          </a:p>
          <a:p>
            <a:pPr marL="0" lvl="0" indent="0" algn="l" rtl="0">
              <a:spcBef>
                <a:spcPts val="0"/>
              </a:spcBef>
              <a:spcAft>
                <a:spcPts val="0"/>
              </a:spcAft>
              <a:buClr>
                <a:schemeClr val="dk1"/>
              </a:buClr>
              <a:buSzPts val="1200"/>
              <a:buFont typeface="Verdana"/>
              <a:buNone/>
            </a:pPr>
            <a:r>
              <a:rPr lang="en-US" dirty="0"/>
              <a:t>3a. have honored</a:t>
            </a:r>
            <a:endParaRPr dirty="0"/>
          </a:p>
          <a:p>
            <a:pPr marL="0" lvl="0" indent="0" algn="l" rtl="0">
              <a:spcBef>
                <a:spcPts val="0"/>
              </a:spcBef>
              <a:spcAft>
                <a:spcPts val="0"/>
              </a:spcAft>
              <a:buClr>
                <a:schemeClr val="dk1"/>
              </a:buClr>
              <a:buSzPts val="1200"/>
              <a:buFont typeface="Verdana"/>
              <a:buNone/>
            </a:pPr>
            <a:r>
              <a:rPr lang="en-US" dirty="0"/>
              <a:t>3b. are honoring</a:t>
            </a:r>
            <a:endParaRPr dirty="0"/>
          </a:p>
          <a:p>
            <a:pPr marL="0" lvl="0" indent="0" algn="l" rtl="0">
              <a:spcBef>
                <a:spcPts val="0"/>
              </a:spcBef>
              <a:spcAft>
                <a:spcPts val="0"/>
              </a:spcAft>
              <a:buClr>
                <a:schemeClr val="dk1"/>
              </a:buClr>
              <a:buSzPts val="1200"/>
              <a:buFont typeface="Verdana"/>
              <a:buNone/>
            </a:pPr>
            <a:r>
              <a:rPr lang="en-US" dirty="0"/>
              <a:t>4a. have begun</a:t>
            </a:r>
            <a:endParaRPr dirty="0"/>
          </a:p>
          <a:p>
            <a:pPr marL="0" lvl="0" indent="0" algn="l" rtl="0">
              <a:spcBef>
                <a:spcPts val="0"/>
              </a:spcBef>
              <a:spcAft>
                <a:spcPts val="0"/>
              </a:spcAft>
              <a:buClr>
                <a:schemeClr val="dk1"/>
              </a:buClr>
              <a:buSzPts val="1200"/>
              <a:buFont typeface="Verdana"/>
              <a:buNone/>
            </a:pPr>
            <a:r>
              <a:rPr lang="en-US" dirty="0"/>
              <a:t>4b. are beginning</a:t>
            </a:r>
            <a:endParaRPr dirty="0"/>
          </a:p>
          <a:p>
            <a:pPr marL="228600" lvl="0" indent="-152400" algn="l" rtl="0">
              <a:spcBef>
                <a:spcPts val="0"/>
              </a:spcBef>
              <a:spcAft>
                <a:spcPts val="0"/>
              </a:spcAft>
              <a:buClr>
                <a:schemeClr val="dk1"/>
              </a:buClr>
              <a:buSzPts val="1200"/>
              <a:buFont typeface="Verdana"/>
              <a:buNone/>
            </a:pPr>
            <a:endParaRPr sz="1200" dirty="0">
              <a:latin typeface="Verdana"/>
              <a:ea typeface="Verdana"/>
              <a:cs typeface="Verdana"/>
              <a:sym typeface="Verdana"/>
            </a:endParaRPr>
          </a:p>
          <a:p>
            <a:pPr marL="228600" lvl="0" indent="-152400" algn="l" rtl="0">
              <a:spcBef>
                <a:spcPts val="0"/>
              </a:spcBef>
              <a:spcAft>
                <a:spcPts val="0"/>
              </a:spcAft>
              <a:buClr>
                <a:schemeClr val="dk1"/>
              </a:buClr>
              <a:buSzPts val="1200"/>
              <a:buFont typeface="Verdana"/>
              <a:buNone/>
            </a:pPr>
            <a:endParaRPr sz="1200" dirty="0">
              <a:latin typeface="Verdana"/>
              <a:ea typeface="Verdana"/>
              <a:cs typeface="Verdana"/>
              <a:sym typeface="Verdana"/>
            </a:endParaRPr>
          </a:p>
          <a:p>
            <a:pPr marL="228600" lvl="0" indent="-152400" algn="l" rtl="0">
              <a:spcBef>
                <a:spcPts val="0"/>
              </a:spcBef>
              <a:spcAft>
                <a:spcPts val="0"/>
              </a:spcAft>
              <a:buClr>
                <a:schemeClr val="dk1"/>
              </a:buClr>
              <a:buSzPts val="1200"/>
              <a:buFont typeface="Verdana"/>
              <a:buNone/>
            </a:pPr>
            <a:endParaRPr sz="1200" dirty="0">
              <a:latin typeface="Verdana"/>
              <a:ea typeface="Verdana"/>
              <a:cs typeface="Verdana"/>
              <a:sym typeface="Verdana"/>
            </a:endParaRPr>
          </a:p>
          <a:p>
            <a:pPr marL="0" lvl="0" indent="0" algn="l" rtl="0">
              <a:spcBef>
                <a:spcPts val="0"/>
              </a:spcBef>
              <a:spcAft>
                <a:spcPts val="0"/>
              </a:spcAft>
              <a:buNone/>
            </a:pPr>
            <a:endParaRPr dirty="0"/>
          </a:p>
        </p:txBody>
      </p:sp>
      <p:sp>
        <p:nvSpPr>
          <p:cNvPr id="402" name="Google Shape;402;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
        <p:nvSpPr>
          <p:cNvPr id="2" name="Footer Placeholder 1">
            <a:extLst>
              <a:ext uri="{FF2B5EF4-FFF2-40B4-BE49-F238E27FC236}">
                <a16:creationId xmlns:a16="http://schemas.microsoft.com/office/drawing/2014/main" id="{E9170BAE-2688-7406-0945-C94638B53F4B}"/>
              </a:ext>
            </a:extLst>
          </p:cNvPr>
          <p:cNvSpPr>
            <a:spLocks noGrp="1"/>
          </p:cNvSpPr>
          <p:nvPr>
            <p:ph type="ftr" idx="11"/>
          </p:nvPr>
        </p:nvSpPr>
        <p:spPr>
          <a:xfrm>
            <a:off x="-1" y="8685213"/>
            <a:ext cx="3553691" cy="458787"/>
          </a:xfrm>
        </p:spPr>
        <p:txBody>
          <a:bodyPr/>
          <a:lstStyle/>
          <a:p>
            <a:r>
              <a:rPr lang="en-US" dirty="0"/>
              <a:t>©2020-2025 Light of the World Learning</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472C4"/>
              </a:buClr>
              <a:buSzPts val="1200"/>
              <a:buFont typeface="Verdana"/>
              <a:buNone/>
            </a:pPr>
            <a:r>
              <a:rPr lang="en-US" sz="1200" b="1" dirty="0">
                <a:solidFill>
                  <a:srgbClr val="4472C4"/>
                </a:solidFill>
                <a:latin typeface="Verdana"/>
                <a:ea typeface="Verdana"/>
                <a:cs typeface="Verdana"/>
                <a:sym typeface="Verdana"/>
              </a:rPr>
              <a:t>Homework 2B. – Grammar and Vocabulary Review</a:t>
            </a:r>
            <a:endParaRPr sz="1200" dirty="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endParaRPr sz="1200" b="1" dirty="0">
              <a:solidFill>
                <a:srgbClr val="4472C4"/>
              </a:solidFill>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dirty="0">
                <a:latin typeface="Verdana"/>
                <a:ea typeface="Verdana"/>
                <a:cs typeface="Verdana"/>
                <a:sym typeface="Verdana"/>
              </a:rPr>
              <a:t>Learners will complete</a:t>
            </a:r>
            <a:r>
              <a:rPr lang="en-US" dirty="0"/>
              <a:t> fill in the blank with the correct tense of the verb based off the clues in the rest of the sentence.</a:t>
            </a:r>
            <a:endParaRPr dirty="0"/>
          </a:p>
          <a:p>
            <a:pPr marL="0" lvl="0" indent="0" algn="l" rtl="0">
              <a:spcBef>
                <a:spcPts val="0"/>
              </a:spcBef>
              <a:spcAft>
                <a:spcPts val="0"/>
              </a:spcAft>
              <a:buClr>
                <a:schemeClr val="dk1"/>
              </a:buClr>
              <a:buSzPts val="1200"/>
              <a:buFont typeface="Verdana"/>
              <a:buNone/>
            </a:pPr>
            <a:endParaRPr sz="1200" dirty="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dirty="0">
                <a:latin typeface="Verdana"/>
                <a:ea typeface="Verdana"/>
                <a:cs typeface="Verdana"/>
                <a:sym typeface="Verdana"/>
              </a:rPr>
              <a:t>1 is an example. </a:t>
            </a:r>
            <a:endParaRPr dirty="0"/>
          </a:p>
          <a:p>
            <a:pPr marL="0" lvl="0" indent="0" algn="l" rtl="0">
              <a:spcBef>
                <a:spcPts val="0"/>
              </a:spcBef>
              <a:spcAft>
                <a:spcPts val="0"/>
              </a:spcAft>
              <a:buClr>
                <a:schemeClr val="dk1"/>
              </a:buClr>
              <a:buSzPts val="1200"/>
              <a:buFont typeface="Verdana"/>
              <a:buNone/>
            </a:pPr>
            <a:endParaRPr sz="1200" dirty="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b="1" dirty="0">
                <a:latin typeface="Verdana"/>
                <a:ea typeface="Verdana"/>
                <a:cs typeface="Verdana"/>
                <a:sym typeface="Verdana"/>
              </a:rPr>
              <a:t>Answers</a:t>
            </a:r>
            <a:r>
              <a:rPr lang="en-US" b="1" dirty="0"/>
              <a:t>:</a:t>
            </a:r>
            <a:endParaRPr dirty="0"/>
          </a:p>
          <a:p>
            <a:pPr marL="0" lvl="0" indent="0" algn="l" rtl="0">
              <a:spcBef>
                <a:spcPts val="0"/>
              </a:spcBef>
              <a:spcAft>
                <a:spcPts val="0"/>
              </a:spcAft>
              <a:buClr>
                <a:schemeClr val="dk1"/>
              </a:buClr>
              <a:buSzPts val="1200"/>
              <a:buFont typeface="Verdana"/>
              <a:buNone/>
            </a:pPr>
            <a:endParaRPr dirty="0"/>
          </a:p>
          <a:p>
            <a:pPr marL="0" lvl="0" indent="0" algn="l" rtl="0">
              <a:spcBef>
                <a:spcPts val="0"/>
              </a:spcBef>
              <a:spcAft>
                <a:spcPts val="0"/>
              </a:spcAft>
              <a:buClr>
                <a:schemeClr val="dk1"/>
              </a:buClr>
              <a:buSzPts val="1200"/>
              <a:buFont typeface="Verdana"/>
              <a:buNone/>
            </a:pPr>
            <a:r>
              <a:rPr lang="en-US" dirty="0"/>
              <a:t>2. honored</a:t>
            </a:r>
            <a:endParaRPr dirty="0"/>
          </a:p>
          <a:p>
            <a:pPr marL="0" lvl="0" indent="0" algn="l" rtl="0">
              <a:spcBef>
                <a:spcPts val="0"/>
              </a:spcBef>
              <a:spcAft>
                <a:spcPts val="0"/>
              </a:spcAft>
              <a:buClr>
                <a:schemeClr val="dk1"/>
              </a:buClr>
              <a:buSzPts val="1200"/>
              <a:buFont typeface="Verdana"/>
              <a:buNone/>
            </a:pPr>
            <a:r>
              <a:rPr lang="en-US" dirty="0"/>
              <a:t>3. begin</a:t>
            </a:r>
            <a:endParaRPr dirty="0"/>
          </a:p>
          <a:p>
            <a:pPr marL="0" lvl="0" indent="0" algn="l" rtl="0">
              <a:spcBef>
                <a:spcPts val="0"/>
              </a:spcBef>
              <a:spcAft>
                <a:spcPts val="0"/>
              </a:spcAft>
              <a:buClr>
                <a:schemeClr val="dk1"/>
              </a:buClr>
              <a:buSzPts val="1200"/>
              <a:buFont typeface="Verdana"/>
              <a:buNone/>
            </a:pPr>
            <a:r>
              <a:rPr lang="en-US" dirty="0"/>
              <a:t>4. gather</a:t>
            </a:r>
            <a:endParaRPr dirty="0"/>
          </a:p>
          <a:p>
            <a:pPr marL="0" lvl="0" indent="0" algn="l" rtl="0">
              <a:spcBef>
                <a:spcPts val="0"/>
              </a:spcBef>
              <a:spcAft>
                <a:spcPts val="0"/>
              </a:spcAft>
              <a:buClr>
                <a:schemeClr val="dk1"/>
              </a:buClr>
              <a:buSzPts val="1200"/>
              <a:buFont typeface="Verdana"/>
              <a:buNone/>
            </a:pPr>
            <a:r>
              <a:rPr lang="en-US" dirty="0"/>
              <a:t>5. will look</a:t>
            </a:r>
            <a:endParaRPr dirty="0"/>
          </a:p>
          <a:p>
            <a:pPr marL="0" lvl="0" indent="0" algn="l" rtl="0">
              <a:spcBef>
                <a:spcPts val="0"/>
              </a:spcBef>
              <a:spcAft>
                <a:spcPts val="0"/>
              </a:spcAft>
              <a:buClr>
                <a:schemeClr val="dk1"/>
              </a:buClr>
              <a:buSzPts val="1200"/>
              <a:buFont typeface="Verdana"/>
              <a:buNone/>
            </a:pPr>
            <a:endParaRPr sz="1200" dirty="0">
              <a:latin typeface="Verdana"/>
              <a:ea typeface="Verdana"/>
              <a:cs typeface="Verdana"/>
              <a:sym typeface="Verdana"/>
            </a:endParaRPr>
          </a:p>
          <a:p>
            <a:pPr marL="0" lvl="0" indent="0" algn="l" rtl="0">
              <a:spcBef>
                <a:spcPts val="0"/>
              </a:spcBef>
              <a:spcAft>
                <a:spcPts val="0"/>
              </a:spcAft>
              <a:buNone/>
            </a:pPr>
            <a:endParaRPr dirty="0"/>
          </a:p>
        </p:txBody>
      </p:sp>
      <p:sp>
        <p:nvSpPr>
          <p:cNvPr id="415" name="Google Shape;415;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
        <p:nvSpPr>
          <p:cNvPr id="2" name="Footer Placeholder 1">
            <a:extLst>
              <a:ext uri="{FF2B5EF4-FFF2-40B4-BE49-F238E27FC236}">
                <a16:creationId xmlns:a16="http://schemas.microsoft.com/office/drawing/2014/main" id="{51C814D3-EF2D-9590-F914-67A5256117E9}"/>
              </a:ext>
            </a:extLst>
          </p:cNvPr>
          <p:cNvSpPr>
            <a:spLocks noGrp="1"/>
          </p:cNvSpPr>
          <p:nvPr>
            <p:ph type="ftr" idx="11"/>
          </p:nvPr>
        </p:nvSpPr>
        <p:spPr>
          <a:xfrm>
            <a:off x="0" y="8685213"/>
            <a:ext cx="3429000" cy="458787"/>
          </a:xfrm>
        </p:spPr>
        <p:txBody>
          <a:bodyPr/>
          <a:lstStyle/>
          <a:p>
            <a:r>
              <a:rPr lang="en-US" dirty="0"/>
              <a:t>©2020-2025 Light of the World Learning</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4" name="Google Shape;424;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472C4"/>
              </a:buClr>
              <a:buSzPts val="1200"/>
              <a:buFont typeface="Calibri"/>
              <a:buNone/>
            </a:pPr>
            <a:r>
              <a:rPr lang="en-US" sz="1200" b="1" dirty="0">
                <a:solidFill>
                  <a:srgbClr val="4472C4"/>
                </a:solidFill>
                <a:latin typeface="Verdana"/>
                <a:ea typeface="Verdana"/>
                <a:cs typeface="Verdana"/>
                <a:sym typeface="Verdana"/>
              </a:rPr>
              <a:t>Homework 3. – Conversations - Pair work</a:t>
            </a:r>
            <a:endParaRPr sz="1200" dirty="0">
              <a:latin typeface="Verdana"/>
              <a:ea typeface="Verdana"/>
              <a:cs typeface="Verdana"/>
              <a:sym typeface="Verdana"/>
            </a:endParaRPr>
          </a:p>
          <a:p>
            <a:pPr marL="0" lvl="0" indent="0" algn="l" rtl="0">
              <a:spcBef>
                <a:spcPts val="0"/>
              </a:spcBef>
              <a:spcAft>
                <a:spcPts val="0"/>
              </a:spcAft>
              <a:buClr>
                <a:schemeClr val="dk1"/>
              </a:buClr>
              <a:buSzPts val="1200"/>
              <a:buFont typeface="Calibri"/>
              <a:buNone/>
            </a:pPr>
            <a:endParaRPr sz="1200" dirty="0">
              <a:latin typeface="Verdana"/>
              <a:ea typeface="Verdana"/>
              <a:cs typeface="Verdana"/>
              <a:sym typeface="Verdana"/>
            </a:endParaRPr>
          </a:p>
          <a:p>
            <a:pPr marL="0" lvl="0" indent="0" algn="l" rtl="0">
              <a:lnSpc>
                <a:spcPct val="115000"/>
              </a:lnSpc>
              <a:spcBef>
                <a:spcPts val="0"/>
              </a:spcBef>
              <a:spcAft>
                <a:spcPts val="0"/>
              </a:spcAft>
              <a:buClr>
                <a:schemeClr val="dk1"/>
              </a:buClr>
              <a:buSzPts val="1200"/>
              <a:buFont typeface="Verdana"/>
              <a:buNone/>
            </a:pPr>
            <a:r>
              <a:rPr lang="en-US" sz="1200" dirty="0">
                <a:latin typeface="Verdana"/>
                <a:ea typeface="Verdana"/>
                <a:cs typeface="Verdana"/>
                <a:sym typeface="Verdana"/>
              </a:rPr>
              <a:t>Learners interview a partner and write their partner’s answers. They will also create two of their own follow-up questions for numbers 7 and 8. Check answers for correct grammar and punctuation.</a:t>
            </a:r>
            <a:endParaRPr dirty="0"/>
          </a:p>
          <a:p>
            <a:pPr marL="0" lvl="0" indent="0" algn="l" rtl="0">
              <a:lnSpc>
                <a:spcPct val="115000"/>
              </a:lnSpc>
              <a:spcBef>
                <a:spcPts val="0"/>
              </a:spcBef>
              <a:spcAft>
                <a:spcPts val="0"/>
              </a:spcAft>
              <a:buClr>
                <a:schemeClr val="dk1"/>
              </a:buClr>
              <a:buSzPts val="1200"/>
              <a:buFont typeface="Verdana"/>
              <a:buNone/>
            </a:pPr>
            <a:r>
              <a:rPr lang="en-US" sz="1200" dirty="0">
                <a:latin typeface="Verdana"/>
                <a:ea typeface="Verdana"/>
                <a:cs typeface="Verdana"/>
                <a:sym typeface="Verdana"/>
              </a:rPr>
              <a:t> </a:t>
            </a:r>
            <a:endParaRPr dirty="0"/>
          </a:p>
          <a:p>
            <a:pPr marL="0" lvl="0" indent="0" algn="l" rtl="0">
              <a:lnSpc>
                <a:spcPct val="115000"/>
              </a:lnSpc>
              <a:spcBef>
                <a:spcPts val="0"/>
              </a:spcBef>
              <a:spcAft>
                <a:spcPts val="0"/>
              </a:spcAft>
              <a:buClr>
                <a:schemeClr val="dk1"/>
              </a:buClr>
              <a:buSzPts val="1200"/>
              <a:buFont typeface="Verdana"/>
              <a:buNone/>
            </a:pPr>
            <a:r>
              <a:rPr lang="en-US" sz="1200" b="1" dirty="0">
                <a:latin typeface="Verdana"/>
                <a:ea typeface="Verdana"/>
                <a:cs typeface="Verdana"/>
                <a:sym typeface="Verdana"/>
              </a:rPr>
              <a:t>Questions and answers will vary.</a:t>
            </a:r>
            <a:endParaRPr dirty="0"/>
          </a:p>
        </p:txBody>
      </p:sp>
      <p:sp>
        <p:nvSpPr>
          <p:cNvPr id="425" name="Google Shape;425;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
        <p:nvSpPr>
          <p:cNvPr id="2" name="Footer Placeholder 1">
            <a:extLst>
              <a:ext uri="{FF2B5EF4-FFF2-40B4-BE49-F238E27FC236}">
                <a16:creationId xmlns:a16="http://schemas.microsoft.com/office/drawing/2014/main" id="{30BF446C-0435-14A2-0FAE-BC8234A41678}"/>
              </a:ext>
            </a:extLst>
          </p:cNvPr>
          <p:cNvSpPr>
            <a:spLocks noGrp="1"/>
          </p:cNvSpPr>
          <p:nvPr>
            <p:ph type="ftr" idx="11"/>
          </p:nvPr>
        </p:nvSpPr>
        <p:spPr>
          <a:xfrm>
            <a:off x="0" y="8685213"/>
            <a:ext cx="3429000" cy="458787"/>
          </a:xfrm>
        </p:spPr>
        <p:txBody>
          <a:bodyPr/>
          <a:lstStyle/>
          <a:p>
            <a:r>
              <a:rPr lang="en-US" dirty="0"/>
              <a:t>©2020-2025 Light of the World Learning</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Google Shape;435;p29: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472C4"/>
              </a:buClr>
              <a:buSzPts val="1200"/>
              <a:buFont typeface="Verdana"/>
              <a:buNone/>
            </a:pPr>
            <a:r>
              <a:rPr lang="en-US" sz="1200" b="1" dirty="0">
                <a:solidFill>
                  <a:srgbClr val="4472C4"/>
                </a:solidFill>
                <a:latin typeface="Verdana"/>
                <a:ea typeface="Verdana"/>
                <a:cs typeface="Verdana"/>
                <a:sym typeface="Verdana"/>
              </a:rPr>
              <a:t>Homework 4. – Pronunciation</a:t>
            </a:r>
            <a:endParaRPr sz="1200" dirty="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endParaRPr sz="1200" dirty="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dirty="0">
                <a:latin typeface="Verdana"/>
                <a:ea typeface="Verdana"/>
                <a:cs typeface="Verdana"/>
                <a:sym typeface="Verdana"/>
              </a:rPr>
              <a:t>This homework practices pronouncing the /</a:t>
            </a:r>
            <a:r>
              <a:rPr lang="en-US" dirty="0"/>
              <a:t>U</a:t>
            </a:r>
            <a:r>
              <a:rPr lang="en-US" sz="1200" dirty="0">
                <a:latin typeface="Verdana"/>
                <a:ea typeface="Verdana"/>
                <a:cs typeface="Verdana"/>
                <a:sym typeface="Verdana"/>
              </a:rPr>
              <a:t>/</a:t>
            </a:r>
            <a:r>
              <a:rPr lang="en-US" dirty="0"/>
              <a:t>, /u/, and </a:t>
            </a:r>
            <a:r>
              <a:rPr lang="en-US" sz="1200" dirty="0">
                <a:latin typeface="Verdana"/>
                <a:ea typeface="Verdana"/>
                <a:cs typeface="Verdana"/>
                <a:sym typeface="Verdana"/>
              </a:rPr>
              <a:t>/</a:t>
            </a:r>
            <a:r>
              <a:rPr lang="en-US" sz="1200" dirty="0" err="1">
                <a:latin typeface="Verdana"/>
                <a:ea typeface="Verdana"/>
                <a:cs typeface="Verdana"/>
                <a:sym typeface="Verdana"/>
              </a:rPr>
              <a:t>oo</a:t>
            </a:r>
            <a:r>
              <a:rPr lang="en-US" sz="1200" dirty="0">
                <a:latin typeface="Verdana"/>
                <a:ea typeface="Verdana"/>
                <a:cs typeface="Verdana"/>
                <a:sym typeface="Verdana"/>
              </a:rPr>
              <a:t>/ sounds.</a:t>
            </a:r>
            <a:endParaRPr dirty="0"/>
          </a:p>
          <a:p>
            <a:pPr marL="0" lvl="0" indent="0" algn="l" rtl="0">
              <a:spcBef>
                <a:spcPts val="0"/>
              </a:spcBef>
              <a:spcAft>
                <a:spcPts val="0"/>
              </a:spcAft>
              <a:buClr>
                <a:schemeClr val="dk1"/>
              </a:buClr>
              <a:buSzPts val="1200"/>
              <a:buFont typeface="Verdana"/>
              <a:buNone/>
            </a:pPr>
            <a:endParaRPr sz="1200" dirty="0">
              <a:latin typeface="Verdana"/>
              <a:ea typeface="Verdana"/>
              <a:cs typeface="Verdana"/>
              <a:sym typeface="Verdana"/>
            </a:endParaRPr>
          </a:p>
          <a:p>
            <a:pPr marL="0" lvl="0" indent="0" algn="l" rtl="0">
              <a:lnSpc>
                <a:spcPct val="115000"/>
              </a:lnSpc>
              <a:spcBef>
                <a:spcPts val="0"/>
              </a:spcBef>
              <a:spcAft>
                <a:spcPts val="0"/>
              </a:spcAft>
              <a:buClr>
                <a:schemeClr val="dk1"/>
              </a:buClr>
              <a:buSzPts val="1200"/>
              <a:buFont typeface="Verdana"/>
              <a:buNone/>
            </a:pPr>
            <a:r>
              <a:rPr lang="en-US" sz="1200" dirty="0">
                <a:latin typeface="Verdana"/>
                <a:ea typeface="Verdana"/>
                <a:cs typeface="Verdana"/>
                <a:sym typeface="Verdana"/>
              </a:rPr>
              <a:t>Students will go through the list and sound out each word. Then they will write words in the correct columns for each vowel sound.</a:t>
            </a:r>
            <a:endParaRPr sz="1200" dirty="0">
              <a:latin typeface="Verdana"/>
              <a:ea typeface="Verdana"/>
              <a:cs typeface="Verdana"/>
              <a:sym typeface="Verdana"/>
            </a:endParaRPr>
          </a:p>
          <a:p>
            <a:pPr marL="0" lvl="0" indent="0" algn="l" rtl="0">
              <a:lnSpc>
                <a:spcPct val="115000"/>
              </a:lnSpc>
              <a:spcBef>
                <a:spcPts val="0"/>
              </a:spcBef>
              <a:spcAft>
                <a:spcPts val="0"/>
              </a:spcAft>
              <a:buClr>
                <a:schemeClr val="dk1"/>
              </a:buClr>
              <a:buSzPts val="1200"/>
              <a:buFont typeface="Verdana"/>
              <a:buNone/>
            </a:pPr>
            <a:endParaRPr sz="1200" dirty="0">
              <a:latin typeface="Verdana"/>
              <a:ea typeface="Verdana"/>
              <a:cs typeface="Verdana"/>
              <a:sym typeface="Verdana"/>
            </a:endParaRPr>
          </a:p>
          <a:p>
            <a:pPr marL="0" lvl="0" indent="0" algn="l" rtl="0">
              <a:lnSpc>
                <a:spcPct val="115000"/>
              </a:lnSpc>
              <a:spcBef>
                <a:spcPts val="0"/>
              </a:spcBef>
              <a:spcAft>
                <a:spcPts val="0"/>
              </a:spcAft>
              <a:buClr>
                <a:schemeClr val="dk1"/>
              </a:buClr>
              <a:buSzPts val="1200"/>
              <a:buFont typeface="Verdana"/>
              <a:buNone/>
            </a:pPr>
            <a:r>
              <a:rPr lang="en-US" sz="1200" b="1" dirty="0">
                <a:latin typeface="Verdana"/>
                <a:ea typeface="Verdana"/>
                <a:cs typeface="Verdana"/>
                <a:sym typeface="Verdana"/>
              </a:rPr>
              <a:t>Answers: </a:t>
            </a:r>
            <a:endParaRPr sz="1200" dirty="0">
              <a:latin typeface="Verdana"/>
              <a:ea typeface="Verdana"/>
              <a:cs typeface="Verdana"/>
              <a:sym typeface="Verdana"/>
            </a:endParaRPr>
          </a:p>
          <a:p>
            <a:pPr marL="0" lvl="0" indent="0" algn="l" rtl="0">
              <a:lnSpc>
                <a:spcPct val="115000"/>
              </a:lnSpc>
              <a:spcBef>
                <a:spcPts val="0"/>
              </a:spcBef>
              <a:spcAft>
                <a:spcPts val="0"/>
              </a:spcAft>
              <a:buClr>
                <a:schemeClr val="dk1"/>
              </a:buClr>
              <a:buSzPts val="1200"/>
              <a:buFont typeface="Verdana"/>
              <a:buNone/>
            </a:pPr>
            <a:r>
              <a:rPr lang="en-US" sz="1200" b="0" dirty="0">
                <a:latin typeface="Verdana"/>
                <a:ea typeface="Verdana"/>
                <a:cs typeface="Verdana"/>
                <a:sym typeface="Verdana"/>
              </a:rPr>
              <a:t>/</a:t>
            </a:r>
            <a:r>
              <a:rPr lang="en-US" dirty="0"/>
              <a:t>U</a:t>
            </a:r>
            <a:r>
              <a:rPr lang="en-US" sz="1200" b="0" dirty="0">
                <a:latin typeface="Verdana"/>
                <a:ea typeface="Verdana"/>
                <a:cs typeface="Verdana"/>
                <a:sym typeface="Verdana"/>
              </a:rPr>
              <a:t>/: </a:t>
            </a:r>
            <a:r>
              <a:rPr lang="en-US" dirty="0"/>
              <a:t>cooed, suit, school, pool, news, too</a:t>
            </a:r>
            <a:endParaRPr dirty="0"/>
          </a:p>
          <a:p>
            <a:pPr marL="0" lvl="0" indent="0" algn="l" rtl="0">
              <a:lnSpc>
                <a:spcPct val="115000"/>
              </a:lnSpc>
              <a:spcBef>
                <a:spcPts val="0"/>
              </a:spcBef>
              <a:spcAft>
                <a:spcPts val="0"/>
              </a:spcAft>
              <a:buClr>
                <a:schemeClr val="dk1"/>
              </a:buClr>
              <a:buSzPts val="1200"/>
              <a:buFont typeface="Verdana"/>
              <a:buNone/>
            </a:pPr>
            <a:r>
              <a:rPr lang="en-US" dirty="0"/>
              <a:t>/u/: tub, shut, cup, luck, won, love</a:t>
            </a:r>
            <a:endParaRPr dirty="0"/>
          </a:p>
          <a:p>
            <a:pPr marL="0" lvl="0" indent="0" algn="l" rtl="0">
              <a:lnSpc>
                <a:spcPct val="115000"/>
              </a:lnSpc>
              <a:spcBef>
                <a:spcPts val="0"/>
              </a:spcBef>
              <a:spcAft>
                <a:spcPts val="0"/>
              </a:spcAft>
              <a:buClr>
                <a:schemeClr val="dk1"/>
              </a:buClr>
              <a:buSzPts val="1200"/>
              <a:buFont typeface="Verdana"/>
              <a:buNone/>
            </a:pPr>
            <a:r>
              <a:rPr lang="en-US" sz="1200" b="0" dirty="0">
                <a:latin typeface="Verdana"/>
                <a:ea typeface="Verdana"/>
                <a:cs typeface="Verdana"/>
                <a:sym typeface="Verdana"/>
              </a:rPr>
              <a:t>/</a:t>
            </a:r>
            <a:r>
              <a:rPr lang="en-US" sz="1200" b="0" dirty="0" err="1">
                <a:latin typeface="Verdana"/>
                <a:ea typeface="Verdana"/>
                <a:cs typeface="Verdana"/>
                <a:sym typeface="Verdana"/>
              </a:rPr>
              <a:t>oo</a:t>
            </a:r>
            <a:r>
              <a:rPr lang="en-US" sz="1200" b="0" dirty="0">
                <a:latin typeface="Verdana"/>
                <a:ea typeface="Verdana"/>
                <a:cs typeface="Verdana"/>
                <a:sym typeface="Verdana"/>
              </a:rPr>
              <a:t>/: </a:t>
            </a:r>
            <a:r>
              <a:rPr lang="en-US" dirty="0"/>
              <a:t>look, pull, book, full, cookie, could</a:t>
            </a:r>
            <a:endParaRPr sz="1200" dirty="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endParaRPr sz="1200" b="1" dirty="0">
              <a:latin typeface="Verdana"/>
              <a:ea typeface="Verdana"/>
              <a:cs typeface="Verdana"/>
              <a:sym typeface="Verdana"/>
            </a:endParaRPr>
          </a:p>
        </p:txBody>
      </p:sp>
      <p:sp>
        <p:nvSpPr>
          <p:cNvPr id="436" name="Google Shape;436;p29:notes"/>
          <p:cNvSpPr txBox="1">
            <a:spLocks noGrp="1"/>
          </p:cNvSpPr>
          <p:nvPr>
            <p:ph type="ftr" idx="11"/>
          </p:nvPr>
        </p:nvSpPr>
        <p:spPr>
          <a:xfrm>
            <a:off x="0" y="8685213"/>
            <a:ext cx="3429000" cy="4587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000000"/>
              </a:buClr>
              <a:buSzPts val="1400"/>
              <a:buFont typeface="Arial"/>
              <a:buNone/>
            </a:pPr>
            <a:r>
              <a:rPr lang="en-US" sz="1200" dirty="0">
                <a:solidFill>
                  <a:srgbClr val="000000"/>
                </a:solidFill>
                <a:latin typeface="Verdana"/>
                <a:ea typeface="Verdana"/>
                <a:cs typeface="Verdana"/>
                <a:sym typeface="Verdana"/>
              </a:rPr>
              <a:t>©2020-2025 Light of the World Learning</a:t>
            </a:r>
            <a:endParaRPr dirty="0"/>
          </a:p>
        </p:txBody>
      </p:sp>
      <p:sp>
        <p:nvSpPr>
          <p:cNvPr id="437" name="Google Shape;437;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400"/>
              <a:buFont typeface="Arial"/>
              <a:buNone/>
            </a:pPr>
            <a:fld id="{00000000-1234-1234-1234-123412341234}" type="slidenum">
              <a:rPr lang="en-US" sz="1400">
                <a:solidFill>
                  <a:srgbClr val="000000"/>
                </a:solidFill>
                <a:latin typeface="Verdana"/>
                <a:ea typeface="Verdana"/>
                <a:cs typeface="Verdana"/>
                <a:sym typeface="Verdana"/>
              </a:rPr>
              <a:t>33</a:t>
            </a:fld>
            <a:endParaRPr sz="1400">
              <a:solidFill>
                <a:srgbClr val="000000"/>
              </a:solidFill>
              <a:latin typeface="Verdana"/>
              <a:ea typeface="Verdana"/>
              <a:cs typeface="Verdana"/>
              <a:sym typeface="Verdana"/>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 name="Google Shape;446;p30: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5"/>
              </a:buClr>
              <a:buSzPts val="1400"/>
              <a:buFont typeface="Verdana"/>
              <a:buNone/>
            </a:pPr>
            <a:r>
              <a:rPr lang="en-US" sz="1200" b="1" i="0" dirty="0">
                <a:solidFill>
                  <a:schemeClr val="accent5"/>
                </a:solidFill>
                <a:latin typeface="Verdana"/>
                <a:ea typeface="Verdana"/>
                <a:cs typeface="Verdana"/>
                <a:sym typeface="Verdana"/>
              </a:rPr>
              <a:t>Homework 5. – Bible Reading Review</a:t>
            </a:r>
            <a:endParaRPr sz="1200" i="0" dirty="0">
              <a:latin typeface="Verdana"/>
              <a:ea typeface="Verdana"/>
              <a:cs typeface="Verdana"/>
              <a:sym typeface="Verdana"/>
            </a:endParaRPr>
          </a:p>
          <a:p>
            <a:pPr marL="0" lvl="0" indent="0" algn="l" rtl="0">
              <a:lnSpc>
                <a:spcPct val="100000"/>
              </a:lnSpc>
              <a:spcBef>
                <a:spcPts val="0"/>
              </a:spcBef>
              <a:spcAft>
                <a:spcPts val="0"/>
              </a:spcAft>
              <a:buClr>
                <a:schemeClr val="dk1"/>
              </a:buClr>
              <a:buSzPts val="4400"/>
              <a:buFont typeface="Verdana"/>
              <a:buNone/>
            </a:pPr>
            <a:endParaRPr sz="1200" dirty="0">
              <a:latin typeface="Verdana"/>
              <a:ea typeface="Verdana"/>
              <a:cs typeface="Verdana"/>
              <a:sym typeface="Verdana"/>
            </a:endParaRPr>
          </a:p>
          <a:p>
            <a:pPr marL="0" lvl="0" indent="0" algn="l" rtl="0">
              <a:lnSpc>
                <a:spcPct val="100000"/>
              </a:lnSpc>
              <a:spcBef>
                <a:spcPts val="0"/>
              </a:spcBef>
              <a:spcAft>
                <a:spcPts val="0"/>
              </a:spcAft>
              <a:buClr>
                <a:schemeClr val="dk1"/>
              </a:buClr>
              <a:buSzPts val="4400"/>
              <a:buFont typeface="Verdana"/>
              <a:buNone/>
            </a:pPr>
            <a:r>
              <a:rPr lang="en-US" sz="1200" dirty="0">
                <a:latin typeface="Verdana"/>
                <a:ea typeface="Verdana"/>
                <a:cs typeface="Verdana"/>
                <a:sym typeface="Verdana"/>
              </a:rPr>
              <a:t>Learners will write a short summary of the Bible reading using the words first, then, next and finally.</a:t>
            </a:r>
            <a:endParaRPr dirty="0"/>
          </a:p>
          <a:p>
            <a:pPr marL="0" lvl="0" indent="0" algn="l" rtl="0">
              <a:lnSpc>
                <a:spcPct val="100000"/>
              </a:lnSpc>
              <a:spcBef>
                <a:spcPts val="0"/>
              </a:spcBef>
              <a:spcAft>
                <a:spcPts val="0"/>
              </a:spcAft>
              <a:buClr>
                <a:schemeClr val="dk1"/>
              </a:buClr>
              <a:buSzPts val="4400"/>
              <a:buFont typeface="Verdana"/>
              <a:buNone/>
            </a:pPr>
            <a:endParaRPr sz="1200" dirty="0">
              <a:latin typeface="Verdana"/>
              <a:ea typeface="Verdana"/>
              <a:cs typeface="Verdana"/>
              <a:sym typeface="Verdana"/>
            </a:endParaRPr>
          </a:p>
          <a:p>
            <a:pPr marL="0" lvl="0" indent="0" algn="l" rtl="0">
              <a:lnSpc>
                <a:spcPct val="100000"/>
              </a:lnSpc>
              <a:spcBef>
                <a:spcPts val="0"/>
              </a:spcBef>
              <a:spcAft>
                <a:spcPts val="0"/>
              </a:spcAft>
              <a:buClr>
                <a:schemeClr val="dk1"/>
              </a:buClr>
              <a:buSzPts val="4400"/>
              <a:buFont typeface="Arial"/>
              <a:buNone/>
            </a:pPr>
            <a:r>
              <a:rPr lang="en-US" sz="1200" b="1" dirty="0"/>
              <a:t>Answers</a:t>
            </a:r>
            <a:r>
              <a:rPr lang="en-US" b="1" dirty="0"/>
              <a:t>:</a:t>
            </a:r>
            <a:endParaRPr b="1" dirty="0"/>
          </a:p>
          <a:p>
            <a:pPr marL="457200" lvl="0" indent="-317500" algn="l" rtl="0">
              <a:lnSpc>
                <a:spcPct val="100000"/>
              </a:lnSpc>
              <a:spcBef>
                <a:spcPts val="0"/>
              </a:spcBef>
              <a:spcAft>
                <a:spcPts val="0"/>
              </a:spcAft>
              <a:buSzPct val="100000"/>
              <a:buAutoNum type="arabicPeriod"/>
            </a:pPr>
            <a:r>
              <a:rPr lang="en-US" dirty="0"/>
              <a:t>gospels</a:t>
            </a:r>
            <a:endParaRPr dirty="0"/>
          </a:p>
          <a:p>
            <a:pPr marL="457200" lvl="0" indent="-317500" algn="l" rtl="0">
              <a:lnSpc>
                <a:spcPct val="100000"/>
              </a:lnSpc>
              <a:spcBef>
                <a:spcPts val="0"/>
              </a:spcBef>
              <a:spcAft>
                <a:spcPts val="0"/>
              </a:spcAft>
              <a:buSzPct val="100000"/>
              <a:buAutoNum type="arabicPeriod"/>
            </a:pPr>
            <a:r>
              <a:rPr lang="en-US" dirty="0"/>
              <a:t>doctor</a:t>
            </a:r>
            <a:endParaRPr dirty="0"/>
          </a:p>
          <a:p>
            <a:pPr marL="457200" lvl="0" indent="-317500" algn="l" rtl="0">
              <a:lnSpc>
                <a:spcPct val="100000"/>
              </a:lnSpc>
              <a:spcBef>
                <a:spcPts val="0"/>
              </a:spcBef>
              <a:spcAft>
                <a:spcPts val="0"/>
              </a:spcAft>
              <a:buSzPct val="100000"/>
              <a:buAutoNum type="arabicPeriod"/>
            </a:pPr>
            <a:r>
              <a:rPr lang="en-US" dirty="0"/>
              <a:t>Acts</a:t>
            </a:r>
            <a:endParaRPr dirty="0"/>
          </a:p>
          <a:p>
            <a:pPr marL="457200" lvl="0" indent="-317500" algn="l" rtl="0">
              <a:lnSpc>
                <a:spcPct val="100000"/>
              </a:lnSpc>
              <a:spcBef>
                <a:spcPts val="0"/>
              </a:spcBef>
              <a:spcAft>
                <a:spcPts val="0"/>
              </a:spcAft>
              <a:buSzPct val="100000"/>
              <a:buAutoNum type="arabicPeriod"/>
            </a:pPr>
            <a:r>
              <a:rPr lang="en-US" dirty="0"/>
              <a:t>Honorable</a:t>
            </a:r>
            <a:endParaRPr dirty="0"/>
          </a:p>
          <a:p>
            <a:pPr marL="457200" lvl="0" indent="-317500" algn="l" rtl="0">
              <a:lnSpc>
                <a:spcPct val="100000"/>
              </a:lnSpc>
              <a:spcBef>
                <a:spcPts val="0"/>
              </a:spcBef>
              <a:spcAft>
                <a:spcPts val="0"/>
              </a:spcAft>
              <a:buSzPct val="100000"/>
              <a:buAutoNum type="arabicPeriod"/>
            </a:pPr>
            <a:r>
              <a:rPr lang="en-US" dirty="0"/>
              <a:t>decided</a:t>
            </a:r>
            <a:endParaRPr dirty="0"/>
          </a:p>
          <a:p>
            <a:pPr marL="457200" lvl="0" indent="-317500" algn="l" rtl="0">
              <a:lnSpc>
                <a:spcPct val="100000"/>
              </a:lnSpc>
              <a:spcBef>
                <a:spcPts val="0"/>
              </a:spcBef>
              <a:spcAft>
                <a:spcPts val="0"/>
              </a:spcAft>
              <a:buSzPct val="100000"/>
              <a:buAutoNum type="arabicPeriod"/>
            </a:pPr>
            <a:r>
              <a:rPr lang="en-US" dirty="0"/>
              <a:t>sure</a:t>
            </a:r>
            <a:endParaRPr dirty="0"/>
          </a:p>
          <a:p>
            <a:pPr marL="0" lvl="0" indent="0" algn="l" rtl="0">
              <a:lnSpc>
                <a:spcPct val="100000"/>
              </a:lnSpc>
              <a:spcBef>
                <a:spcPts val="0"/>
              </a:spcBef>
              <a:spcAft>
                <a:spcPts val="0"/>
              </a:spcAft>
              <a:buNone/>
            </a:pPr>
            <a:endParaRPr dirty="0"/>
          </a:p>
        </p:txBody>
      </p:sp>
      <p:sp>
        <p:nvSpPr>
          <p:cNvPr id="447" name="Google Shape;447;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Verdana"/>
              <a:buNone/>
            </a:pPr>
            <a:fld id="{00000000-1234-1234-1234-123412341234}" type="slidenum">
              <a:rPr lang="en-US">
                <a:latin typeface="Verdana"/>
                <a:ea typeface="Verdana"/>
                <a:cs typeface="Verdana"/>
                <a:sym typeface="Verdana"/>
              </a:rPr>
              <a:t>34</a:t>
            </a:fld>
            <a:endParaRPr>
              <a:latin typeface="Verdana"/>
              <a:ea typeface="Verdana"/>
              <a:cs typeface="Verdana"/>
              <a:sym typeface="Verdana"/>
            </a:endParaRPr>
          </a:p>
        </p:txBody>
      </p:sp>
      <p:sp>
        <p:nvSpPr>
          <p:cNvPr id="448" name="Google Shape;448;p30:notes"/>
          <p:cNvSpPr txBox="1">
            <a:spLocks noGrp="1"/>
          </p:cNvSpPr>
          <p:nvPr>
            <p:ph type="ftr" idx="11"/>
          </p:nvPr>
        </p:nvSpPr>
        <p:spPr>
          <a:xfrm>
            <a:off x="0" y="8685213"/>
            <a:ext cx="34290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400"/>
              <a:buFont typeface="Verdana"/>
              <a:buNone/>
            </a:pPr>
            <a:r>
              <a:rPr lang="en-US" dirty="0"/>
              <a:t>©2020-2025 Light of the World Learning</a:t>
            </a: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6" name="Google Shape;456;p31: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472C4"/>
              </a:buClr>
              <a:buSzPts val="1200"/>
              <a:buFont typeface="Verdana"/>
              <a:buNone/>
            </a:pPr>
            <a:r>
              <a:rPr lang="en-US" sz="1200" b="1" dirty="0">
                <a:solidFill>
                  <a:srgbClr val="4472C4"/>
                </a:solidFill>
                <a:latin typeface="Verdana"/>
                <a:ea typeface="Verdana"/>
                <a:cs typeface="Verdana"/>
                <a:sym typeface="Verdana"/>
              </a:rPr>
              <a:t>Homework 6A. – Memorize a verse and read the next lesson’s verses in your native language.</a:t>
            </a:r>
            <a:endParaRPr sz="1200" dirty="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endParaRPr sz="1200" dirty="0">
              <a:latin typeface="Verdana"/>
              <a:ea typeface="Verdana"/>
              <a:cs typeface="Verdana"/>
              <a:sym typeface="Verdana"/>
            </a:endParaRPr>
          </a:p>
          <a:p>
            <a:pPr marL="0" marR="0" lvl="0" indent="0" algn="l" rtl="0">
              <a:lnSpc>
                <a:spcPct val="100000"/>
              </a:lnSpc>
              <a:spcBef>
                <a:spcPts val="0"/>
              </a:spcBef>
              <a:spcAft>
                <a:spcPts val="0"/>
              </a:spcAft>
              <a:buClr>
                <a:schemeClr val="dk1"/>
              </a:buClr>
              <a:buSzPts val="1200"/>
              <a:buFont typeface="Verdana"/>
              <a:buNone/>
            </a:pPr>
            <a:r>
              <a:rPr lang="en-US" sz="1200" dirty="0">
                <a:latin typeface="Verdana"/>
                <a:ea typeface="Verdana"/>
                <a:cs typeface="Verdana"/>
                <a:sym typeface="Verdana"/>
              </a:rPr>
              <a:t>Learners get to choose one verse from the lesson’s reading to memorize. Please notice that the memory work is not long. Everyone, regardless of skill level, should be able to do it. Learners will also read the next lesson’s Bible passage in their native language. Learners</a:t>
            </a:r>
            <a:r>
              <a:rPr lang="en-US" sz="1200" dirty="0">
                <a:solidFill>
                  <a:schemeClr val="dk1"/>
                </a:solidFill>
                <a:latin typeface="Verdana"/>
                <a:ea typeface="Verdana"/>
                <a:cs typeface="Verdana"/>
                <a:sym typeface="Verdana"/>
              </a:rPr>
              <a:t> will always read the Bible lesson in their first language before reading it in English the following lesson. Help them get a Bible in their own language if they don’t have one. They may also use </a:t>
            </a:r>
            <a:r>
              <a:rPr lang="en-US" sz="1200" dirty="0">
                <a:latin typeface="Verdana"/>
                <a:ea typeface="Verdana"/>
                <a:cs typeface="Verdana"/>
                <a:sym typeface="Verdana"/>
              </a:rPr>
              <a:t>https://live.bible.is/ </a:t>
            </a:r>
            <a:r>
              <a:rPr lang="en-US" sz="1200" dirty="0">
                <a:solidFill>
                  <a:schemeClr val="dk1"/>
                </a:solidFill>
                <a:latin typeface="Verdana"/>
                <a:ea typeface="Verdana"/>
                <a:cs typeface="Verdana"/>
                <a:sym typeface="Verdana"/>
              </a:rPr>
              <a:t>or other Bible translation resources. </a:t>
            </a:r>
            <a:r>
              <a:rPr lang="en-US" sz="1200" dirty="0">
                <a:latin typeface="Verdana"/>
                <a:ea typeface="Verdana"/>
                <a:cs typeface="Verdana"/>
                <a:sym typeface="Verdana"/>
              </a:rPr>
              <a:t>The hyperlinks of the Bible verses connect to https://live.bible.is/ so learners can read, hear and watch videos of the scripture in their own languages. </a:t>
            </a:r>
            <a:endParaRPr dirty="0"/>
          </a:p>
          <a:p>
            <a:pPr marL="0" lvl="0" indent="0" algn="l" rtl="0">
              <a:spcBef>
                <a:spcPts val="0"/>
              </a:spcBef>
              <a:spcAft>
                <a:spcPts val="0"/>
              </a:spcAft>
              <a:buClr>
                <a:schemeClr val="dk1"/>
              </a:buClr>
              <a:buSzPts val="1200"/>
              <a:buFont typeface="Verdana"/>
              <a:buNone/>
            </a:pPr>
            <a:endParaRPr sz="1200" dirty="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b="1" dirty="0">
                <a:latin typeface="Verdana"/>
                <a:ea typeface="Verdana"/>
                <a:cs typeface="Verdana"/>
                <a:sym typeface="Verdana"/>
              </a:rPr>
              <a:t>1. Model. </a:t>
            </a:r>
            <a:r>
              <a:rPr lang="en-US" sz="1200" dirty="0">
                <a:latin typeface="Verdana"/>
                <a:ea typeface="Verdana"/>
                <a:cs typeface="Verdana"/>
                <a:sym typeface="Verdana"/>
              </a:rPr>
              <a:t>Recite a verse from memory. </a:t>
            </a:r>
            <a:endParaRPr dirty="0"/>
          </a:p>
          <a:p>
            <a:pPr marL="0" lvl="0" indent="0" algn="l" rtl="0">
              <a:spcBef>
                <a:spcPts val="0"/>
              </a:spcBef>
              <a:spcAft>
                <a:spcPts val="0"/>
              </a:spcAft>
              <a:buClr>
                <a:schemeClr val="dk1"/>
              </a:buClr>
              <a:buSzPts val="1200"/>
              <a:buFont typeface="Calibri"/>
              <a:buNone/>
            </a:pPr>
            <a:endParaRPr sz="1200" dirty="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b="1" dirty="0">
                <a:latin typeface="Verdana"/>
                <a:ea typeface="Verdana"/>
                <a:cs typeface="Verdana"/>
                <a:sym typeface="Verdana"/>
              </a:rPr>
              <a:t>2. Repeat. </a:t>
            </a:r>
            <a:r>
              <a:rPr lang="en-US" sz="1200" dirty="0">
                <a:latin typeface="Verdana"/>
                <a:ea typeface="Verdana"/>
                <a:cs typeface="Verdana"/>
                <a:sym typeface="Verdana"/>
              </a:rPr>
              <a:t>Encourage learners to find someone with whom to practice conversing and reading the completed homework assignment. </a:t>
            </a:r>
            <a:endParaRPr dirty="0"/>
          </a:p>
          <a:p>
            <a:pPr marL="0" lvl="0" indent="0" algn="l" rtl="0">
              <a:spcBef>
                <a:spcPts val="0"/>
              </a:spcBef>
              <a:spcAft>
                <a:spcPts val="0"/>
              </a:spcAft>
              <a:buClr>
                <a:schemeClr val="dk1"/>
              </a:buClr>
              <a:buSzPts val="1200"/>
              <a:buFont typeface="Verdana"/>
              <a:buNone/>
            </a:pPr>
            <a:endParaRPr sz="1200" dirty="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b="1" dirty="0">
                <a:latin typeface="Verdana"/>
                <a:ea typeface="Verdana"/>
                <a:cs typeface="Verdana"/>
                <a:sym typeface="Verdana"/>
              </a:rPr>
              <a:t>3. Solo. </a:t>
            </a:r>
            <a:r>
              <a:rPr lang="en-US" sz="1200" dirty="0">
                <a:latin typeface="Verdana"/>
                <a:ea typeface="Verdana"/>
                <a:cs typeface="Verdana"/>
                <a:sym typeface="Verdana"/>
              </a:rPr>
              <a:t>Learners will recite the verse from memory at the next class.</a:t>
            </a:r>
            <a:br>
              <a:rPr lang="en-US" sz="1200" dirty="0">
                <a:latin typeface="Verdana"/>
                <a:ea typeface="Verdana"/>
                <a:cs typeface="Verdana"/>
                <a:sym typeface="Verdana"/>
              </a:rPr>
            </a:br>
            <a:endParaRPr sz="1200" dirty="0">
              <a:latin typeface="Verdana"/>
              <a:ea typeface="Verdana"/>
              <a:cs typeface="Verdana"/>
              <a:sym typeface="Verdana"/>
            </a:endParaRPr>
          </a:p>
        </p:txBody>
      </p:sp>
      <p:sp>
        <p:nvSpPr>
          <p:cNvPr id="457" name="Google Shape;457;p31:notes"/>
          <p:cNvSpPr txBox="1">
            <a:spLocks noGrp="1"/>
          </p:cNvSpPr>
          <p:nvPr>
            <p:ph type="ftr" idx="11"/>
          </p:nvPr>
        </p:nvSpPr>
        <p:spPr>
          <a:xfrm>
            <a:off x="0" y="8685213"/>
            <a:ext cx="3771900" cy="4587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000000"/>
              </a:buClr>
              <a:buSzPts val="1400"/>
              <a:buFont typeface="Arial"/>
              <a:buNone/>
            </a:pPr>
            <a:r>
              <a:rPr lang="en-US" sz="1200" dirty="0">
                <a:solidFill>
                  <a:srgbClr val="000000"/>
                </a:solidFill>
                <a:latin typeface="Verdana"/>
                <a:ea typeface="Verdana"/>
                <a:cs typeface="Verdana"/>
                <a:sym typeface="Verdana"/>
              </a:rPr>
              <a:t>©2020-2025 Light of the World Learning</a:t>
            </a:r>
            <a:endParaRPr dirty="0"/>
          </a:p>
        </p:txBody>
      </p:sp>
      <p:sp>
        <p:nvSpPr>
          <p:cNvPr id="458" name="Google Shape;458;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400"/>
              <a:buFont typeface="Arial"/>
              <a:buNone/>
            </a:pPr>
            <a:fld id="{00000000-1234-1234-1234-123412341234}" type="slidenum">
              <a:rPr lang="en-US" sz="1400">
                <a:solidFill>
                  <a:srgbClr val="000000"/>
                </a:solidFill>
                <a:latin typeface="Verdana"/>
                <a:ea typeface="Verdana"/>
                <a:cs typeface="Verdana"/>
                <a:sym typeface="Verdana"/>
              </a:rPr>
              <a:t>35</a:t>
            </a:fld>
            <a:endParaRPr sz="1400">
              <a:solidFill>
                <a:srgbClr val="000000"/>
              </a:solidFill>
              <a:latin typeface="Verdana"/>
              <a:ea typeface="Verdana"/>
              <a:cs typeface="Verdana"/>
              <a:sym typeface="Verdana"/>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8" name="Google Shape;468;p32: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472C4"/>
              </a:buClr>
              <a:buSzPts val="1200"/>
              <a:buFont typeface="Verdana"/>
              <a:buNone/>
            </a:pPr>
            <a:r>
              <a:rPr lang="en-US" sz="1200" b="1" dirty="0">
                <a:solidFill>
                  <a:srgbClr val="4472C4"/>
                </a:solidFill>
                <a:latin typeface="Verdana"/>
                <a:ea typeface="Verdana"/>
                <a:cs typeface="Verdana"/>
                <a:sym typeface="Verdana"/>
              </a:rPr>
              <a:t>Homework 7A. – Everyday Reading and Writing</a:t>
            </a:r>
            <a:endParaRPr sz="1200" dirty="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endParaRPr sz="1200" b="1" dirty="0">
              <a:solidFill>
                <a:srgbClr val="4472C4"/>
              </a:solidFill>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dirty="0">
                <a:latin typeface="Verdana"/>
                <a:ea typeface="Verdana"/>
                <a:cs typeface="Verdana"/>
                <a:sym typeface="Verdana"/>
              </a:rPr>
              <a:t>Learners</a:t>
            </a:r>
            <a:r>
              <a:rPr lang="en-US" dirty="0">
                <a:latin typeface="Verdana"/>
                <a:ea typeface="Verdana"/>
                <a:cs typeface="Verdana"/>
                <a:sym typeface="Verdana"/>
              </a:rPr>
              <a:t> </a:t>
            </a:r>
            <a:r>
              <a:rPr lang="en-US" sz="1200" dirty="0">
                <a:latin typeface="Verdana"/>
                <a:ea typeface="Verdana"/>
                <a:cs typeface="Verdana"/>
                <a:sym typeface="Verdana"/>
              </a:rPr>
              <a:t>will read the </a:t>
            </a:r>
            <a:r>
              <a:rPr lang="en-US" dirty="0"/>
              <a:t>report about a city event and note the introduction and conclusion paragraphs. Then, learners will answer the questions that follow. </a:t>
            </a:r>
            <a:endParaRPr sz="1200" dirty="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endParaRPr sz="1200" dirty="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endParaRPr sz="1200" dirty="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endParaRPr sz="1200" dirty="0">
              <a:latin typeface="Verdana"/>
              <a:ea typeface="Verdana"/>
              <a:cs typeface="Verdana"/>
              <a:sym typeface="Verdana"/>
            </a:endParaRPr>
          </a:p>
          <a:p>
            <a:pPr marL="0" lvl="0" indent="0" algn="l" rtl="0">
              <a:spcBef>
                <a:spcPts val="0"/>
              </a:spcBef>
              <a:spcAft>
                <a:spcPts val="0"/>
              </a:spcAft>
              <a:buClr>
                <a:schemeClr val="dk1"/>
              </a:buClr>
              <a:buSzPts val="1200"/>
              <a:buFont typeface="Calibri"/>
              <a:buNone/>
            </a:pPr>
            <a:endParaRPr sz="1200" dirty="0">
              <a:latin typeface="Verdana"/>
              <a:ea typeface="Verdana"/>
              <a:cs typeface="Verdana"/>
              <a:sym typeface="Verdana"/>
            </a:endParaRPr>
          </a:p>
        </p:txBody>
      </p:sp>
      <p:sp>
        <p:nvSpPr>
          <p:cNvPr id="469" name="Google Shape;469;p32:notes"/>
          <p:cNvSpPr txBox="1">
            <a:spLocks noGrp="1"/>
          </p:cNvSpPr>
          <p:nvPr>
            <p:ph type="ftr" idx="11"/>
          </p:nvPr>
        </p:nvSpPr>
        <p:spPr>
          <a:xfrm>
            <a:off x="1587" y="8685212"/>
            <a:ext cx="3552103" cy="4587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000000"/>
              </a:buClr>
              <a:buSzPts val="1400"/>
              <a:buFont typeface="Arial"/>
              <a:buNone/>
            </a:pPr>
            <a:r>
              <a:rPr lang="en-US" sz="1200" dirty="0">
                <a:solidFill>
                  <a:srgbClr val="000000"/>
                </a:solidFill>
                <a:latin typeface="Verdana"/>
                <a:ea typeface="Verdana"/>
                <a:cs typeface="Verdana"/>
                <a:sym typeface="Verdana"/>
              </a:rPr>
              <a:t>©2020-2025 Light of the World Learning</a:t>
            </a:r>
            <a:endParaRPr dirty="0"/>
          </a:p>
        </p:txBody>
      </p:sp>
      <p:sp>
        <p:nvSpPr>
          <p:cNvPr id="470" name="Google Shape;470;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400"/>
              <a:buFont typeface="Arial"/>
              <a:buNone/>
            </a:pPr>
            <a:fld id="{00000000-1234-1234-1234-123412341234}" type="slidenum">
              <a:rPr lang="en-US" sz="1400">
                <a:solidFill>
                  <a:srgbClr val="000000"/>
                </a:solidFill>
                <a:latin typeface="Verdana"/>
                <a:ea typeface="Verdana"/>
                <a:cs typeface="Verdana"/>
                <a:sym typeface="Verdana"/>
              </a:rPr>
              <a:t>36</a:t>
            </a:fld>
            <a:endParaRPr sz="1400">
              <a:solidFill>
                <a:srgbClr val="000000"/>
              </a:solidFill>
              <a:latin typeface="Verdana"/>
              <a:ea typeface="Verdana"/>
              <a:cs typeface="Verdana"/>
              <a:sym typeface="Verdana"/>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p33: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472C4"/>
              </a:buClr>
              <a:buSzPts val="1200"/>
              <a:buFont typeface="Verdana"/>
              <a:buNone/>
            </a:pPr>
            <a:r>
              <a:rPr lang="en-US" sz="1200" b="1" dirty="0">
                <a:solidFill>
                  <a:srgbClr val="4472C4"/>
                </a:solidFill>
                <a:latin typeface="Verdana"/>
                <a:ea typeface="Verdana"/>
                <a:cs typeface="Verdana"/>
                <a:sym typeface="Verdana"/>
              </a:rPr>
              <a:t>Homework 7B. – Everyday Reading and Writing</a:t>
            </a:r>
            <a:endParaRPr sz="1200" dirty="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endParaRPr sz="1200" b="1" dirty="0">
              <a:solidFill>
                <a:srgbClr val="4472C4"/>
              </a:solidFill>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dirty="0">
                <a:latin typeface="Verdana"/>
                <a:ea typeface="Verdana"/>
                <a:cs typeface="Verdana"/>
                <a:sym typeface="Verdana"/>
              </a:rPr>
              <a:t>Learners</a:t>
            </a:r>
            <a:r>
              <a:rPr lang="en-US" dirty="0"/>
              <a:t> will read the report about a city event and note the introduction and conclusion paragraphs. Then, learners will answer the questions that follow. </a:t>
            </a:r>
            <a:endParaRPr dirty="0"/>
          </a:p>
          <a:p>
            <a:pPr marL="0" lvl="0" indent="0" algn="l" rtl="0">
              <a:spcBef>
                <a:spcPts val="0"/>
              </a:spcBef>
              <a:spcAft>
                <a:spcPts val="0"/>
              </a:spcAft>
              <a:buClr>
                <a:schemeClr val="dk1"/>
              </a:buClr>
              <a:buSzPts val="1200"/>
              <a:buFont typeface="Verdana"/>
              <a:buNone/>
            </a:pPr>
            <a:endParaRPr sz="1200" dirty="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endParaRPr sz="1200" dirty="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endParaRPr sz="1200" dirty="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endParaRPr sz="1200" dirty="0">
              <a:latin typeface="Verdana"/>
              <a:ea typeface="Verdana"/>
              <a:cs typeface="Verdana"/>
              <a:sym typeface="Verdana"/>
            </a:endParaRPr>
          </a:p>
          <a:p>
            <a:pPr marL="0" lvl="0" indent="0" algn="l" rtl="0">
              <a:spcBef>
                <a:spcPts val="0"/>
              </a:spcBef>
              <a:spcAft>
                <a:spcPts val="0"/>
              </a:spcAft>
              <a:buClr>
                <a:schemeClr val="dk1"/>
              </a:buClr>
              <a:buSzPts val="1200"/>
              <a:buFont typeface="Calibri"/>
              <a:buNone/>
            </a:pPr>
            <a:endParaRPr sz="1200" dirty="0">
              <a:latin typeface="Verdana"/>
              <a:ea typeface="Verdana"/>
              <a:cs typeface="Verdana"/>
              <a:sym typeface="Verdana"/>
            </a:endParaRPr>
          </a:p>
        </p:txBody>
      </p:sp>
      <p:sp>
        <p:nvSpPr>
          <p:cNvPr id="480" name="Google Shape;480;p33:notes"/>
          <p:cNvSpPr txBox="1">
            <a:spLocks noGrp="1"/>
          </p:cNvSpPr>
          <p:nvPr>
            <p:ph type="ftr" idx="11"/>
          </p:nvPr>
        </p:nvSpPr>
        <p:spPr>
          <a:xfrm>
            <a:off x="0" y="8685213"/>
            <a:ext cx="3429000" cy="4587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000000"/>
              </a:buClr>
              <a:buSzPts val="1400"/>
              <a:buFont typeface="Arial"/>
              <a:buNone/>
            </a:pPr>
            <a:r>
              <a:rPr lang="en-US" sz="1200" dirty="0">
                <a:solidFill>
                  <a:srgbClr val="000000"/>
                </a:solidFill>
                <a:latin typeface="Verdana"/>
                <a:ea typeface="Verdana"/>
                <a:cs typeface="Verdana"/>
                <a:sym typeface="Verdana"/>
              </a:rPr>
              <a:t>©2020-2025 Light of the World Learning</a:t>
            </a:r>
            <a:endParaRPr dirty="0"/>
          </a:p>
        </p:txBody>
      </p:sp>
      <p:sp>
        <p:nvSpPr>
          <p:cNvPr id="481" name="Google Shape;481;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400"/>
              <a:buFont typeface="Arial"/>
              <a:buNone/>
            </a:pPr>
            <a:fld id="{00000000-1234-1234-1234-123412341234}" type="slidenum">
              <a:rPr lang="en-US" sz="1400">
                <a:solidFill>
                  <a:srgbClr val="000000"/>
                </a:solidFill>
                <a:latin typeface="Verdana"/>
                <a:ea typeface="Verdana"/>
                <a:cs typeface="Verdana"/>
                <a:sym typeface="Verdana"/>
              </a:rPr>
              <a:t>37</a:t>
            </a:fld>
            <a:endParaRPr sz="1400">
              <a:solidFill>
                <a:srgbClr val="000000"/>
              </a:solidFill>
              <a:latin typeface="Verdana"/>
              <a:ea typeface="Verdana"/>
              <a:cs typeface="Verdana"/>
              <a:sym typeface="Verdana"/>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9" name="Google Shape;489;p34:notes"/>
          <p:cNvSpPr txBox="1">
            <a:spLocks noGrp="1"/>
          </p:cNvSpPr>
          <p:nvPr>
            <p:ph type="body" idx="1"/>
          </p:nvPr>
        </p:nvSpPr>
        <p:spPr>
          <a:xfrm>
            <a:off x="685800" y="4400549"/>
            <a:ext cx="5486400" cy="387667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472C4"/>
              </a:buClr>
              <a:buSzPts val="1200"/>
              <a:buFont typeface="Verdana"/>
              <a:buNone/>
            </a:pPr>
            <a:r>
              <a:rPr lang="en-US" sz="1200" b="1" dirty="0">
                <a:solidFill>
                  <a:srgbClr val="4472C4"/>
                </a:solidFill>
                <a:latin typeface="Verdana"/>
                <a:ea typeface="Verdana"/>
                <a:cs typeface="Verdana"/>
                <a:sym typeface="Verdana"/>
              </a:rPr>
              <a:t>Homework 7C.– Everyday Reading and Writing</a:t>
            </a:r>
            <a:endParaRPr sz="1200" dirty="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endParaRPr sz="1200" b="1" dirty="0">
              <a:solidFill>
                <a:srgbClr val="4472C4"/>
              </a:solidFill>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dirty="0">
                <a:latin typeface="Verdana"/>
                <a:ea typeface="Verdana"/>
                <a:cs typeface="Verdana"/>
                <a:sym typeface="Verdana"/>
              </a:rPr>
              <a:t>Learners will answer the questions about the </a:t>
            </a:r>
            <a:r>
              <a:rPr lang="en-US" dirty="0"/>
              <a:t>report. </a:t>
            </a:r>
            <a:endParaRPr dirty="0"/>
          </a:p>
          <a:p>
            <a:pPr marL="0" lvl="0" indent="0" algn="l" rtl="0">
              <a:spcBef>
                <a:spcPts val="0"/>
              </a:spcBef>
              <a:spcAft>
                <a:spcPts val="0"/>
              </a:spcAft>
              <a:buClr>
                <a:schemeClr val="dk1"/>
              </a:buClr>
              <a:buSzPts val="1200"/>
              <a:buFont typeface="Verdana"/>
              <a:buNone/>
            </a:pPr>
            <a:endParaRPr sz="1200" dirty="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b="1" dirty="0">
                <a:latin typeface="Verdana"/>
                <a:ea typeface="Verdana"/>
                <a:cs typeface="Verdana"/>
                <a:sym typeface="Verdana"/>
              </a:rPr>
              <a:t>Answers:</a:t>
            </a:r>
            <a:endParaRPr dirty="0"/>
          </a:p>
          <a:p>
            <a:pPr marL="457200" lvl="0" indent="-304800" algn="l" rtl="0">
              <a:spcBef>
                <a:spcPts val="0"/>
              </a:spcBef>
              <a:spcAft>
                <a:spcPts val="0"/>
              </a:spcAft>
              <a:buSzPts val="1200"/>
              <a:buFont typeface="+mj-lt"/>
              <a:buAutoNum type="arabicPeriod"/>
            </a:pPr>
            <a:r>
              <a:rPr lang="en-US" dirty="0"/>
              <a:t>The river turns green in March.</a:t>
            </a:r>
          </a:p>
          <a:p>
            <a:pPr indent="-304800">
              <a:buSzPts val="1200"/>
              <a:buFont typeface="+mj-lt"/>
              <a:buAutoNum type="arabicPeriod"/>
            </a:pPr>
            <a:r>
              <a:rPr lang="en-US" dirty="0"/>
              <a:t>Answers may vary. Possible answers: Saint Patrick’s Day celebrates a Christian missionary named Patrick; Saint Patrick’s Day celebrates all things Irish; Patrick brought Christianity to Ireland.</a:t>
            </a:r>
          </a:p>
          <a:p>
            <a:pPr indent="-304800">
              <a:buSzPts val="1200"/>
              <a:buFont typeface="+mj-lt"/>
              <a:buAutoNum type="arabicPeriod"/>
            </a:pPr>
            <a:r>
              <a:rPr lang="en-US" dirty="0"/>
              <a:t>Answers may vary. Possible answers: They celebrate all things Irish; They have parties; They wear green clothes; They wish for good luck.</a:t>
            </a:r>
          </a:p>
          <a:p>
            <a:pPr indent="-304800">
              <a:buSzPts val="1200"/>
              <a:buFont typeface="+mj-lt"/>
              <a:buAutoNum type="arabicPeriod"/>
            </a:pPr>
            <a:r>
              <a:rPr lang="en-US" dirty="0"/>
              <a:t>The city uses an environmentally safe powder dye. The recipe for the dye is a closely guarded secret.</a:t>
            </a:r>
          </a:p>
          <a:p>
            <a:pPr indent="-304800">
              <a:buSzPts val="1200"/>
              <a:buFont typeface="+mj-lt"/>
              <a:buAutoNum type="arabicPeriod"/>
            </a:pPr>
            <a:r>
              <a:rPr lang="en-US" dirty="0"/>
              <a:t>Answers may vary.</a:t>
            </a:r>
          </a:p>
          <a:p>
            <a:pPr indent="-304800">
              <a:buSzPts val="1200"/>
              <a:buFont typeface="+mj-lt"/>
              <a:buAutoNum type="arabicPeriod"/>
            </a:pPr>
            <a:r>
              <a:rPr lang="en-US" dirty="0"/>
              <a:t>The introduction was the first paragraph. Further answers may vary.</a:t>
            </a:r>
          </a:p>
          <a:p>
            <a:pPr indent="-304800">
              <a:buSzPts val="1200"/>
              <a:buFont typeface="+mj-lt"/>
              <a:buAutoNum type="arabicPeriod"/>
            </a:pPr>
            <a:r>
              <a:rPr lang="en-US" dirty="0"/>
              <a:t>The conclusion was the last paragraph. Further answers may vary.</a:t>
            </a:r>
          </a:p>
          <a:p>
            <a:pPr indent="-304800">
              <a:buSzPts val="1200"/>
              <a:buFont typeface="+mj-lt"/>
              <a:buAutoNum type="arabicPeriod"/>
            </a:pPr>
            <a:endParaRPr lang="en-US" dirty="0"/>
          </a:p>
          <a:p>
            <a:pPr indent="-304800">
              <a:buSzPts val="1200"/>
              <a:buFont typeface="+mj-lt"/>
              <a:buAutoNum type="arabicPeriod"/>
            </a:pPr>
            <a:endParaRPr lang="en-US" dirty="0"/>
          </a:p>
          <a:p>
            <a:pPr indent="-304800">
              <a:buSzPts val="1200"/>
              <a:buFont typeface="+mj-lt"/>
              <a:buAutoNum type="arabicPeriod"/>
            </a:pPr>
            <a:endParaRPr lang="en-US" dirty="0"/>
          </a:p>
          <a:p>
            <a:pPr marL="457200" lvl="0" indent="-304800" algn="l" rtl="0">
              <a:spcBef>
                <a:spcPts val="0"/>
              </a:spcBef>
              <a:spcAft>
                <a:spcPts val="0"/>
              </a:spcAft>
              <a:buSzPts val="1200"/>
              <a:buFont typeface="+mj-lt"/>
              <a:buAutoNum type="arabicPeriod"/>
            </a:pPr>
            <a:endParaRPr dirty="0"/>
          </a:p>
          <a:p>
            <a:pPr marL="228600" lvl="0" algn="l" rtl="0">
              <a:spcBef>
                <a:spcPts val="0"/>
              </a:spcBef>
              <a:spcAft>
                <a:spcPts val="0"/>
              </a:spcAft>
              <a:buClr>
                <a:schemeClr val="dk1"/>
              </a:buClr>
              <a:buSzPts val="1200"/>
              <a:buFont typeface="+mj-lt"/>
              <a:buAutoNum type="arabicPeriod"/>
            </a:pPr>
            <a:endParaRPr sz="1200" dirty="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endParaRPr sz="1200" dirty="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endParaRPr sz="1200" dirty="0">
              <a:latin typeface="Verdana"/>
              <a:ea typeface="Verdana"/>
              <a:cs typeface="Verdana"/>
              <a:sym typeface="Verdana"/>
            </a:endParaRPr>
          </a:p>
          <a:p>
            <a:pPr marL="0" lvl="0" indent="0" algn="l" rtl="0">
              <a:spcBef>
                <a:spcPts val="0"/>
              </a:spcBef>
              <a:spcAft>
                <a:spcPts val="0"/>
              </a:spcAft>
              <a:buClr>
                <a:schemeClr val="dk1"/>
              </a:buClr>
              <a:buSzPts val="1200"/>
              <a:buFont typeface="Calibri"/>
              <a:buNone/>
            </a:pPr>
            <a:endParaRPr sz="1200" dirty="0">
              <a:latin typeface="Verdana"/>
              <a:ea typeface="Verdana"/>
              <a:cs typeface="Verdana"/>
              <a:sym typeface="Verdana"/>
            </a:endParaRPr>
          </a:p>
        </p:txBody>
      </p:sp>
      <p:sp>
        <p:nvSpPr>
          <p:cNvPr id="490" name="Google Shape;490;p34:notes"/>
          <p:cNvSpPr txBox="1">
            <a:spLocks noGrp="1"/>
          </p:cNvSpPr>
          <p:nvPr>
            <p:ph type="ftr" idx="11"/>
          </p:nvPr>
        </p:nvSpPr>
        <p:spPr>
          <a:xfrm>
            <a:off x="0" y="8685213"/>
            <a:ext cx="3335482" cy="4587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000000"/>
              </a:buClr>
              <a:buSzPts val="1400"/>
              <a:buFont typeface="Arial"/>
              <a:buNone/>
            </a:pPr>
            <a:r>
              <a:rPr lang="en-US" sz="1200" dirty="0">
                <a:solidFill>
                  <a:srgbClr val="000000"/>
                </a:solidFill>
                <a:latin typeface="Verdana"/>
                <a:ea typeface="Verdana"/>
                <a:cs typeface="Verdana"/>
                <a:sym typeface="Verdana"/>
              </a:rPr>
              <a:t>©2020-2025 Light of the World Learning</a:t>
            </a:r>
            <a:endParaRPr dirty="0"/>
          </a:p>
        </p:txBody>
      </p:sp>
      <p:sp>
        <p:nvSpPr>
          <p:cNvPr id="491" name="Google Shape;491;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400"/>
              <a:buFont typeface="Arial"/>
              <a:buNone/>
            </a:pPr>
            <a:fld id="{00000000-1234-1234-1234-123412341234}" type="slidenum">
              <a:rPr lang="en-US" sz="1400">
                <a:solidFill>
                  <a:srgbClr val="000000"/>
                </a:solidFill>
                <a:latin typeface="Verdana"/>
                <a:ea typeface="Verdana"/>
                <a:cs typeface="Verdana"/>
                <a:sym typeface="Verdana"/>
              </a:rPr>
              <a:t>38</a:t>
            </a:fld>
            <a:endParaRPr sz="1400">
              <a:solidFill>
                <a:srgbClr val="000000"/>
              </a:solidFill>
              <a:latin typeface="Verdana"/>
              <a:ea typeface="Verdana"/>
              <a:cs typeface="Verdana"/>
              <a:sym typeface="Verdana"/>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9" name="Google Shape;499;p35: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472C4"/>
              </a:buClr>
              <a:buSzPts val="1200"/>
              <a:buFont typeface="Verdana"/>
              <a:buNone/>
            </a:pPr>
            <a:r>
              <a:rPr lang="en-US" sz="1200" b="1" dirty="0">
                <a:solidFill>
                  <a:srgbClr val="4472C4"/>
                </a:solidFill>
                <a:latin typeface="Verdana"/>
                <a:ea typeface="Verdana"/>
                <a:cs typeface="Verdana"/>
                <a:sym typeface="Verdana"/>
              </a:rPr>
              <a:t>Homework 8 – Writing</a:t>
            </a:r>
            <a:endParaRPr sz="1200" dirty="0"/>
          </a:p>
          <a:p>
            <a:pPr marL="0" lvl="0" indent="0" algn="l" rtl="0">
              <a:spcBef>
                <a:spcPts val="0"/>
              </a:spcBef>
              <a:spcAft>
                <a:spcPts val="0"/>
              </a:spcAft>
              <a:buClr>
                <a:schemeClr val="dk1"/>
              </a:buClr>
              <a:buSzPts val="1200"/>
              <a:buFont typeface="Verdana"/>
              <a:buNone/>
            </a:pPr>
            <a:endParaRPr sz="1200" dirty="0">
              <a:latin typeface="Verdana"/>
              <a:ea typeface="Verdana"/>
              <a:cs typeface="Verdana"/>
              <a:sym typeface="Verdana"/>
            </a:endParaRPr>
          </a:p>
          <a:p>
            <a:pPr marL="0" lvl="0" indent="0" algn="l" rtl="0">
              <a:spcBef>
                <a:spcPts val="0"/>
              </a:spcBef>
              <a:spcAft>
                <a:spcPts val="0"/>
              </a:spcAft>
              <a:buNone/>
            </a:pPr>
            <a:r>
              <a:rPr lang="en-US" dirty="0"/>
              <a:t>Make sure learners understand the instructions. Show learners that the sample report in 7A-7B also has an introduction, a conclusion, and a quote from an interview with someone at the event.</a:t>
            </a:r>
            <a:endParaRPr dirty="0"/>
          </a:p>
          <a:p>
            <a:pPr marL="0" lvl="0" indent="0" algn="l" rtl="0">
              <a:spcBef>
                <a:spcPts val="0"/>
              </a:spcBef>
              <a:spcAft>
                <a:spcPts val="0"/>
              </a:spcAft>
              <a:buClr>
                <a:schemeClr val="dk1"/>
              </a:buClr>
              <a:buSzPts val="1200"/>
              <a:buFont typeface="Calibri"/>
              <a:buNone/>
            </a:pPr>
            <a:endParaRPr sz="1200" b="1" dirty="0">
              <a:latin typeface="Verdana"/>
              <a:ea typeface="Verdana"/>
              <a:cs typeface="Verdana"/>
              <a:sym typeface="Verdana"/>
            </a:endParaRPr>
          </a:p>
          <a:p>
            <a:pPr marL="0" lvl="0" indent="0" algn="l" rtl="0">
              <a:spcBef>
                <a:spcPts val="0"/>
              </a:spcBef>
              <a:spcAft>
                <a:spcPts val="0"/>
              </a:spcAft>
              <a:buClr>
                <a:schemeClr val="dk1"/>
              </a:buClr>
              <a:buSzPts val="1200"/>
              <a:buFont typeface="Calibri"/>
              <a:buNone/>
            </a:pPr>
            <a:r>
              <a:rPr lang="en-US" sz="1200" b="1" dirty="0">
                <a:latin typeface="Verdana"/>
                <a:ea typeface="Verdana"/>
                <a:cs typeface="Verdana"/>
                <a:sym typeface="Verdana"/>
              </a:rPr>
              <a:t>Answers will vary.</a:t>
            </a:r>
            <a:endParaRPr b="1" dirty="0"/>
          </a:p>
        </p:txBody>
      </p:sp>
      <p:sp>
        <p:nvSpPr>
          <p:cNvPr id="500" name="Google Shape;500;p35:notes"/>
          <p:cNvSpPr txBox="1">
            <a:spLocks noGrp="1"/>
          </p:cNvSpPr>
          <p:nvPr>
            <p:ph type="ftr" idx="11"/>
          </p:nvPr>
        </p:nvSpPr>
        <p:spPr>
          <a:xfrm>
            <a:off x="-1" y="8685213"/>
            <a:ext cx="3605645" cy="4587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000000"/>
              </a:buClr>
              <a:buSzPts val="1400"/>
              <a:buFont typeface="Arial"/>
              <a:buNone/>
            </a:pPr>
            <a:r>
              <a:rPr lang="en-US" sz="1200" dirty="0">
                <a:solidFill>
                  <a:srgbClr val="000000"/>
                </a:solidFill>
                <a:latin typeface="Verdana"/>
                <a:ea typeface="Verdana"/>
                <a:cs typeface="Verdana"/>
                <a:sym typeface="Verdana"/>
              </a:rPr>
              <a:t>©2020-2025 Light of the World Learning</a:t>
            </a:r>
            <a:endParaRPr dirty="0"/>
          </a:p>
        </p:txBody>
      </p:sp>
      <p:sp>
        <p:nvSpPr>
          <p:cNvPr id="501" name="Google Shape;501;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400"/>
              <a:buFont typeface="Arial"/>
              <a:buNone/>
            </a:pPr>
            <a:fld id="{00000000-1234-1234-1234-123412341234}" type="slidenum">
              <a:rPr lang="en-US" sz="1400">
                <a:solidFill>
                  <a:srgbClr val="000000"/>
                </a:solidFill>
                <a:latin typeface="Verdana"/>
                <a:ea typeface="Verdana"/>
                <a:cs typeface="Verdana"/>
                <a:sym typeface="Verdana"/>
              </a:rPr>
              <a:t>39</a:t>
            </a:fld>
            <a:endParaRPr sz="1400">
              <a:solidFill>
                <a:srgbClr val="000000"/>
              </a:solidFill>
              <a:latin typeface="Verdana"/>
              <a:ea typeface="Verdana"/>
              <a:cs typeface="Verdana"/>
              <a:sym typeface="Verdan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4: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472C4"/>
              </a:buClr>
              <a:buSzPts val="1200"/>
              <a:buFont typeface="Verdana"/>
              <a:buNone/>
            </a:pPr>
            <a:r>
              <a:rPr lang="en-US" sz="1200" b="1" dirty="0">
                <a:solidFill>
                  <a:srgbClr val="4472C4"/>
                </a:solidFill>
                <a:latin typeface="Verdana"/>
                <a:ea typeface="Verdana"/>
                <a:cs typeface="Verdana"/>
                <a:sym typeface="Verdana"/>
              </a:rPr>
              <a:t>1B. Read about the theme picture and discuss with a partner</a:t>
            </a:r>
            <a:endParaRPr lang="en-US" sz="1200" dirty="0">
              <a:solidFill>
                <a:srgbClr val="4472C4"/>
              </a:solidFill>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endParaRPr lang="en-US" sz="1200" dirty="0">
              <a:latin typeface="Verdana"/>
              <a:ea typeface="Verdana"/>
              <a:cs typeface="Verdana"/>
              <a:sym typeface="Verdana"/>
            </a:endParaRPr>
          </a:p>
          <a:p>
            <a:pPr marL="0" marR="0" lvl="0" indent="0" algn="l" rtl="0">
              <a:lnSpc>
                <a:spcPct val="100000"/>
              </a:lnSpc>
              <a:spcBef>
                <a:spcPts val="0"/>
              </a:spcBef>
              <a:spcAft>
                <a:spcPts val="0"/>
              </a:spcAft>
              <a:buClr>
                <a:schemeClr val="dk1"/>
              </a:buClr>
              <a:buSzPts val="1200"/>
              <a:buFont typeface="Verdana"/>
              <a:buNone/>
            </a:pPr>
            <a:r>
              <a:rPr lang="en-US" sz="1200" dirty="0">
                <a:latin typeface="Verdana"/>
                <a:ea typeface="Verdana"/>
                <a:cs typeface="Verdana"/>
                <a:sym typeface="Verdana"/>
              </a:rPr>
              <a:t>Please read the description of the theme picture to the </a:t>
            </a:r>
            <a:r>
              <a:rPr lang="en-US" dirty="0"/>
              <a:t>learners</a:t>
            </a:r>
            <a:r>
              <a:rPr lang="en-US" sz="1200" dirty="0">
                <a:latin typeface="Verdana"/>
                <a:ea typeface="Verdana"/>
                <a:cs typeface="Verdana"/>
                <a:sym typeface="Verdana"/>
              </a:rPr>
              <a:t>. If </a:t>
            </a:r>
            <a:r>
              <a:rPr lang="en-US" dirty="0"/>
              <a:t>learners</a:t>
            </a:r>
            <a:r>
              <a:rPr lang="en-US" sz="1200" dirty="0">
                <a:latin typeface="Verdana"/>
                <a:ea typeface="Verdana"/>
                <a:cs typeface="Verdana"/>
                <a:sym typeface="Verdana"/>
              </a:rPr>
              <a:t> ask about words, give simple definitions.</a:t>
            </a:r>
            <a:endParaRPr lang="en-US" dirty="0"/>
          </a:p>
          <a:p>
            <a:pPr marL="0" lvl="0" indent="0" algn="l" rtl="0">
              <a:spcBef>
                <a:spcPts val="0"/>
              </a:spcBef>
              <a:spcAft>
                <a:spcPts val="0"/>
              </a:spcAft>
              <a:buClr>
                <a:schemeClr val="dk1"/>
              </a:buClr>
              <a:buSzPts val="1200"/>
              <a:buFont typeface="Verdana"/>
              <a:buNone/>
            </a:pPr>
            <a:endParaRPr lang="en-US" dirty="0"/>
          </a:p>
          <a:p>
            <a:pPr marL="0" lvl="0" indent="0" algn="l" rtl="0">
              <a:spcBef>
                <a:spcPts val="0"/>
              </a:spcBef>
              <a:spcAft>
                <a:spcPts val="0"/>
              </a:spcAft>
              <a:buClr>
                <a:schemeClr val="dk1"/>
              </a:buClr>
              <a:buSzPts val="1200"/>
              <a:buFont typeface="Verdana"/>
              <a:buNone/>
            </a:pPr>
            <a:r>
              <a:rPr lang="en-US" sz="1200" dirty="0">
                <a:latin typeface="Verdana"/>
                <a:ea typeface="Verdana"/>
                <a:cs typeface="Verdana"/>
                <a:sym typeface="Verdana"/>
              </a:rPr>
              <a:t>Then ask </a:t>
            </a:r>
            <a:r>
              <a:rPr lang="en-US" dirty="0"/>
              <a:t>learners</a:t>
            </a:r>
            <a:r>
              <a:rPr lang="en-US" sz="1200" dirty="0">
                <a:latin typeface="Verdana"/>
                <a:ea typeface="Verdana"/>
                <a:cs typeface="Verdana"/>
                <a:sym typeface="Verdana"/>
              </a:rPr>
              <a:t> to work in pairs and discuss the questions.</a:t>
            </a:r>
            <a:endParaRPr lang="en-US" dirty="0"/>
          </a:p>
        </p:txBody>
      </p:sp>
      <p:sp>
        <p:nvSpPr>
          <p:cNvPr id="117" name="Google Shape;117;p4:notes"/>
          <p:cNvSpPr txBox="1">
            <a:spLocks noGrp="1"/>
          </p:cNvSpPr>
          <p:nvPr>
            <p:ph type="ftr" idx="11"/>
          </p:nvPr>
        </p:nvSpPr>
        <p:spPr>
          <a:xfrm>
            <a:off x="0" y="8685213"/>
            <a:ext cx="3429000" cy="4587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000000"/>
              </a:buClr>
              <a:buSzPts val="1400"/>
              <a:buFont typeface="Arial"/>
              <a:buNone/>
            </a:pPr>
            <a:r>
              <a:rPr lang="en-US" sz="1200" b="0" i="0" u="none" strike="noStrike" cap="none" dirty="0">
                <a:solidFill>
                  <a:srgbClr val="000000"/>
                </a:solidFill>
                <a:latin typeface="Verdana"/>
                <a:ea typeface="Verdana"/>
                <a:cs typeface="Verdana"/>
                <a:sym typeface="Verdana"/>
              </a:rPr>
              <a:t>©2020-2025 Light of the World Learning</a:t>
            </a:r>
            <a:endParaRPr dirty="0"/>
          </a:p>
        </p:txBody>
      </p:sp>
      <p:sp>
        <p:nvSpPr>
          <p:cNvPr id="118" name="Google Shape;11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Verdana"/>
                <a:ea typeface="Verdana"/>
                <a:cs typeface="Verdana"/>
                <a:sym typeface="Verdana"/>
              </a:rPr>
              <a:t>4</a:t>
            </a:fld>
            <a:endParaRPr sz="1400" b="0" i="0" u="none" strike="noStrike" cap="none">
              <a:solidFill>
                <a:srgbClr val="000000"/>
              </a:solidFill>
              <a:latin typeface="Verdana"/>
              <a:ea typeface="Verdana"/>
              <a:cs typeface="Verdana"/>
              <a:sym typeface="Verdana"/>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9" name="Google Shape;509;p36: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472C4"/>
              </a:buClr>
              <a:buSzPts val="1200"/>
              <a:buFont typeface="Verdana"/>
              <a:buNone/>
            </a:pPr>
            <a:r>
              <a:rPr lang="en-US" sz="1200" b="1" dirty="0">
                <a:solidFill>
                  <a:srgbClr val="4472C4"/>
                </a:solidFill>
                <a:latin typeface="Verdana"/>
                <a:ea typeface="Verdana"/>
                <a:cs typeface="Verdana"/>
                <a:sym typeface="Verdana"/>
              </a:rPr>
              <a:t>Homework 9. – </a:t>
            </a:r>
            <a:r>
              <a:rPr lang="en-US" b="1" dirty="0">
                <a:solidFill>
                  <a:srgbClr val="4472C4"/>
                </a:solidFill>
              </a:rPr>
              <a:t>“</a:t>
            </a:r>
            <a:r>
              <a:rPr lang="en-US" sz="1200" b="1" dirty="0">
                <a:solidFill>
                  <a:srgbClr val="4472C4"/>
                </a:solidFill>
                <a:latin typeface="Verdana"/>
                <a:ea typeface="Verdana"/>
                <a:cs typeface="Verdana"/>
                <a:sym typeface="Verdana"/>
              </a:rPr>
              <a:t>I </a:t>
            </a:r>
            <a:r>
              <a:rPr lang="en-US" b="1" dirty="0">
                <a:solidFill>
                  <a:srgbClr val="4472C4"/>
                </a:solidFill>
              </a:rPr>
              <a:t>C</a:t>
            </a:r>
            <a:r>
              <a:rPr lang="en-US" sz="1200" b="1" dirty="0">
                <a:solidFill>
                  <a:srgbClr val="4472C4"/>
                </a:solidFill>
                <a:latin typeface="Verdana"/>
                <a:ea typeface="Verdana"/>
                <a:cs typeface="Verdana"/>
                <a:sym typeface="Verdana"/>
              </a:rPr>
              <a:t>an</a:t>
            </a:r>
            <a:r>
              <a:rPr lang="en-US" b="1" dirty="0">
                <a:solidFill>
                  <a:srgbClr val="4472C4"/>
                </a:solidFill>
              </a:rPr>
              <a:t>”</a:t>
            </a:r>
            <a:r>
              <a:rPr lang="en-US" sz="1200" b="1" dirty="0">
                <a:solidFill>
                  <a:srgbClr val="4472C4"/>
                </a:solidFill>
                <a:latin typeface="Verdana"/>
                <a:ea typeface="Verdana"/>
                <a:cs typeface="Verdana"/>
                <a:sym typeface="Verdana"/>
              </a:rPr>
              <a:t> statements</a:t>
            </a:r>
            <a:endParaRPr sz="1200" dirty="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endParaRPr sz="1200" b="1" dirty="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dirty="0">
                <a:latin typeface="Verdana"/>
                <a:ea typeface="Verdana"/>
                <a:cs typeface="Verdana"/>
                <a:sym typeface="Verdana"/>
              </a:rPr>
              <a:t>The learner must be able to achieve all of these skills before the next lesson. If not, the lesson can be repeated or additional practice materials can be used.</a:t>
            </a:r>
            <a:endParaRPr dirty="0"/>
          </a:p>
          <a:p>
            <a:pPr marL="0" lvl="0" indent="0" algn="l" rtl="0">
              <a:spcBef>
                <a:spcPts val="0"/>
              </a:spcBef>
              <a:spcAft>
                <a:spcPts val="0"/>
              </a:spcAft>
              <a:buClr>
                <a:schemeClr val="dk1"/>
              </a:buClr>
              <a:buSzPts val="1200"/>
              <a:buFont typeface="Verdana"/>
              <a:buNone/>
            </a:pPr>
            <a:endParaRPr sz="1200" dirty="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dirty="0">
                <a:latin typeface="Verdana"/>
                <a:ea typeface="Verdana"/>
                <a:cs typeface="Verdana"/>
                <a:sym typeface="Verdana"/>
              </a:rPr>
              <a:t>Review all of the skills at the beginning of the next lesson. Be sure to give lots of praise and encouragement!</a:t>
            </a:r>
            <a:endParaRPr dirty="0"/>
          </a:p>
        </p:txBody>
      </p:sp>
      <p:sp>
        <p:nvSpPr>
          <p:cNvPr id="510" name="Google Shape;510;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400"/>
              <a:buFont typeface="Arial"/>
              <a:buNone/>
            </a:pPr>
            <a:fld id="{00000000-1234-1234-1234-123412341234}" type="slidenum">
              <a:rPr lang="en-US" sz="1400">
                <a:solidFill>
                  <a:srgbClr val="000000"/>
                </a:solidFill>
                <a:latin typeface="Verdana"/>
                <a:ea typeface="Verdana"/>
                <a:cs typeface="Verdana"/>
                <a:sym typeface="Verdana"/>
              </a:rPr>
              <a:t>40</a:t>
            </a:fld>
            <a:endParaRPr sz="1400">
              <a:solidFill>
                <a:srgbClr val="000000"/>
              </a:solidFill>
              <a:latin typeface="Verdana"/>
              <a:ea typeface="Verdana"/>
              <a:cs typeface="Verdana"/>
              <a:sym typeface="Verdana"/>
            </a:endParaRPr>
          </a:p>
        </p:txBody>
      </p:sp>
      <p:sp>
        <p:nvSpPr>
          <p:cNvPr id="2" name="Footer Placeholder 1">
            <a:extLst>
              <a:ext uri="{FF2B5EF4-FFF2-40B4-BE49-F238E27FC236}">
                <a16:creationId xmlns:a16="http://schemas.microsoft.com/office/drawing/2014/main" id="{91C5867B-4B10-1F29-F558-9D958CB12431}"/>
              </a:ext>
            </a:extLst>
          </p:cNvPr>
          <p:cNvSpPr>
            <a:spLocks noGrp="1"/>
          </p:cNvSpPr>
          <p:nvPr>
            <p:ph type="ftr" idx="11"/>
          </p:nvPr>
        </p:nvSpPr>
        <p:spPr>
          <a:xfrm>
            <a:off x="0" y="8685213"/>
            <a:ext cx="3429000" cy="458787"/>
          </a:xfrm>
        </p:spPr>
        <p:txBody>
          <a:bodyPr/>
          <a:lstStyle/>
          <a:p>
            <a:r>
              <a:rPr lang="en-US" dirty="0"/>
              <a:t>©2020-2025 Light of the World Learning</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8" name="Google Shape;518;p37: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5"/>
              </a:buClr>
              <a:buSzPts val="1400"/>
              <a:buFont typeface="Verdana"/>
              <a:buNone/>
            </a:pPr>
            <a:r>
              <a:rPr lang="en-US" sz="1200" dirty="0">
                <a:solidFill>
                  <a:schemeClr val="accent5"/>
                </a:solidFill>
                <a:latin typeface="Verdana"/>
                <a:ea typeface="Verdana"/>
                <a:cs typeface="Verdana"/>
                <a:sym typeface="Verdana"/>
              </a:rPr>
              <a:t>Pray</a:t>
            </a:r>
            <a:r>
              <a:rPr lang="en-US" sz="1200" dirty="0">
                <a:latin typeface="Verdana"/>
                <a:ea typeface="Verdana"/>
                <a:cs typeface="Verdana"/>
                <a:sym typeface="Verdana"/>
              </a:rPr>
              <a:t> </a:t>
            </a:r>
            <a:endParaRPr sz="1200" dirty="0">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Verdana"/>
              <a:buNone/>
            </a:pPr>
            <a:endParaRPr sz="1200" dirty="0">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Verdana"/>
              <a:buNone/>
            </a:pPr>
            <a:r>
              <a:rPr lang="en-US" sz="1200" dirty="0">
                <a:latin typeface="Verdana"/>
                <a:ea typeface="Verdana"/>
                <a:cs typeface="Verdana"/>
                <a:sym typeface="Verdana"/>
              </a:rPr>
              <a:t>You may want to ask for any special prayer requests, then pray for your learners and bless them. Prayers may also be written on th</a:t>
            </a:r>
            <a:r>
              <a:rPr lang="en-US" dirty="0"/>
              <a:t>is slide.</a:t>
            </a:r>
            <a:endParaRPr sz="1200" dirty="0">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Verdana"/>
              <a:buNone/>
            </a:pPr>
            <a:r>
              <a:rPr lang="en-US" dirty="0">
                <a:latin typeface="Verdana"/>
                <a:ea typeface="Verdana"/>
                <a:cs typeface="Verdana"/>
                <a:sym typeface="Verdana"/>
              </a:rPr>
              <a:t> </a:t>
            </a:r>
            <a:endParaRPr dirty="0">
              <a:latin typeface="Verdana"/>
              <a:ea typeface="Verdana"/>
              <a:cs typeface="Verdana"/>
              <a:sym typeface="Verdana"/>
            </a:endParaRPr>
          </a:p>
        </p:txBody>
      </p:sp>
      <p:sp>
        <p:nvSpPr>
          <p:cNvPr id="519" name="Google Shape;519;p37:notes"/>
          <p:cNvSpPr txBox="1">
            <a:spLocks noGrp="1"/>
          </p:cNvSpPr>
          <p:nvPr>
            <p:ph type="ftr" idx="11"/>
          </p:nvPr>
        </p:nvSpPr>
        <p:spPr>
          <a:xfrm>
            <a:off x="-1" y="8685213"/>
            <a:ext cx="3574473"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rgbClr val="000000"/>
                </a:solidFill>
                <a:latin typeface="Verdana"/>
                <a:ea typeface="Verdana"/>
                <a:cs typeface="Verdana"/>
                <a:sym typeface="Verdana"/>
              </a:rPr>
              <a:t>©2020-2025 Light of the World Learning</a:t>
            </a:r>
            <a:endParaRPr sz="1200" b="0" i="0" u="none" strike="noStrike" cap="none" dirty="0">
              <a:solidFill>
                <a:srgbClr val="000000"/>
              </a:solidFill>
              <a:latin typeface="Verdana"/>
              <a:ea typeface="Verdana"/>
              <a:cs typeface="Verdana"/>
              <a:sym typeface="Verdana"/>
            </a:endParaRPr>
          </a:p>
        </p:txBody>
      </p:sp>
      <p:sp>
        <p:nvSpPr>
          <p:cNvPr id="520" name="Google Shape;520;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Verdana"/>
                <a:ea typeface="Verdana"/>
                <a:cs typeface="Verdana"/>
                <a:sym typeface="Verdana"/>
              </a:rPr>
              <a:t>41</a:t>
            </a:fld>
            <a:endParaRPr sz="1400" b="0" i="0" u="none" strike="noStrike" cap="none">
              <a:solidFill>
                <a:srgbClr val="000000"/>
              </a:solidFill>
              <a:latin typeface="Verdana"/>
              <a:ea typeface="Verdana"/>
              <a:cs typeface="Verdana"/>
              <a:sym typeface="Verdana"/>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Verdana"/>
                <a:ea typeface="Verdana"/>
                <a:cs typeface="Verdana"/>
                <a:sym typeface="Verdana"/>
              </a:rPr>
              <a:t>42</a:t>
            </a:fld>
            <a:endParaRPr lang="en-US" sz="1200" b="0" i="0" u="none" strike="noStrike" cap="none">
              <a:solidFill>
                <a:schemeClr val="dk1"/>
              </a:solidFill>
              <a:latin typeface="Verdana"/>
              <a:ea typeface="Verdana"/>
              <a:cs typeface="Verdana"/>
              <a:sym typeface="Verdana"/>
            </a:endParaRPr>
          </a:p>
        </p:txBody>
      </p:sp>
      <p:sp>
        <p:nvSpPr>
          <p:cNvPr id="5" name="Footer Placeholder 4">
            <a:extLst>
              <a:ext uri="{FF2B5EF4-FFF2-40B4-BE49-F238E27FC236}">
                <a16:creationId xmlns:a16="http://schemas.microsoft.com/office/drawing/2014/main" id="{04FE1A38-98A8-3278-5CE9-0CCB2A30DF5B}"/>
              </a:ext>
            </a:extLst>
          </p:cNvPr>
          <p:cNvSpPr>
            <a:spLocks noGrp="1"/>
          </p:cNvSpPr>
          <p:nvPr>
            <p:ph type="ftr" idx="11"/>
          </p:nvPr>
        </p:nvSpPr>
        <p:spPr>
          <a:xfrm>
            <a:off x="-1" y="8685213"/>
            <a:ext cx="3605645" cy="458787"/>
          </a:xfrm>
        </p:spPr>
        <p:txBody>
          <a:bodyPr/>
          <a:lstStyle/>
          <a:p>
            <a:r>
              <a:rPr lang="en-US" dirty="0"/>
              <a:t>©2020-2025 Light of the World Learning</a:t>
            </a:r>
          </a:p>
        </p:txBody>
      </p:sp>
    </p:spTree>
    <p:extLst>
      <p:ext uri="{BB962C8B-B14F-4D97-AF65-F5344CB8AC3E}">
        <p14:creationId xmlns:p14="http://schemas.microsoft.com/office/powerpoint/2010/main" val="1119128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472C4"/>
              </a:buClr>
              <a:buSzPts val="1200"/>
              <a:buFont typeface="Verdana"/>
              <a:buNone/>
            </a:pPr>
            <a:r>
              <a:rPr lang="en-US" sz="1200" b="1" dirty="0">
                <a:solidFill>
                  <a:srgbClr val="4472C4"/>
                </a:solidFill>
                <a:latin typeface="Verdana"/>
                <a:ea typeface="Verdana"/>
                <a:cs typeface="Verdana"/>
                <a:sym typeface="Verdana"/>
              </a:rPr>
              <a:t>2A. Vocabulary</a:t>
            </a:r>
            <a:endParaRPr dirty="0"/>
          </a:p>
          <a:p>
            <a:pPr marL="0" lvl="0" indent="0" algn="l" rtl="0">
              <a:spcBef>
                <a:spcPts val="0"/>
              </a:spcBef>
              <a:spcAft>
                <a:spcPts val="0"/>
              </a:spcAft>
              <a:buClr>
                <a:schemeClr val="dk1"/>
              </a:buClr>
              <a:buSzPts val="1200"/>
              <a:buFont typeface="Verdana"/>
              <a:buNone/>
            </a:pPr>
            <a:endParaRPr sz="1200" dirty="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b="1" dirty="0">
                <a:latin typeface="Verdana"/>
                <a:ea typeface="Verdana"/>
                <a:cs typeface="Verdana"/>
                <a:sym typeface="Verdana"/>
              </a:rPr>
              <a:t>1. Say the beginning of the sentence a few times</a:t>
            </a:r>
            <a:r>
              <a:rPr lang="en-US" sz="1200" dirty="0">
                <a:latin typeface="Verdana"/>
                <a:ea typeface="Verdana"/>
                <a:cs typeface="Verdana"/>
                <a:sym typeface="Verdana"/>
              </a:rPr>
              <a:t>, as you indicate the picture. For example, say, ”</a:t>
            </a:r>
            <a:r>
              <a:rPr lang="en-US" dirty="0"/>
              <a:t>She honored, she honored</a:t>
            </a:r>
            <a:r>
              <a:rPr lang="en-US" sz="1200" dirty="0">
                <a:latin typeface="Verdana"/>
                <a:ea typeface="Verdana"/>
                <a:cs typeface="Verdana"/>
                <a:sym typeface="Verdana"/>
              </a:rPr>
              <a:t>.” Have your learners then repeat the phrase after you a few times.</a:t>
            </a:r>
            <a:endParaRPr sz="1200" dirty="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endParaRPr sz="1200" dirty="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b="1" dirty="0">
                <a:latin typeface="Verdana"/>
                <a:ea typeface="Verdana"/>
                <a:cs typeface="Verdana"/>
                <a:sym typeface="Verdana"/>
              </a:rPr>
              <a:t>2. Ask learners to match the beginning and end of each sentence and say the complete sentence</a:t>
            </a:r>
            <a:r>
              <a:rPr lang="en-US" sz="1200" dirty="0">
                <a:latin typeface="Verdana"/>
                <a:ea typeface="Verdana"/>
                <a:cs typeface="Verdana"/>
                <a:sym typeface="Verdana"/>
              </a:rPr>
              <a:t>. For example, “</a:t>
            </a:r>
            <a:r>
              <a:rPr lang="en-US" dirty="0"/>
              <a:t>She honored her mother by giving her a gift.”</a:t>
            </a:r>
            <a:endParaRPr sz="1200" dirty="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endParaRPr sz="1200" dirty="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b="1" dirty="0">
                <a:latin typeface="Verdana"/>
                <a:ea typeface="Verdana"/>
                <a:cs typeface="Verdana"/>
                <a:sym typeface="Verdana"/>
              </a:rPr>
              <a:t>3. Check learners’ comprehension further by asking direct questions</a:t>
            </a:r>
            <a:r>
              <a:rPr lang="en-US" sz="1200" dirty="0">
                <a:latin typeface="Verdana"/>
                <a:ea typeface="Verdana"/>
                <a:cs typeface="Verdana"/>
                <a:sym typeface="Verdana"/>
              </a:rPr>
              <a:t>. For example, “</a:t>
            </a:r>
            <a:r>
              <a:rPr lang="en-US" dirty="0"/>
              <a:t>How do you honor your parents? Who else do you honor?”</a:t>
            </a:r>
            <a:endParaRPr sz="1200" i="1" dirty="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endParaRPr lang="en-US" sz="1200" b="1" i="0" dirty="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b="1" i="0" dirty="0">
                <a:latin typeface="Verdana"/>
                <a:ea typeface="Verdana"/>
                <a:cs typeface="Verdana"/>
                <a:sym typeface="Verdana"/>
              </a:rPr>
              <a:t>Answers</a:t>
            </a:r>
            <a:endParaRPr dirty="0"/>
          </a:p>
          <a:p>
            <a:pPr marL="0" lvl="0" indent="0" algn="l" rtl="0">
              <a:spcBef>
                <a:spcPts val="0"/>
              </a:spcBef>
              <a:spcAft>
                <a:spcPts val="0"/>
              </a:spcAft>
              <a:buClr>
                <a:schemeClr val="dk1"/>
              </a:buClr>
              <a:buSzPts val="1200"/>
              <a:buFont typeface="Verdana"/>
              <a:buNone/>
            </a:pPr>
            <a:r>
              <a:rPr lang="en-US" sz="1200" i="0" dirty="0">
                <a:latin typeface="Verdana"/>
                <a:ea typeface="Verdana"/>
                <a:cs typeface="Verdana"/>
                <a:sym typeface="Verdana"/>
              </a:rPr>
              <a:t>1. </a:t>
            </a:r>
            <a:r>
              <a:rPr lang="en-US" dirty="0"/>
              <a:t>B</a:t>
            </a:r>
            <a:endParaRPr dirty="0"/>
          </a:p>
          <a:p>
            <a:pPr marL="0" lvl="0" indent="0" algn="l" rtl="0">
              <a:spcBef>
                <a:spcPts val="0"/>
              </a:spcBef>
              <a:spcAft>
                <a:spcPts val="0"/>
              </a:spcAft>
              <a:buClr>
                <a:schemeClr val="dk1"/>
              </a:buClr>
              <a:buSzPts val="1200"/>
              <a:buFont typeface="Verdana"/>
              <a:buNone/>
            </a:pPr>
            <a:r>
              <a:rPr lang="en-US" sz="1200" i="0" dirty="0">
                <a:latin typeface="Verdana"/>
                <a:ea typeface="Verdana"/>
                <a:cs typeface="Verdana"/>
                <a:sym typeface="Verdana"/>
              </a:rPr>
              <a:t>2. </a:t>
            </a:r>
            <a:r>
              <a:rPr lang="en-US" dirty="0"/>
              <a:t>C</a:t>
            </a:r>
            <a:endParaRPr dirty="0"/>
          </a:p>
          <a:p>
            <a:pPr marL="0" lvl="0" indent="0" algn="l" rtl="0">
              <a:spcBef>
                <a:spcPts val="0"/>
              </a:spcBef>
              <a:spcAft>
                <a:spcPts val="0"/>
              </a:spcAft>
              <a:buClr>
                <a:schemeClr val="dk1"/>
              </a:buClr>
              <a:buSzPts val="1200"/>
              <a:buFont typeface="Verdana"/>
              <a:buNone/>
            </a:pPr>
            <a:r>
              <a:rPr lang="en-US" sz="1200" i="0" dirty="0">
                <a:latin typeface="Verdana"/>
                <a:ea typeface="Verdana"/>
                <a:cs typeface="Verdana"/>
                <a:sym typeface="Verdana"/>
              </a:rPr>
              <a:t>3. </a:t>
            </a:r>
            <a:r>
              <a:rPr lang="en-US" dirty="0"/>
              <a:t>A</a:t>
            </a:r>
            <a:endParaRPr dirty="0"/>
          </a:p>
          <a:p>
            <a:pPr marL="0" lvl="0" indent="0" algn="l" rtl="0">
              <a:spcBef>
                <a:spcPts val="0"/>
              </a:spcBef>
              <a:spcAft>
                <a:spcPts val="0"/>
              </a:spcAft>
              <a:buClr>
                <a:schemeClr val="dk1"/>
              </a:buClr>
              <a:buSzPts val="1200"/>
              <a:buFont typeface="Verdana"/>
              <a:buNone/>
            </a:pPr>
            <a:r>
              <a:rPr lang="en-US" sz="1200" i="0" dirty="0">
                <a:latin typeface="Verdana"/>
                <a:ea typeface="Verdana"/>
                <a:cs typeface="Verdana"/>
                <a:sym typeface="Verdana"/>
              </a:rPr>
              <a:t>4. </a:t>
            </a:r>
            <a:r>
              <a:rPr lang="en-US" dirty="0"/>
              <a:t>D</a:t>
            </a:r>
            <a:endParaRPr dirty="0"/>
          </a:p>
          <a:p>
            <a:pPr marL="0" lvl="0" indent="0" algn="l" rtl="0">
              <a:spcBef>
                <a:spcPts val="0"/>
              </a:spcBef>
              <a:spcAft>
                <a:spcPts val="0"/>
              </a:spcAft>
              <a:buNone/>
            </a:pPr>
            <a:endParaRPr dirty="0"/>
          </a:p>
        </p:txBody>
      </p:sp>
      <p:sp>
        <p:nvSpPr>
          <p:cNvPr id="2" name="Footer Placeholder 1">
            <a:extLst>
              <a:ext uri="{FF2B5EF4-FFF2-40B4-BE49-F238E27FC236}">
                <a16:creationId xmlns:a16="http://schemas.microsoft.com/office/drawing/2014/main" id="{418C69AF-AF39-D362-63EE-B5B1BEDDBAE7}"/>
              </a:ext>
            </a:extLst>
          </p:cNvPr>
          <p:cNvSpPr>
            <a:spLocks noGrp="1"/>
          </p:cNvSpPr>
          <p:nvPr>
            <p:ph type="ftr" idx="11"/>
          </p:nvPr>
        </p:nvSpPr>
        <p:spPr>
          <a:xfrm>
            <a:off x="0" y="8685213"/>
            <a:ext cx="3429000" cy="458787"/>
          </a:xfrm>
        </p:spPr>
        <p:txBody>
          <a:bodyPr/>
          <a:lstStyle/>
          <a:p>
            <a:r>
              <a:rPr lang="en-US" dirty="0"/>
              <a:t>©2020-2025 Light of the World Learning</a:t>
            </a:r>
          </a:p>
        </p:txBody>
      </p:sp>
      <p:sp>
        <p:nvSpPr>
          <p:cNvPr id="3" name="Slide Number Placeholder 2">
            <a:extLst>
              <a:ext uri="{FF2B5EF4-FFF2-40B4-BE49-F238E27FC236}">
                <a16:creationId xmlns:a16="http://schemas.microsoft.com/office/drawing/2014/main" id="{38346480-B63C-76EF-0DCC-0CD3D73BDA74}"/>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Verdana"/>
                <a:ea typeface="Verdana"/>
                <a:cs typeface="Verdana"/>
                <a:sym typeface="Verdana"/>
              </a:rPr>
              <a:t>5</a:t>
            </a:fld>
            <a:endParaRPr lang="en-US" sz="1200" b="0" i="0" u="none" strike="noStrike" cap="none">
              <a:solidFill>
                <a:schemeClr val="dk1"/>
              </a:solidFill>
              <a:latin typeface="Verdana"/>
              <a:ea typeface="Verdana"/>
              <a:cs typeface="Verdana"/>
              <a:sym typeface="Verdan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83c52f7a74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g283c52f7a74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472C4"/>
              </a:buClr>
              <a:buSzPts val="1200"/>
              <a:buFont typeface="Verdana"/>
              <a:buNone/>
            </a:pPr>
            <a:r>
              <a:rPr lang="en-US" sz="1200" b="1" dirty="0">
                <a:solidFill>
                  <a:srgbClr val="4472C4"/>
                </a:solidFill>
                <a:latin typeface="Verdana"/>
                <a:ea typeface="Verdana"/>
                <a:cs typeface="Verdana"/>
                <a:sym typeface="Verdana"/>
              </a:rPr>
              <a:t>2B. Vocabulary</a:t>
            </a:r>
            <a:endParaRPr dirty="0"/>
          </a:p>
          <a:p>
            <a:pPr marL="0" lvl="0" indent="0" algn="l" rtl="0">
              <a:spcBef>
                <a:spcPts val="0"/>
              </a:spcBef>
              <a:spcAft>
                <a:spcPts val="0"/>
              </a:spcAft>
              <a:buClr>
                <a:schemeClr val="dk1"/>
              </a:buClr>
              <a:buSzPts val="1200"/>
              <a:buFont typeface="Verdana"/>
              <a:buNone/>
            </a:pPr>
            <a:endParaRPr sz="1200" dirty="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b="1" dirty="0"/>
              <a:t>1. Say the beginning of the sentence a few times</a:t>
            </a:r>
            <a:r>
              <a:rPr lang="en-US" dirty="0"/>
              <a:t>, as you indicate the picture. For example, say, ”He is writing a report, he is writing a report.” Have you</a:t>
            </a:r>
            <a:r>
              <a:rPr lang="en-US" b="0" dirty="0"/>
              <a:t>r </a:t>
            </a:r>
            <a:r>
              <a:rPr lang="en-US" sz="1200" b="0" dirty="0">
                <a:latin typeface="Verdana"/>
                <a:ea typeface="Verdana"/>
                <a:cs typeface="Verdana"/>
                <a:sym typeface="Verdana"/>
              </a:rPr>
              <a:t>learners </a:t>
            </a:r>
            <a:r>
              <a:rPr lang="en-US" dirty="0"/>
              <a:t>then repeat the phrase after you a few times.</a:t>
            </a:r>
            <a:endParaRPr dirty="0"/>
          </a:p>
          <a:p>
            <a:pPr marL="0" lvl="0" indent="0" algn="l" rtl="0">
              <a:spcBef>
                <a:spcPts val="0"/>
              </a:spcBef>
              <a:spcAft>
                <a:spcPts val="0"/>
              </a:spcAft>
              <a:buClr>
                <a:schemeClr val="dk1"/>
              </a:buClr>
              <a:buSzPts val="1200"/>
              <a:buFont typeface="Verdana"/>
              <a:buNone/>
            </a:pPr>
            <a:endParaRPr dirty="0"/>
          </a:p>
          <a:p>
            <a:pPr marL="0" lvl="0" indent="0" algn="l" rtl="0">
              <a:spcBef>
                <a:spcPts val="0"/>
              </a:spcBef>
              <a:spcAft>
                <a:spcPts val="0"/>
              </a:spcAft>
              <a:buClr>
                <a:schemeClr val="dk1"/>
              </a:buClr>
              <a:buSzPts val="1200"/>
              <a:buFont typeface="Verdana"/>
              <a:buNone/>
            </a:pPr>
            <a:r>
              <a:rPr lang="en-US" b="1" dirty="0"/>
              <a:t>2. Ask </a:t>
            </a:r>
            <a:r>
              <a:rPr lang="en-US" sz="1200" b="1" dirty="0">
                <a:latin typeface="Verdana"/>
                <a:ea typeface="Verdana"/>
                <a:cs typeface="Verdana"/>
                <a:sym typeface="Verdana"/>
              </a:rPr>
              <a:t>learners</a:t>
            </a:r>
            <a:r>
              <a:rPr lang="en-US" b="1" dirty="0"/>
              <a:t> to match the beginning and end of each sentence and say the complete sentence</a:t>
            </a:r>
            <a:r>
              <a:rPr lang="en-US" dirty="0"/>
              <a:t>. For example, “He is writing a report about crime in the city.”</a:t>
            </a:r>
            <a:endParaRPr dirty="0"/>
          </a:p>
          <a:p>
            <a:pPr marL="0" lvl="0" indent="0" algn="l" rtl="0">
              <a:spcBef>
                <a:spcPts val="0"/>
              </a:spcBef>
              <a:spcAft>
                <a:spcPts val="0"/>
              </a:spcAft>
              <a:buClr>
                <a:schemeClr val="dk1"/>
              </a:buClr>
              <a:buSzPts val="1200"/>
              <a:buFont typeface="Verdana"/>
              <a:buNone/>
            </a:pPr>
            <a:endParaRPr dirty="0"/>
          </a:p>
          <a:p>
            <a:pPr marL="0" lvl="0" indent="0" algn="l" rtl="0">
              <a:spcBef>
                <a:spcPts val="0"/>
              </a:spcBef>
              <a:spcAft>
                <a:spcPts val="0"/>
              </a:spcAft>
              <a:buClr>
                <a:schemeClr val="dk1"/>
              </a:buClr>
              <a:buSzPts val="1200"/>
              <a:buFont typeface="Verdana"/>
              <a:buNone/>
            </a:pPr>
            <a:r>
              <a:rPr lang="en-US" b="1" dirty="0"/>
              <a:t>3. Check </a:t>
            </a:r>
            <a:r>
              <a:rPr lang="en-US" sz="1200" b="1" dirty="0">
                <a:latin typeface="Verdana"/>
                <a:ea typeface="Verdana"/>
                <a:cs typeface="Verdana"/>
                <a:sym typeface="Verdana"/>
              </a:rPr>
              <a:t>learners</a:t>
            </a:r>
            <a:r>
              <a:rPr lang="en-US" b="1" dirty="0"/>
              <a:t>’ comprehension further by asking direct questions</a:t>
            </a:r>
            <a:r>
              <a:rPr lang="en-US" dirty="0"/>
              <a:t>. For example, “What would you write a report on? Do you have crime in your city?”</a:t>
            </a:r>
            <a:endParaRPr b="1" dirty="0"/>
          </a:p>
          <a:p>
            <a:pPr marL="0" lvl="0" indent="0" algn="l" rtl="0">
              <a:spcBef>
                <a:spcPts val="0"/>
              </a:spcBef>
              <a:spcAft>
                <a:spcPts val="0"/>
              </a:spcAft>
              <a:buClr>
                <a:schemeClr val="dk1"/>
              </a:buClr>
              <a:buSzPts val="1200"/>
              <a:buFont typeface="Verdana"/>
              <a:buNone/>
            </a:pPr>
            <a:endParaRPr sz="1200" b="1" i="0" dirty="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b="1" i="0" dirty="0">
                <a:latin typeface="Verdana"/>
                <a:ea typeface="Verdana"/>
                <a:cs typeface="Verdana"/>
                <a:sym typeface="Verdana"/>
              </a:rPr>
              <a:t>Answers</a:t>
            </a:r>
            <a:endParaRPr dirty="0"/>
          </a:p>
          <a:p>
            <a:pPr marL="0" lvl="0" indent="0" algn="l" rtl="0">
              <a:spcBef>
                <a:spcPts val="0"/>
              </a:spcBef>
              <a:spcAft>
                <a:spcPts val="0"/>
              </a:spcAft>
              <a:buClr>
                <a:schemeClr val="dk1"/>
              </a:buClr>
              <a:buSzPts val="1200"/>
              <a:buFont typeface="Verdana"/>
              <a:buNone/>
            </a:pPr>
            <a:r>
              <a:rPr lang="en-US" sz="1200" i="0" dirty="0">
                <a:latin typeface="Verdana"/>
                <a:ea typeface="Verdana"/>
                <a:cs typeface="Verdana"/>
                <a:sym typeface="Verdana"/>
              </a:rPr>
              <a:t>1. </a:t>
            </a:r>
            <a:r>
              <a:rPr lang="en-US" dirty="0"/>
              <a:t>B</a:t>
            </a:r>
            <a:endParaRPr dirty="0"/>
          </a:p>
          <a:p>
            <a:pPr marL="0" lvl="0" indent="0" algn="l" rtl="0">
              <a:spcBef>
                <a:spcPts val="0"/>
              </a:spcBef>
              <a:spcAft>
                <a:spcPts val="0"/>
              </a:spcAft>
              <a:buClr>
                <a:schemeClr val="dk1"/>
              </a:buClr>
              <a:buSzPts val="1200"/>
              <a:buFont typeface="Verdana"/>
              <a:buNone/>
            </a:pPr>
            <a:r>
              <a:rPr lang="en-US" sz="1200" i="0" dirty="0">
                <a:latin typeface="Verdana"/>
                <a:ea typeface="Verdana"/>
                <a:cs typeface="Verdana"/>
                <a:sym typeface="Verdana"/>
              </a:rPr>
              <a:t>2. </a:t>
            </a:r>
            <a:r>
              <a:rPr lang="en-US" dirty="0"/>
              <a:t>C</a:t>
            </a:r>
            <a:endParaRPr dirty="0"/>
          </a:p>
          <a:p>
            <a:pPr marL="0" lvl="0" indent="0" algn="l" rtl="0">
              <a:spcBef>
                <a:spcPts val="0"/>
              </a:spcBef>
              <a:spcAft>
                <a:spcPts val="0"/>
              </a:spcAft>
              <a:buClr>
                <a:schemeClr val="dk1"/>
              </a:buClr>
              <a:buSzPts val="1200"/>
              <a:buFont typeface="Verdana"/>
              <a:buNone/>
            </a:pPr>
            <a:r>
              <a:rPr lang="en-US" dirty="0"/>
              <a:t>3</a:t>
            </a:r>
            <a:r>
              <a:rPr lang="en-US" sz="1200" i="0" dirty="0">
                <a:latin typeface="Verdana"/>
                <a:ea typeface="Verdana"/>
                <a:cs typeface="Verdana"/>
                <a:sym typeface="Verdana"/>
              </a:rPr>
              <a:t>. </a:t>
            </a:r>
            <a:r>
              <a:rPr lang="en-US" dirty="0"/>
              <a:t>D</a:t>
            </a:r>
            <a:endParaRPr dirty="0"/>
          </a:p>
          <a:p>
            <a:pPr marL="0" lvl="0" indent="0" algn="l" rtl="0">
              <a:spcBef>
                <a:spcPts val="0"/>
              </a:spcBef>
              <a:spcAft>
                <a:spcPts val="0"/>
              </a:spcAft>
              <a:buNone/>
            </a:pPr>
            <a:r>
              <a:rPr lang="en-US" dirty="0"/>
              <a:t>4. A</a:t>
            </a:r>
            <a:endParaRPr dirty="0"/>
          </a:p>
        </p:txBody>
      </p:sp>
      <p:sp>
        <p:nvSpPr>
          <p:cNvPr id="2" name="Footer Placeholder 1">
            <a:extLst>
              <a:ext uri="{FF2B5EF4-FFF2-40B4-BE49-F238E27FC236}">
                <a16:creationId xmlns:a16="http://schemas.microsoft.com/office/drawing/2014/main" id="{2B5C18F8-8A22-E3E2-498F-E6526D43F6B1}"/>
              </a:ext>
            </a:extLst>
          </p:cNvPr>
          <p:cNvSpPr>
            <a:spLocks noGrp="1"/>
          </p:cNvSpPr>
          <p:nvPr>
            <p:ph type="ftr" idx="11"/>
          </p:nvPr>
        </p:nvSpPr>
        <p:spPr>
          <a:xfrm>
            <a:off x="0" y="8685213"/>
            <a:ext cx="3429000" cy="458787"/>
          </a:xfrm>
        </p:spPr>
        <p:txBody>
          <a:bodyPr/>
          <a:lstStyle/>
          <a:p>
            <a:r>
              <a:rPr lang="en-US" dirty="0"/>
              <a:t>©2020-2025 Light of the World Learning</a:t>
            </a:r>
          </a:p>
        </p:txBody>
      </p:sp>
      <p:sp>
        <p:nvSpPr>
          <p:cNvPr id="3" name="Slide Number Placeholder 2">
            <a:extLst>
              <a:ext uri="{FF2B5EF4-FFF2-40B4-BE49-F238E27FC236}">
                <a16:creationId xmlns:a16="http://schemas.microsoft.com/office/drawing/2014/main" id="{510754A3-4061-A02A-94FF-C7B5B4554F11}"/>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Verdana"/>
                <a:ea typeface="Verdana"/>
                <a:cs typeface="Verdana"/>
                <a:sym typeface="Verdana"/>
              </a:rPr>
              <a:t>6</a:t>
            </a:fld>
            <a:endParaRPr lang="en-US" sz="1200" b="0" i="0" u="none" strike="noStrike" cap="none">
              <a:solidFill>
                <a:schemeClr val="dk1"/>
              </a:solidFill>
              <a:latin typeface="Verdana"/>
              <a:ea typeface="Verdana"/>
              <a:cs typeface="Verdana"/>
              <a:sym typeface="Verdan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83c52f7a74_1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g283c52f7a74_1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472C4"/>
              </a:buClr>
              <a:buSzPts val="1200"/>
              <a:buFont typeface="Verdana"/>
              <a:buNone/>
            </a:pPr>
            <a:r>
              <a:rPr lang="en-US" sz="1200" b="1" dirty="0">
                <a:solidFill>
                  <a:srgbClr val="4472C4"/>
                </a:solidFill>
                <a:latin typeface="Verdana"/>
                <a:ea typeface="Verdana"/>
                <a:cs typeface="Verdana"/>
                <a:sym typeface="Verdana"/>
              </a:rPr>
              <a:t>2C. Vocabulary</a:t>
            </a:r>
            <a:endParaRPr dirty="0"/>
          </a:p>
          <a:p>
            <a:pPr marL="0" lvl="0" indent="0" algn="l" rtl="0">
              <a:spcBef>
                <a:spcPts val="0"/>
              </a:spcBef>
              <a:spcAft>
                <a:spcPts val="0"/>
              </a:spcAft>
              <a:buClr>
                <a:schemeClr val="dk1"/>
              </a:buClr>
              <a:buSzPts val="1200"/>
              <a:buFont typeface="Verdana"/>
              <a:buNone/>
            </a:pPr>
            <a:r>
              <a:rPr lang="en-US" dirty="0"/>
              <a:t> </a:t>
            </a:r>
            <a:endParaRPr sz="1200" dirty="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b="1" dirty="0"/>
              <a:t>1. Say the beginning of the sentence a few times</a:t>
            </a:r>
            <a:r>
              <a:rPr lang="en-US" dirty="0"/>
              <a:t>, as you indicate the picture. For example, say, ”She organizes, she organizes.” Have your</a:t>
            </a:r>
            <a:r>
              <a:rPr lang="en-US" sz="1200" b="1" dirty="0">
                <a:latin typeface="Verdana"/>
                <a:ea typeface="Verdana"/>
                <a:cs typeface="Verdana"/>
                <a:sym typeface="Verdana"/>
              </a:rPr>
              <a:t> l</a:t>
            </a:r>
            <a:r>
              <a:rPr lang="en-US" sz="1200" b="0" dirty="0">
                <a:latin typeface="Verdana"/>
                <a:ea typeface="Verdana"/>
                <a:cs typeface="Verdana"/>
                <a:sym typeface="Verdana"/>
              </a:rPr>
              <a:t>earners</a:t>
            </a:r>
            <a:r>
              <a:rPr lang="en-US" sz="1200" b="1" dirty="0">
                <a:latin typeface="Verdana"/>
                <a:ea typeface="Verdana"/>
                <a:cs typeface="Verdana"/>
                <a:sym typeface="Verdana"/>
              </a:rPr>
              <a:t> </a:t>
            </a:r>
            <a:r>
              <a:rPr lang="en-US" dirty="0"/>
              <a:t>then repeat the phrase after you a few times.</a:t>
            </a:r>
            <a:endParaRPr dirty="0"/>
          </a:p>
          <a:p>
            <a:pPr marL="0" lvl="0" indent="0" algn="l" rtl="0">
              <a:spcBef>
                <a:spcPts val="0"/>
              </a:spcBef>
              <a:spcAft>
                <a:spcPts val="0"/>
              </a:spcAft>
              <a:buClr>
                <a:schemeClr val="dk1"/>
              </a:buClr>
              <a:buSzPts val="1200"/>
              <a:buFont typeface="Verdana"/>
              <a:buNone/>
            </a:pPr>
            <a:r>
              <a:rPr lang="en-US" b="1" dirty="0"/>
              <a:t>2. Ask </a:t>
            </a:r>
            <a:r>
              <a:rPr lang="en-US" sz="1200" b="1" dirty="0">
                <a:latin typeface="Verdana"/>
                <a:ea typeface="Verdana"/>
                <a:cs typeface="Verdana"/>
                <a:sym typeface="Verdana"/>
              </a:rPr>
              <a:t>learners</a:t>
            </a:r>
            <a:r>
              <a:rPr lang="en-US" b="1" dirty="0"/>
              <a:t> to match the beginning and end of each sentence and say the complete sentence</a:t>
            </a:r>
            <a:r>
              <a:rPr lang="en-US" dirty="0"/>
              <a:t>. For example, “She organizes her notes so that they are in order.”</a:t>
            </a:r>
            <a:endParaRPr dirty="0"/>
          </a:p>
          <a:p>
            <a:pPr marL="0" lvl="0" indent="0" algn="l" rtl="0">
              <a:spcBef>
                <a:spcPts val="0"/>
              </a:spcBef>
              <a:spcAft>
                <a:spcPts val="0"/>
              </a:spcAft>
              <a:buClr>
                <a:schemeClr val="dk1"/>
              </a:buClr>
              <a:buSzPts val="1200"/>
              <a:buFont typeface="Verdana"/>
              <a:buNone/>
            </a:pPr>
            <a:r>
              <a:rPr lang="en-US" b="1" dirty="0"/>
              <a:t>3. Check </a:t>
            </a:r>
            <a:r>
              <a:rPr lang="en-US" sz="1200" b="1" dirty="0">
                <a:latin typeface="Verdana"/>
                <a:ea typeface="Verdana"/>
                <a:cs typeface="Verdana"/>
                <a:sym typeface="Verdana"/>
              </a:rPr>
              <a:t>learners</a:t>
            </a:r>
            <a:r>
              <a:rPr lang="en-US" b="1" dirty="0"/>
              <a:t>’ comprehension further by asking direct questions</a:t>
            </a:r>
            <a:r>
              <a:rPr lang="en-US" dirty="0"/>
              <a:t>. For example, “Do you like to organize? Are you an organized person? What do you organize?”</a:t>
            </a:r>
            <a:endParaRPr b="1" dirty="0"/>
          </a:p>
          <a:p>
            <a:pPr marL="0" lvl="0" indent="0" algn="l" rtl="0">
              <a:spcBef>
                <a:spcPts val="0"/>
              </a:spcBef>
              <a:spcAft>
                <a:spcPts val="0"/>
              </a:spcAft>
              <a:buClr>
                <a:schemeClr val="dk1"/>
              </a:buClr>
              <a:buSzPts val="1200"/>
              <a:buFont typeface="Verdana"/>
              <a:buNone/>
            </a:pPr>
            <a:endParaRPr sz="1200" b="1" i="0" dirty="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b="1" i="0" dirty="0">
                <a:latin typeface="Verdana"/>
                <a:ea typeface="Verdana"/>
                <a:cs typeface="Verdana"/>
                <a:sym typeface="Verdana"/>
              </a:rPr>
              <a:t>Answers</a:t>
            </a:r>
            <a:endParaRPr dirty="0"/>
          </a:p>
          <a:p>
            <a:pPr marL="0" lvl="0" indent="0" algn="l" rtl="0">
              <a:spcBef>
                <a:spcPts val="0"/>
              </a:spcBef>
              <a:spcAft>
                <a:spcPts val="0"/>
              </a:spcAft>
              <a:buClr>
                <a:schemeClr val="dk1"/>
              </a:buClr>
              <a:buSzPts val="1200"/>
              <a:buFont typeface="Verdana"/>
              <a:buNone/>
            </a:pPr>
            <a:r>
              <a:rPr lang="en-US" sz="1200" i="0" dirty="0">
                <a:latin typeface="Verdana"/>
                <a:ea typeface="Verdana"/>
                <a:cs typeface="Verdana"/>
                <a:sym typeface="Verdana"/>
              </a:rPr>
              <a:t>1. </a:t>
            </a:r>
            <a:r>
              <a:rPr lang="en-US" dirty="0"/>
              <a:t>D</a:t>
            </a:r>
            <a:endParaRPr dirty="0"/>
          </a:p>
          <a:p>
            <a:pPr marL="0" lvl="0" indent="0" algn="l" rtl="0">
              <a:spcBef>
                <a:spcPts val="0"/>
              </a:spcBef>
              <a:spcAft>
                <a:spcPts val="0"/>
              </a:spcAft>
              <a:buClr>
                <a:schemeClr val="dk1"/>
              </a:buClr>
              <a:buSzPts val="1200"/>
              <a:buFont typeface="Verdana"/>
              <a:buNone/>
            </a:pPr>
            <a:r>
              <a:rPr lang="en-US" sz="1200" i="0" dirty="0">
                <a:latin typeface="Verdana"/>
                <a:ea typeface="Verdana"/>
                <a:cs typeface="Verdana"/>
                <a:sym typeface="Verdana"/>
              </a:rPr>
              <a:t>2. </a:t>
            </a:r>
            <a:r>
              <a:rPr lang="en-US" dirty="0"/>
              <a:t>A</a:t>
            </a:r>
            <a:endParaRPr dirty="0"/>
          </a:p>
          <a:p>
            <a:pPr marL="0" lvl="0" indent="0" algn="l" rtl="0">
              <a:spcBef>
                <a:spcPts val="0"/>
              </a:spcBef>
              <a:spcAft>
                <a:spcPts val="0"/>
              </a:spcAft>
              <a:buClr>
                <a:schemeClr val="dk1"/>
              </a:buClr>
              <a:buSzPts val="1200"/>
              <a:buFont typeface="Verdana"/>
              <a:buNone/>
            </a:pPr>
            <a:r>
              <a:rPr lang="en-US" sz="1200" i="0" dirty="0">
                <a:latin typeface="Verdana"/>
                <a:ea typeface="Verdana"/>
                <a:cs typeface="Verdana"/>
                <a:sym typeface="Verdana"/>
              </a:rPr>
              <a:t>3. </a:t>
            </a:r>
            <a:r>
              <a:rPr lang="en-US" dirty="0"/>
              <a:t>B</a:t>
            </a:r>
            <a:endParaRPr dirty="0"/>
          </a:p>
          <a:p>
            <a:pPr marL="0" lvl="0" indent="0" algn="l" rtl="0">
              <a:spcBef>
                <a:spcPts val="0"/>
              </a:spcBef>
              <a:spcAft>
                <a:spcPts val="0"/>
              </a:spcAft>
              <a:buClr>
                <a:schemeClr val="dk1"/>
              </a:buClr>
              <a:buSzPts val="1200"/>
              <a:buFont typeface="Verdana"/>
              <a:buNone/>
            </a:pPr>
            <a:r>
              <a:rPr lang="en-US" sz="1200" i="0" dirty="0">
                <a:latin typeface="Verdana"/>
                <a:ea typeface="Verdana"/>
                <a:cs typeface="Verdana"/>
                <a:sym typeface="Verdana"/>
              </a:rPr>
              <a:t>4. </a:t>
            </a:r>
            <a:r>
              <a:rPr lang="en-US" dirty="0"/>
              <a:t>C</a:t>
            </a:r>
            <a:endParaRPr dirty="0"/>
          </a:p>
          <a:p>
            <a:pPr marL="0" lvl="0" indent="0" algn="l" rtl="0">
              <a:spcBef>
                <a:spcPts val="0"/>
              </a:spcBef>
              <a:spcAft>
                <a:spcPts val="0"/>
              </a:spcAft>
              <a:buNone/>
            </a:pPr>
            <a:endParaRPr dirty="0"/>
          </a:p>
        </p:txBody>
      </p:sp>
      <p:sp>
        <p:nvSpPr>
          <p:cNvPr id="2" name="Footer Placeholder 1">
            <a:extLst>
              <a:ext uri="{FF2B5EF4-FFF2-40B4-BE49-F238E27FC236}">
                <a16:creationId xmlns:a16="http://schemas.microsoft.com/office/drawing/2014/main" id="{6B39F78C-88AC-C527-8BA5-44FFB37EC81E}"/>
              </a:ext>
            </a:extLst>
          </p:cNvPr>
          <p:cNvSpPr>
            <a:spLocks noGrp="1"/>
          </p:cNvSpPr>
          <p:nvPr>
            <p:ph type="ftr" idx="11"/>
          </p:nvPr>
        </p:nvSpPr>
        <p:spPr>
          <a:xfrm>
            <a:off x="0" y="8685213"/>
            <a:ext cx="3356264" cy="458787"/>
          </a:xfrm>
        </p:spPr>
        <p:txBody>
          <a:bodyPr/>
          <a:lstStyle/>
          <a:p>
            <a:r>
              <a:rPr lang="en-US" dirty="0"/>
              <a:t>©2020-2025 Light of the World Learning</a:t>
            </a:r>
          </a:p>
        </p:txBody>
      </p:sp>
      <p:sp>
        <p:nvSpPr>
          <p:cNvPr id="3" name="Slide Number Placeholder 2">
            <a:extLst>
              <a:ext uri="{FF2B5EF4-FFF2-40B4-BE49-F238E27FC236}">
                <a16:creationId xmlns:a16="http://schemas.microsoft.com/office/drawing/2014/main" id="{058793A3-F896-A272-A372-83B0D3B3E6E1}"/>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Verdana"/>
                <a:ea typeface="Verdana"/>
                <a:cs typeface="Verdana"/>
                <a:sym typeface="Verdana"/>
              </a:rPr>
              <a:t>7</a:t>
            </a:fld>
            <a:endParaRPr lang="en-US" sz="1200" b="0" i="0" u="none" strike="noStrike" cap="none">
              <a:solidFill>
                <a:schemeClr val="dk1"/>
              </a:solidFill>
              <a:latin typeface="Verdana"/>
              <a:ea typeface="Verdana"/>
              <a:cs typeface="Verdana"/>
              <a:sym typeface="Verdan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9527d8170c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g29527d8170c_1_0: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accent1"/>
              </a:buClr>
              <a:buSzPts val="1200"/>
              <a:buFont typeface="Verdana"/>
              <a:buNone/>
            </a:pPr>
            <a:r>
              <a:rPr lang="en-US" sz="1200" b="1" dirty="0">
                <a:solidFill>
                  <a:schemeClr val="accent1"/>
                </a:solidFill>
                <a:latin typeface="Verdana"/>
                <a:ea typeface="Verdana"/>
                <a:cs typeface="Verdana"/>
                <a:sym typeface="Verdana"/>
              </a:rPr>
              <a:t>2D. Grammar</a:t>
            </a:r>
            <a:r>
              <a:rPr lang="en-US" sz="1200" dirty="0">
                <a:solidFill>
                  <a:schemeClr val="accent1"/>
                </a:solidFill>
                <a:latin typeface="Verdana"/>
                <a:ea typeface="Verdana"/>
                <a:cs typeface="Verdana"/>
                <a:sym typeface="Verdana"/>
              </a:rPr>
              <a:t>: </a:t>
            </a:r>
            <a:r>
              <a:rPr lang="en-US" b="1" dirty="0">
                <a:solidFill>
                  <a:schemeClr val="accent1"/>
                </a:solidFill>
              </a:rPr>
              <a:t>Reviewing Verb Tenses</a:t>
            </a:r>
            <a:endParaRPr sz="1200" dirty="0">
              <a:solidFill>
                <a:schemeClr val="accent1"/>
              </a:solidFill>
              <a:latin typeface="Verdana"/>
              <a:ea typeface="Verdana"/>
              <a:cs typeface="Verdana"/>
              <a:sym typeface="Verdana"/>
            </a:endParaRPr>
          </a:p>
          <a:p>
            <a:pPr marL="0" lvl="0" indent="0" algn="l" rtl="0">
              <a:lnSpc>
                <a:spcPct val="115000"/>
              </a:lnSpc>
              <a:spcBef>
                <a:spcPts val="0"/>
              </a:spcBef>
              <a:spcAft>
                <a:spcPts val="0"/>
              </a:spcAft>
              <a:buClr>
                <a:schemeClr val="dk1"/>
              </a:buClr>
              <a:buSzPts val="1200"/>
              <a:buFont typeface="Verdana"/>
              <a:buNone/>
            </a:pPr>
            <a:endParaRPr sz="1200" b="1" dirty="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dirty="0"/>
              <a:t>Read the usage and example sentence for each of the five verb forms before completing the practice on the next two slides.</a:t>
            </a:r>
            <a:endParaRPr dirty="0"/>
          </a:p>
          <a:p>
            <a:pPr marL="0" lvl="0" indent="0" algn="l" rtl="0">
              <a:spcBef>
                <a:spcPts val="0"/>
              </a:spcBef>
              <a:spcAft>
                <a:spcPts val="0"/>
              </a:spcAft>
              <a:buClr>
                <a:schemeClr val="dk1"/>
              </a:buClr>
              <a:buSzPts val="1200"/>
              <a:buFont typeface="Verdana"/>
              <a:buNone/>
            </a:pPr>
            <a:endParaRPr dirty="0"/>
          </a:p>
          <a:p>
            <a:pPr marL="0" lvl="0" indent="0" algn="l" rtl="0">
              <a:spcBef>
                <a:spcPts val="0"/>
              </a:spcBef>
              <a:spcAft>
                <a:spcPts val="0"/>
              </a:spcAft>
              <a:buClr>
                <a:schemeClr val="dk1"/>
              </a:buClr>
              <a:buSzPts val="1200"/>
              <a:buFont typeface="Verdana"/>
              <a:buNone/>
            </a:pPr>
            <a:r>
              <a:rPr lang="en-US" b="1" dirty="0"/>
              <a:t>Past simple</a:t>
            </a:r>
            <a:r>
              <a:rPr lang="en-US" dirty="0"/>
              <a:t> describes an action already completed.</a:t>
            </a:r>
            <a:endParaRPr dirty="0"/>
          </a:p>
          <a:p>
            <a:pPr marL="0" lvl="0" indent="0" algn="l" rtl="0">
              <a:spcBef>
                <a:spcPts val="0"/>
              </a:spcBef>
              <a:spcAft>
                <a:spcPts val="0"/>
              </a:spcAft>
              <a:buClr>
                <a:schemeClr val="dk1"/>
              </a:buClr>
              <a:buSzPts val="1200"/>
              <a:buFont typeface="Verdana"/>
              <a:buNone/>
            </a:pPr>
            <a:r>
              <a:rPr lang="en-US" i="1" dirty="0"/>
              <a:t>Example: I </a:t>
            </a:r>
            <a:r>
              <a:rPr lang="en-US" b="1" i="1" dirty="0"/>
              <a:t>pulled</a:t>
            </a:r>
            <a:r>
              <a:rPr lang="en-US" i="1" dirty="0"/>
              <a:t> the door open.</a:t>
            </a:r>
            <a:endParaRPr i="1" dirty="0"/>
          </a:p>
          <a:p>
            <a:pPr marL="0" lvl="0" indent="0" algn="l" rtl="0">
              <a:spcBef>
                <a:spcPts val="0"/>
              </a:spcBef>
              <a:spcAft>
                <a:spcPts val="0"/>
              </a:spcAft>
              <a:buClr>
                <a:schemeClr val="dk1"/>
              </a:buClr>
              <a:buSzPts val="1200"/>
              <a:buFont typeface="Verdana"/>
              <a:buNone/>
            </a:pPr>
            <a:endParaRPr dirty="0"/>
          </a:p>
          <a:p>
            <a:pPr marL="0" lvl="0" indent="0" algn="l" rtl="0">
              <a:spcBef>
                <a:spcPts val="0"/>
              </a:spcBef>
              <a:spcAft>
                <a:spcPts val="0"/>
              </a:spcAft>
              <a:buClr>
                <a:schemeClr val="dk1"/>
              </a:buClr>
              <a:buSzPts val="1200"/>
              <a:buFont typeface="Verdana"/>
              <a:buNone/>
            </a:pPr>
            <a:r>
              <a:rPr lang="en-US" b="1" dirty="0"/>
              <a:t>Present simple</a:t>
            </a:r>
            <a:r>
              <a:rPr lang="en-US" dirty="0"/>
              <a:t> describes habits or general truth.</a:t>
            </a:r>
            <a:endParaRPr dirty="0"/>
          </a:p>
          <a:p>
            <a:pPr marL="0" lvl="0" indent="0" algn="l" rtl="0">
              <a:spcBef>
                <a:spcPts val="0"/>
              </a:spcBef>
              <a:spcAft>
                <a:spcPts val="0"/>
              </a:spcAft>
              <a:buClr>
                <a:schemeClr val="dk1"/>
              </a:buClr>
              <a:buSzPts val="1200"/>
              <a:buFont typeface="Verdana"/>
              <a:buNone/>
            </a:pPr>
            <a:r>
              <a:rPr lang="en-US" i="1" dirty="0"/>
              <a:t>Example: He </a:t>
            </a:r>
            <a:r>
              <a:rPr lang="en-US" b="1" i="1" dirty="0"/>
              <a:t>wears</a:t>
            </a:r>
            <a:r>
              <a:rPr lang="en-US" i="1" dirty="0"/>
              <a:t> a suit.</a:t>
            </a:r>
            <a:endParaRPr i="1" dirty="0"/>
          </a:p>
          <a:p>
            <a:pPr marL="0" lvl="0" indent="0" algn="l" rtl="0">
              <a:spcBef>
                <a:spcPts val="0"/>
              </a:spcBef>
              <a:spcAft>
                <a:spcPts val="0"/>
              </a:spcAft>
              <a:buClr>
                <a:schemeClr val="dk1"/>
              </a:buClr>
              <a:buSzPts val="1200"/>
              <a:buFont typeface="Verdana"/>
              <a:buNone/>
            </a:pPr>
            <a:endParaRPr dirty="0"/>
          </a:p>
          <a:p>
            <a:pPr marL="0" lvl="0" indent="0" algn="l" rtl="0">
              <a:spcBef>
                <a:spcPts val="0"/>
              </a:spcBef>
              <a:spcAft>
                <a:spcPts val="0"/>
              </a:spcAft>
              <a:buClr>
                <a:schemeClr val="dk1"/>
              </a:buClr>
              <a:buSzPts val="1200"/>
              <a:buFont typeface="Verdana"/>
              <a:buNone/>
            </a:pPr>
            <a:r>
              <a:rPr lang="en-US" b="1" dirty="0"/>
              <a:t>Present perfect</a:t>
            </a:r>
            <a:r>
              <a:rPr lang="en-US" dirty="0"/>
              <a:t> describes a past action with an unfinished time.</a:t>
            </a:r>
            <a:endParaRPr dirty="0"/>
          </a:p>
          <a:p>
            <a:pPr marL="0" lvl="0" indent="0" algn="l" rtl="0">
              <a:spcBef>
                <a:spcPts val="0"/>
              </a:spcBef>
              <a:spcAft>
                <a:spcPts val="0"/>
              </a:spcAft>
              <a:buClr>
                <a:schemeClr val="dk1"/>
              </a:buClr>
              <a:buSzPts val="1200"/>
              <a:buFont typeface="Verdana"/>
              <a:buNone/>
            </a:pPr>
            <a:r>
              <a:rPr lang="en-US" i="1" dirty="0"/>
              <a:t>Example: I </a:t>
            </a:r>
            <a:r>
              <a:rPr lang="en-US" b="1" i="1" dirty="0"/>
              <a:t>have gone</a:t>
            </a:r>
            <a:r>
              <a:rPr lang="en-US" i="1" dirty="0"/>
              <a:t> in the pool.</a:t>
            </a:r>
            <a:endParaRPr i="1" dirty="0"/>
          </a:p>
          <a:p>
            <a:pPr marL="0" lvl="0" indent="0" algn="l" rtl="0">
              <a:lnSpc>
                <a:spcPct val="115000"/>
              </a:lnSpc>
              <a:spcBef>
                <a:spcPts val="0"/>
              </a:spcBef>
              <a:spcAft>
                <a:spcPts val="0"/>
              </a:spcAft>
              <a:buClr>
                <a:schemeClr val="dk1"/>
              </a:buClr>
              <a:buSzPts val="1200"/>
              <a:buFont typeface="Verdana"/>
              <a:buNone/>
            </a:pPr>
            <a:endParaRPr sz="1200" dirty="0"/>
          </a:p>
        </p:txBody>
      </p:sp>
      <p:sp>
        <p:nvSpPr>
          <p:cNvPr id="169" name="Google Shape;169;g29527d8170c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400"/>
              <a:buFont typeface="Arial"/>
              <a:buNone/>
            </a:pPr>
            <a:fld id="{00000000-1234-1234-1234-123412341234}" type="slidenum">
              <a:rPr lang="en-US" sz="1400" u="none" strike="noStrike" cap="none">
                <a:solidFill>
                  <a:srgbClr val="000000"/>
                </a:solidFill>
                <a:latin typeface="Verdana"/>
                <a:ea typeface="Verdana"/>
                <a:cs typeface="Verdana"/>
                <a:sym typeface="Verdana"/>
              </a:rPr>
              <a:t>8</a:t>
            </a:fld>
            <a:endParaRPr sz="1400" u="none" strike="noStrike" cap="none">
              <a:solidFill>
                <a:srgbClr val="000000"/>
              </a:solidFill>
              <a:latin typeface="Verdana"/>
              <a:ea typeface="Verdana"/>
              <a:cs typeface="Verdana"/>
              <a:sym typeface="Verdana"/>
            </a:endParaRPr>
          </a:p>
        </p:txBody>
      </p:sp>
      <p:sp>
        <p:nvSpPr>
          <p:cNvPr id="2" name="Footer Placeholder 1">
            <a:extLst>
              <a:ext uri="{FF2B5EF4-FFF2-40B4-BE49-F238E27FC236}">
                <a16:creationId xmlns:a16="http://schemas.microsoft.com/office/drawing/2014/main" id="{5C884659-4D86-62D7-2A3A-EA38AA914C81}"/>
              </a:ext>
            </a:extLst>
          </p:cNvPr>
          <p:cNvSpPr>
            <a:spLocks noGrp="1"/>
          </p:cNvSpPr>
          <p:nvPr>
            <p:ph type="ftr" idx="11"/>
          </p:nvPr>
        </p:nvSpPr>
        <p:spPr>
          <a:xfrm>
            <a:off x="0" y="8685213"/>
            <a:ext cx="3429000" cy="458787"/>
          </a:xfrm>
        </p:spPr>
        <p:txBody>
          <a:bodyPr/>
          <a:lstStyle/>
          <a:p>
            <a:r>
              <a:rPr lang="en-US" dirty="0"/>
              <a:t>©2020-2025 Light of the World Learning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8606c6a4a4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28606c6a4a4_0_1: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accent1"/>
              </a:buClr>
              <a:buSzPts val="1200"/>
              <a:buFont typeface="Verdana"/>
              <a:buNone/>
            </a:pPr>
            <a:r>
              <a:rPr lang="en-US" sz="1200" b="1" dirty="0">
                <a:solidFill>
                  <a:schemeClr val="accent1"/>
                </a:solidFill>
                <a:latin typeface="Verdana"/>
                <a:ea typeface="Verdana"/>
                <a:cs typeface="Verdana"/>
                <a:sym typeface="Verdana"/>
              </a:rPr>
              <a:t>2E. Grammar</a:t>
            </a:r>
            <a:r>
              <a:rPr lang="en-US" sz="1200" dirty="0">
                <a:solidFill>
                  <a:schemeClr val="accent1"/>
                </a:solidFill>
                <a:latin typeface="Verdana"/>
                <a:ea typeface="Verdana"/>
                <a:cs typeface="Verdana"/>
                <a:sym typeface="Verdana"/>
              </a:rPr>
              <a:t>: </a:t>
            </a:r>
            <a:r>
              <a:rPr lang="en-US" b="1" dirty="0">
                <a:solidFill>
                  <a:schemeClr val="accent1"/>
                </a:solidFill>
              </a:rPr>
              <a:t>Reviewing Verb Tenses</a:t>
            </a:r>
            <a:endParaRPr sz="1200" dirty="0">
              <a:solidFill>
                <a:schemeClr val="accent1"/>
              </a:solidFill>
              <a:latin typeface="Verdana"/>
              <a:ea typeface="Verdana"/>
              <a:cs typeface="Verdana"/>
              <a:sym typeface="Verdana"/>
            </a:endParaRPr>
          </a:p>
          <a:p>
            <a:pPr marL="0" lvl="0" indent="0" algn="l" rtl="0">
              <a:lnSpc>
                <a:spcPct val="115000"/>
              </a:lnSpc>
              <a:spcBef>
                <a:spcPts val="0"/>
              </a:spcBef>
              <a:spcAft>
                <a:spcPts val="0"/>
              </a:spcAft>
              <a:buClr>
                <a:schemeClr val="dk1"/>
              </a:buClr>
              <a:buSzPts val="1200"/>
              <a:buFont typeface="Verdana"/>
              <a:buNone/>
            </a:pPr>
            <a:endParaRPr sz="1200" b="1" dirty="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dirty="0"/>
              <a:t>Read the usage and example sentence for each of the five verb forms before completing the practice on the next two slides.</a:t>
            </a:r>
            <a:endParaRPr dirty="0"/>
          </a:p>
          <a:p>
            <a:pPr marL="0" lvl="0" indent="0" algn="l" rtl="0">
              <a:spcBef>
                <a:spcPts val="0"/>
              </a:spcBef>
              <a:spcAft>
                <a:spcPts val="0"/>
              </a:spcAft>
              <a:buClr>
                <a:schemeClr val="dk1"/>
              </a:buClr>
              <a:buSzPts val="1200"/>
              <a:buFont typeface="Verdana"/>
              <a:buNone/>
            </a:pPr>
            <a:endParaRPr i="1" dirty="0"/>
          </a:p>
          <a:p>
            <a:pPr marL="0" lvl="0" indent="0" algn="l" rtl="0">
              <a:spcBef>
                <a:spcPts val="0"/>
              </a:spcBef>
              <a:spcAft>
                <a:spcPts val="0"/>
              </a:spcAft>
              <a:buClr>
                <a:schemeClr val="dk1"/>
              </a:buClr>
              <a:buSzPts val="1200"/>
              <a:buFont typeface="Verdana"/>
              <a:buNone/>
            </a:pPr>
            <a:r>
              <a:rPr lang="en-US" b="1" dirty="0"/>
              <a:t>Present continuous</a:t>
            </a:r>
            <a:r>
              <a:rPr lang="en-US" dirty="0"/>
              <a:t> describes something happening right now.</a:t>
            </a:r>
            <a:endParaRPr dirty="0"/>
          </a:p>
          <a:p>
            <a:pPr marL="0" lvl="0" indent="0" algn="l" rtl="0">
              <a:spcBef>
                <a:spcPts val="0"/>
              </a:spcBef>
              <a:spcAft>
                <a:spcPts val="0"/>
              </a:spcAft>
              <a:buClr>
                <a:schemeClr val="dk1"/>
              </a:buClr>
              <a:buSzPts val="1200"/>
              <a:buFont typeface="Verdana"/>
              <a:buNone/>
            </a:pPr>
            <a:r>
              <a:rPr lang="en-US" i="1" dirty="0"/>
              <a:t>Example: They </a:t>
            </a:r>
            <a:r>
              <a:rPr lang="en-US" b="1" i="1" dirty="0"/>
              <a:t>are looking</a:t>
            </a:r>
            <a:r>
              <a:rPr lang="en-US" i="1" dirty="0"/>
              <a:t> at me.</a:t>
            </a:r>
            <a:endParaRPr i="1" dirty="0"/>
          </a:p>
          <a:p>
            <a:pPr marL="0" lvl="0" indent="0" algn="l" rtl="0">
              <a:spcBef>
                <a:spcPts val="0"/>
              </a:spcBef>
              <a:spcAft>
                <a:spcPts val="0"/>
              </a:spcAft>
              <a:buClr>
                <a:schemeClr val="dk1"/>
              </a:buClr>
              <a:buSzPts val="1200"/>
              <a:buFont typeface="Verdana"/>
              <a:buNone/>
            </a:pPr>
            <a:endParaRPr i="1" dirty="0"/>
          </a:p>
          <a:p>
            <a:pPr marL="0" lvl="0" indent="0" algn="l" rtl="0">
              <a:spcBef>
                <a:spcPts val="0"/>
              </a:spcBef>
              <a:spcAft>
                <a:spcPts val="0"/>
              </a:spcAft>
              <a:buClr>
                <a:schemeClr val="dk1"/>
              </a:buClr>
              <a:buSzPts val="1200"/>
              <a:buFont typeface="Verdana"/>
              <a:buNone/>
            </a:pPr>
            <a:r>
              <a:rPr lang="en-US" b="1" dirty="0"/>
              <a:t>Future simple</a:t>
            </a:r>
            <a:r>
              <a:rPr lang="en-US" dirty="0"/>
              <a:t> describes something which has not happened yet. There are two main ways that we write the past tense.</a:t>
            </a:r>
            <a:endParaRPr dirty="0"/>
          </a:p>
          <a:p>
            <a:pPr marL="0" lvl="0" indent="0" algn="l" rtl="0">
              <a:spcBef>
                <a:spcPts val="0"/>
              </a:spcBef>
              <a:spcAft>
                <a:spcPts val="0"/>
              </a:spcAft>
              <a:buClr>
                <a:schemeClr val="dk1"/>
              </a:buClr>
              <a:buSzPts val="1200"/>
              <a:buFont typeface="Verdana"/>
              <a:buNone/>
            </a:pPr>
            <a:r>
              <a:rPr lang="en-US" i="1" dirty="0"/>
              <a:t>Example: She </a:t>
            </a:r>
            <a:r>
              <a:rPr lang="en-US" b="1" i="1" dirty="0"/>
              <a:t>will write</a:t>
            </a:r>
            <a:r>
              <a:rPr lang="en-US" i="1" dirty="0"/>
              <a:t> a report.</a:t>
            </a:r>
            <a:endParaRPr i="1" dirty="0"/>
          </a:p>
          <a:p>
            <a:pPr marL="0" lvl="0" indent="0" algn="l" rtl="0">
              <a:spcBef>
                <a:spcPts val="0"/>
              </a:spcBef>
              <a:spcAft>
                <a:spcPts val="0"/>
              </a:spcAft>
              <a:buClr>
                <a:schemeClr val="dk1"/>
              </a:buClr>
              <a:buSzPts val="1200"/>
              <a:buFont typeface="Verdana"/>
              <a:buNone/>
            </a:pPr>
            <a:r>
              <a:rPr lang="en-US" i="1" dirty="0"/>
              <a:t>Example: She </a:t>
            </a:r>
            <a:r>
              <a:rPr lang="en-US" b="1" i="1" dirty="0"/>
              <a:t>is going to write</a:t>
            </a:r>
            <a:r>
              <a:rPr lang="en-US" i="1" dirty="0"/>
              <a:t> a report.</a:t>
            </a:r>
            <a:endParaRPr i="1" dirty="0"/>
          </a:p>
          <a:p>
            <a:pPr marL="0" lvl="0" indent="0" algn="l" rtl="0">
              <a:spcBef>
                <a:spcPts val="0"/>
              </a:spcBef>
              <a:spcAft>
                <a:spcPts val="0"/>
              </a:spcAft>
              <a:buClr>
                <a:schemeClr val="dk1"/>
              </a:buClr>
              <a:buSzPts val="1200"/>
              <a:buFont typeface="Verdana"/>
              <a:buNone/>
            </a:pPr>
            <a:endParaRPr i="1" dirty="0"/>
          </a:p>
          <a:p>
            <a:pPr marL="0" lvl="0" indent="0" algn="l" rtl="0">
              <a:spcBef>
                <a:spcPts val="0"/>
              </a:spcBef>
              <a:spcAft>
                <a:spcPts val="0"/>
              </a:spcAft>
              <a:buClr>
                <a:schemeClr val="dk1"/>
              </a:buClr>
              <a:buSzPts val="1200"/>
              <a:buFont typeface="Verdana"/>
              <a:buNone/>
            </a:pPr>
            <a:endParaRPr dirty="0"/>
          </a:p>
          <a:p>
            <a:pPr marL="0" lvl="0" indent="0" algn="l" rtl="0">
              <a:spcBef>
                <a:spcPts val="0"/>
              </a:spcBef>
              <a:spcAft>
                <a:spcPts val="0"/>
              </a:spcAft>
              <a:buClr>
                <a:schemeClr val="dk1"/>
              </a:buClr>
              <a:buSzPts val="1200"/>
              <a:buFont typeface="Verdana"/>
              <a:buNone/>
            </a:pPr>
            <a:endParaRPr i="1" dirty="0"/>
          </a:p>
          <a:p>
            <a:pPr marL="0" lvl="0" indent="0" algn="l" rtl="0">
              <a:lnSpc>
                <a:spcPct val="115000"/>
              </a:lnSpc>
              <a:spcBef>
                <a:spcPts val="0"/>
              </a:spcBef>
              <a:spcAft>
                <a:spcPts val="0"/>
              </a:spcAft>
              <a:buClr>
                <a:schemeClr val="dk1"/>
              </a:buClr>
              <a:buSzPts val="1200"/>
              <a:buFont typeface="Verdana"/>
              <a:buNone/>
            </a:pPr>
            <a:endParaRPr sz="1200" dirty="0"/>
          </a:p>
        </p:txBody>
      </p:sp>
      <p:sp>
        <p:nvSpPr>
          <p:cNvPr id="183" name="Google Shape;183;g28606c6a4a4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400"/>
              <a:buFont typeface="Arial"/>
              <a:buNone/>
            </a:pPr>
            <a:fld id="{00000000-1234-1234-1234-123412341234}" type="slidenum">
              <a:rPr lang="en-US" sz="1400" u="none" strike="noStrike" cap="none">
                <a:solidFill>
                  <a:srgbClr val="000000"/>
                </a:solidFill>
                <a:latin typeface="Verdana"/>
                <a:ea typeface="Verdana"/>
                <a:cs typeface="Verdana"/>
                <a:sym typeface="Verdana"/>
              </a:rPr>
              <a:t>9</a:t>
            </a:fld>
            <a:endParaRPr sz="1400" u="none" strike="noStrike" cap="none">
              <a:solidFill>
                <a:srgbClr val="000000"/>
              </a:solidFill>
              <a:latin typeface="Verdana"/>
              <a:ea typeface="Verdana"/>
              <a:cs typeface="Verdana"/>
              <a:sym typeface="Verdana"/>
            </a:endParaRPr>
          </a:p>
        </p:txBody>
      </p:sp>
      <p:sp>
        <p:nvSpPr>
          <p:cNvPr id="2" name="Footer Placeholder 1">
            <a:extLst>
              <a:ext uri="{FF2B5EF4-FFF2-40B4-BE49-F238E27FC236}">
                <a16:creationId xmlns:a16="http://schemas.microsoft.com/office/drawing/2014/main" id="{D2C6F498-260D-FB02-F3A6-35D43C194701}"/>
              </a:ext>
            </a:extLst>
          </p:cNvPr>
          <p:cNvSpPr>
            <a:spLocks noGrp="1"/>
          </p:cNvSpPr>
          <p:nvPr>
            <p:ph type="ftr" idx="11"/>
          </p:nvPr>
        </p:nvSpPr>
        <p:spPr>
          <a:xfrm>
            <a:off x="0" y="8685213"/>
            <a:ext cx="3429000" cy="458787"/>
          </a:xfrm>
        </p:spPr>
        <p:txBody>
          <a:bodyPr/>
          <a:lstStyle/>
          <a:p>
            <a:r>
              <a:rPr lang="en-US" dirty="0"/>
              <a:t>©2020-2025 Light of the World Learning</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838200" y="6356350"/>
            <a:ext cx="295603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©2020-2025 Light of the World Learning</a:t>
            </a:r>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95603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©2020-2025 Light of the World Learning</a:t>
            </a:r>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95603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©2020-2025 Light of the World Learning</a:t>
            </a:r>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Verdana"/>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4" name="Google Shape;24;p3"/>
          <p:cNvSpPr txBox="1">
            <a:spLocks noGrp="1"/>
          </p:cNvSpPr>
          <p:nvPr>
            <p:ph type="dt" idx="10"/>
          </p:nvPr>
        </p:nvSpPr>
        <p:spPr>
          <a:xfrm>
            <a:off x="838200" y="6356350"/>
            <a:ext cx="295603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100">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©2020-2025 Light of the World Learning</a:t>
            </a:r>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800" b="0" i="0" u="none" strike="noStrike" cap="none">
                <a:solidFill>
                  <a:srgbClr val="888888"/>
                </a:solidFill>
                <a:latin typeface="Verdana"/>
                <a:ea typeface="Verdana"/>
                <a:cs typeface="Verdana"/>
                <a:sym typeface="Verdana"/>
              </a:defRPr>
            </a:lvl1pPr>
            <a:lvl2pPr marL="0" lvl="1" indent="0" algn="r">
              <a:spcBef>
                <a:spcPts val="0"/>
              </a:spcBef>
              <a:buNone/>
              <a:defRPr sz="1800" b="0" i="0" u="none" strike="noStrike" cap="none">
                <a:solidFill>
                  <a:srgbClr val="888888"/>
                </a:solidFill>
                <a:latin typeface="Verdana"/>
                <a:ea typeface="Verdana"/>
                <a:cs typeface="Verdana"/>
                <a:sym typeface="Verdana"/>
              </a:defRPr>
            </a:lvl2pPr>
            <a:lvl3pPr marL="0" lvl="2" indent="0" algn="r">
              <a:spcBef>
                <a:spcPts val="0"/>
              </a:spcBef>
              <a:buNone/>
              <a:defRPr sz="1800" b="0" i="0" u="none" strike="noStrike" cap="none">
                <a:solidFill>
                  <a:srgbClr val="888888"/>
                </a:solidFill>
                <a:latin typeface="Verdana"/>
                <a:ea typeface="Verdana"/>
                <a:cs typeface="Verdana"/>
                <a:sym typeface="Verdana"/>
              </a:defRPr>
            </a:lvl3pPr>
            <a:lvl4pPr marL="0" lvl="3" indent="0" algn="r">
              <a:spcBef>
                <a:spcPts val="0"/>
              </a:spcBef>
              <a:buNone/>
              <a:defRPr sz="1800" b="0" i="0" u="none" strike="noStrike" cap="none">
                <a:solidFill>
                  <a:srgbClr val="888888"/>
                </a:solidFill>
                <a:latin typeface="Verdana"/>
                <a:ea typeface="Verdana"/>
                <a:cs typeface="Verdana"/>
                <a:sym typeface="Verdana"/>
              </a:defRPr>
            </a:lvl4pPr>
            <a:lvl5pPr marL="0" lvl="4" indent="0" algn="r">
              <a:spcBef>
                <a:spcPts val="0"/>
              </a:spcBef>
              <a:buNone/>
              <a:defRPr sz="1800" b="0" i="0" u="none" strike="noStrike" cap="none">
                <a:solidFill>
                  <a:srgbClr val="888888"/>
                </a:solidFill>
                <a:latin typeface="Verdana"/>
                <a:ea typeface="Verdana"/>
                <a:cs typeface="Verdana"/>
                <a:sym typeface="Verdana"/>
              </a:defRPr>
            </a:lvl5pPr>
            <a:lvl6pPr marL="0" lvl="5" indent="0" algn="r">
              <a:spcBef>
                <a:spcPts val="0"/>
              </a:spcBef>
              <a:buNone/>
              <a:defRPr sz="1800" b="0" i="0" u="none" strike="noStrike" cap="none">
                <a:solidFill>
                  <a:srgbClr val="888888"/>
                </a:solidFill>
                <a:latin typeface="Verdana"/>
                <a:ea typeface="Verdana"/>
                <a:cs typeface="Verdana"/>
                <a:sym typeface="Verdana"/>
              </a:defRPr>
            </a:lvl6pPr>
            <a:lvl7pPr marL="0" lvl="6" indent="0" algn="r">
              <a:spcBef>
                <a:spcPts val="0"/>
              </a:spcBef>
              <a:buNone/>
              <a:defRPr sz="1800" b="0" i="0" u="none" strike="noStrike" cap="none">
                <a:solidFill>
                  <a:srgbClr val="888888"/>
                </a:solidFill>
                <a:latin typeface="Verdana"/>
                <a:ea typeface="Verdana"/>
                <a:cs typeface="Verdana"/>
                <a:sym typeface="Verdana"/>
              </a:defRPr>
            </a:lvl7pPr>
            <a:lvl8pPr marL="0" lvl="7" indent="0" algn="r">
              <a:spcBef>
                <a:spcPts val="0"/>
              </a:spcBef>
              <a:buNone/>
              <a:defRPr sz="1800" b="0" i="0" u="none" strike="noStrike" cap="none">
                <a:solidFill>
                  <a:srgbClr val="888888"/>
                </a:solidFill>
                <a:latin typeface="Verdana"/>
                <a:ea typeface="Verdana"/>
                <a:cs typeface="Verdana"/>
                <a:sym typeface="Verdana"/>
              </a:defRPr>
            </a:lvl8pPr>
            <a:lvl9pPr marL="0" lvl="8" indent="0" algn="r">
              <a:spcBef>
                <a:spcPts val="0"/>
              </a:spcBef>
              <a:buNone/>
              <a:defRPr sz="18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dt" idx="10"/>
          </p:nvPr>
        </p:nvSpPr>
        <p:spPr>
          <a:xfrm>
            <a:off x="838200" y="6356350"/>
            <a:ext cx="295603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©2020-2025 Light of the World Learning</a:t>
            </a:r>
            <a:endParaRPr/>
          </a:p>
        </p:txBody>
      </p:sp>
      <p:sp>
        <p:nvSpPr>
          <p:cNvPr id="31" name="Google Shape;31;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
        <p:cNvGrpSpPr/>
        <p:nvPr/>
      </p:nvGrpSpPr>
      <p:grpSpPr>
        <a:xfrm>
          <a:off x="0" y="0"/>
          <a:ext cx="0" cy="0"/>
          <a:chOff x="0" y="0"/>
          <a:chExt cx="0" cy="0"/>
        </a:xfrm>
      </p:grpSpPr>
      <p:sp>
        <p:nvSpPr>
          <p:cNvPr id="33" name="Google Shape;33;p5"/>
          <p:cNvSpPr txBox="1">
            <a:spLocks noGrp="1"/>
          </p:cNvSpPr>
          <p:nvPr>
            <p:ph type="dt" idx="10"/>
          </p:nvPr>
        </p:nvSpPr>
        <p:spPr>
          <a:xfrm>
            <a:off x="838200" y="6356350"/>
            <a:ext cx="295603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©2020-2025 Light of the World Learning</a:t>
            </a:r>
            <a:endParaRPr/>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6"/>
        <p:cNvGrpSpPr/>
        <p:nvPr/>
      </p:nvGrpSpPr>
      <p:grpSpPr>
        <a:xfrm>
          <a:off x="0" y="0"/>
          <a:ext cx="0" cy="0"/>
          <a:chOff x="0" y="0"/>
          <a:chExt cx="0" cy="0"/>
        </a:xfrm>
      </p:grpSpPr>
      <p:sp>
        <p:nvSpPr>
          <p:cNvPr id="37" name="Google Shape;37;p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Verdana"/>
              <a:buNone/>
              <a:defRPr sz="6000">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Verdana"/>
                <a:ea typeface="Verdana"/>
                <a:cs typeface="Verdana"/>
                <a:sym typeface="Verdana"/>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9" name="Google Shape;39;p6"/>
          <p:cNvSpPr txBox="1">
            <a:spLocks noGrp="1"/>
          </p:cNvSpPr>
          <p:nvPr>
            <p:ph type="dt" idx="10"/>
          </p:nvPr>
        </p:nvSpPr>
        <p:spPr>
          <a:xfrm>
            <a:off x="838200" y="6356350"/>
            <a:ext cx="295603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©2020-2025 Light of the World Learning</a:t>
            </a:r>
            <a:endParaRPr/>
          </a:p>
        </p:txBody>
      </p:sp>
      <p:sp>
        <p:nvSpPr>
          <p:cNvPr id="41" name="Google Shape;41;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838200" y="6356350"/>
            <a:ext cx="295603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©2020-2025 Light of the World Learning</a:t>
            </a:r>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8"/>
          <p:cNvSpPr txBox="1">
            <a:spLocks noGrp="1"/>
          </p:cNvSpPr>
          <p:nvPr>
            <p:ph type="dt" idx="10"/>
          </p:nvPr>
        </p:nvSpPr>
        <p:spPr>
          <a:xfrm>
            <a:off x="838200" y="6356350"/>
            <a:ext cx="295603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©2020-2025 Light of the World Learning</a:t>
            </a:r>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Verdan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95603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©2020-2025 Light of the World Learning</a:t>
            </a:r>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Verdan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95603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©2020-2025 Light of the World Learning</a:t>
            </a:r>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200"/>
              <a:buFont typeface="Verdana"/>
              <a:buNone/>
              <a:defRPr sz="3200" b="1" i="0" u="none" strike="noStrike" cap="none">
                <a:solidFill>
                  <a:schemeClr val="dk1"/>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956034"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en-US"/>
              <a:t>©2020-2025 Light of the World Learning</a:t>
            </a:r>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rgbClr val="888888"/>
                </a:solidFill>
                <a:latin typeface="Verdana"/>
                <a:ea typeface="Verdana"/>
                <a:cs typeface="Verdana"/>
                <a:sym typeface="Verdana"/>
              </a:defRPr>
            </a:lvl1pPr>
            <a:lvl2pPr marL="0" marR="0" lvl="1" indent="0" algn="r" rtl="0">
              <a:spcBef>
                <a:spcPts val="0"/>
              </a:spcBef>
              <a:buNone/>
              <a:defRPr sz="1800" b="0" i="0" u="none" strike="noStrike" cap="none">
                <a:solidFill>
                  <a:srgbClr val="888888"/>
                </a:solidFill>
                <a:latin typeface="Verdana"/>
                <a:ea typeface="Verdana"/>
                <a:cs typeface="Verdana"/>
                <a:sym typeface="Verdana"/>
              </a:defRPr>
            </a:lvl2pPr>
            <a:lvl3pPr marL="0" marR="0" lvl="2" indent="0" algn="r" rtl="0">
              <a:spcBef>
                <a:spcPts val="0"/>
              </a:spcBef>
              <a:buNone/>
              <a:defRPr sz="1800" b="0" i="0" u="none" strike="noStrike" cap="none">
                <a:solidFill>
                  <a:srgbClr val="888888"/>
                </a:solidFill>
                <a:latin typeface="Verdana"/>
                <a:ea typeface="Verdana"/>
                <a:cs typeface="Verdana"/>
                <a:sym typeface="Verdana"/>
              </a:defRPr>
            </a:lvl3pPr>
            <a:lvl4pPr marL="0" marR="0" lvl="3" indent="0" algn="r" rtl="0">
              <a:spcBef>
                <a:spcPts val="0"/>
              </a:spcBef>
              <a:buNone/>
              <a:defRPr sz="1800" b="0" i="0" u="none" strike="noStrike" cap="none">
                <a:solidFill>
                  <a:srgbClr val="888888"/>
                </a:solidFill>
                <a:latin typeface="Verdana"/>
                <a:ea typeface="Verdana"/>
                <a:cs typeface="Verdana"/>
                <a:sym typeface="Verdana"/>
              </a:defRPr>
            </a:lvl4pPr>
            <a:lvl5pPr marL="0" marR="0" lvl="4" indent="0" algn="r" rtl="0">
              <a:spcBef>
                <a:spcPts val="0"/>
              </a:spcBef>
              <a:buNone/>
              <a:defRPr sz="1800" b="0" i="0" u="none" strike="noStrike" cap="none">
                <a:solidFill>
                  <a:srgbClr val="888888"/>
                </a:solidFill>
                <a:latin typeface="Verdana"/>
                <a:ea typeface="Verdana"/>
                <a:cs typeface="Verdana"/>
                <a:sym typeface="Verdana"/>
              </a:defRPr>
            </a:lvl5pPr>
            <a:lvl6pPr marL="0" marR="0" lvl="5" indent="0" algn="r" rtl="0">
              <a:spcBef>
                <a:spcPts val="0"/>
              </a:spcBef>
              <a:buNone/>
              <a:defRPr sz="1800" b="0" i="0" u="none" strike="noStrike" cap="none">
                <a:solidFill>
                  <a:srgbClr val="888888"/>
                </a:solidFill>
                <a:latin typeface="Verdana"/>
                <a:ea typeface="Verdana"/>
                <a:cs typeface="Verdana"/>
                <a:sym typeface="Verdana"/>
              </a:defRPr>
            </a:lvl6pPr>
            <a:lvl7pPr marL="0" marR="0" lvl="6" indent="0" algn="r" rtl="0">
              <a:spcBef>
                <a:spcPts val="0"/>
              </a:spcBef>
              <a:buNone/>
              <a:defRPr sz="1800" b="0" i="0" u="none" strike="noStrike" cap="none">
                <a:solidFill>
                  <a:srgbClr val="888888"/>
                </a:solidFill>
                <a:latin typeface="Verdana"/>
                <a:ea typeface="Verdana"/>
                <a:cs typeface="Verdana"/>
                <a:sym typeface="Verdana"/>
              </a:defRPr>
            </a:lvl7pPr>
            <a:lvl8pPr marL="0" marR="0" lvl="7" indent="0" algn="r" rtl="0">
              <a:spcBef>
                <a:spcPts val="0"/>
              </a:spcBef>
              <a:buNone/>
              <a:defRPr sz="1800" b="0" i="0" u="none" strike="noStrike" cap="none">
                <a:solidFill>
                  <a:srgbClr val="888888"/>
                </a:solidFill>
                <a:latin typeface="Verdana"/>
                <a:ea typeface="Verdana"/>
                <a:cs typeface="Verdana"/>
                <a:sym typeface="Verdana"/>
              </a:defRPr>
            </a:lvl8pPr>
            <a:lvl9pPr marL="0" marR="0" lvl="8" indent="0" algn="r" rtl="0">
              <a:spcBef>
                <a:spcPts val="0"/>
              </a:spcBef>
              <a:buNone/>
              <a:defRPr sz="18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2.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3.jpg"/><Relationship Id="rId7" Type="http://schemas.openxmlformats.org/officeDocument/2006/relationships/image" Target="../media/image25.jpg"/><Relationship Id="rId12"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9.png"/><Relationship Id="rId11" Type="http://schemas.openxmlformats.org/officeDocument/2006/relationships/image" Target="../media/image28.jpg"/><Relationship Id="rId5" Type="http://schemas.openxmlformats.org/officeDocument/2006/relationships/image" Target="../media/image16.png"/><Relationship Id="rId10" Type="http://schemas.openxmlformats.org/officeDocument/2006/relationships/image" Target="../media/image27.png"/><Relationship Id="rId4" Type="http://schemas.openxmlformats.org/officeDocument/2006/relationships/image" Target="../media/image24.png"/><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live.bible.is/bible/EN1ESV/LUK/1"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live.bible.is/bible/EN1ESV/PSA/24" TargetMode="External"/><Relationship Id="rId4" Type="http://schemas.openxmlformats.org/officeDocument/2006/relationships/hyperlink" Target="https://live.bible.is/bible/EN1ESV/LUK/1"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live.bible.is/bible/EN1ESV/PSA/24"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live.bible.is/bible/EN1ESV/PSA/24"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5.jpg"/><Relationship Id="rId7" Type="http://schemas.openxmlformats.org/officeDocument/2006/relationships/image" Target="../media/image8.jp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6.jp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s://live.bible.is/bible/EN1ESV/LUK/1"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8.jp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0" name="Google Shape;90;p13"/>
          <p:cNvSpPr txBox="1"/>
          <p:nvPr/>
        </p:nvSpPr>
        <p:spPr>
          <a:xfrm>
            <a:off x="65300" y="6515100"/>
            <a:ext cx="12030075" cy="342900"/>
          </a:xfrm>
          <a:prstGeom prst="rect">
            <a:avLst/>
          </a:prstGeom>
          <a:noFill/>
          <a:ln>
            <a:noFill/>
          </a:ln>
        </p:spPr>
        <p:txBody>
          <a:bodyPr spcFirstLastPara="1" wrap="square" lIns="91400" tIns="45675" rIns="91400" bIns="45675" anchor="t" anchorCtr="0">
            <a:noAutofit/>
          </a:bodyPr>
          <a:lstStyle/>
          <a:p>
            <a:pPr marL="0" marR="0" lvl="0" indent="0" algn="ctr" rtl="0">
              <a:lnSpc>
                <a:spcPct val="80000"/>
              </a:lnSpc>
              <a:spcBef>
                <a:spcPts val="0"/>
              </a:spcBef>
              <a:spcAft>
                <a:spcPts val="0"/>
              </a:spcAft>
              <a:buClr>
                <a:srgbClr val="000000"/>
              </a:buClr>
              <a:buSzPts val="2300"/>
              <a:buFont typeface="Arial"/>
              <a:buNone/>
            </a:pPr>
            <a:r>
              <a:rPr lang="en-US" sz="1400" b="0" i="0" u="none" strike="noStrike" cap="none" dirty="0">
                <a:solidFill>
                  <a:srgbClr val="000000"/>
                </a:solidFill>
                <a:latin typeface="Verdana"/>
                <a:ea typeface="Verdana"/>
                <a:cs typeface="Verdana"/>
                <a:sym typeface="Verdana"/>
              </a:rPr>
              <a:t>©2020-2025 </a:t>
            </a:r>
            <a:r>
              <a:rPr lang="en-US" dirty="0">
                <a:latin typeface="Verdana"/>
                <a:ea typeface="Verdana"/>
                <a:cs typeface="Verdana"/>
                <a:sym typeface="Verdana"/>
              </a:rPr>
              <a:t>Light of the World Learning</a:t>
            </a:r>
            <a:endParaRPr sz="1400" b="0" i="1" u="none" strike="noStrike" cap="none" dirty="0">
              <a:solidFill>
                <a:srgbClr val="000000"/>
              </a:solidFill>
              <a:latin typeface="Verdana"/>
              <a:ea typeface="Verdana"/>
              <a:cs typeface="Verdana"/>
              <a:sym typeface="Verdana"/>
            </a:endParaRPr>
          </a:p>
        </p:txBody>
      </p:sp>
      <p:grpSp>
        <p:nvGrpSpPr>
          <p:cNvPr id="10" name="Group 9">
            <a:extLst>
              <a:ext uri="{FF2B5EF4-FFF2-40B4-BE49-F238E27FC236}">
                <a16:creationId xmlns:a16="http://schemas.microsoft.com/office/drawing/2014/main" id="{4A6A02B3-0584-EE63-4289-B4F77AB45391}"/>
              </a:ext>
            </a:extLst>
          </p:cNvPr>
          <p:cNvGrpSpPr/>
          <p:nvPr/>
        </p:nvGrpSpPr>
        <p:grpSpPr>
          <a:xfrm>
            <a:off x="324613" y="205981"/>
            <a:ext cx="11542774" cy="6150369"/>
            <a:chOff x="324613" y="90033"/>
            <a:chExt cx="11542774" cy="6150369"/>
          </a:xfrm>
        </p:grpSpPr>
        <p:pic>
          <p:nvPicPr>
            <p:cNvPr id="9" name="Picture 8">
              <a:extLst>
                <a:ext uri="{FF2B5EF4-FFF2-40B4-BE49-F238E27FC236}">
                  <a16:creationId xmlns:a16="http://schemas.microsoft.com/office/drawing/2014/main" id="{4C34C2C8-7334-E651-D89B-9C697EC417E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24613" y="90033"/>
              <a:ext cx="11542774" cy="5881659"/>
            </a:xfrm>
            <a:prstGeom prst="rect">
              <a:avLst/>
            </a:prstGeom>
            <a:ln w="76200">
              <a:solidFill>
                <a:srgbClr val="00B0F0"/>
              </a:solidFill>
            </a:ln>
          </p:spPr>
        </p:pic>
        <p:grpSp>
          <p:nvGrpSpPr>
            <p:cNvPr id="91" name="Google Shape;91;p13"/>
            <p:cNvGrpSpPr/>
            <p:nvPr/>
          </p:nvGrpSpPr>
          <p:grpSpPr>
            <a:xfrm>
              <a:off x="5116563" y="5840416"/>
              <a:ext cx="1982787" cy="399986"/>
              <a:chOff x="8033" y="9095"/>
              <a:chExt cx="3123" cy="747"/>
            </a:xfrm>
          </p:grpSpPr>
          <p:sp>
            <p:nvSpPr>
              <p:cNvPr id="92" name="Google Shape;92;p13"/>
              <p:cNvSpPr/>
              <p:nvPr/>
            </p:nvSpPr>
            <p:spPr>
              <a:xfrm>
                <a:off x="8033" y="9134"/>
                <a:ext cx="3123" cy="634"/>
              </a:xfrm>
              <a:prstGeom prst="plaque">
                <a:avLst>
                  <a:gd name="adj" fmla="val 16667"/>
                </a:avLst>
              </a:prstGeom>
              <a:solidFill>
                <a:srgbClr val="92D050"/>
              </a:solidFill>
              <a:ln w="5715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799"/>
                  <a:buFont typeface="Arial"/>
                  <a:buNone/>
                </a:pPr>
                <a:endParaRPr sz="1799" b="0" i="0" u="none" strike="noStrike" cap="none">
                  <a:solidFill>
                    <a:srgbClr val="92D050"/>
                  </a:solidFill>
                  <a:latin typeface="Verdana"/>
                  <a:ea typeface="Verdana"/>
                  <a:cs typeface="Verdana"/>
                  <a:sym typeface="Verdana"/>
                </a:endParaRPr>
              </a:p>
            </p:txBody>
          </p:sp>
          <p:sp>
            <p:nvSpPr>
              <p:cNvPr id="93" name="Google Shape;93;p13"/>
              <p:cNvSpPr txBox="1"/>
              <p:nvPr/>
            </p:nvSpPr>
            <p:spPr>
              <a:xfrm>
                <a:off x="8318" y="9095"/>
                <a:ext cx="2466" cy="7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1999"/>
                  <a:buFont typeface="Arial"/>
                  <a:buNone/>
                </a:pPr>
                <a:r>
                  <a:rPr lang="en-US" sz="1999" b="0" i="0" u="none" strike="noStrike" cap="none" dirty="0">
                    <a:solidFill>
                      <a:schemeClr val="dk1"/>
                    </a:solidFill>
                    <a:latin typeface="Verdana"/>
                    <a:ea typeface="Verdana"/>
                    <a:cs typeface="Verdana"/>
                    <a:sym typeface="Verdana"/>
                  </a:rPr>
                  <a:t>Unit B1-01</a:t>
                </a:r>
                <a:endParaRPr sz="1400" b="0" i="0" u="none" strike="noStrike" cap="none" dirty="0">
                  <a:solidFill>
                    <a:schemeClr val="dk1"/>
                  </a:solidFill>
                  <a:latin typeface="Verdana"/>
                  <a:ea typeface="Verdana"/>
                  <a:cs typeface="Verdana"/>
                  <a:sym typeface="Verdana"/>
                </a:endParaRPr>
              </a:p>
            </p:txBody>
          </p:sp>
        </p:grpSp>
      </p:grpSp>
      <p:sp>
        <p:nvSpPr>
          <p:cNvPr id="3" name="Slide Number Placeholder 2">
            <a:extLst>
              <a:ext uri="{FF2B5EF4-FFF2-40B4-BE49-F238E27FC236}">
                <a16:creationId xmlns:a16="http://schemas.microsoft.com/office/drawing/2014/main" id="{A935F829-52D3-846A-7785-5F880DEEDB1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solidFill>
                  <a:schemeClr val="bg1"/>
                </a:solidFill>
              </a:rPr>
              <a:t>1</a:t>
            </a:fld>
            <a:endParaRPr lang="en-US"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97"/>
        <p:cNvGrpSpPr/>
        <p:nvPr/>
      </p:nvGrpSpPr>
      <p:grpSpPr>
        <a:xfrm>
          <a:off x="0" y="0"/>
          <a:ext cx="0" cy="0"/>
          <a:chOff x="0" y="0"/>
          <a:chExt cx="0" cy="0"/>
        </a:xfrm>
      </p:grpSpPr>
      <p:graphicFrame>
        <p:nvGraphicFramePr>
          <p:cNvPr id="198" name="Google Shape;198;p22"/>
          <p:cNvGraphicFramePr/>
          <p:nvPr/>
        </p:nvGraphicFramePr>
        <p:xfrm>
          <a:off x="140165" y="747700"/>
          <a:ext cx="11767600" cy="5973775"/>
        </p:xfrm>
        <a:graphic>
          <a:graphicData uri="http://schemas.openxmlformats.org/drawingml/2006/table">
            <a:tbl>
              <a:tblPr>
                <a:noFill/>
                <a:tableStyleId>{82FF99D6-1E81-4837-B29D-E46FB8CD4C02}</a:tableStyleId>
              </a:tblPr>
              <a:tblGrid>
                <a:gridCol w="376675">
                  <a:extLst>
                    <a:ext uri="{9D8B030D-6E8A-4147-A177-3AD203B41FA5}">
                      <a16:colId xmlns:a16="http://schemas.microsoft.com/office/drawing/2014/main" val="20000"/>
                    </a:ext>
                  </a:extLst>
                </a:gridCol>
                <a:gridCol w="3128650">
                  <a:extLst>
                    <a:ext uri="{9D8B030D-6E8A-4147-A177-3AD203B41FA5}">
                      <a16:colId xmlns:a16="http://schemas.microsoft.com/office/drawing/2014/main" val="20001"/>
                    </a:ext>
                  </a:extLst>
                </a:gridCol>
                <a:gridCol w="3235025">
                  <a:extLst>
                    <a:ext uri="{9D8B030D-6E8A-4147-A177-3AD203B41FA5}">
                      <a16:colId xmlns:a16="http://schemas.microsoft.com/office/drawing/2014/main" val="20002"/>
                    </a:ext>
                  </a:extLst>
                </a:gridCol>
                <a:gridCol w="5027250">
                  <a:extLst>
                    <a:ext uri="{9D8B030D-6E8A-4147-A177-3AD203B41FA5}">
                      <a16:colId xmlns:a16="http://schemas.microsoft.com/office/drawing/2014/main" val="20003"/>
                    </a:ext>
                  </a:extLst>
                </a:gridCol>
              </a:tblGrid>
              <a:tr h="855675">
                <a:tc>
                  <a:txBody>
                    <a:bodyPr/>
                    <a:lstStyle/>
                    <a:p>
                      <a:pPr marL="0" marR="0" lvl="0" indent="0" algn="l" rtl="0">
                        <a:lnSpc>
                          <a:spcPct val="100000"/>
                        </a:lnSpc>
                        <a:spcBef>
                          <a:spcPts val="0"/>
                        </a:spcBef>
                        <a:spcAft>
                          <a:spcPts val="0"/>
                        </a:spcAft>
                        <a:buClr>
                          <a:srgbClr val="000000"/>
                        </a:buClr>
                        <a:buSzPts val="2800"/>
                        <a:buFont typeface="Arial"/>
                        <a:buNone/>
                      </a:pPr>
                      <a:endParaRPr sz="2400" b="0" i="0">
                        <a:latin typeface="Verdana"/>
                        <a:ea typeface="Verdana"/>
                        <a:cs typeface="Verdana"/>
                        <a:sym typeface="Verdana"/>
                      </a:endParaRPr>
                    </a:p>
                  </a:txBody>
                  <a:tcPr marL="63500" marR="63500" marT="63500" marB="63500" anchor="ctr">
                    <a:lnL w="12700" cap="flat" cmpd="sng">
                      <a:solidFill>
                        <a:srgbClr val="4E74A3"/>
                      </a:solidFill>
                      <a:prstDash val="solid"/>
                      <a:round/>
                      <a:headEnd type="none" w="sm" len="sm"/>
                      <a:tailEnd type="none" w="sm" len="sm"/>
                    </a:lnL>
                    <a:lnR w="12700" cap="flat" cmpd="sng">
                      <a:solidFill>
                        <a:srgbClr val="4E74A3"/>
                      </a:solidFill>
                      <a:prstDash val="solid"/>
                      <a:round/>
                      <a:headEnd type="none" w="sm" len="sm"/>
                      <a:tailEnd type="none" w="sm" len="sm"/>
                    </a:lnR>
                    <a:lnT w="12700" cap="flat" cmpd="sng">
                      <a:solidFill>
                        <a:srgbClr val="4E74A3"/>
                      </a:solidFill>
                      <a:prstDash val="solid"/>
                      <a:round/>
                      <a:headEnd type="none" w="sm" len="sm"/>
                      <a:tailEnd type="none" w="sm" len="sm"/>
                    </a:lnT>
                    <a:lnB w="12700" cap="flat" cmpd="sng">
                      <a:solidFill>
                        <a:srgbClr val="4E74A3"/>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400" b="1">
                          <a:latin typeface="Verdana"/>
                          <a:ea typeface="Verdana"/>
                          <a:cs typeface="Verdana"/>
                          <a:sym typeface="Verdana"/>
                        </a:rPr>
                        <a:t>Present Simple</a:t>
                      </a:r>
                      <a:endParaRPr sz="2400" b="0" i="0">
                        <a:latin typeface="Verdana"/>
                        <a:ea typeface="Verdana"/>
                        <a:cs typeface="Verdana"/>
                        <a:sym typeface="Verdana"/>
                      </a:endParaRPr>
                    </a:p>
                  </a:txBody>
                  <a:tcPr marL="63500" marR="63500" marT="63500" marB="63500" anchor="ctr">
                    <a:lnL w="12700" cap="flat" cmpd="sng">
                      <a:solidFill>
                        <a:srgbClr val="4E74A3"/>
                      </a:solidFill>
                      <a:prstDash val="solid"/>
                      <a:round/>
                      <a:headEnd type="none" w="sm" len="sm"/>
                      <a:tailEnd type="none" w="sm" len="sm"/>
                    </a:lnL>
                    <a:lnR w="12700" cap="flat" cmpd="sng">
                      <a:solidFill>
                        <a:srgbClr val="4E74A3"/>
                      </a:solidFill>
                      <a:prstDash val="solid"/>
                      <a:round/>
                      <a:headEnd type="none" w="sm" len="sm"/>
                      <a:tailEnd type="none" w="sm" len="sm"/>
                    </a:lnR>
                    <a:lnT w="12700" cap="flat" cmpd="sng">
                      <a:solidFill>
                        <a:srgbClr val="4E74A3"/>
                      </a:solidFill>
                      <a:prstDash val="solid"/>
                      <a:round/>
                      <a:headEnd type="none" w="sm" len="sm"/>
                      <a:tailEnd type="none" w="sm" len="sm"/>
                    </a:lnT>
                    <a:lnB w="12700" cap="flat" cmpd="sng">
                      <a:solidFill>
                        <a:srgbClr val="4E74A3"/>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400" b="1">
                          <a:latin typeface="Verdana"/>
                          <a:ea typeface="Verdana"/>
                          <a:cs typeface="Verdana"/>
                          <a:sym typeface="Verdana"/>
                        </a:rPr>
                        <a:t>Past Simple</a:t>
                      </a:r>
                      <a:endParaRPr sz="2400" b="0" i="0">
                        <a:latin typeface="Verdana"/>
                        <a:ea typeface="Verdana"/>
                        <a:cs typeface="Verdana"/>
                        <a:sym typeface="Verdana"/>
                      </a:endParaRPr>
                    </a:p>
                  </a:txBody>
                  <a:tcPr marL="63500" marR="63500" marT="63500" marB="63500" anchor="ctr">
                    <a:lnL w="12700" cap="flat" cmpd="sng">
                      <a:solidFill>
                        <a:srgbClr val="4E74A3"/>
                      </a:solidFill>
                      <a:prstDash val="solid"/>
                      <a:round/>
                      <a:headEnd type="none" w="sm" len="sm"/>
                      <a:tailEnd type="none" w="sm" len="sm"/>
                    </a:lnL>
                    <a:lnR w="12700" cap="flat" cmpd="sng">
                      <a:solidFill>
                        <a:srgbClr val="4E74A3"/>
                      </a:solidFill>
                      <a:prstDash val="solid"/>
                      <a:round/>
                      <a:headEnd type="none" w="sm" len="sm"/>
                      <a:tailEnd type="none" w="sm" len="sm"/>
                    </a:lnR>
                    <a:lnT w="12700" cap="flat" cmpd="sng">
                      <a:solidFill>
                        <a:srgbClr val="4E74A3"/>
                      </a:solidFill>
                      <a:prstDash val="solid"/>
                      <a:round/>
                      <a:headEnd type="none" w="sm" len="sm"/>
                      <a:tailEnd type="none" w="sm" len="sm"/>
                    </a:lnT>
                    <a:lnB w="12700" cap="flat" cmpd="sng">
                      <a:solidFill>
                        <a:srgbClr val="4E74A3"/>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400" b="1">
                          <a:latin typeface="Verdana"/>
                          <a:ea typeface="Verdana"/>
                          <a:cs typeface="Verdana"/>
                          <a:sym typeface="Verdana"/>
                        </a:rPr>
                        <a:t>Future Simple</a:t>
                      </a:r>
                      <a:endParaRPr sz="2400" b="0" i="0">
                        <a:latin typeface="Verdana"/>
                        <a:ea typeface="Verdana"/>
                        <a:cs typeface="Verdana"/>
                        <a:sym typeface="Verdana"/>
                      </a:endParaRPr>
                    </a:p>
                  </a:txBody>
                  <a:tcPr marL="63500" marR="63500" marT="63500" marB="63500" anchor="ctr">
                    <a:lnL w="12700" cap="flat" cmpd="sng">
                      <a:solidFill>
                        <a:srgbClr val="4E74A3"/>
                      </a:solidFill>
                      <a:prstDash val="solid"/>
                      <a:round/>
                      <a:headEnd type="none" w="sm" len="sm"/>
                      <a:tailEnd type="none" w="sm" len="sm"/>
                    </a:lnL>
                    <a:lnR w="12700" cap="flat" cmpd="sng">
                      <a:solidFill>
                        <a:srgbClr val="4E74A3"/>
                      </a:solidFill>
                      <a:prstDash val="solid"/>
                      <a:round/>
                      <a:headEnd type="none" w="sm" len="sm"/>
                      <a:tailEnd type="none" w="sm" len="sm"/>
                    </a:lnR>
                    <a:lnT w="12700" cap="flat" cmpd="sng">
                      <a:solidFill>
                        <a:srgbClr val="4E74A3"/>
                      </a:solidFill>
                      <a:prstDash val="solid"/>
                      <a:round/>
                      <a:headEnd type="none" w="sm" len="sm"/>
                      <a:tailEnd type="none" w="sm" len="sm"/>
                    </a:lnT>
                    <a:lnB w="12700" cap="flat" cmpd="sng">
                      <a:solidFill>
                        <a:srgbClr val="4E74A3"/>
                      </a:solidFill>
                      <a:prstDash val="solid"/>
                      <a:round/>
                      <a:headEnd type="none" w="sm" len="sm"/>
                      <a:tailEnd type="none" w="sm" len="sm"/>
                    </a:lnB>
                    <a:solidFill>
                      <a:srgbClr val="C9DAF8"/>
                    </a:solidFill>
                  </a:tcPr>
                </a:tc>
                <a:extLst>
                  <a:ext uri="{0D108BD9-81ED-4DB2-BD59-A6C34878D82A}">
                    <a16:rowId xmlns:a16="http://schemas.microsoft.com/office/drawing/2014/main" val="10000"/>
                  </a:ext>
                </a:extLst>
              </a:tr>
              <a:tr h="1279525">
                <a:tc>
                  <a:txBody>
                    <a:bodyPr/>
                    <a:lstStyle/>
                    <a:p>
                      <a:pPr marL="0" marR="0" lvl="0" indent="0" algn="l" rtl="0">
                        <a:lnSpc>
                          <a:spcPct val="100000"/>
                        </a:lnSpc>
                        <a:spcBef>
                          <a:spcPts val="0"/>
                        </a:spcBef>
                        <a:spcAft>
                          <a:spcPts val="0"/>
                        </a:spcAft>
                        <a:buClr>
                          <a:srgbClr val="000000"/>
                        </a:buClr>
                        <a:buSzPts val="2800"/>
                        <a:buFont typeface="Arial"/>
                        <a:buNone/>
                      </a:pPr>
                      <a:r>
                        <a:rPr lang="en-US" sz="2400">
                          <a:solidFill>
                            <a:schemeClr val="dk1"/>
                          </a:solidFill>
                          <a:latin typeface="Verdana"/>
                          <a:ea typeface="Verdana"/>
                          <a:cs typeface="Verdana"/>
                          <a:sym typeface="Verdana"/>
                        </a:rPr>
                        <a:t>1</a:t>
                      </a:r>
                      <a:endParaRPr sz="2400">
                        <a:solidFill>
                          <a:schemeClr val="dk1"/>
                        </a:solidFill>
                        <a:latin typeface="Verdana"/>
                        <a:ea typeface="Verdana"/>
                        <a:cs typeface="Verdana"/>
                        <a:sym typeface="Verdana"/>
                      </a:endParaRPr>
                    </a:p>
                  </a:txBody>
                  <a:tcPr marL="63500" marR="63500" marT="63500" marB="63500" anchor="ctr">
                    <a:lnL w="12700" cap="flat" cmpd="sng">
                      <a:solidFill>
                        <a:srgbClr val="4E74A3"/>
                      </a:solidFill>
                      <a:prstDash val="solid"/>
                      <a:round/>
                      <a:headEnd type="none" w="sm" len="sm"/>
                      <a:tailEnd type="none" w="sm" len="sm"/>
                    </a:lnL>
                    <a:lnR w="12700" cap="flat" cmpd="sng">
                      <a:solidFill>
                        <a:srgbClr val="4E74A3"/>
                      </a:solidFill>
                      <a:prstDash val="solid"/>
                      <a:round/>
                      <a:headEnd type="none" w="sm" len="sm"/>
                      <a:tailEnd type="none" w="sm" len="sm"/>
                    </a:lnR>
                    <a:lnT w="12700" cap="flat" cmpd="sng">
                      <a:solidFill>
                        <a:srgbClr val="4E74A3"/>
                      </a:solidFill>
                      <a:prstDash val="solid"/>
                      <a:round/>
                      <a:headEnd type="none" w="sm" len="sm"/>
                      <a:tailEnd type="none" w="sm" len="sm"/>
                    </a:lnT>
                    <a:lnB w="12700" cap="flat" cmpd="sng">
                      <a:solidFill>
                        <a:srgbClr val="4E74A3"/>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400">
                          <a:solidFill>
                            <a:schemeClr val="dk1"/>
                          </a:solidFill>
                          <a:latin typeface="Verdana"/>
                          <a:ea typeface="Verdana"/>
                          <a:cs typeface="Verdana"/>
                          <a:sym typeface="Verdana"/>
                        </a:rPr>
                        <a:t>He always </a:t>
                      </a:r>
                      <a:r>
                        <a:rPr lang="en-US" sz="2400">
                          <a:solidFill>
                            <a:srgbClr val="4E74A3"/>
                          </a:solidFill>
                          <a:latin typeface="Verdana"/>
                          <a:ea typeface="Verdana"/>
                          <a:cs typeface="Verdana"/>
                          <a:sym typeface="Verdana"/>
                        </a:rPr>
                        <a:t>walks</a:t>
                      </a:r>
                      <a:r>
                        <a:rPr lang="en-US" sz="2400">
                          <a:solidFill>
                            <a:schemeClr val="dk1"/>
                          </a:solidFill>
                          <a:latin typeface="Verdana"/>
                          <a:ea typeface="Verdana"/>
                          <a:cs typeface="Verdana"/>
                          <a:sym typeface="Verdana"/>
                        </a:rPr>
                        <a:t> to the store.</a:t>
                      </a:r>
                      <a:endParaRPr sz="2400" b="0" i="0">
                        <a:solidFill>
                          <a:schemeClr val="dk1"/>
                        </a:solidFill>
                        <a:latin typeface="Verdana"/>
                        <a:ea typeface="Verdana"/>
                        <a:cs typeface="Verdana"/>
                        <a:sym typeface="Verdana"/>
                      </a:endParaRPr>
                    </a:p>
                  </a:txBody>
                  <a:tcPr marL="63500" marR="63500" marT="63500" marB="63500" anchor="ctr">
                    <a:lnL w="12700" cap="flat" cmpd="sng">
                      <a:solidFill>
                        <a:srgbClr val="4E74A3"/>
                      </a:solidFill>
                      <a:prstDash val="solid"/>
                      <a:round/>
                      <a:headEnd type="none" w="sm" len="sm"/>
                      <a:tailEnd type="none" w="sm" len="sm"/>
                    </a:lnL>
                    <a:lnR w="12700" cap="flat" cmpd="sng">
                      <a:solidFill>
                        <a:srgbClr val="4E74A3"/>
                      </a:solidFill>
                      <a:prstDash val="solid"/>
                      <a:round/>
                      <a:headEnd type="none" w="sm" len="sm"/>
                      <a:tailEnd type="none" w="sm" len="sm"/>
                    </a:lnR>
                    <a:lnT w="12700" cap="flat" cmpd="sng">
                      <a:solidFill>
                        <a:srgbClr val="4E74A3"/>
                      </a:solidFill>
                      <a:prstDash val="solid"/>
                      <a:round/>
                      <a:headEnd type="none" w="sm" len="sm"/>
                      <a:tailEnd type="none" w="sm" len="sm"/>
                    </a:lnT>
                    <a:lnB w="12700" cap="flat" cmpd="sng">
                      <a:solidFill>
                        <a:srgbClr val="4E74A3"/>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400">
                          <a:solidFill>
                            <a:schemeClr val="dk1"/>
                          </a:solidFill>
                          <a:latin typeface="Verdana"/>
                          <a:ea typeface="Verdana"/>
                          <a:cs typeface="Verdana"/>
                          <a:sym typeface="Verdana"/>
                        </a:rPr>
                        <a:t>He </a:t>
                      </a:r>
                      <a:r>
                        <a:rPr lang="en-US" sz="2400">
                          <a:solidFill>
                            <a:srgbClr val="4E74A3"/>
                          </a:solidFill>
                          <a:latin typeface="Verdana"/>
                          <a:ea typeface="Verdana"/>
                          <a:cs typeface="Verdana"/>
                          <a:sym typeface="Verdana"/>
                        </a:rPr>
                        <a:t>walked</a:t>
                      </a:r>
                      <a:r>
                        <a:rPr lang="en-US" sz="2400">
                          <a:solidFill>
                            <a:schemeClr val="dk1"/>
                          </a:solidFill>
                          <a:latin typeface="Verdana"/>
                          <a:ea typeface="Verdana"/>
                          <a:cs typeface="Verdana"/>
                          <a:sym typeface="Verdana"/>
                        </a:rPr>
                        <a:t> to the store last night.</a:t>
                      </a:r>
                      <a:endParaRPr sz="2400" b="0" i="0">
                        <a:solidFill>
                          <a:schemeClr val="dk1"/>
                        </a:solidFill>
                        <a:latin typeface="Verdana"/>
                        <a:ea typeface="Verdana"/>
                        <a:cs typeface="Verdana"/>
                        <a:sym typeface="Verdana"/>
                      </a:endParaRPr>
                    </a:p>
                  </a:txBody>
                  <a:tcPr marL="63500" marR="63500" marT="63500" marB="63500" anchor="ctr">
                    <a:lnL w="12700" cap="flat" cmpd="sng">
                      <a:solidFill>
                        <a:srgbClr val="4E74A3"/>
                      </a:solidFill>
                      <a:prstDash val="solid"/>
                      <a:round/>
                      <a:headEnd type="none" w="sm" len="sm"/>
                      <a:tailEnd type="none" w="sm" len="sm"/>
                    </a:lnL>
                    <a:lnR w="12700" cap="flat" cmpd="sng">
                      <a:solidFill>
                        <a:srgbClr val="4E74A3"/>
                      </a:solidFill>
                      <a:prstDash val="solid"/>
                      <a:round/>
                      <a:headEnd type="none" w="sm" len="sm"/>
                      <a:tailEnd type="none" w="sm" len="sm"/>
                    </a:lnR>
                    <a:lnT w="12700" cap="flat" cmpd="sng">
                      <a:solidFill>
                        <a:srgbClr val="4E74A3"/>
                      </a:solidFill>
                      <a:prstDash val="solid"/>
                      <a:round/>
                      <a:headEnd type="none" w="sm" len="sm"/>
                      <a:tailEnd type="none" w="sm" len="sm"/>
                    </a:lnT>
                    <a:lnB w="12700" cap="flat" cmpd="sng">
                      <a:solidFill>
                        <a:srgbClr val="4E74A3"/>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400">
                          <a:solidFill>
                            <a:schemeClr val="dk1"/>
                          </a:solidFill>
                          <a:latin typeface="Verdana"/>
                          <a:ea typeface="Verdana"/>
                          <a:cs typeface="Verdana"/>
                          <a:sym typeface="Verdana"/>
                        </a:rPr>
                        <a:t>He’</a:t>
                      </a:r>
                      <a:r>
                        <a:rPr lang="en-US" sz="2400">
                          <a:solidFill>
                            <a:srgbClr val="4E74A3"/>
                          </a:solidFill>
                          <a:latin typeface="Verdana"/>
                          <a:ea typeface="Verdana"/>
                          <a:cs typeface="Verdana"/>
                          <a:sym typeface="Verdana"/>
                        </a:rPr>
                        <a:t>ll walk</a:t>
                      </a:r>
                      <a:r>
                        <a:rPr lang="en-US" sz="2400">
                          <a:solidFill>
                            <a:schemeClr val="dk1"/>
                          </a:solidFill>
                          <a:latin typeface="Verdana"/>
                          <a:ea typeface="Verdana"/>
                          <a:cs typeface="Verdana"/>
                          <a:sym typeface="Verdana"/>
                        </a:rPr>
                        <a:t> to the store at 3:00. </a:t>
                      </a:r>
                      <a:endParaRPr sz="2400">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800"/>
                        <a:buFont typeface="Arial"/>
                        <a:buNone/>
                      </a:pPr>
                      <a:r>
                        <a:rPr lang="en-US" sz="2400">
                          <a:solidFill>
                            <a:schemeClr val="dk1"/>
                          </a:solidFill>
                          <a:latin typeface="Verdana"/>
                          <a:ea typeface="Verdana"/>
                          <a:cs typeface="Verdana"/>
                          <a:sym typeface="Verdana"/>
                        </a:rPr>
                        <a:t>He’</a:t>
                      </a:r>
                      <a:r>
                        <a:rPr lang="en-US" sz="2400">
                          <a:solidFill>
                            <a:srgbClr val="4E74A3"/>
                          </a:solidFill>
                          <a:latin typeface="Verdana"/>
                          <a:ea typeface="Verdana"/>
                          <a:cs typeface="Verdana"/>
                          <a:sym typeface="Verdana"/>
                        </a:rPr>
                        <a:t>s going to walk</a:t>
                      </a:r>
                      <a:r>
                        <a:rPr lang="en-US" sz="2400">
                          <a:solidFill>
                            <a:schemeClr val="dk1"/>
                          </a:solidFill>
                          <a:latin typeface="Verdana"/>
                          <a:ea typeface="Verdana"/>
                          <a:cs typeface="Verdana"/>
                          <a:sym typeface="Verdana"/>
                        </a:rPr>
                        <a:t> to the store.</a:t>
                      </a:r>
                      <a:endParaRPr sz="2400">
                        <a:solidFill>
                          <a:schemeClr val="dk1"/>
                        </a:solidFill>
                        <a:latin typeface="Verdana"/>
                        <a:ea typeface="Verdana"/>
                        <a:cs typeface="Verdana"/>
                        <a:sym typeface="Verdana"/>
                      </a:endParaRPr>
                    </a:p>
                  </a:txBody>
                  <a:tcPr marL="63500" marR="63500" marT="63500" marB="63500" anchor="ctr">
                    <a:lnL w="12700" cap="flat" cmpd="sng">
                      <a:solidFill>
                        <a:srgbClr val="4E74A3"/>
                      </a:solidFill>
                      <a:prstDash val="solid"/>
                      <a:round/>
                      <a:headEnd type="none" w="sm" len="sm"/>
                      <a:tailEnd type="none" w="sm" len="sm"/>
                    </a:lnL>
                    <a:lnR w="12700" cap="flat" cmpd="sng">
                      <a:solidFill>
                        <a:srgbClr val="4E74A3"/>
                      </a:solidFill>
                      <a:prstDash val="solid"/>
                      <a:round/>
                      <a:headEnd type="none" w="sm" len="sm"/>
                      <a:tailEnd type="none" w="sm" len="sm"/>
                    </a:lnR>
                    <a:lnT w="12700" cap="flat" cmpd="sng">
                      <a:solidFill>
                        <a:srgbClr val="4E74A3"/>
                      </a:solidFill>
                      <a:prstDash val="solid"/>
                      <a:round/>
                      <a:headEnd type="none" w="sm" len="sm"/>
                      <a:tailEnd type="none" w="sm" len="sm"/>
                    </a:lnT>
                    <a:lnB w="12700" cap="flat" cmpd="sng">
                      <a:solidFill>
                        <a:srgbClr val="4E74A3"/>
                      </a:solidFill>
                      <a:prstDash val="solid"/>
                      <a:round/>
                      <a:headEnd type="none" w="sm" len="sm"/>
                      <a:tailEnd type="none" w="sm" len="sm"/>
                    </a:lnB>
                    <a:solidFill>
                      <a:srgbClr val="FFFFFF">
                        <a:alpha val="0"/>
                      </a:srgbClr>
                    </a:solidFill>
                  </a:tcPr>
                </a:tc>
                <a:extLst>
                  <a:ext uri="{0D108BD9-81ED-4DB2-BD59-A6C34878D82A}">
                    <a16:rowId xmlns:a16="http://schemas.microsoft.com/office/drawing/2014/main" val="10001"/>
                  </a:ext>
                </a:extLst>
              </a:tr>
              <a:tr h="1279525">
                <a:tc>
                  <a:txBody>
                    <a:bodyPr/>
                    <a:lstStyle/>
                    <a:p>
                      <a:pPr marL="0" marR="0" lvl="0" indent="0" algn="l" rtl="0">
                        <a:lnSpc>
                          <a:spcPct val="100000"/>
                        </a:lnSpc>
                        <a:spcBef>
                          <a:spcPts val="0"/>
                        </a:spcBef>
                        <a:spcAft>
                          <a:spcPts val="0"/>
                        </a:spcAft>
                        <a:buClr>
                          <a:srgbClr val="000000"/>
                        </a:buClr>
                        <a:buSzPts val="2800"/>
                        <a:buFont typeface="Arial"/>
                        <a:buNone/>
                      </a:pPr>
                      <a:r>
                        <a:rPr lang="en-US" sz="2400" b="0" i="0" u="none" strike="noStrike" cap="none">
                          <a:solidFill>
                            <a:schemeClr val="dk1"/>
                          </a:solidFill>
                          <a:latin typeface="Verdana"/>
                          <a:ea typeface="Verdana"/>
                          <a:cs typeface="Verdana"/>
                          <a:sym typeface="Verdana"/>
                        </a:rPr>
                        <a:t>2</a:t>
                      </a:r>
                      <a:endParaRPr sz="2400" b="0" i="0" u="none" strike="noStrike" cap="none">
                        <a:solidFill>
                          <a:schemeClr val="dk1"/>
                        </a:solidFill>
                        <a:latin typeface="Verdana"/>
                        <a:ea typeface="Verdana"/>
                        <a:cs typeface="Verdana"/>
                        <a:sym typeface="Verdana"/>
                      </a:endParaRPr>
                    </a:p>
                  </a:txBody>
                  <a:tcPr marL="63500" marR="63500" marT="63500" marB="63500" anchor="ctr">
                    <a:lnL w="12700" cap="flat" cmpd="sng">
                      <a:solidFill>
                        <a:srgbClr val="4E74A3"/>
                      </a:solidFill>
                      <a:prstDash val="solid"/>
                      <a:round/>
                      <a:headEnd type="none" w="sm" len="sm"/>
                      <a:tailEnd type="none" w="sm" len="sm"/>
                    </a:lnL>
                    <a:lnR w="12700" cap="flat" cmpd="sng">
                      <a:solidFill>
                        <a:srgbClr val="4E74A3"/>
                      </a:solidFill>
                      <a:prstDash val="solid"/>
                      <a:round/>
                      <a:headEnd type="none" w="sm" len="sm"/>
                      <a:tailEnd type="none" w="sm" len="sm"/>
                    </a:lnR>
                    <a:lnT w="12700" cap="flat" cmpd="sng">
                      <a:solidFill>
                        <a:srgbClr val="4E74A3"/>
                      </a:solidFill>
                      <a:prstDash val="solid"/>
                      <a:round/>
                      <a:headEnd type="none" w="sm" len="sm"/>
                      <a:tailEnd type="none" w="sm" len="sm"/>
                    </a:lnT>
                    <a:lnB w="12700" cap="flat" cmpd="sng">
                      <a:solidFill>
                        <a:srgbClr val="4E74A3"/>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400">
                          <a:solidFill>
                            <a:schemeClr val="dk1"/>
                          </a:solidFill>
                          <a:latin typeface="Verdana"/>
                          <a:ea typeface="Verdana"/>
                          <a:cs typeface="Verdana"/>
                          <a:sym typeface="Verdana"/>
                        </a:rPr>
                        <a:t>I </a:t>
                      </a:r>
                      <a:r>
                        <a:rPr lang="en-US" sz="2400">
                          <a:solidFill>
                            <a:srgbClr val="4E74A3"/>
                          </a:solidFill>
                          <a:latin typeface="Verdana"/>
                          <a:ea typeface="Verdana"/>
                          <a:cs typeface="Verdana"/>
                          <a:sym typeface="Verdana"/>
                        </a:rPr>
                        <a:t>honor</a:t>
                      </a:r>
                      <a:r>
                        <a:rPr lang="en-US" sz="2400">
                          <a:solidFill>
                            <a:schemeClr val="dk1"/>
                          </a:solidFill>
                          <a:latin typeface="Verdana"/>
                          <a:ea typeface="Verdana"/>
                          <a:cs typeface="Verdana"/>
                          <a:sym typeface="Verdana"/>
                        </a:rPr>
                        <a:t> my parents every day.</a:t>
                      </a:r>
                      <a:endParaRPr sz="2400" b="0" i="0" u="none" strike="noStrike" cap="none">
                        <a:solidFill>
                          <a:schemeClr val="dk1"/>
                        </a:solidFill>
                        <a:latin typeface="Verdana"/>
                        <a:ea typeface="Verdana"/>
                        <a:cs typeface="Verdana"/>
                        <a:sym typeface="Verdana"/>
                      </a:endParaRPr>
                    </a:p>
                  </a:txBody>
                  <a:tcPr marL="63500" marR="63500" marT="63500" marB="63500" anchor="ctr">
                    <a:lnL w="12700" cap="flat" cmpd="sng">
                      <a:solidFill>
                        <a:srgbClr val="4E74A3"/>
                      </a:solidFill>
                      <a:prstDash val="solid"/>
                      <a:round/>
                      <a:headEnd type="none" w="sm" len="sm"/>
                      <a:tailEnd type="none" w="sm" len="sm"/>
                    </a:lnL>
                    <a:lnR w="12700" cap="flat" cmpd="sng">
                      <a:solidFill>
                        <a:srgbClr val="4E74A3"/>
                      </a:solidFill>
                      <a:prstDash val="solid"/>
                      <a:round/>
                      <a:headEnd type="none" w="sm" len="sm"/>
                      <a:tailEnd type="none" w="sm" len="sm"/>
                    </a:lnR>
                    <a:lnT w="12700" cap="flat" cmpd="sng">
                      <a:solidFill>
                        <a:srgbClr val="4E74A3"/>
                      </a:solidFill>
                      <a:prstDash val="solid"/>
                      <a:round/>
                      <a:headEnd type="none" w="sm" len="sm"/>
                      <a:tailEnd type="none" w="sm" len="sm"/>
                    </a:lnT>
                    <a:lnB w="12700" cap="flat" cmpd="sng">
                      <a:solidFill>
                        <a:srgbClr val="4E74A3"/>
                      </a:solidFill>
                      <a:prstDash val="solid"/>
                      <a:round/>
                      <a:headEnd type="none" w="sm" len="sm"/>
                      <a:tailEnd type="none" w="sm" len="sm"/>
                    </a:lnB>
                    <a:solidFill>
                      <a:srgbClr val="FFFFFF">
                        <a:alpha val="0"/>
                      </a:srgbClr>
                    </a:solidFill>
                  </a:tcPr>
                </a:tc>
                <a:tc>
                  <a:txBody>
                    <a:bodyPr/>
                    <a:lstStyle/>
                    <a:p>
                      <a:pPr marL="0" lvl="0" indent="0" algn="l" rtl="0">
                        <a:spcBef>
                          <a:spcPts val="0"/>
                        </a:spcBef>
                        <a:spcAft>
                          <a:spcPts val="0"/>
                        </a:spcAft>
                        <a:buClr>
                          <a:schemeClr val="dk1"/>
                        </a:buClr>
                        <a:buSzPts val="2800"/>
                        <a:buFont typeface="Arial"/>
                        <a:buNone/>
                      </a:pPr>
                      <a:r>
                        <a:rPr lang="en-US" sz="2400">
                          <a:solidFill>
                            <a:srgbClr val="4E74A3"/>
                          </a:solidFill>
                          <a:latin typeface="Verdana"/>
                          <a:ea typeface="Verdana"/>
                          <a:cs typeface="Verdana"/>
                          <a:sym typeface="Verdana"/>
                        </a:rPr>
                        <a:t>______________</a:t>
                      </a:r>
                      <a:r>
                        <a:rPr lang="en-US" sz="2400">
                          <a:solidFill>
                            <a:schemeClr val="dk1"/>
                          </a:solidFill>
                          <a:latin typeface="Verdana"/>
                          <a:ea typeface="Verdana"/>
                          <a:cs typeface="Verdana"/>
                          <a:sym typeface="Verdana"/>
                        </a:rPr>
                        <a:t>.</a:t>
                      </a:r>
                      <a:endParaRPr sz="2400">
                        <a:solidFill>
                          <a:schemeClr val="dk1"/>
                        </a:solidFill>
                        <a:latin typeface="Verdana"/>
                        <a:ea typeface="Verdana"/>
                        <a:cs typeface="Verdana"/>
                        <a:sym typeface="Verdana"/>
                      </a:endParaRPr>
                    </a:p>
                  </a:txBody>
                  <a:tcPr marL="63500" marR="63500" marT="63500" marB="63500" anchor="ctr">
                    <a:lnL w="12700" cap="flat" cmpd="sng">
                      <a:solidFill>
                        <a:srgbClr val="4E74A3"/>
                      </a:solidFill>
                      <a:prstDash val="solid"/>
                      <a:round/>
                      <a:headEnd type="none" w="sm" len="sm"/>
                      <a:tailEnd type="none" w="sm" len="sm"/>
                    </a:lnL>
                    <a:lnR w="12700" cap="flat" cmpd="sng">
                      <a:solidFill>
                        <a:srgbClr val="4E74A3"/>
                      </a:solidFill>
                      <a:prstDash val="solid"/>
                      <a:round/>
                      <a:headEnd type="none" w="sm" len="sm"/>
                      <a:tailEnd type="none" w="sm" len="sm"/>
                    </a:lnR>
                    <a:lnT w="12700" cap="flat" cmpd="sng">
                      <a:solidFill>
                        <a:srgbClr val="4E74A3"/>
                      </a:solidFill>
                      <a:prstDash val="solid"/>
                      <a:round/>
                      <a:headEnd type="none" w="sm" len="sm"/>
                      <a:tailEnd type="none" w="sm" len="sm"/>
                    </a:lnT>
                    <a:lnB w="12700" cap="flat" cmpd="sng">
                      <a:solidFill>
                        <a:srgbClr val="4E74A3"/>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400">
                          <a:solidFill>
                            <a:schemeClr val="dk1"/>
                          </a:solidFill>
                          <a:latin typeface="Verdana"/>
                          <a:ea typeface="Verdana"/>
                          <a:cs typeface="Verdana"/>
                          <a:sym typeface="Verdana"/>
                        </a:rPr>
                        <a:t>I </a:t>
                      </a:r>
                      <a:r>
                        <a:rPr lang="en-US" sz="2400">
                          <a:solidFill>
                            <a:srgbClr val="4E74A3"/>
                          </a:solidFill>
                          <a:latin typeface="Verdana"/>
                          <a:ea typeface="Verdana"/>
                          <a:cs typeface="Verdana"/>
                          <a:sym typeface="Verdana"/>
                        </a:rPr>
                        <a:t>will honor</a:t>
                      </a:r>
                      <a:r>
                        <a:rPr lang="en-US" sz="2400">
                          <a:solidFill>
                            <a:schemeClr val="dk1"/>
                          </a:solidFill>
                          <a:latin typeface="Verdana"/>
                          <a:ea typeface="Verdana"/>
                          <a:cs typeface="Verdana"/>
                          <a:sym typeface="Verdana"/>
                        </a:rPr>
                        <a:t> my parents.</a:t>
                      </a:r>
                      <a:endParaRPr sz="2400">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800"/>
                        <a:buFont typeface="Arial"/>
                        <a:buNone/>
                      </a:pPr>
                      <a:r>
                        <a:rPr lang="en-US" sz="2400">
                          <a:solidFill>
                            <a:srgbClr val="4E74A3"/>
                          </a:solidFill>
                          <a:latin typeface="Verdana"/>
                          <a:ea typeface="Verdana"/>
                          <a:cs typeface="Verdana"/>
                          <a:sym typeface="Verdana"/>
                        </a:rPr>
                        <a:t>___________________</a:t>
                      </a:r>
                      <a:r>
                        <a:rPr lang="en-US" sz="2400">
                          <a:solidFill>
                            <a:schemeClr val="dk1"/>
                          </a:solidFill>
                          <a:latin typeface="Verdana"/>
                          <a:ea typeface="Verdana"/>
                          <a:cs typeface="Verdana"/>
                          <a:sym typeface="Verdana"/>
                        </a:rPr>
                        <a:t>.</a:t>
                      </a:r>
                      <a:endParaRPr sz="2400">
                        <a:solidFill>
                          <a:schemeClr val="dk1"/>
                        </a:solidFill>
                        <a:latin typeface="Verdana"/>
                        <a:ea typeface="Verdana"/>
                        <a:cs typeface="Verdana"/>
                        <a:sym typeface="Verdana"/>
                      </a:endParaRPr>
                    </a:p>
                  </a:txBody>
                  <a:tcPr marL="63500" marR="63500" marT="63500" marB="63500" anchor="ctr">
                    <a:lnL w="12700" cap="flat" cmpd="sng">
                      <a:solidFill>
                        <a:srgbClr val="4E74A3"/>
                      </a:solidFill>
                      <a:prstDash val="solid"/>
                      <a:round/>
                      <a:headEnd type="none" w="sm" len="sm"/>
                      <a:tailEnd type="none" w="sm" len="sm"/>
                    </a:lnL>
                    <a:lnR w="12700" cap="flat" cmpd="sng">
                      <a:solidFill>
                        <a:srgbClr val="4E74A3"/>
                      </a:solidFill>
                      <a:prstDash val="solid"/>
                      <a:round/>
                      <a:headEnd type="none" w="sm" len="sm"/>
                      <a:tailEnd type="none" w="sm" len="sm"/>
                    </a:lnR>
                    <a:lnT w="12700" cap="flat" cmpd="sng">
                      <a:solidFill>
                        <a:srgbClr val="4E74A3"/>
                      </a:solidFill>
                      <a:prstDash val="solid"/>
                      <a:round/>
                      <a:headEnd type="none" w="sm" len="sm"/>
                      <a:tailEnd type="none" w="sm" len="sm"/>
                    </a:lnT>
                    <a:lnB w="12700" cap="flat" cmpd="sng">
                      <a:solidFill>
                        <a:srgbClr val="4E74A3"/>
                      </a:solidFill>
                      <a:prstDash val="solid"/>
                      <a:round/>
                      <a:headEnd type="none" w="sm" len="sm"/>
                      <a:tailEnd type="none" w="sm" len="sm"/>
                    </a:lnB>
                    <a:solidFill>
                      <a:srgbClr val="FFFFFF">
                        <a:alpha val="0"/>
                      </a:srgbClr>
                    </a:solidFill>
                  </a:tcPr>
                </a:tc>
                <a:extLst>
                  <a:ext uri="{0D108BD9-81ED-4DB2-BD59-A6C34878D82A}">
                    <a16:rowId xmlns:a16="http://schemas.microsoft.com/office/drawing/2014/main" val="10002"/>
                  </a:ext>
                </a:extLst>
              </a:tr>
              <a:tr h="1279525">
                <a:tc>
                  <a:txBody>
                    <a:bodyPr/>
                    <a:lstStyle/>
                    <a:p>
                      <a:pPr marL="0" marR="0" lvl="0" indent="0" algn="l" rtl="0">
                        <a:lnSpc>
                          <a:spcPct val="100000"/>
                        </a:lnSpc>
                        <a:spcBef>
                          <a:spcPts val="0"/>
                        </a:spcBef>
                        <a:spcAft>
                          <a:spcPts val="0"/>
                        </a:spcAft>
                        <a:buClr>
                          <a:srgbClr val="000000"/>
                        </a:buClr>
                        <a:buSzPts val="2800"/>
                        <a:buFont typeface="Arial"/>
                        <a:buNone/>
                      </a:pPr>
                      <a:r>
                        <a:rPr lang="en-US" sz="2400">
                          <a:solidFill>
                            <a:schemeClr val="dk1"/>
                          </a:solidFill>
                          <a:latin typeface="Verdana"/>
                          <a:ea typeface="Verdana"/>
                          <a:cs typeface="Verdana"/>
                          <a:sym typeface="Verdana"/>
                        </a:rPr>
                        <a:t>3</a:t>
                      </a:r>
                      <a:endParaRPr sz="2400">
                        <a:solidFill>
                          <a:schemeClr val="dk1"/>
                        </a:solidFill>
                        <a:latin typeface="Verdana"/>
                        <a:ea typeface="Verdana"/>
                        <a:cs typeface="Verdana"/>
                        <a:sym typeface="Verdana"/>
                      </a:endParaRPr>
                    </a:p>
                  </a:txBody>
                  <a:tcPr marL="63500" marR="63500" marT="63500" marB="63500" anchor="ctr">
                    <a:lnL w="12700" cap="flat" cmpd="sng">
                      <a:solidFill>
                        <a:srgbClr val="4E74A3"/>
                      </a:solidFill>
                      <a:prstDash val="solid"/>
                      <a:round/>
                      <a:headEnd type="none" w="sm" len="sm"/>
                      <a:tailEnd type="none" w="sm" len="sm"/>
                    </a:lnL>
                    <a:lnR w="12700" cap="flat" cmpd="sng">
                      <a:solidFill>
                        <a:srgbClr val="4E74A3"/>
                      </a:solidFill>
                      <a:prstDash val="solid"/>
                      <a:round/>
                      <a:headEnd type="none" w="sm" len="sm"/>
                      <a:tailEnd type="none" w="sm" len="sm"/>
                    </a:lnR>
                    <a:lnT w="12700" cap="flat" cmpd="sng">
                      <a:solidFill>
                        <a:srgbClr val="4E74A3"/>
                      </a:solidFill>
                      <a:prstDash val="solid"/>
                      <a:round/>
                      <a:headEnd type="none" w="sm" len="sm"/>
                      <a:tailEnd type="none" w="sm" len="sm"/>
                    </a:lnT>
                    <a:lnB w="12700" cap="flat" cmpd="sng">
                      <a:solidFill>
                        <a:srgbClr val="4E74A3"/>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400">
                          <a:solidFill>
                            <a:schemeClr val="dk1"/>
                          </a:solidFill>
                          <a:latin typeface="Verdana"/>
                          <a:ea typeface="Verdana"/>
                          <a:cs typeface="Verdana"/>
                          <a:sym typeface="Verdana"/>
                        </a:rPr>
                        <a:t>She </a:t>
                      </a:r>
                      <a:r>
                        <a:rPr lang="en-US" sz="2400">
                          <a:solidFill>
                            <a:srgbClr val="4E74A3"/>
                          </a:solidFill>
                          <a:latin typeface="Verdana"/>
                          <a:ea typeface="Verdana"/>
                          <a:cs typeface="Verdana"/>
                          <a:sym typeface="Verdana"/>
                        </a:rPr>
                        <a:t>studies</a:t>
                      </a:r>
                      <a:r>
                        <a:rPr lang="en-US" sz="2400">
                          <a:solidFill>
                            <a:schemeClr val="dk1"/>
                          </a:solidFill>
                          <a:latin typeface="Verdana"/>
                          <a:ea typeface="Verdana"/>
                          <a:cs typeface="Verdana"/>
                          <a:sym typeface="Verdana"/>
                        </a:rPr>
                        <a:t> her vocabulary.</a:t>
                      </a:r>
                      <a:endParaRPr sz="2400" b="0" i="0">
                        <a:solidFill>
                          <a:schemeClr val="dk1"/>
                        </a:solidFill>
                        <a:latin typeface="Verdana"/>
                        <a:ea typeface="Verdana"/>
                        <a:cs typeface="Verdana"/>
                        <a:sym typeface="Verdana"/>
                      </a:endParaRPr>
                    </a:p>
                  </a:txBody>
                  <a:tcPr marL="63500" marR="63500" marT="63500" marB="63500" anchor="ctr">
                    <a:lnL w="12700" cap="flat" cmpd="sng">
                      <a:solidFill>
                        <a:srgbClr val="4E74A3"/>
                      </a:solidFill>
                      <a:prstDash val="solid"/>
                      <a:round/>
                      <a:headEnd type="none" w="sm" len="sm"/>
                      <a:tailEnd type="none" w="sm" len="sm"/>
                    </a:lnL>
                    <a:lnR w="12700" cap="flat" cmpd="sng">
                      <a:solidFill>
                        <a:srgbClr val="4E74A3"/>
                      </a:solidFill>
                      <a:prstDash val="solid"/>
                      <a:round/>
                      <a:headEnd type="none" w="sm" len="sm"/>
                      <a:tailEnd type="none" w="sm" len="sm"/>
                    </a:lnR>
                    <a:lnT w="12700" cap="flat" cmpd="sng">
                      <a:solidFill>
                        <a:srgbClr val="4E74A3"/>
                      </a:solidFill>
                      <a:prstDash val="solid"/>
                      <a:round/>
                      <a:headEnd type="none" w="sm" len="sm"/>
                      <a:tailEnd type="none" w="sm" len="sm"/>
                    </a:lnT>
                    <a:lnB w="12700" cap="flat" cmpd="sng">
                      <a:solidFill>
                        <a:srgbClr val="4E74A3"/>
                      </a:solidFill>
                      <a:prstDash val="solid"/>
                      <a:round/>
                      <a:headEnd type="none" w="sm" len="sm"/>
                      <a:tailEnd type="none" w="sm" len="sm"/>
                    </a:lnB>
                    <a:solidFill>
                      <a:srgbClr val="FFFFFF">
                        <a:alpha val="0"/>
                      </a:srgbClr>
                    </a:solidFill>
                  </a:tcPr>
                </a:tc>
                <a:tc>
                  <a:txBody>
                    <a:bodyPr/>
                    <a:lstStyle/>
                    <a:p>
                      <a:pPr marL="0" lvl="0" indent="0" algn="l" rtl="0">
                        <a:spcBef>
                          <a:spcPts val="0"/>
                        </a:spcBef>
                        <a:spcAft>
                          <a:spcPts val="0"/>
                        </a:spcAft>
                        <a:buClr>
                          <a:schemeClr val="dk1"/>
                        </a:buClr>
                        <a:buSzPts val="2800"/>
                        <a:buFont typeface="Arial"/>
                        <a:buNone/>
                      </a:pPr>
                      <a:r>
                        <a:rPr lang="en-US" sz="2400">
                          <a:solidFill>
                            <a:schemeClr val="dk1"/>
                          </a:solidFill>
                          <a:latin typeface="Verdana"/>
                          <a:ea typeface="Verdana"/>
                          <a:cs typeface="Verdana"/>
                          <a:sym typeface="Verdana"/>
                        </a:rPr>
                        <a:t>She </a:t>
                      </a:r>
                      <a:r>
                        <a:rPr lang="en-US" sz="2400">
                          <a:solidFill>
                            <a:srgbClr val="4E74A3"/>
                          </a:solidFill>
                          <a:latin typeface="Verdana"/>
                          <a:ea typeface="Verdana"/>
                          <a:cs typeface="Verdana"/>
                          <a:sym typeface="Verdana"/>
                        </a:rPr>
                        <a:t>studied</a:t>
                      </a:r>
                      <a:r>
                        <a:rPr lang="en-US" sz="2400">
                          <a:solidFill>
                            <a:schemeClr val="dk1"/>
                          </a:solidFill>
                          <a:latin typeface="Verdana"/>
                          <a:ea typeface="Verdana"/>
                          <a:cs typeface="Verdana"/>
                          <a:sym typeface="Verdana"/>
                        </a:rPr>
                        <a:t> her vocabulary in May.</a:t>
                      </a:r>
                      <a:endParaRPr sz="2400" b="0" i="0">
                        <a:solidFill>
                          <a:schemeClr val="dk1"/>
                        </a:solidFill>
                        <a:latin typeface="Verdana"/>
                        <a:ea typeface="Verdana"/>
                        <a:cs typeface="Verdana"/>
                        <a:sym typeface="Verdana"/>
                      </a:endParaRPr>
                    </a:p>
                  </a:txBody>
                  <a:tcPr marL="63500" marR="63500" marT="63500" marB="63500" anchor="ctr">
                    <a:lnL w="12700" cap="flat" cmpd="sng">
                      <a:solidFill>
                        <a:srgbClr val="4E74A3"/>
                      </a:solidFill>
                      <a:prstDash val="solid"/>
                      <a:round/>
                      <a:headEnd type="none" w="sm" len="sm"/>
                      <a:tailEnd type="none" w="sm" len="sm"/>
                    </a:lnL>
                    <a:lnR w="12700" cap="flat" cmpd="sng">
                      <a:solidFill>
                        <a:srgbClr val="4E74A3"/>
                      </a:solidFill>
                      <a:prstDash val="solid"/>
                      <a:round/>
                      <a:headEnd type="none" w="sm" len="sm"/>
                      <a:tailEnd type="none" w="sm" len="sm"/>
                    </a:lnR>
                    <a:lnT w="12700" cap="flat" cmpd="sng">
                      <a:solidFill>
                        <a:srgbClr val="4E74A3"/>
                      </a:solidFill>
                      <a:prstDash val="solid"/>
                      <a:round/>
                      <a:headEnd type="none" w="sm" len="sm"/>
                      <a:tailEnd type="none" w="sm" len="sm"/>
                    </a:lnT>
                    <a:lnB w="12700" cap="flat" cmpd="sng">
                      <a:solidFill>
                        <a:srgbClr val="4E74A3"/>
                      </a:solidFill>
                      <a:prstDash val="solid"/>
                      <a:round/>
                      <a:headEnd type="none" w="sm" len="sm"/>
                      <a:tailEnd type="none" w="sm" len="sm"/>
                    </a:lnB>
                    <a:solidFill>
                      <a:srgbClr val="FFFFFF">
                        <a:alpha val="0"/>
                      </a:srgbClr>
                    </a:solidFill>
                  </a:tcPr>
                </a:tc>
                <a:tc>
                  <a:txBody>
                    <a:bodyPr/>
                    <a:lstStyle/>
                    <a:p>
                      <a:pPr marL="0" lvl="0" indent="0" algn="l" rtl="0">
                        <a:spcBef>
                          <a:spcPts val="0"/>
                        </a:spcBef>
                        <a:spcAft>
                          <a:spcPts val="0"/>
                        </a:spcAft>
                        <a:buClr>
                          <a:schemeClr val="dk1"/>
                        </a:buClr>
                        <a:buSzPts val="2800"/>
                        <a:buFont typeface="Arial"/>
                        <a:buNone/>
                      </a:pPr>
                      <a:r>
                        <a:rPr lang="en-US" sz="2400">
                          <a:solidFill>
                            <a:srgbClr val="4E74A3"/>
                          </a:solidFill>
                          <a:latin typeface="Verdana"/>
                          <a:ea typeface="Verdana"/>
                          <a:cs typeface="Verdana"/>
                          <a:sym typeface="Verdana"/>
                        </a:rPr>
                        <a:t>___________________</a:t>
                      </a:r>
                      <a:r>
                        <a:rPr lang="en-US" sz="2400">
                          <a:solidFill>
                            <a:schemeClr val="dk1"/>
                          </a:solidFill>
                          <a:latin typeface="Verdana"/>
                          <a:ea typeface="Verdana"/>
                          <a:cs typeface="Verdana"/>
                          <a:sym typeface="Verdana"/>
                        </a:rPr>
                        <a:t>.</a:t>
                      </a:r>
                      <a:endParaRPr sz="240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2800"/>
                        <a:buFont typeface="Arial"/>
                        <a:buNone/>
                      </a:pPr>
                      <a:r>
                        <a:rPr lang="en-US" sz="2400">
                          <a:solidFill>
                            <a:srgbClr val="4E74A3"/>
                          </a:solidFill>
                          <a:latin typeface="Verdana"/>
                          <a:ea typeface="Verdana"/>
                          <a:cs typeface="Verdana"/>
                          <a:sym typeface="Verdana"/>
                        </a:rPr>
                        <a:t>___________________</a:t>
                      </a:r>
                      <a:r>
                        <a:rPr lang="en-US" sz="2400">
                          <a:solidFill>
                            <a:schemeClr val="dk1"/>
                          </a:solidFill>
                          <a:latin typeface="Verdana"/>
                          <a:ea typeface="Verdana"/>
                          <a:cs typeface="Verdana"/>
                          <a:sym typeface="Verdana"/>
                        </a:rPr>
                        <a:t>.</a:t>
                      </a:r>
                      <a:endParaRPr sz="2400">
                        <a:solidFill>
                          <a:schemeClr val="dk1"/>
                        </a:solidFill>
                        <a:latin typeface="Verdana"/>
                        <a:ea typeface="Verdana"/>
                        <a:cs typeface="Verdana"/>
                        <a:sym typeface="Verdana"/>
                      </a:endParaRPr>
                    </a:p>
                  </a:txBody>
                  <a:tcPr marL="63500" marR="63500" marT="63500" marB="63500" anchor="ctr">
                    <a:lnL w="12700" cap="flat" cmpd="sng">
                      <a:solidFill>
                        <a:srgbClr val="4E74A3"/>
                      </a:solidFill>
                      <a:prstDash val="solid"/>
                      <a:round/>
                      <a:headEnd type="none" w="sm" len="sm"/>
                      <a:tailEnd type="none" w="sm" len="sm"/>
                    </a:lnL>
                    <a:lnR w="12700" cap="flat" cmpd="sng">
                      <a:solidFill>
                        <a:srgbClr val="4E74A3"/>
                      </a:solidFill>
                      <a:prstDash val="solid"/>
                      <a:round/>
                      <a:headEnd type="none" w="sm" len="sm"/>
                      <a:tailEnd type="none" w="sm" len="sm"/>
                    </a:lnR>
                    <a:lnT w="12700" cap="flat" cmpd="sng">
                      <a:solidFill>
                        <a:srgbClr val="4E74A3"/>
                      </a:solidFill>
                      <a:prstDash val="solid"/>
                      <a:round/>
                      <a:headEnd type="none" w="sm" len="sm"/>
                      <a:tailEnd type="none" w="sm" len="sm"/>
                    </a:lnT>
                    <a:lnB w="12700" cap="flat" cmpd="sng">
                      <a:solidFill>
                        <a:srgbClr val="4E74A3"/>
                      </a:solidFill>
                      <a:prstDash val="solid"/>
                      <a:round/>
                      <a:headEnd type="none" w="sm" len="sm"/>
                      <a:tailEnd type="none" w="sm" len="sm"/>
                    </a:lnB>
                    <a:solidFill>
                      <a:srgbClr val="FFFFFF">
                        <a:alpha val="0"/>
                      </a:srgbClr>
                    </a:solidFill>
                  </a:tcPr>
                </a:tc>
                <a:extLst>
                  <a:ext uri="{0D108BD9-81ED-4DB2-BD59-A6C34878D82A}">
                    <a16:rowId xmlns:a16="http://schemas.microsoft.com/office/drawing/2014/main" val="10003"/>
                  </a:ext>
                </a:extLst>
              </a:tr>
              <a:tr h="1279525">
                <a:tc>
                  <a:txBody>
                    <a:bodyPr/>
                    <a:lstStyle/>
                    <a:p>
                      <a:pPr marL="0" marR="0" lvl="0" indent="0" algn="l" rtl="0">
                        <a:lnSpc>
                          <a:spcPct val="100000"/>
                        </a:lnSpc>
                        <a:spcBef>
                          <a:spcPts val="0"/>
                        </a:spcBef>
                        <a:spcAft>
                          <a:spcPts val="0"/>
                        </a:spcAft>
                        <a:buClr>
                          <a:srgbClr val="000000"/>
                        </a:buClr>
                        <a:buSzPts val="2800"/>
                        <a:buFont typeface="Arial"/>
                        <a:buNone/>
                      </a:pPr>
                      <a:r>
                        <a:rPr lang="en-US" sz="2400">
                          <a:solidFill>
                            <a:schemeClr val="dk1"/>
                          </a:solidFill>
                          <a:latin typeface="Verdana"/>
                          <a:ea typeface="Verdana"/>
                          <a:cs typeface="Verdana"/>
                          <a:sym typeface="Verdana"/>
                        </a:rPr>
                        <a:t>4</a:t>
                      </a:r>
                      <a:endParaRPr sz="2400">
                        <a:solidFill>
                          <a:schemeClr val="dk1"/>
                        </a:solidFill>
                        <a:latin typeface="Verdana"/>
                        <a:ea typeface="Verdana"/>
                        <a:cs typeface="Verdana"/>
                        <a:sym typeface="Verdana"/>
                      </a:endParaRPr>
                    </a:p>
                  </a:txBody>
                  <a:tcPr marL="63500" marR="63500" marT="63500" marB="63500" anchor="ctr">
                    <a:lnL w="12700" cap="flat" cmpd="sng">
                      <a:solidFill>
                        <a:srgbClr val="4E74A3"/>
                      </a:solidFill>
                      <a:prstDash val="solid"/>
                      <a:round/>
                      <a:headEnd type="none" w="sm" len="sm"/>
                      <a:tailEnd type="none" w="sm" len="sm"/>
                    </a:lnL>
                    <a:lnR w="12700" cap="flat" cmpd="sng">
                      <a:solidFill>
                        <a:srgbClr val="4E74A3"/>
                      </a:solidFill>
                      <a:prstDash val="solid"/>
                      <a:round/>
                      <a:headEnd type="none" w="sm" len="sm"/>
                      <a:tailEnd type="none" w="sm" len="sm"/>
                    </a:lnR>
                    <a:lnT w="12700" cap="flat" cmpd="sng">
                      <a:solidFill>
                        <a:srgbClr val="4E74A3"/>
                      </a:solidFill>
                      <a:prstDash val="solid"/>
                      <a:round/>
                      <a:headEnd type="none" w="sm" len="sm"/>
                      <a:tailEnd type="none" w="sm" len="sm"/>
                    </a:lnT>
                    <a:lnB w="12700" cap="flat" cmpd="sng">
                      <a:solidFill>
                        <a:srgbClr val="4E74A3"/>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400">
                          <a:solidFill>
                            <a:schemeClr val="dk1"/>
                          </a:solidFill>
                          <a:latin typeface="Verdana"/>
                          <a:ea typeface="Verdana"/>
                          <a:cs typeface="Verdana"/>
                          <a:sym typeface="Verdana"/>
                        </a:rPr>
                        <a:t>They usually </a:t>
                      </a:r>
                      <a:r>
                        <a:rPr lang="en-US" sz="2400">
                          <a:solidFill>
                            <a:srgbClr val="4E74A3"/>
                          </a:solidFill>
                          <a:latin typeface="Verdana"/>
                          <a:ea typeface="Verdana"/>
                          <a:cs typeface="Verdana"/>
                          <a:sym typeface="Verdana"/>
                        </a:rPr>
                        <a:t>smile</a:t>
                      </a:r>
                      <a:r>
                        <a:rPr lang="en-US" sz="2400">
                          <a:solidFill>
                            <a:schemeClr val="dk1"/>
                          </a:solidFill>
                          <a:latin typeface="Verdana"/>
                          <a:ea typeface="Verdana"/>
                          <a:cs typeface="Verdana"/>
                          <a:sym typeface="Verdana"/>
                        </a:rPr>
                        <a:t> at the baby.</a:t>
                      </a:r>
                      <a:endParaRPr sz="2400">
                        <a:solidFill>
                          <a:schemeClr val="dk1"/>
                        </a:solidFill>
                        <a:latin typeface="Verdana"/>
                        <a:ea typeface="Verdana"/>
                        <a:cs typeface="Verdana"/>
                        <a:sym typeface="Verdana"/>
                      </a:endParaRPr>
                    </a:p>
                  </a:txBody>
                  <a:tcPr marL="63500" marR="63500" marT="63500" marB="63500" anchor="ctr">
                    <a:lnL w="12700" cap="flat" cmpd="sng">
                      <a:solidFill>
                        <a:srgbClr val="4E74A3"/>
                      </a:solidFill>
                      <a:prstDash val="solid"/>
                      <a:round/>
                      <a:headEnd type="none" w="sm" len="sm"/>
                      <a:tailEnd type="none" w="sm" len="sm"/>
                    </a:lnL>
                    <a:lnR w="12700" cap="flat" cmpd="sng">
                      <a:solidFill>
                        <a:srgbClr val="4E74A3"/>
                      </a:solidFill>
                      <a:prstDash val="solid"/>
                      <a:round/>
                      <a:headEnd type="none" w="sm" len="sm"/>
                      <a:tailEnd type="none" w="sm" len="sm"/>
                    </a:lnR>
                    <a:lnT w="12700" cap="flat" cmpd="sng">
                      <a:solidFill>
                        <a:srgbClr val="4E74A3"/>
                      </a:solidFill>
                      <a:prstDash val="solid"/>
                      <a:round/>
                      <a:headEnd type="none" w="sm" len="sm"/>
                      <a:tailEnd type="none" w="sm" len="sm"/>
                    </a:lnT>
                    <a:lnB w="12700" cap="flat" cmpd="sng">
                      <a:solidFill>
                        <a:srgbClr val="4E74A3"/>
                      </a:solidFill>
                      <a:prstDash val="solid"/>
                      <a:round/>
                      <a:headEnd type="none" w="sm" len="sm"/>
                      <a:tailEnd type="none" w="sm" len="sm"/>
                    </a:lnB>
                    <a:solidFill>
                      <a:srgbClr val="FFFFFF">
                        <a:alpha val="0"/>
                      </a:srgbClr>
                    </a:solidFill>
                  </a:tcPr>
                </a:tc>
                <a:tc>
                  <a:txBody>
                    <a:bodyPr/>
                    <a:lstStyle/>
                    <a:p>
                      <a:pPr marL="0" lvl="0" indent="0" algn="l" rtl="0">
                        <a:spcBef>
                          <a:spcPts val="0"/>
                        </a:spcBef>
                        <a:spcAft>
                          <a:spcPts val="0"/>
                        </a:spcAft>
                        <a:buClr>
                          <a:schemeClr val="dk1"/>
                        </a:buClr>
                        <a:buSzPts val="2800"/>
                        <a:buFont typeface="Arial"/>
                        <a:buNone/>
                      </a:pPr>
                      <a:r>
                        <a:rPr lang="en-US" sz="2400">
                          <a:solidFill>
                            <a:srgbClr val="4E74A3"/>
                          </a:solidFill>
                          <a:latin typeface="Verdana"/>
                          <a:ea typeface="Verdana"/>
                          <a:cs typeface="Verdana"/>
                          <a:sym typeface="Verdana"/>
                        </a:rPr>
                        <a:t>______________</a:t>
                      </a:r>
                      <a:r>
                        <a:rPr lang="en-US" sz="2400">
                          <a:solidFill>
                            <a:schemeClr val="dk1"/>
                          </a:solidFill>
                          <a:latin typeface="Verdana"/>
                          <a:ea typeface="Verdana"/>
                          <a:cs typeface="Verdana"/>
                          <a:sym typeface="Verdana"/>
                        </a:rPr>
                        <a:t>.</a:t>
                      </a:r>
                      <a:endParaRPr sz="2400" b="0" i="0" u="none" strike="noStrike" cap="none">
                        <a:solidFill>
                          <a:schemeClr val="dk1"/>
                        </a:solidFill>
                        <a:latin typeface="Verdana"/>
                        <a:ea typeface="Verdana"/>
                        <a:cs typeface="Verdana"/>
                        <a:sym typeface="Verdana"/>
                      </a:endParaRPr>
                    </a:p>
                  </a:txBody>
                  <a:tcPr marL="63500" marR="63500" marT="63500" marB="63500" anchor="ctr">
                    <a:lnL w="12700" cap="flat" cmpd="sng">
                      <a:solidFill>
                        <a:srgbClr val="4E74A3"/>
                      </a:solidFill>
                      <a:prstDash val="solid"/>
                      <a:round/>
                      <a:headEnd type="none" w="sm" len="sm"/>
                      <a:tailEnd type="none" w="sm" len="sm"/>
                    </a:lnL>
                    <a:lnR w="12700" cap="flat" cmpd="sng">
                      <a:solidFill>
                        <a:srgbClr val="4E74A3"/>
                      </a:solidFill>
                      <a:prstDash val="solid"/>
                      <a:round/>
                      <a:headEnd type="none" w="sm" len="sm"/>
                      <a:tailEnd type="none" w="sm" len="sm"/>
                    </a:lnR>
                    <a:lnT w="12700" cap="flat" cmpd="sng">
                      <a:solidFill>
                        <a:srgbClr val="4E74A3"/>
                      </a:solidFill>
                      <a:prstDash val="solid"/>
                      <a:round/>
                      <a:headEnd type="none" w="sm" len="sm"/>
                      <a:tailEnd type="none" w="sm" len="sm"/>
                    </a:lnT>
                    <a:lnB w="12700" cap="flat" cmpd="sng">
                      <a:solidFill>
                        <a:srgbClr val="4E74A3"/>
                      </a:solidFill>
                      <a:prstDash val="solid"/>
                      <a:round/>
                      <a:headEnd type="none" w="sm" len="sm"/>
                      <a:tailEnd type="none" w="sm" len="sm"/>
                    </a:lnB>
                    <a:solidFill>
                      <a:srgbClr val="FFFFFF">
                        <a:alpha val="0"/>
                      </a:srgbClr>
                    </a:solidFill>
                  </a:tcPr>
                </a:tc>
                <a:tc>
                  <a:txBody>
                    <a:bodyPr/>
                    <a:lstStyle/>
                    <a:p>
                      <a:pPr marL="0" lvl="0" indent="0" algn="l" rtl="0">
                        <a:spcBef>
                          <a:spcPts val="0"/>
                        </a:spcBef>
                        <a:spcAft>
                          <a:spcPts val="0"/>
                        </a:spcAft>
                        <a:buClr>
                          <a:schemeClr val="dk1"/>
                        </a:buClr>
                        <a:buSzPts val="2800"/>
                        <a:buFont typeface="Arial"/>
                        <a:buNone/>
                      </a:pPr>
                      <a:r>
                        <a:rPr lang="en-US" sz="2400">
                          <a:solidFill>
                            <a:srgbClr val="4E74A3"/>
                          </a:solidFill>
                          <a:latin typeface="Verdana"/>
                          <a:ea typeface="Verdana"/>
                          <a:cs typeface="Verdana"/>
                          <a:sym typeface="Verdana"/>
                        </a:rPr>
                        <a:t>___________________</a:t>
                      </a:r>
                      <a:r>
                        <a:rPr lang="en-US" sz="2400">
                          <a:solidFill>
                            <a:schemeClr val="dk1"/>
                          </a:solidFill>
                          <a:latin typeface="Verdana"/>
                          <a:ea typeface="Verdana"/>
                          <a:cs typeface="Verdana"/>
                          <a:sym typeface="Verdana"/>
                        </a:rPr>
                        <a:t>.</a:t>
                      </a:r>
                      <a:endParaRPr sz="240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2800"/>
                        <a:buFont typeface="Arial"/>
                        <a:buNone/>
                      </a:pPr>
                      <a:r>
                        <a:rPr lang="en-US" sz="2400">
                          <a:solidFill>
                            <a:schemeClr val="dk1"/>
                          </a:solidFill>
                          <a:latin typeface="Verdana"/>
                          <a:ea typeface="Verdana"/>
                          <a:cs typeface="Verdana"/>
                          <a:sym typeface="Verdana"/>
                        </a:rPr>
                        <a:t>They’</a:t>
                      </a:r>
                      <a:r>
                        <a:rPr lang="en-US" sz="2400">
                          <a:solidFill>
                            <a:srgbClr val="4E74A3"/>
                          </a:solidFill>
                          <a:latin typeface="Verdana"/>
                          <a:ea typeface="Verdana"/>
                          <a:cs typeface="Verdana"/>
                          <a:sym typeface="Verdana"/>
                        </a:rPr>
                        <a:t>re going to smile</a:t>
                      </a:r>
                      <a:r>
                        <a:rPr lang="en-US" sz="2400">
                          <a:solidFill>
                            <a:schemeClr val="dk1"/>
                          </a:solidFill>
                          <a:latin typeface="Verdana"/>
                          <a:ea typeface="Verdana"/>
                          <a:cs typeface="Verdana"/>
                          <a:sym typeface="Verdana"/>
                        </a:rPr>
                        <a:t> at the baby when they visit.</a:t>
                      </a:r>
                      <a:endParaRPr sz="2400">
                        <a:solidFill>
                          <a:schemeClr val="dk1"/>
                        </a:solidFill>
                        <a:latin typeface="Verdana"/>
                        <a:ea typeface="Verdana"/>
                        <a:cs typeface="Verdana"/>
                        <a:sym typeface="Verdana"/>
                      </a:endParaRPr>
                    </a:p>
                  </a:txBody>
                  <a:tcPr marL="63500" marR="63500" marT="63500" marB="63500" anchor="ctr">
                    <a:lnL w="12700" cap="flat" cmpd="sng">
                      <a:solidFill>
                        <a:srgbClr val="4E74A3"/>
                      </a:solidFill>
                      <a:prstDash val="solid"/>
                      <a:round/>
                      <a:headEnd type="none" w="sm" len="sm"/>
                      <a:tailEnd type="none" w="sm" len="sm"/>
                    </a:lnL>
                    <a:lnR w="12700" cap="flat" cmpd="sng">
                      <a:solidFill>
                        <a:srgbClr val="4E74A3"/>
                      </a:solidFill>
                      <a:prstDash val="solid"/>
                      <a:round/>
                      <a:headEnd type="none" w="sm" len="sm"/>
                      <a:tailEnd type="none" w="sm" len="sm"/>
                    </a:lnR>
                    <a:lnT w="12700" cap="flat" cmpd="sng">
                      <a:solidFill>
                        <a:srgbClr val="4E74A3"/>
                      </a:solidFill>
                      <a:prstDash val="solid"/>
                      <a:round/>
                      <a:headEnd type="none" w="sm" len="sm"/>
                      <a:tailEnd type="none" w="sm" len="sm"/>
                    </a:lnT>
                    <a:lnB w="12700" cap="flat" cmpd="sng">
                      <a:solidFill>
                        <a:srgbClr val="4E74A3"/>
                      </a:solidFill>
                      <a:prstDash val="solid"/>
                      <a:round/>
                      <a:headEnd type="none" w="sm" len="sm"/>
                      <a:tailEnd type="none" w="sm" len="sm"/>
                    </a:lnB>
                    <a:solidFill>
                      <a:srgbClr val="FFFFFF">
                        <a:alpha val="0"/>
                      </a:srgbClr>
                    </a:solidFill>
                  </a:tcPr>
                </a:tc>
                <a:extLst>
                  <a:ext uri="{0D108BD9-81ED-4DB2-BD59-A6C34878D82A}">
                    <a16:rowId xmlns:a16="http://schemas.microsoft.com/office/drawing/2014/main" val="10004"/>
                  </a:ext>
                </a:extLst>
              </a:tr>
            </a:tbl>
          </a:graphicData>
        </a:graphic>
      </p:graphicFrame>
      <p:sp>
        <p:nvSpPr>
          <p:cNvPr id="199" name="Google Shape;199;p22"/>
          <p:cNvSpPr txBox="1"/>
          <p:nvPr/>
        </p:nvSpPr>
        <p:spPr>
          <a:xfrm>
            <a:off x="469950" y="0"/>
            <a:ext cx="11252100" cy="770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0000"/>
              </a:buClr>
              <a:buSzPts val="4400"/>
              <a:buFont typeface="Arial"/>
              <a:buNone/>
            </a:pPr>
            <a:r>
              <a:rPr lang="en-US" sz="3200" b="1">
                <a:solidFill>
                  <a:schemeClr val="dk1"/>
                </a:solidFill>
                <a:latin typeface="Verdana"/>
                <a:ea typeface="Verdana"/>
                <a:cs typeface="Verdana"/>
                <a:sym typeface="Verdana"/>
              </a:rPr>
              <a:t>Present Simple, Past Simple, and Future Tenses</a:t>
            </a:r>
            <a:endParaRPr sz="3200" b="1">
              <a:solidFill>
                <a:schemeClr val="dk1"/>
              </a:solidFill>
              <a:latin typeface="Verdana"/>
              <a:ea typeface="Verdana"/>
              <a:cs typeface="Verdana"/>
              <a:sym typeface="Verdana"/>
            </a:endParaRPr>
          </a:p>
        </p:txBody>
      </p:sp>
      <p:sp>
        <p:nvSpPr>
          <p:cNvPr id="200" name="Google Shape;20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a:solidFill>
                  <a:schemeClr val="dk1"/>
                </a:solidFill>
              </a:rPr>
              <a:t>10</a:t>
            </a:fld>
            <a:endParaRPr/>
          </a:p>
        </p:txBody>
      </p:sp>
      <p:sp>
        <p:nvSpPr>
          <p:cNvPr id="201" name="Google Shape;201;p22"/>
          <p:cNvSpPr txBox="1">
            <a:spLocks noGrp="1"/>
          </p:cNvSpPr>
          <p:nvPr>
            <p:ph type="ftr" idx="11"/>
          </p:nvPr>
        </p:nvSpPr>
        <p:spPr>
          <a:xfrm>
            <a:off x="603250" y="6392863"/>
            <a:ext cx="41148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888888"/>
              </a:buClr>
              <a:buSzPts val="1400"/>
              <a:buFont typeface="Verdana"/>
              <a:buNone/>
            </a:pPr>
            <a:r>
              <a:rPr lang="en-US" dirty="0"/>
              <a:t>©2020-2025 Light of the World Learning</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06"/>
        <p:cNvGrpSpPr/>
        <p:nvPr/>
      </p:nvGrpSpPr>
      <p:grpSpPr>
        <a:xfrm>
          <a:off x="0" y="0"/>
          <a:ext cx="0" cy="0"/>
          <a:chOff x="0" y="0"/>
          <a:chExt cx="0" cy="0"/>
        </a:xfrm>
      </p:grpSpPr>
      <p:sp>
        <p:nvSpPr>
          <p:cNvPr id="207" name="Google Shape;207;p23"/>
          <p:cNvSpPr txBox="1">
            <a:spLocks noGrp="1"/>
          </p:cNvSpPr>
          <p:nvPr>
            <p:ph type="sldNum" idx="12"/>
          </p:nvPr>
        </p:nvSpPr>
        <p:spPr>
          <a:xfrm>
            <a:off x="725488" y="6176963"/>
            <a:ext cx="10628312" cy="544512"/>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solidFill>
                  <a:schemeClr val="dk1"/>
                </a:solidFill>
              </a:rPr>
              <a:t>11</a:t>
            </a:fld>
            <a:endParaRPr>
              <a:solidFill>
                <a:schemeClr val="dk1"/>
              </a:solidFill>
            </a:endParaRPr>
          </a:p>
        </p:txBody>
      </p:sp>
      <p:graphicFrame>
        <p:nvGraphicFramePr>
          <p:cNvPr id="208" name="Google Shape;208;p23"/>
          <p:cNvGraphicFramePr/>
          <p:nvPr/>
        </p:nvGraphicFramePr>
        <p:xfrm>
          <a:off x="138442" y="1280990"/>
          <a:ext cx="11915100" cy="5389880"/>
        </p:xfrm>
        <a:graphic>
          <a:graphicData uri="http://schemas.openxmlformats.org/drawingml/2006/table">
            <a:tbl>
              <a:tblPr>
                <a:noFill/>
                <a:tableStyleId>{82FF99D6-1E81-4837-B29D-E46FB8CD4C02}</a:tableStyleId>
              </a:tblPr>
              <a:tblGrid>
                <a:gridCol w="443175">
                  <a:extLst>
                    <a:ext uri="{9D8B030D-6E8A-4147-A177-3AD203B41FA5}">
                      <a16:colId xmlns:a16="http://schemas.microsoft.com/office/drawing/2014/main" val="20000"/>
                    </a:ext>
                  </a:extLst>
                </a:gridCol>
                <a:gridCol w="3235275">
                  <a:extLst>
                    <a:ext uri="{9D8B030D-6E8A-4147-A177-3AD203B41FA5}">
                      <a16:colId xmlns:a16="http://schemas.microsoft.com/office/drawing/2014/main" val="20001"/>
                    </a:ext>
                  </a:extLst>
                </a:gridCol>
                <a:gridCol w="4268175">
                  <a:extLst>
                    <a:ext uri="{9D8B030D-6E8A-4147-A177-3AD203B41FA5}">
                      <a16:colId xmlns:a16="http://schemas.microsoft.com/office/drawing/2014/main" val="20002"/>
                    </a:ext>
                  </a:extLst>
                </a:gridCol>
                <a:gridCol w="3968475">
                  <a:extLst>
                    <a:ext uri="{9D8B030D-6E8A-4147-A177-3AD203B41FA5}">
                      <a16:colId xmlns:a16="http://schemas.microsoft.com/office/drawing/2014/main" val="20003"/>
                    </a:ext>
                  </a:extLst>
                </a:gridCol>
              </a:tblGrid>
              <a:tr h="829325">
                <a:tc>
                  <a:txBody>
                    <a:bodyPr/>
                    <a:lstStyle/>
                    <a:p>
                      <a:pPr marL="0" marR="0" lvl="0" indent="0" algn="l" rtl="0">
                        <a:lnSpc>
                          <a:spcPct val="100000"/>
                        </a:lnSpc>
                        <a:spcBef>
                          <a:spcPts val="0"/>
                        </a:spcBef>
                        <a:spcAft>
                          <a:spcPts val="0"/>
                        </a:spcAft>
                        <a:buClr>
                          <a:srgbClr val="000000"/>
                        </a:buClr>
                        <a:buSzPts val="2800"/>
                        <a:buFont typeface="Arial"/>
                        <a:buNone/>
                      </a:pPr>
                      <a:endParaRPr sz="1800" b="0" i="0">
                        <a:latin typeface="Verdana"/>
                        <a:ea typeface="Verdana"/>
                        <a:cs typeface="Verdana"/>
                        <a:sym typeface="Verdana"/>
                      </a:endParaRPr>
                    </a:p>
                  </a:txBody>
                  <a:tcPr marL="63500" marR="63500" marT="63500" marB="63500">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b="1">
                          <a:latin typeface="Verdana"/>
                          <a:ea typeface="Verdana"/>
                          <a:cs typeface="Verdana"/>
                          <a:sym typeface="Verdana"/>
                        </a:rPr>
                        <a:t>Present Simple</a:t>
                      </a:r>
                      <a:endParaRPr sz="1800" b="0" i="0">
                        <a:latin typeface="Verdana"/>
                        <a:ea typeface="Verdana"/>
                        <a:cs typeface="Verdana"/>
                        <a:sym typeface="Verdana"/>
                      </a:endParaRPr>
                    </a:p>
                  </a:txBody>
                  <a:tcPr marL="63500" marR="63500" marT="63500" marB="63500">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b="1">
                          <a:latin typeface="Verdana"/>
                          <a:ea typeface="Verdana"/>
                          <a:cs typeface="Verdana"/>
                          <a:sym typeface="Verdana"/>
                        </a:rPr>
                        <a:t>Present Continuous</a:t>
                      </a:r>
                      <a:endParaRPr sz="1800" b="0" i="0">
                        <a:latin typeface="Verdana"/>
                        <a:ea typeface="Verdana"/>
                        <a:cs typeface="Verdana"/>
                        <a:sym typeface="Verdana"/>
                      </a:endParaRPr>
                    </a:p>
                  </a:txBody>
                  <a:tcPr marL="63500" marR="63500" marT="63500" marB="63500">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b="1">
                          <a:latin typeface="Verdana"/>
                          <a:ea typeface="Verdana"/>
                          <a:cs typeface="Verdana"/>
                          <a:sym typeface="Verdana"/>
                        </a:rPr>
                        <a:t>Present </a:t>
                      </a:r>
                      <a:endParaRPr sz="2800" b="1">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800"/>
                        <a:buFont typeface="Arial"/>
                        <a:buNone/>
                      </a:pPr>
                      <a:r>
                        <a:rPr lang="en-US" sz="2800" b="1">
                          <a:latin typeface="Verdana"/>
                          <a:ea typeface="Verdana"/>
                          <a:cs typeface="Verdana"/>
                          <a:sym typeface="Verdana"/>
                        </a:rPr>
                        <a:t>Perfect</a:t>
                      </a:r>
                      <a:endParaRPr sz="1800" b="0" i="0">
                        <a:latin typeface="Verdana"/>
                        <a:ea typeface="Verdana"/>
                        <a:cs typeface="Verdana"/>
                        <a:sym typeface="Verdana"/>
                      </a:endParaRPr>
                    </a:p>
                  </a:txBody>
                  <a:tcPr marL="63500" marR="63500" marT="63500" marB="63500">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C9DAF8"/>
                    </a:solidFill>
                  </a:tcPr>
                </a:tc>
                <a:extLst>
                  <a:ext uri="{0D108BD9-81ED-4DB2-BD59-A6C34878D82A}">
                    <a16:rowId xmlns:a16="http://schemas.microsoft.com/office/drawing/2014/main" val="10000"/>
                  </a:ext>
                </a:extLst>
              </a:tr>
              <a:tr h="988000">
                <a:tc>
                  <a:txBody>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Verdana"/>
                          <a:ea typeface="Verdana"/>
                          <a:cs typeface="Verdana"/>
                          <a:sym typeface="Verdana"/>
                        </a:rPr>
                        <a:t>1</a:t>
                      </a:r>
                      <a:endParaRPr sz="2800" b="0" i="0" u="none" strike="noStrike" cap="none">
                        <a:solidFill>
                          <a:schemeClr val="dk1"/>
                        </a:solidFill>
                        <a:latin typeface="Verdana"/>
                        <a:ea typeface="Verdana"/>
                        <a:cs typeface="Verdana"/>
                        <a:sym typeface="Verdana"/>
                      </a:endParaRPr>
                    </a:p>
                  </a:txBody>
                  <a:tcPr marL="63500" marR="63500" marT="63500" marB="63500">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a:solidFill>
                            <a:schemeClr val="dk1"/>
                          </a:solidFill>
                          <a:latin typeface="Verdana"/>
                          <a:ea typeface="Verdana"/>
                          <a:cs typeface="Verdana"/>
                          <a:sym typeface="Verdana"/>
                        </a:rPr>
                        <a:t>I rarely </a:t>
                      </a:r>
                      <a:r>
                        <a:rPr lang="en-US" sz="2800">
                          <a:solidFill>
                            <a:srgbClr val="4E74A3"/>
                          </a:solidFill>
                          <a:latin typeface="Verdana"/>
                          <a:ea typeface="Verdana"/>
                          <a:cs typeface="Verdana"/>
                          <a:sym typeface="Verdana"/>
                        </a:rPr>
                        <a:t>wrap</a:t>
                      </a:r>
                      <a:r>
                        <a:rPr lang="en-US" sz="2800">
                          <a:solidFill>
                            <a:schemeClr val="dk1"/>
                          </a:solidFill>
                          <a:latin typeface="Verdana"/>
                          <a:ea typeface="Verdana"/>
                          <a:cs typeface="Verdana"/>
                          <a:sym typeface="Verdana"/>
                        </a:rPr>
                        <a:t> presents.</a:t>
                      </a:r>
                      <a:endParaRPr sz="2800" b="0" i="0" u="none" strike="noStrike" cap="none">
                        <a:solidFill>
                          <a:schemeClr val="dk1"/>
                        </a:solidFill>
                        <a:latin typeface="Verdana"/>
                        <a:ea typeface="Verdana"/>
                        <a:cs typeface="Verdana"/>
                        <a:sym typeface="Verdana"/>
                      </a:endParaRPr>
                    </a:p>
                  </a:txBody>
                  <a:tcPr marL="63500" marR="63500" marT="63500" marB="63500">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a:latin typeface="Verdana"/>
                          <a:ea typeface="Verdana"/>
                          <a:cs typeface="Verdana"/>
                          <a:sym typeface="Verdana"/>
                        </a:rPr>
                        <a:t>I </a:t>
                      </a:r>
                      <a:r>
                        <a:rPr lang="en-US" sz="2800">
                          <a:solidFill>
                            <a:srgbClr val="4E74A3"/>
                          </a:solidFill>
                          <a:latin typeface="Verdana"/>
                          <a:ea typeface="Verdana"/>
                          <a:cs typeface="Verdana"/>
                          <a:sym typeface="Verdana"/>
                        </a:rPr>
                        <a:t>am wrapping</a:t>
                      </a:r>
                      <a:r>
                        <a:rPr lang="en-US" sz="2800">
                          <a:latin typeface="Verdana"/>
                          <a:ea typeface="Verdana"/>
                          <a:cs typeface="Verdana"/>
                          <a:sym typeface="Verdana"/>
                        </a:rPr>
                        <a:t> presents right now.</a:t>
                      </a:r>
                      <a:endParaRPr/>
                    </a:p>
                    <a:p>
                      <a:pPr marL="0" marR="0" lvl="0" indent="0" algn="l" rtl="0">
                        <a:lnSpc>
                          <a:spcPct val="100000"/>
                        </a:lnSpc>
                        <a:spcBef>
                          <a:spcPts val="0"/>
                        </a:spcBef>
                        <a:spcAft>
                          <a:spcPts val="0"/>
                        </a:spcAft>
                        <a:buClr>
                          <a:srgbClr val="000000"/>
                        </a:buClr>
                        <a:buSzPts val="2800"/>
                        <a:buFont typeface="Arial"/>
                        <a:buNone/>
                      </a:pPr>
                      <a:endParaRPr/>
                    </a:p>
                  </a:txBody>
                  <a:tcPr marL="63500" marR="63500" marT="63500" marB="63500">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a:latin typeface="Verdana"/>
                          <a:ea typeface="Verdana"/>
                          <a:cs typeface="Verdana"/>
                          <a:sym typeface="Verdana"/>
                        </a:rPr>
                        <a:t>I </a:t>
                      </a:r>
                      <a:r>
                        <a:rPr lang="en-US" sz="2800">
                          <a:solidFill>
                            <a:srgbClr val="4E74A3"/>
                          </a:solidFill>
                          <a:latin typeface="Verdana"/>
                          <a:ea typeface="Verdana"/>
                          <a:cs typeface="Verdana"/>
                          <a:sym typeface="Verdana"/>
                        </a:rPr>
                        <a:t>have wrapped</a:t>
                      </a:r>
                      <a:r>
                        <a:rPr lang="en-US" sz="2800">
                          <a:latin typeface="Verdana"/>
                          <a:ea typeface="Verdana"/>
                          <a:cs typeface="Verdana"/>
                          <a:sym typeface="Verdana"/>
                        </a:rPr>
                        <a:t> presents before.</a:t>
                      </a:r>
                      <a:endParaRPr sz="2800" b="0" i="0" u="none" strike="noStrike" cap="none">
                        <a:solidFill>
                          <a:srgbClr val="000000"/>
                        </a:solidFill>
                        <a:latin typeface="Verdana"/>
                        <a:ea typeface="Verdana"/>
                        <a:cs typeface="Verdana"/>
                        <a:sym typeface="Verdana"/>
                      </a:endParaRPr>
                    </a:p>
                  </a:txBody>
                  <a:tcPr marL="63500" marR="63500" marT="63500" marB="63500">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extLst>
                  <a:ext uri="{0D108BD9-81ED-4DB2-BD59-A6C34878D82A}">
                    <a16:rowId xmlns:a16="http://schemas.microsoft.com/office/drawing/2014/main" val="10001"/>
                  </a:ext>
                </a:extLst>
              </a:tr>
              <a:tr h="700400">
                <a:tc>
                  <a:txBody>
                    <a:bodyPr/>
                    <a:lstStyle/>
                    <a:p>
                      <a:pPr marL="0" marR="0" lvl="0" indent="0" algn="l" rtl="0">
                        <a:lnSpc>
                          <a:spcPct val="100000"/>
                        </a:lnSpc>
                        <a:spcBef>
                          <a:spcPts val="0"/>
                        </a:spcBef>
                        <a:spcAft>
                          <a:spcPts val="0"/>
                        </a:spcAft>
                        <a:buClr>
                          <a:srgbClr val="000000"/>
                        </a:buClr>
                        <a:buSzPts val="2800"/>
                        <a:buFont typeface="Arial"/>
                        <a:buNone/>
                      </a:pPr>
                      <a:r>
                        <a:rPr lang="en-US" sz="2800">
                          <a:solidFill>
                            <a:schemeClr val="dk1"/>
                          </a:solidFill>
                          <a:latin typeface="Verdana"/>
                          <a:ea typeface="Verdana"/>
                          <a:cs typeface="Verdana"/>
                          <a:sym typeface="Verdana"/>
                        </a:rPr>
                        <a:t>2</a:t>
                      </a:r>
                      <a:endParaRPr sz="2800" b="0" i="0" u="none" strike="noStrike" cap="none">
                        <a:solidFill>
                          <a:schemeClr val="dk1"/>
                        </a:solidFill>
                        <a:latin typeface="Verdana"/>
                        <a:ea typeface="Verdana"/>
                        <a:cs typeface="Verdana"/>
                        <a:sym typeface="Verdana"/>
                      </a:endParaRPr>
                    </a:p>
                  </a:txBody>
                  <a:tcPr marL="63500" marR="63500" marT="63500" marB="63500">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a:latin typeface="Verdana"/>
                          <a:ea typeface="Verdana"/>
                          <a:cs typeface="Verdana"/>
                          <a:sym typeface="Verdana"/>
                        </a:rPr>
                        <a:t>She </a:t>
                      </a:r>
                      <a:r>
                        <a:rPr lang="en-US" sz="2800">
                          <a:solidFill>
                            <a:srgbClr val="4E74A3"/>
                          </a:solidFill>
                          <a:latin typeface="Verdana"/>
                          <a:ea typeface="Verdana"/>
                          <a:cs typeface="Verdana"/>
                          <a:sym typeface="Verdana"/>
                        </a:rPr>
                        <a:t>gathers </a:t>
                      </a:r>
                      <a:r>
                        <a:rPr lang="en-US" sz="2800">
                          <a:latin typeface="Verdana"/>
                          <a:ea typeface="Verdana"/>
                          <a:cs typeface="Verdana"/>
                          <a:sym typeface="Verdana"/>
                        </a:rPr>
                        <a:t>information.</a:t>
                      </a:r>
                      <a:endParaRPr sz="2800" b="0" i="0" u="none" strike="noStrike" cap="none">
                        <a:solidFill>
                          <a:srgbClr val="4E74A3"/>
                        </a:solidFill>
                        <a:latin typeface="Verdana"/>
                        <a:ea typeface="Verdana"/>
                        <a:cs typeface="Verdana"/>
                        <a:sym typeface="Verdana"/>
                      </a:endParaRPr>
                    </a:p>
                  </a:txBody>
                  <a:tcPr marL="63500" marR="63500" marT="63500" marB="63500">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a:latin typeface="Verdana"/>
                          <a:ea typeface="Verdana"/>
                          <a:cs typeface="Verdana"/>
                          <a:sym typeface="Verdana"/>
                        </a:rPr>
                        <a:t>She </a:t>
                      </a:r>
                      <a:r>
                        <a:rPr lang="en-US" sz="2800">
                          <a:solidFill>
                            <a:srgbClr val="4E74A3"/>
                          </a:solidFill>
                          <a:latin typeface="Verdana"/>
                          <a:ea typeface="Verdana"/>
                          <a:cs typeface="Verdana"/>
                          <a:sym typeface="Verdana"/>
                        </a:rPr>
                        <a:t>is gathering</a:t>
                      </a:r>
                      <a:r>
                        <a:rPr lang="en-US" sz="2800">
                          <a:latin typeface="Verdana"/>
                          <a:ea typeface="Verdana"/>
                          <a:cs typeface="Verdana"/>
                          <a:sym typeface="Verdana"/>
                        </a:rPr>
                        <a:t> information today.</a:t>
                      </a:r>
                      <a:endParaRPr/>
                    </a:p>
                    <a:p>
                      <a:pPr marL="0" marR="0" lvl="0" indent="0" algn="l" rtl="0">
                        <a:lnSpc>
                          <a:spcPct val="100000"/>
                        </a:lnSpc>
                        <a:spcBef>
                          <a:spcPts val="0"/>
                        </a:spcBef>
                        <a:spcAft>
                          <a:spcPts val="0"/>
                        </a:spcAft>
                        <a:buClr>
                          <a:srgbClr val="000000"/>
                        </a:buClr>
                        <a:buSzPts val="2800"/>
                        <a:buFont typeface="Arial"/>
                        <a:buNone/>
                      </a:pPr>
                      <a:endParaRPr sz="1800" b="0" i="0">
                        <a:latin typeface="Verdana"/>
                        <a:ea typeface="Verdana"/>
                        <a:cs typeface="Verdana"/>
                        <a:sym typeface="Verdana"/>
                      </a:endParaRPr>
                    </a:p>
                  </a:txBody>
                  <a:tcPr marL="63500" marR="63500" marT="63500" marB="63500">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a:solidFill>
                            <a:srgbClr val="4E74A3"/>
                          </a:solidFill>
                          <a:latin typeface="Verdana"/>
                          <a:ea typeface="Verdana"/>
                          <a:cs typeface="Verdana"/>
                          <a:sym typeface="Verdana"/>
                        </a:rPr>
                        <a:t>_______________</a:t>
                      </a:r>
                      <a:r>
                        <a:rPr lang="en-US" sz="2800">
                          <a:latin typeface="Verdana"/>
                          <a:ea typeface="Verdana"/>
                          <a:cs typeface="Verdana"/>
                          <a:sym typeface="Verdana"/>
                        </a:rPr>
                        <a:t>.</a:t>
                      </a:r>
                      <a:endParaRPr sz="2800">
                        <a:latin typeface="Verdana"/>
                        <a:ea typeface="Verdana"/>
                        <a:cs typeface="Verdana"/>
                        <a:sym typeface="Verdana"/>
                      </a:endParaRPr>
                    </a:p>
                  </a:txBody>
                  <a:tcPr marL="63500" marR="63500" marT="63500" marB="63500">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extLst>
                  <a:ext uri="{0D108BD9-81ED-4DB2-BD59-A6C34878D82A}">
                    <a16:rowId xmlns:a16="http://schemas.microsoft.com/office/drawing/2014/main" val="10002"/>
                  </a:ext>
                </a:extLst>
              </a:tr>
              <a:tr h="631000">
                <a:tc>
                  <a:txBody>
                    <a:bodyPr/>
                    <a:lstStyle/>
                    <a:p>
                      <a:pPr marL="0" lvl="0" indent="0" algn="l" rtl="0">
                        <a:spcBef>
                          <a:spcPts val="0"/>
                        </a:spcBef>
                        <a:spcAft>
                          <a:spcPts val="0"/>
                        </a:spcAft>
                        <a:buClr>
                          <a:schemeClr val="dk1"/>
                        </a:buClr>
                        <a:buSzPts val="2800"/>
                        <a:buFont typeface="Arial"/>
                        <a:buNone/>
                      </a:pPr>
                      <a:r>
                        <a:rPr lang="en-US" sz="2800">
                          <a:solidFill>
                            <a:schemeClr val="dk1"/>
                          </a:solidFill>
                          <a:latin typeface="Verdana"/>
                          <a:ea typeface="Verdana"/>
                          <a:cs typeface="Verdana"/>
                          <a:sym typeface="Verdana"/>
                        </a:rPr>
                        <a:t>3</a:t>
                      </a:r>
                      <a:endParaRPr/>
                    </a:p>
                  </a:txBody>
                  <a:tcPr marL="63500" marR="63500" marT="63500" marB="63500">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a:latin typeface="Verdana"/>
                          <a:ea typeface="Verdana"/>
                          <a:cs typeface="Verdana"/>
                          <a:sym typeface="Verdana"/>
                        </a:rPr>
                        <a:t>You </a:t>
                      </a:r>
                      <a:r>
                        <a:rPr lang="en-US" sz="2800">
                          <a:solidFill>
                            <a:srgbClr val="4E74A3"/>
                          </a:solidFill>
                          <a:latin typeface="Verdana"/>
                          <a:ea typeface="Verdana"/>
                          <a:cs typeface="Verdana"/>
                          <a:sym typeface="Verdana"/>
                        </a:rPr>
                        <a:t>honor</a:t>
                      </a:r>
                      <a:r>
                        <a:rPr lang="en-US" sz="2800">
                          <a:latin typeface="Verdana"/>
                          <a:ea typeface="Verdana"/>
                          <a:cs typeface="Verdana"/>
                          <a:sym typeface="Verdana"/>
                        </a:rPr>
                        <a:t> your father.</a:t>
                      </a:r>
                      <a:endParaRPr sz="2800" b="0" i="0" u="none" strike="noStrike" cap="none">
                        <a:solidFill>
                          <a:srgbClr val="4E74A3"/>
                        </a:solidFill>
                        <a:latin typeface="Verdana"/>
                        <a:ea typeface="Verdana"/>
                        <a:cs typeface="Verdana"/>
                        <a:sym typeface="Verdana"/>
                      </a:endParaRPr>
                    </a:p>
                  </a:txBody>
                  <a:tcPr marL="63500" marR="63500" marT="63500" marB="63500">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a:solidFill>
                            <a:srgbClr val="4E74A3"/>
                          </a:solidFill>
                          <a:latin typeface="Verdana"/>
                          <a:ea typeface="Verdana"/>
                          <a:cs typeface="Verdana"/>
                          <a:sym typeface="Verdana"/>
                        </a:rPr>
                        <a:t>_____________</a:t>
                      </a:r>
                      <a:r>
                        <a:rPr lang="en-US" sz="2800">
                          <a:latin typeface="Verdana"/>
                          <a:ea typeface="Verdana"/>
                          <a:cs typeface="Verdana"/>
                          <a:sym typeface="Verdana"/>
                        </a:rPr>
                        <a:t>.</a:t>
                      </a:r>
                      <a:endParaRPr/>
                    </a:p>
                  </a:txBody>
                  <a:tcPr marL="63500" marR="63500" marT="63500" marB="63500">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a:latin typeface="Verdana"/>
                          <a:ea typeface="Verdana"/>
                          <a:cs typeface="Verdana"/>
                          <a:sym typeface="Verdana"/>
                        </a:rPr>
                        <a:t>You </a:t>
                      </a:r>
                      <a:r>
                        <a:rPr lang="en-US" sz="2800">
                          <a:solidFill>
                            <a:srgbClr val="4E74A3"/>
                          </a:solidFill>
                          <a:latin typeface="Verdana"/>
                          <a:ea typeface="Verdana"/>
                          <a:cs typeface="Verdana"/>
                          <a:sym typeface="Verdana"/>
                        </a:rPr>
                        <a:t>have honored</a:t>
                      </a:r>
                      <a:r>
                        <a:rPr lang="en-US" sz="2800">
                          <a:latin typeface="Verdana"/>
                          <a:ea typeface="Verdana"/>
                          <a:cs typeface="Verdana"/>
                          <a:sym typeface="Verdana"/>
                        </a:rPr>
                        <a:t> your father.</a:t>
                      </a:r>
                      <a:endParaRPr sz="2800">
                        <a:latin typeface="Verdana"/>
                        <a:ea typeface="Verdana"/>
                        <a:cs typeface="Verdana"/>
                        <a:sym typeface="Verdana"/>
                      </a:endParaRPr>
                    </a:p>
                  </a:txBody>
                  <a:tcPr marL="63500" marR="63500" marT="63500" marB="63500">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extLst>
                  <a:ext uri="{0D108BD9-81ED-4DB2-BD59-A6C34878D82A}">
                    <a16:rowId xmlns:a16="http://schemas.microsoft.com/office/drawing/2014/main" val="10003"/>
                  </a:ext>
                </a:extLst>
              </a:tr>
              <a:tr h="486600">
                <a:tc>
                  <a:txBody>
                    <a:bodyPr/>
                    <a:lstStyle/>
                    <a:p>
                      <a:pPr marL="0" lvl="0" indent="0" algn="l" rtl="0">
                        <a:spcBef>
                          <a:spcPts val="0"/>
                        </a:spcBef>
                        <a:spcAft>
                          <a:spcPts val="0"/>
                        </a:spcAft>
                        <a:buClr>
                          <a:schemeClr val="dk1"/>
                        </a:buClr>
                        <a:buSzPts val="2800"/>
                        <a:buFont typeface="Arial"/>
                        <a:buNone/>
                      </a:pPr>
                      <a:r>
                        <a:rPr lang="en-US" sz="2800">
                          <a:solidFill>
                            <a:schemeClr val="dk1"/>
                          </a:solidFill>
                          <a:latin typeface="Verdana"/>
                          <a:ea typeface="Verdana"/>
                          <a:cs typeface="Verdana"/>
                          <a:sym typeface="Verdana"/>
                        </a:rPr>
                        <a:t>4</a:t>
                      </a:r>
                      <a:endParaRPr sz="2800" b="0" i="0" u="none" strike="noStrike" cap="none">
                        <a:solidFill>
                          <a:schemeClr val="dk1"/>
                        </a:solidFill>
                        <a:latin typeface="Verdana"/>
                        <a:ea typeface="Verdana"/>
                        <a:cs typeface="Verdana"/>
                        <a:sym typeface="Verdana"/>
                      </a:endParaRPr>
                    </a:p>
                  </a:txBody>
                  <a:tcPr marL="63500" marR="63500" marT="63500" marB="63500">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None/>
                      </a:pPr>
                      <a:r>
                        <a:rPr lang="en-US" sz="2800">
                          <a:latin typeface="Verdana"/>
                          <a:ea typeface="Verdana"/>
                          <a:cs typeface="Verdana"/>
                          <a:sym typeface="Verdana"/>
                        </a:rPr>
                        <a:t>We </a:t>
                      </a:r>
                      <a:r>
                        <a:rPr lang="en-US" sz="2800">
                          <a:solidFill>
                            <a:srgbClr val="4E74A3"/>
                          </a:solidFill>
                          <a:latin typeface="Verdana"/>
                          <a:ea typeface="Verdana"/>
                          <a:cs typeface="Verdana"/>
                          <a:sym typeface="Verdana"/>
                        </a:rPr>
                        <a:t>organize </a:t>
                      </a:r>
                      <a:r>
                        <a:rPr lang="en-US" sz="2800">
                          <a:latin typeface="Verdana"/>
                          <a:ea typeface="Verdana"/>
                          <a:cs typeface="Verdana"/>
                          <a:sym typeface="Verdana"/>
                        </a:rPr>
                        <a:t>the closet.</a:t>
                      </a:r>
                      <a:endParaRPr sz="2800" b="0" i="0" u="none" strike="noStrike" cap="none">
                        <a:solidFill>
                          <a:srgbClr val="000000"/>
                        </a:solidFill>
                        <a:latin typeface="Verdana"/>
                        <a:ea typeface="Verdana"/>
                        <a:cs typeface="Verdana"/>
                        <a:sym typeface="Verdana"/>
                      </a:endParaRPr>
                    </a:p>
                  </a:txBody>
                  <a:tcPr marL="63500" marR="63500" marT="63500" marB="63500">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tc>
                  <a:txBody>
                    <a:bodyPr/>
                    <a:lstStyle/>
                    <a:p>
                      <a:pPr marL="0" lvl="0" indent="0" algn="l" rtl="0">
                        <a:spcBef>
                          <a:spcPts val="0"/>
                        </a:spcBef>
                        <a:spcAft>
                          <a:spcPts val="0"/>
                        </a:spcAft>
                        <a:buClr>
                          <a:schemeClr val="dk1"/>
                        </a:buClr>
                        <a:buSzPts val="2800"/>
                        <a:buFont typeface="Arial"/>
                        <a:buNone/>
                      </a:pPr>
                      <a:r>
                        <a:rPr lang="en-US" sz="2800">
                          <a:solidFill>
                            <a:srgbClr val="4E74A3"/>
                          </a:solidFill>
                          <a:latin typeface="Verdana"/>
                          <a:ea typeface="Verdana"/>
                          <a:cs typeface="Verdana"/>
                          <a:sym typeface="Verdana"/>
                        </a:rPr>
                        <a:t>_____________</a:t>
                      </a:r>
                      <a:r>
                        <a:rPr lang="en-US" sz="2800">
                          <a:solidFill>
                            <a:schemeClr val="dk1"/>
                          </a:solidFill>
                          <a:latin typeface="Verdana"/>
                          <a:ea typeface="Verdana"/>
                          <a:cs typeface="Verdana"/>
                          <a:sym typeface="Verdana"/>
                        </a:rPr>
                        <a:t>.</a:t>
                      </a:r>
                      <a:endParaRPr sz="2800" b="0" i="0" u="none" strike="noStrike" cap="none">
                        <a:solidFill>
                          <a:srgbClr val="000000"/>
                        </a:solidFill>
                        <a:latin typeface="Verdana"/>
                        <a:ea typeface="Verdana"/>
                        <a:cs typeface="Verdana"/>
                        <a:sym typeface="Verdana"/>
                      </a:endParaRPr>
                    </a:p>
                  </a:txBody>
                  <a:tcPr marL="63500" marR="63500" marT="63500" marB="63500">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tc>
                  <a:txBody>
                    <a:bodyPr/>
                    <a:lstStyle/>
                    <a:p>
                      <a:pPr marL="0" lvl="0" indent="0" algn="l" rtl="0">
                        <a:spcBef>
                          <a:spcPts val="0"/>
                        </a:spcBef>
                        <a:spcAft>
                          <a:spcPts val="0"/>
                        </a:spcAft>
                        <a:buClr>
                          <a:schemeClr val="dk1"/>
                        </a:buClr>
                        <a:buSzPts val="2800"/>
                        <a:buFont typeface="Arial"/>
                        <a:buNone/>
                      </a:pPr>
                      <a:r>
                        <a:rPr lang="en-US" sz="2800">
                          <a:solidFill>
                            <a:srgbClr val="4E74A3"/>
                          </a:solidFill>
                          <a:latin typeface="Verdana"/>
                          <a:ea typeface="Verdana"/>
                          <a:cs typeface="Verdana"/>
                          <a:sym typeface="Verdana"/>
                        </a:rPr>
                        <a:t>_______________</a:t>
                      </a:r>
                      <a:r>
                        <a:rPr lang="en-US" sz="2800">
                          <a:solidFill>
                            <a:schemeClr val="dk1"/>
                          </a:solidFill>
                          <a:latin typeface="Verdana"/>
                          <a:ea typeface="Verdana"/>
                          <a:cs typeface="Verdana"/>
                          <a:sym typeface="Verdana"/>
                        </a:rPr>
                        <a:t>.</a:t>
                      </a:r>
                      <a:endParaRPr sz="2800">
                        <a:latin typeface="Verdana"/>
                        <a:ea typeface="Verdana"/>
                        <a:cs typeface="Verdana"/>
                        <a:sym typeface="Verdana"/>
                      </a:endParaRPr>
                    </a:p>
                  </a:txBody>
                  <a:tcPr marL="63500" marR="63500" marT="63500" marB="63500">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FFFFFF">
                        <a:alpha val="0"/>
                      </a:srgbClr>
                    </a:solidFill>
                  </a:tcPr>
                </a:tc>
                <a:extLst>
                  <a:ext uri="{0D108BD9-81ED-4DB2-BD59-A6C34878D82A}">
                    <a16:rowId xmlns:a16="http://schemas.microsoft.com/office/drawing/2014/main" val="10004"/>
                  </a:ext>
                </a:extLst>
              </a:tr>
            </a:tbl>
          </a:graphicData>
        </a:graphic>
      </p:graphicFrame>
      <p:sp>
        <p:nvSpPr>
          <p:cNvPr id="209" name="Google Shape;209;p23"/>
          <p:cNvSpPr txBox="1"/>
          <p:nvPr/>
        </p:nvSpPr>
        <p:spPr>
          <a:xfrm>
            <a:off x="725488" y="136525"/>
            <a:ext cx="10628312" cy="76993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0000"/>
              </a:buClr>
              <a:buSzPts val="4400"/>
              <a:buFont typeface="Arial"/>
              <a:buNone/>
            </a:pPr>
            <a:r>
              <a:rPr lang="en-US" sz="3200" b="1">
                <a:solidFill>
                  <a:schemeClr val="dk1"/>
                </a:solidFill>
                <a:latin typeface="Verdana"/>
                <a:ea typeface="Verdana"/>
                <a:cs typeface="Verdana"/>
                <a:sym typeface="Verdana"/>
              </a:rPr>
              <a:t>Present Simple, Present Continuous, and Present Perfect Tenses</a:t>
            </a:r>
            <a:endParaRPr sz="3200" b="1">
              <a:solidFill>
                <a:schemeClr val="dk1"/>
              </a:solidFill>
              <a:latin typeface="Verdana"/>
              <a:ea typeface="Verdana"/>
              <a:cs typeface="Verdana"/>
              <a:sym typeface="Verdana"/>
            </a:endParaRPr>
          </a:p>
        </p:txBody>
      </p:sp>
      <p:sp>
        <p:nvSpPr>
          <p:cNvPr id="210" name="Google Shape;210;p23"/>
          <p:cNvSpPr txBox="1">
            <a:spLocks noGrp="1"/>
          </p:cNvSpPr>
          <p:nvPr>
            <p:ph type="ftr" idx="11"/>
          </p:nvPr>
        </p:nvSpPr>
        <p:spPr>
          <a:xfrm>
            <a:off x="603250" y="6392863"/>
            <a:ext cx="41148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888888"/>
              </a:buClr>
              <a:buSzPts val="1400"/>
              <a:buFont typeface="Verdana"/>
              <a:buNone/>
            </a:pPr>
            <a:r>
              <a:rPr lang="en-US" dirty="0"/>
              <a:t>©2020-2025 Light of the World Learning</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16"/>
        <p:cNvGrpSpPr/>
        <p:nvPr/>
      </p:nvGrpSpPr>
      <p:grpSpPr>
        <a:xfrm>
          <a:off x="0" y="0"/>
          <a:ext cx="0" cy="0"/>
          <a:chOff x="0" y="0"/>
          <a:chExt cx="0" cy="0"/>
        </a:xfrm>
      </p:grpSpPr>
      <p:sp>
        <p:nvSpPr>
          <p:cNvPr id="217" name="Google Shape;217;p24"/>
          <p:cNvSpPr/>
          <p:nvPr/>
        </p:nvSpPr>
        <p:spPr>
          <a:xfrm>
            <a:off x="10148657" y="0"/>
            <a:ext cx="2043343" cy="6858000"/>
          </a:xfrm>
          <a:prstGeom prst="rect">
            <a:avLst/>
          </a:prstGeom>
          <a:solidFill>
            <a:schemeClr val="lt1"/>
          </a:solidFill>
          <a:ln w="12700" cap="flat" cmpd="sng">
            <a:solidFill>
              <a:schemeClr val="accent6">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218" name="Google Shape;218;p24"/>
          <p:cNvSpPr/>
          <p:nvPr/>
        </p:nvSpPr>
        <p:spPr>
          <a:xfrm>
            <a:off x="327325" y="584100"/>
            <a:ext cx="9821400" cy="589560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2800"/>
              <a:buFont typeface="Arial"/>
              <a:buNone/>
            </a:pPr>
            <a:endParaRPr sz="2800" b="0" i="0" u="none" strike="noStrike" cap="none" dirty="0">
              <a:solidFill>
                <a:srgbClr val="000000"/>
              </a:solidFill>
              <a:latin typeface="Verdana"/>
              <a:ea typeface="Verdana"/>
              <a:cs typeface="Verdana"/>
              <a:sym typeface="Verdana"/>
            </a:endParaRPr>
          </a:p>
          <a:p>
            <a:pPr marL="0" marR="0" lvl="0" indent="0" algn="l" rtl="0">
              <a:lnSpc>
                <a:spcPct val="150000"/>
              </a:lnSpc>
              <a:spcBef>
                <a:spcPts val="0"/>
              </a:spcBef>
              <a:spcAft>
                <a:spcPts val="0"/>
              </a:spcAft>
              <a:buClr>
                <a:srgbClr val="000000"/>
              </a:buClr>
              <a:buSzPts val="2800"/>
              <a:buFont typeface="Arial"/>
              <a:buNone/>
            </a:pPr>
            <a:r>
              <a:rPr lang="en-US" sz="2800" b="0" i="0" u="none" strike="noStrike" cap="none" dirty="0">
                <a:solidFill>
                  <a:srgbClr val="000000"/>
                </a:solidFill>
                <a:latin typeface="Verdana"/>
                <a:ea typeface="Verdana"/>
                <a:cs typeface="Verdana"/>
                <a:sym typeface="Verdana"/>
              </a:rPr>
              <a:t>A: What </a:t>
            </a:r>
            <a:r>
              <a:rPr lang="en-US" sz="2800" dirty="0">
                <a:latin typeface="Verdana"/>
                <a:ea typeface="Verdana"/>
                <a:cs typeface="Verdana"/>
                <a:sym typeface="Verdana"/>
              </a:rPr>
              <a:t>are you doing</a:t>
            </a:r>
            <a:r>
              <a:rPr lang="en-US" sz="2800" b="0" i="0" u="none" strike="noStrike" cap="none" dirty="0">
                <a:solidFill>
                  <a:srgbClr val="000000"/>
                </a:solidFill>
                <a:latin typeface="Verdana"/>
                <a:ea typeface="Verdana"/>
                <a:cs typeface="Verdana"/>
                <a:sym typeface="Verdana"/>
              </a:rPr>
              <a:t>?</a:t>
            </a:r>
            <a:endParaRPr dirty="0"/>
          </a:p>
          <a:p>
            <a:pPr marL="0" marR="0" lvl="0" indent="0" algn="l" rtl="0">
              <a:lnSpc>
                <a:spcPct val="150000"/>
              </a:lnSpc>
              <a:spcBef>
                <a:spcPts val="0"/>
              </a:spcBef>
              <a:spcAft>
                <a:spcPts val="0"/>
              </a:spcAft>
              <a:buClr>
                <a:srgbClr val="000000"/>
              </a:buClr>
              <a:buSzPts val="2800"/>
              <a:buFont typeface="Arial"/>
              <a:buNone/>
            </a:pPr>
            <a:r>
              <a:rPr lang="en-US" sz="2800" b="0" i="0" u="none" strike="noStrike" cap="none" dirty="0">
                <a:solidFill>
                  <a:srgbClr val="000000"/>
                </a:solidFill>
                <a:latin typeface="Verdana"/>
                <a:ea typeface="Verdana"/>
                <a:cs typeface="Verdana"/>
                <a:sym typeface="Verdana"/>
              </a:rPr>
              <a:t>B: I’m writing a report about </a:t>
            </a:r>
            <a:r>
              <a:rPr lang="en-US" sz="2800" b="1" i="0" u="none" strike="noStrike" cap="none" dirty="0">
                <a:solidFill>
                  <a:schemeClr val="accent6">
                    <a:lumMod val="75000"/>
                  </a:schemeClr>
                </a:solidFill>
                <a:latin typeface="Verdana"/>
                <a:ea typeface="Verdana"/>
                <a:cs typeface="Verdana"/>
                <a:sym typeface="Verdana"/>
              </a:rPr>
              <a:t>_____</a:t>
            </a:r>
            <a:r>
              <a:rPr lang="en-US" sz="2800" dirty="0">
                <a:latin typeface="Verdana"/>
                <a:ea typeface="Verdana"/>
                <a:cs typeface="Verdana"/>
                <a:sym typeface="Verdana"/>
              </a:rPr>
              <a:t> for my class.</a:t>
            </a:r>
            <a:endParaRPr sz="2800" dirty="0">
              <a:solidFill>
                <a:schemeClr val="dk1"/>
              </a:solidFill>
              <a:latin typeface="Verdana"/>
              <a:ea typeface="Verdana"/>
              <a:cs typeface="Verdana"/>
              <a:sym typeface="Verdana"/>
            </a:endParaRPr>
          </a:p>
          <a:p>
            <a:pPr marL="0" marR="0" lvl="0" indent="0" algn="l" rtl="0">
              <a:lnSpc>
                <a:spcPct val="150000"/>
              </a:lnSpc>
              <a:spcBef>
                <a:spcPts val="0"/>
              </a:spcBef>
              <a:spcAft>
                <a:spcPts val="0"/>
              </a:spcAft>
              <a:buClr>
                <a:srgbClr val="000000"/>
              </a:buClr>
              <a:buSzPts val="1100"/>
              <a:buFont typeface="Arial"/>
              <a:buNone/>
            </a:pPr>
            <a:r>
              <a:rPr lang="en-US" sz="2800" i="0" u="none" strike="noStrike" cap="none" dirty="0">
                <a:solidFill>
                  <a:srgbClr val="000000"/>
                </a:solidFill>
                <a:latin typeface="Verdana"/>
                <a:ea typeface="Verdana"/>
                <a:cs typeface="Verdana"/>
                <a:sym typeface="Verdana"/>
              </a:rPr>
              <a:t>A: </a:t>
            </a:r>
            <a:r>
              <a:rPr lang="en-US" sz="2800" dirty="0">
                <a:latin typeface="Verdana"/>
                <a:ea typeface="Verdana"/>
                <a:cs typeface="Verdana"/>
                <a:sym typeface="Verdana"/>
              </a:rPr>
              <a:t>Wow, how did you gather all your information?</a:t>
            </a:r>
            <a:endParaRPr dirty="0"/>
          </a:p>
          <a:p>
            <a:pPr marL="0" marR="0" lvl="0" indent="0" algn="l" rtl="0">
              <a:lnSpc>
                <a:spcPct val="150000"/>
              </a:lnSpc>
              <a:spcBef>
                <a:spcPts val="0"/>
              </a:spcBef>
              <a:spcAft>
                <a:spcPts val="0"/>
              </a:spcAft>
              <a:buClr>
                <a:srgbClr val="000000"/>
              </a:buClr>
              <a:buSzPts val="1100"/>
              <a:buFont typeface="Arial"/>
              <a:buNone/>
            </a:pPr>
            <a:r>
              <a:rPr lang="en-US" sz="2800" dirty="0">
                <a:solidFill>
                  <a:srgbClr val="000000"/>
                </a:solidFill>
                <a:latin typeface="Verdana"/>
                <a:ea typeface="Verdana"/>
                <a:cs typeface="Verdana"/>
                <a:sym typeface="Verdana"/>
              </a:rPr>
              <a:t>B: </a:t>
            </a:r>
            <a:r>
              <a:rPr lang="en-US" sz="2800" dirty="0">
                <a:latin typeface="Verdana"/>
                <a:ea typeface="Verdana"/>
                <a:cs typeface="Verdana"/>
                <a:sym typeface="Verdana"/>
              </a:rPr>
              <a:t>Well, first I </a:t>
            </a:r>
            <a:r>
              <a:rPr lang="en-US" sz="2800" b="1" dirty="0">
                <a:solidFill>
                  <a:schemeClr val="accent6">
                    <a:lumMod val="75000"/>
                  </a:schemeClr>
                </a:solidFill>
                <a:latin typeface="Verdana"/>
                <a:ea typeface="Verdana"/>
                <a:cs typeface="Verdana"/>
                <a:sym typeface="Verdana"/>
              </a:rPr>
              <a:t>_____</a:t>
            </a:r>
            <a:r>
              <a:rPr lang="en-US" sz="2800" dirty="0">
                <a:solidFill>
                  <a:srgbClr val="000000"/>
                </a:solidFill>
                <a:latin typeface="Verdana"/>
                <a:ea typeface="Verdana"/>
                <a:cs typeface="Verdana"/>
                <a:sym typeface="Verdana"/>
              </a:rPr>
              <a:t>. Then, I </a:t>
            </a:r>
            <a:r>
              <a:rPr lang="en-US" sz="2800" b="1" dirty="0">
                <a:solidFill>
                  <a:schemeClr val="accent6">
                    <a:lumMod val="75000"/>
                  </a:schemeClr>
                </a:solidFill>
                <a:latin typeface="Verdana"/>
                <a:ea typeface="Verdana"/>
                <a:cs typeface="Verdana"/>
                <a:sym typeface="Verdana"/>
              </a:rPr>
              <a:t>_____</a:t>
            </a:r>
            <a:r>
              <a:rPr lang="en-US" sz="2800" dirty="0">
                <a:solidFill>
                  <a:schemeClr val="dk1"/>
                </a:solidFill>
                <a:latin typeface="Verdana"/>
                <a:ea typeface="Verdana"/>
                <a:cs typeface="Verdana"/>
                <a:sym typeface="Verdana"/>
              </a:rPr>
              <a:t>. Right now, I am working on </a:t>
            </a:r>
            <a:r>
              <a:rPr lang="en-US" sz="2800" b="1" dirty="0">
                <a:solidFill>
                  <a:schemeClr val="accent6">
                    <a:lumMod val="75000"/>
                  </a:schemeClr>
                </a:solidFill>
                <a:latin typeface="Verdana"/>
                <a:ea typeface="Verdana"/>
                <a:cs typeface="Verdana"/>
                <a:sym typeface="Verdana"/>
              </a:rPr>
              <a:t>_____</a:t>
            </a:r>
            <a:r>
              <a:rPr lang="en-US" sz="2800" dirty="0">
                <a:solidFill>
                  <a:schemeClr val="dk1"/>
                </a:solidFill>
                <a:latin typeface="Verdana"/>
                <a:ea typeface="Verdana"/>
                <a:cs typeface="Verdana"/>
                <a:sym typeface="Verdana"/>
              </a:rPr>
              <a:t>. </a:t>
            </a:r>
            <a:endParaRPr sz="2800" dirty="0">
              <a:solidFill>
                <a:srgbClr val="000000"/>
              </a:solidFill>
              <a:latin typeface="Verdana"/>
              <a:ea typeface="Verdana"/>
              <a:cs typeface="Verdana"/>
              <a:sym typeface="Verdana"/>
            </a:endParaRPr>
          </a:p>
          <a:p>
            <a:pPr marL="0" marR="0" lvl="0" indent="0" algn="l" rtl="0">
              <a:lnSpc>
                <a:spcPct val="150000"/>
              </a:lnSpc>
              <a:spcBef>
                <a:spcPts val="0"/>
              </a:spcBef>
              <a:spcAft>
                <a:spcPts val="0"/>
              </a:spcAft>
              <a:buClr>
                <a:srgbClr val="000000"/>
              </a:buClr>
              <a:buSzPts val="1100"/>
              <a:buFont typeface="Arial"/>
              <a:buNone/>
            </a:pPr>
            <a:r>
              <a:rPr lang="en-US" sz="2800" i="0" u="none" strike="noStrike" cap="none" dirty="0">
                <a:solidFill>
                  <a:srgbClr val="000000"/>
                </a:solidFill>
                <a:latin typeface="Verdana"/>
                <a:ea typeface="Verdana"/>
                <a:cs typeface="Verdana"/>
                <a:sym typeface="Verdana"/>
              </a:rPr>
              <a:t>A: </a:t>
            </a:r>
            <a:r>
              <a:rPr lang="en-US" sz="2800" dirty="0">
                <a:latin typeface="Verdana"/>
                <a:ea typeface="Verdana"/>
                <a:cs typeface="Verdana"/>
                <a:sym typeface="Verdana"/>
              </a:rPr>
              <a:t>I’ve never </a:t>
            </a:r>
            <a:r>
              <a:rPr lang="en-US" sz="2800" b="1" dirty="0">
                <a:solidFill>
                  <a:schemeClr val="accent6">
                    <a:lumMod val="75000"/>
                  </a:schemeClr>
                </a:solidFill>
                <a:latin typeface="Verdana"/>
                <a:ea typeface="Verdana"/>
                <a:cs typeface="Verdana"/>
                <a:sym typeface="Verdana"/>
              </a:rPr>
              <a:t>_____</a:t>
            </a:r>
            <a:r>
              <a:rPr lang="en-US" sz="2800" dirty="0">
                <a:solidFill>
                  <a:schemeClr val="dk1"/>
                </a:solidFill>
                <a:latin typeface="Verdana"/>
                <a:ea typeface="Verdana"/>
                <a:cs typeface="Verdana"/>
                <a:sym typeface="Verdana"/>
              </a:rPr>
              <a:t> before. I hope one day I will </a:t>
            </a:r>
            <a:r>
              <a:rPr lang="en-US" sz="2800" b="1" dirty="0">
                <a:solidFill>
                  <a:schemeClr val="accent6">
                    <a:lumMod val="75000"/>
                  </a:schemeClr>
                </a:solidFill>
                <a:latin typeface="Verdana"/>
                <a:ea typeface="Verdana"/>
                <a:cs typeface="Verdana"/>
                <a:sym typeface="Verdana"/>
              </a:rPr>
              <a:t>_____</a:t>
            </a:r>
            <a:r>
              <a:rPr lang="en-US" sz="2800" dirty="0">
                <a:solidFill>
                  <a:schemeClr val="dk1"/>
                </a:solidFill>
                <a:latin typeface="Verdana"/>
                <a:ea typeface="Verdana"/>
                <a:cs typeface="Verdana"/>
                <a:sym typeface="Verdana"/>
              </a:rPr>
              <a:t>.</a:t>
            </a:r>
            <a:endParaRPr sz="2800" dirty="0">
              <a:solidFill>
                <a:schemeClr val="dk1"/>
              </a:solidFill>
              <a:latin typeface="Verdana"/>
              <a:ea typeface="Verdana"/>
              <a:cs typeface="Verdana"/>
              <a:sym typeface="Verdana"/>
            </a:endParaRPr>
          </a:p>
          <a:p>
            <a:pPr marL="0" marR="0" lvl="0" indent="0" algn="l" rtl="0">
              <a:lnSpc>
                <a:spcPct val="150000"/>
              </a:lnSpc>
              <a:spcBef>
                <a:spcPts val="0"/>
              </a:spcBef>
              <a:spcAft>
                <a:spcPts val="0"/>
              </a:spcAft>
              <a:buClr>
                <a:srgbClr val="000000"/>
              </a:buClr>
              <a:buSzPts val="2800"/>
              <a:buFont typeface="Arial"/>
              <a:buNone/>
            </a:pPr>
            <a:r>
              <a:rPr lang="en-US" sz="2800" i="0" u="none" strike="noStrike" cap="none" dirty="0">
                <a:solidFill>
                  <a:srgbClr val="000000"/>
                </a:solidFill>
                <a:latin typeface="Verdana"/>
                <a:ea typeface="Verdana"/>
                <a:cs typeface="Verdana"/>
                <a:sym typeface="Verdana"/>
              </a:rPr>
              <a:t>B: </a:t>
            </a:r>
            <a:r>
              <a:rPr lang="en-US" sz="2800" dirty="0">
                <a:latin typeface="Verdana"/>
                <a:ea typeface="Verdana"/>
                <a:cs typeface="Verdana"/>
                <a:sym typeface="Verdana"/>
              </a:rPr>
              <a:t>I’m sure you will one day!</a:t>
            </a:r>
            <a:endParaRPr sz="2800" dirty="0">
              <a:latin typeface="Verdana"/>
              <a:ea typeface="Verdana"/>
              <a:cs typeface="Verdana"/>
              <a:sym typeface="Verdana"/>
            </a:endParaRPr>
          </a:p>
        </p:txBody>
      </p:sp>
      <p:sp>
        <p:nvSpPr>
          <p:cNvPr id="219" name="Google Shape;219;p24"/>
          <p:cNvSpPr txBox="1"/>
          <p:nvPr/>
        </p:nvSpPr>
        <p:spPr>
          <a:xfrm>
            <a:off x="1780330" y="131387"/>
            <a:ext cx="6915300" cy="769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0000"/>
              </a:buClr>
              <a:buSzPts val="4400"/>
              <a:buFont typeface="Arial"/>
              <a:buNone/>
            </a:pPr>
            <a:r>
              <a:rPr lang="en-US" sz="3200" b="1">
                <a:solidFill>
                  <a:schemeClr val="dk1"/>
                </a:solidFill>
                <a:latin typeface="Verdana"/>
                <a:ea typeface="Verdana"/>
                <a:cs typeface="Verdana"/>
                <a:sym typeface="Verdana"/>
              </a:rPr>
              <a:t>Listen and repeat.</a:t>
            </a:r>
            <a:endParaRPr sz="3200" b="1">
              <a:solidFill>
                <a:schemeClr val="dk1"/>
              </a:solidFill>
              <a:latin typeface="Verdana"/>
              <a:ea typeface="Verdana"/>
              <a:cs typeface="Verdana"/>
              <a:sym typeface="Verdana"/>
            </a:endParaRPr>
          </a:p>
        </p:txBody>
      </p:sp>
      <p:sp>
        <p:nvSpPr>
          <p:cNvPr id="220" name="Google Shape;22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
        <p:nvSpPr>
          <p:cNvPr id="221" name="Google Shape;221;p24"/>
          <p:cNvSpPr txBox="1">
            <a:spLocks noGrp="1"/>
          </p:cNvSpPr>
          <p:nvPr>
            <p:ph type="ftr" idx="11"/>
          </p:nvPr>
        </p:nvSpPr>
        <p:spPr>
          <a:xfrm>
            <a:off x="603250" y="6392863"/>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888888"/>
              </a:buClr>
              <a:buSzPts val="1400"/>
              <a:buFont typeface="Verdana"/>
              <a:buNone/>
            </a:pPr>
            <a:r>
              <a:rPr lang="en-US" dirty="0"/>
              <a:t>©2020-2025 Light of the World Learning</a:t>
            </a:r>
            <a:endParaRPr dirty="0"/>
          </a:p>
        </p:txBody>
      </p:sp>
      <p:pic>
        <p:nvPicPr>
          <p:cNvPr id="222" name="Google Shape;222;p24"/>
          <p:cNvPicPr preferRelativeResize="0"/>
          <p:nvPr/>
        </p:nvPicPr>
        <p:blipFill>
          <a:blip r:embed="rId3">
            <a:alphaModFix/>
          </a:blip>
          <a:stretch>
            <a:fillRect/>
          </a:stretch>
        </p:blipFill>
        <p:spPr>
          <a:xfrm>
            <a:off x="10243125" y="2080250"/>
            <a:ext cx="1948875" cy="1948875"/>
          </a:xfrm>
          <a:prstGeom prst="rect">
            <a:avLst/>
          </a:prstGeom>
          <a:noFill/>
          <a:ln>
            <a:noFill/>
          </a:ln>
        </p:spPr>
      </p:pic>
      <p:pic>
        <p:nvPicPr>
          <p:cNvPr id="223" name="Google Shape;223;p24"/>
          <p:cNvPicPr preferRelativeResize="0"/>
          <p:nvPr/>
        </p:nvPicPr>
        <p:blipFill>
          <a:blip r:embed="rId4">
            <a:alphaModFix/>
          </a:blip>
          <a:stretch>
            <a:fillRect/>
          </a:stretch>
        </p:blipFill>
        <p:spPr>
          <a:xfrm>
            <a:off x="10195888" y="131375"/>
            <a:ext cx="1948875" cy="1948875"/>
          </a:xfrm>
          <a:prstGeom prst="rect">
            <a:avLst/>
          </a:prstGeom>
          <a:noFill/>
          <a:ln>
            <a:noFill/>
          </a:ln>
        </p:spPr>
      </p:pic>
      <p:pic>
        <p:nvPicPr>
          <p:cNvPr id="224" name="Google Shape;224;p24"/>
          <p:cNvPicPr preferRelativeResize="0"/>
          <p:nvPr/>
        </p:nvPicPr>
        <p:blipFill rotWithShape="1">
          <a:blip r:embed="rId5">
            <a:alphaModFix/>
          </a:blip>
          <a:srcRect l="11325" t="10327" r="12098" b="11314"/>
          <a:stretch/>
        </p:blipFill>
        <p:spPr>
          <a:xfrm>
            <a:off x="10195900" y="4245596"/>
            <a:ext cx="1948877" cy="199416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30"/>
        <p:cNvGrpSpPr/>
        <p:nvPr/>
      </p:nvGrpSpPr>
      <p:grpSpPr>
        <a:xfrm>
          <a:off x="0" y="0"/>
          <a:ext cx="0" cy="0"/>
          <a:chOff x="0" y="0"/>
          <a:chExt cx="0" cy="0"/>
        </a:xfrm>
      </p:grpSpPr>
      <p:graphicFrame>
        <p:nvGraphicFramePr>
          <p:cNvPr id="231" name="Google Shape;231;p25"/>
          <p:cNvGraphicFramePr/>
          <p:nvPr/>
        </p:nvGraphicFramePr>
        <p:xfrm>
          <a:off x="1159700" y="1363478"/>
          <a:ext cx="9872575" cy="5188475"/>
        </p:xfrm>
        <a:graphic>
          <a:graphicData uri="http://schemas.openxmlformats.org/drawingml/2006/table">
            <a:tbl>
              <a:tblPr>
                <a:noFill/>
                <a:tableStyleId>{82FF99D6-1E81-4837-B29D-E46FB8CD4C02}</a:tableStyleId>
              </a:tblPr>
              <a:tblGrid>
                <a:gridCol w="442875">
                  <a:extLst>
                    <a:ext uri="{9D8B030D-6E8A-4147-A177-3AD203B41FA5}">
                      <a16:colId xmlns:a16="http://schemas.microsoft.com/office/drawing/2014/main" val="20000"/>
                    </a:ext>
                  </a:extLst>
                </a:gridCol>
                <a:gridCol w="2357425">
                  <a:extLst>
                    <a:ext uri="{9D8B030D-6E8A-4147-A177-3AD203B41FA5}">
                      <a16:colId xmlns:a16="http://schemas.microsoft.com/office/drawing/2014/main" val="20001"/>
                    </a:ext>
                  </a:extLst>
                </a:gridCol>
                <a:gridCol w="2357425">
                  <a:extLst>
                    <a:ext uri="{9D8B030D-6E8A-4147-A177-3AD203B41FA5}">
                      <a16:colId xmlns:a16="http://schemas.microsoft.com/office/drawing/2014/main" val="20002"/>
                    </a:ext>
                  </a:extLst>
                </a:gridCol>
                <a:gridCol w="2357425">
                  <a:extLst>
                    <a:ext uri="{9D8B030D-6E8A-4147-A177-3AD203B41FA5}">
                      <a16:colId xmlns:a16="http://schemas.microsoft.com/office/drawing/2014/main" val="20003"/>
                    </a:ext>
                  </a:extLst>
                </a:gridCol>
                <a:gridCol w="2357425">
                  <a:extLst>
                    <a:ext uri="{9D8B030D-6E8A-4147-A177-3AD203B41FA5}">
                      <a16:colId xmlns:a16="http://schemas.microsoft.com/office/drawing/2014/main" val="20004"/>
                    </a:ext>
                  </a:extLst>
                </a:gridCol>
              </a:tblGrid>
              <a:tr h="606800">
                <a:tc>
                  <a:txBody>
                    <a:bodyPr/>
                    <a:lstStyle/>
                    <a:p>
                      <a:pPr marL="0" marR="0" lvl="0" indent="0" algn="l" rtl="0">
                        <a:lnSpc>
                          <a:spcPct val="100000"/>
                        </a:lnSpc>
                        <a:spcBef>
                          <a:spcPts val="0"/>
                        </a:spcBef>
                        <a:spcAft>
                          <a:spcPts val="0"/>
                        </a:spcAft>
                        <a:buClr>
                          <a:srgbClr val="000000"/>
                        </a:buClr>
                        <a:buSzPts val="2800"/>
                        <a:buFont typeface="Arial"/>
                        <a:buNone/>
                      </a:pPr>
                      <a:endParaRPr sz="2800" b="1">
                        <a:latin typeface="Verdana"/>
                        <a:ea typeface="Verdana"/>
                        <a:cs typeface="Verdana"/>
                        <a:sym typeface="Verdana"/>
                      </a:endParaRPr>
                    </a:p>
                  </a:txBody>
                  <a:tcPr marL="68575" marR="68575" marT="45725" marB="45725"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9525" cap="flat" cmpd="sng">
                      <a:solidFill>
                        <a:srgbClr val="4472C4"/>
                      </a:solidFill>
                      <a:prstDash val="solid"/>
                      <a:round/>
                      <a:headEnd type="none" w="sm" len="sm"/>
                      <a:tailEnd type="none" w="sm" len="sm"/>
                    </a:lnB>
                    <a:solidFill>
                      <a:srgbClr val="D8E2F3"/>
                    </a:solidFill>
                  </a:tcPr>
                </a:tc>
                <a:tc>
                  <a:txBody>
                    <a:bodyPr/>
                    <a:lstStyle/>
                    <a:p>
                      <a:pPr marL="0" marR="0" lvl="0" indent="0" algn="l" rtl="0">
                        <a:lnSpc>
                          <a:spcPct val="100000"/>
                        </a:lnSpc>
                        <a:spcBef>
                          <a:spcPts val="0"/>
                        </a:spcBef>
                        <a:spcAft>
                          <a:spcPts val="0"/>
                        </a:spcAft>
                        <a:buClr>
                          <a:srgbClr val="000000"/>
                        </a:buClr>
                        <a:buSzPts val="2800"/>
                        <a:buFont typeface="Arial"/>
                        <a:buNone/>
                      </a:pPr>
                      <a:endParaRPr sz="2800" b="1">
                        <a:latin typeface="Verdana"/>
                        <a:ea typeface="Verdana"/>
                        <a:cs typeface="Verdana"/>
                        <a:sym typeface="Verdana"/>
                      </a:endParaRPr>
                    </a:p>
                  </a:txBody>
                  <a:tcPr marL="68575" marR="68575" marT="45725" marB="45725"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9525" cap="flat" cmpd="sng">
                      <a:solidFill>
                        <a:srgbClr val="4472C4"/>
                      </a:solidFill>
                      <a:prstDash val="solid"/>
                      <a:round/>
                      <a:headEnd type="none" w="sm" len="sm"/>
                      <a:tailEnd type="none" w="sm" len="sm"/>
                    </a:lnB>
                    <a:solidFill>
                      <a:srgbClr val="D8E2F3"/>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Verdana"/>
                          <a:ea typeface="Verdana"/>
                          <a:cs typeface="Verdana"/>
                          <a:sym typeface="Verdana"/>
                        </a:rPr>
                        <a:t>/</a:t>
                      </a:r>
                      <a:r>
                        <a:rPr lang="en-US" sz="2800" b="1">
                          <a:latin typeface="Verdana"/>
                          <a:ea typeface="Verdana"/>
                          <a:cs typeface="Verdana"/>
                          <a:sym typeface="Verdana"/>
                        </a:rPr>
                        <a:t>oo</a:t>
                      </a:r>
                      <a:r>
                        <a:rPr lang="en-US" sz="2800" b="1" i="0" u="none" strike="noStrike" cap="none">
                          <a:solidFill>
                            <a:srgbClr val="000000"/>
                          </a:solidFill>
                          <a:latin typeface="Verdana"/>
                          <a:ea typeface="Verdana"/>
                          <a:cs typeface="Verdana"/>
                          <a:sym typeface="Verdana"/>
                        </a:rPr>
                        <a:t>/ </a:t>
                      </a:r>
                      <a:endParaRPr sz="2800" b="1">
                        <a:latin typeface="Verdana"/>
                        <a:ea typeface="Verdana"/>
                        <a:cs typeface="Verdana"/>
                        <a:sym typeface="Verdana"/>
                      </a:endParaRPr>
                    </a:p>
                  </a:txBody>
                  <a:tcPr marL="68575" marR="68575" marT="45725" marB="45725"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9525" cap="flat" cmpd="sng">
                      <a:solidFill>
                        <a:srgbClr val="4472C4"/>
                      </a:solidFill>
                      <a:prstDash val="solid"/>
                      <a:round/>
                      <a:headEnd type="none" w="sm" len="sm"/>
                      <a:tailEnd type="none" w="sm" len="sm"/>
                    </a:lnB>
                    <a:solidFill>
                      <a:srgbClr val="D8E2F3"/>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Verdana"/>
                          <a:ea typeface="Verdana"/>
                          <a:cs typeface="Verdana"/>
                          <a:sym typeface="Verdana"/>
                        </a:rPr>
                        <a:t>/U/ </a:t>
                      </a:r>
                      <a:endParaRPr sz="2800" b="1">
                        <a:latin typeface="Verdana"/>
                        <a:ea typeface="Verdana"/>
                        <a:cs typeface="Verdana"/>
                        <a:sym typeface="Verdana"/>
                      </a:endParaRPr>
                    </a:p>
                  </a:txBody>
                  <a:tcPr marL="68575" marR="68575" marT="45725" marB="45725"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9525" cap="flat" cmpd="sng">
                      <a:solidFill>
                        <a:srgbClr val="4472C4"/>
                      </a:solidFill>
                      <a:prstDash val="solid"/>
                      <a:round/>
                      <a:headEnd type="none" w="sm" len="sm"/>
                      <a:tailEnd type="none" w="sm" len="sm"/>
                    </a:lnB>
                    <a:solidFill>
                      <a:srgbClr val="D8E2F3"/>
                    </a:solidFill>
                  </a:tcPr>
                </a:tc>
                <a:tc>
                  <a:txBody>
                    <a:bodyPr/>
                    <a:lstStyle/>
                    <a:p>
                      <a:pPr marL="0" marR="0" lvl="0" indent="0" algn="l" rtl="0">
                        <a:lnSpc>
                          <a:spcPct val="100000"/>
                        </a:lnSpc>
                        <a:spcBef>
                          <a:spcPts val="0"/>
                        </a:spcBef>
                        <a:spcAft>
                          <a:spcPts val="0"/>
                        </a:spcAft>
                        <a:buClr>
                          <a:schemeClr val="dk1"/>
                        </a:buClr>
                        <a:buSzPts val="2800"/>
                        <a:buFont typeface="Calibri"/>
                        <a:buNone/>
                      </a:pPr>
                      <a:endParaRPr sz="2800" b="1" i="0" u="none" strike="noStrike" cap="none">
                        <a:solidFill>
                          <a:schemeClr val="dk1"/>
                        </a:solidFill>
                        <a:latin typeface="Verdana"/>
                        <a:ea typeface="Verdana"/>
                        <a:cs typeface="Verdana"/>
                        <a:sym typeface="Verdana"/>
                      </a:endParaRPr>
                    </a:p>
                  </a:txBody>
                  <a:tcPr marL="68575" marR="68575" marT="45725" marB="45725"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D8E2F3"/>
                    </a:solidFill>
                  </a:tcPr>
                </a:tc>
                <a:extLst>
                  <a:ext uri="{0D108BD9-81ED-4DB2-BD59-A6C34878D82A}">
                    <a16:rowId xmlns:a16="http://schemas.microsoft.com/office/drawing/2014/main" val="10000"/>
                  </a:ext>
                </a:extLst>
              </a:tr>
              <a:tr h="884750">
                <a:tc>
                  <a:txBody>
                    <a:bodyPr/>
                    <a:lstStyle/>
                    <a:p>
                      <a:pPr marL="0" marR="0" lvl="0" indent="0" algn="l" rtl="0">
                        <a:lnSpc>
                          <a:spcPct val="100000"/>
                        </a:lnSpc>
                        <a:spcBef>
                          <a:spcPts val="0"/>
                        </a:spcBef>
                        <a:spcAft>
                          <a:spcPts val="0"/>
                        </a:spcAft>
                        <a:buClr>
                          <a:srgbClr val="000000"/>
                        </a:buClr>
                        <a:buSzPts val="2800"/>
                        <a:buFont typeface="Arial"/>
                        <a:buNone/>
                      </a:pPr>
                      <a:r>
                        <a:rPr lang="en-US" sz="2800">
                          <a:solidFill>
                            <a:srgbClr val="4E74A3"/>
                          </a:solidFill>
                          <a:latin typeface="Verdana"/>
                          <a:ea typeface="Verdana"/>
                          <a:cs typeface="Verdana"/>
                          <a:sym typeface="Verdana"/>
                        </a:rPr>
                        <a:t>1</a:t>
                      </a:r>
                      <a:endParaRPr sz="2800">
                        <a:solidFill>
                          <a:srgbClr val="4E74A3"/>
                        </a:solidFill>
                        <a:latin typeface="Verdana"/>
                        <a:ea typeface="Verdana"/>
                        <a:cs typeface="Verdana"/>
                        <a:sym typeface="Verdana"/>
                      </a:endParaRPr>
                    </a:p>
                  </a:txBody>
                  <a:tcPr marL="68575" marR="68575" marT="45725" marB="45725" anchor="ctr">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Clr>
                          <a:srgbClr val="000000"/>
                        </a:buClr>
                        <a:buSzPts val="2800"/>
                        <a:buFont typeface="Arial"/>
                        <a:buNone/>
                      </a:pPr>
                      <a:endParaRPr sz="2800">
                        <a:latin typeface="Verdana"/>
                        <a:ea typeface="Verdana"/>
                        <a:cs typeface="Verdana"/>
                        <a:sym typeface="Verdana"/>
                      </a:endParaRPr>
                    </a:p>
                  </a:txBody>
                  <a:tcPr marL="68575" marR="68575" marT="45725" marB="45725" anchor="ctr">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i="0" u="none" strike="noStrike" cap="none">
                          <a:solidFill>
                            <a:srgbClr val="000000"/>
                          </a:solidFill>
                          <a:latin typeface="Verdana"/>
                          <a:ea typeface="Verdana"/>
                          <a:cs typeface="Verdana"/>
                          <a:sym typeface="Verdana"/>
                        </a:rPr>
                        <a:t>l</a:t>
                      </a:r>
                      <a:r>
                        <a:rPr lang="en-US" sz="2800">
                          <a:latin typeface="Verdana"/>
                          <a:ea typeface="Verdana"/>
                          <a:cs typeface="Verdana"/>
                          <a:sym typeface="Verdana"/>
                        </a:rPr>
                        <a:t>ook</a:t>
                      </a:r>
                      <a:endParaRPr sz="2800">
                        <a:latin typeface="Verdana"/>
                        <a:ea typeface="Verdana"/>
                        <a:cs typeface="Verdana"/>
                        <a:sym typeface="Verdana"/>
                      </a:endParaRPr>
                    </a:p>
                  </a:txBody>
                  <a:tcPr marL="68575" marR="68575" marT="45725" marB="45725" anchor="ctr">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i="0" u="none" strike="noStrike" cap="none">
                          <a:solidFill>
                            <a:srgbClr val="000000"/>
                          </a:solidFill>
                          <a:latin typeface="Verdana"/>
                          <a:ea typeface="Verdana"/>
                          <a:cs typeface="Verdana"/>
                          <a:sym typeface="Verdana"/>
                        </a:rPr>
                        <a:t>Luke</a:t>
                      </a:r>
                      <a:endParaRPr sz="2800">
                        <a:latin typeface="Verdana"/>
                        <a:ea typeface="Verdana"/>
                        <a:cs typeface="Verdana"/>
                        <a:sym typeface="Verdana"/>
                      </a:endParaRPr>
                    </a:p>
                  </a:txBody>
                  <a:tcPr marL="68575" marR="68575" marT="0" marB="0" anchor="ctr">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Clr>
                          <a:schemeClr val="dk1"/>
                        </a:buClr>
                        <a:buSzPts val="2800"/>
                        <a:buFont typeface="Calibri"/>
                        <a:buNone/>
                      </a:pPr>
                      <a:endParaRPr sz="2800" i="0" u="none" strike="noStrike" cap="none">
                        <a:solidFill>
                          <a:srgbClr val="000000"/>
                        </a:solidFill>
                        <a:latin typeface="Verdana"/>
                        <a:ea typeface="Verdana"/>
                        <a:cs typeface="Verdana"/>
                        <a:sym typeface="Verdana"/>
                      </a:endParaRPr>
                    </a:p>
                  </a:txBody>
                  <a:tcPr marL="68575" marR="68575" marT="45725" marB="45725" anchor="ctr">
                    <a:lnL w="9525" cap="flat" cmpd="sng">
                      <a:solidFill>
                        <a:srgbClr val="4472C4"/>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FFFFFF">
                        <a:alpha val="0"/>
                      </a:srgbClr>
                    </a:solidFill>
                  </a:tcPr>
                </a:tc>
                <a:extLst>
                  <a:ext uri="{0D108BD9-81ED-4DB2-BD59-A6C34878D82A}">
                    <a16:rowId xmlns:a16="http://schemas.microsoft.com/office/drawing/2014/main" val="10001"/>
                  </a:ext>
                </a:extLst>
              </a:tr>
              <a:tr h="912700">
                <a:tc>
                  <a:txBody>
                    <a:bodyPr/>
                    <a:lstStyle/>
                    <a:p>
                      <a:pPr marL="0" marR="0" lvl="0" indent="0" algn="l" rtl="0">
                        <a:lnSpc>
                          <a:spcPct val="100000"/>
                        </a:lnSpc>
                        <a:spcBef>
                          <a:spcPts val="0"/>
                        </a:spcBef>
                        <a:spcAft>
                          <a:spcPts val="0"/>
                        </a:spcAft>
                        <a:buClr>
                          <a:srgbClr val="000000"/>
                        </a:buClr>
                        <a:buSzPts val="2800"/>
                        <a:buFont typeface="Arial"/>
                        <a:buNone/>
                      </a:pPr>
                      <a:r>
                        <a:rPr lang="en-US" sz="2800">
                          <a:solidFill>
                            <a:srgbClr val="4E74A3"/>
                          </a:solidFill>
                          <a:latin typeface="Verdana"/>
                          <a:ea typeface="Verdana"/>
                          <a:cs typeface="Verdana"/>
                          <a:sym typeface="Verdana"/>
                        </a:rPr>
                        <a:t>2</a:t>
                      </a:r>
                      <a:endParaRPr sz="2800">
                        <a:solidFill>
                          <a:srgbClr val="4E74A3"/>
                        </a:solidFill>
                        <a:latin typeface="Verdana"/>
                        <a:ea typeface="Verdana"/>
                        <a:cs typeface="Verdana"/>
                        <a:sym typeface="Verdana"/>
                      </a:endParaRPr>
                    </a:p>
                  </a:txBody>
                  <a:tcPr marL="68575" marR="68575" marT="45725" marB="45725" anchor="ctr">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Clr>
                          <a:srgbClr val="000000"/>
                        </a:buClr>
                        <a:buSzPts val="2800"/>
                        <a:buFont typeface="Arial"/>
                        <a:buNone/>
                      </a:pPr>
                      <a:endParaRPr sz="2800">
                        <a:latin typeface="Verdana"/>
                        <a:ea typeface="Verdana"/>
                        <a:cs typeface="Verdana"/>
                        <a:sym typeface="Verdana"/>
                      </a:endParaRPr>
                    </a:p>
                  </a:txBody>
                  <a:tcPr marL="68575" marR="68575" marT="45725" marB="45725" anchor="ctr">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a:latin typeface="Verdana"/>
                          <a:ea typeface="Verdana"/>
                          <a:cs typeface="Verdana"/>
                          <a:sym typeface="Verdana"/>
                        </a:rPr>
                        <a:t>full</a:t>
                      </a:r>
                      <a:endParaRPr sz="2800">
                        <a:latin typeface="Verdana"/>
                        <a:ea typeface="Verdana"/>
                        <a:cs typeface="Verdana"/>
                        <a:sym typeface="Verdana"/>
                      </a:endParaRPr>
                    </a:p>
                  </a:txBody>
                  <a:tcPr marL="68575" marR="68575" marT="45725" marB="45725" anchor="ctr">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a:latin typeface="Verdana"/>
                          <a:ea typeface="Verdana"/>
                          <a:cs typeface="Verdana"/>
                          <a:sym typeface="Verdana"/>
                        </a:rPr>
                        <a:t>fool</a:t>
                      </a:r>
                      <a:endParaRPr sz="2800">
                        <a:latin typeface="Verdana"/>
                        <a:ea typeface="Verdana"/>
                        <a:cs typeface="Verdana"/>
                        <a:sym typeface="Verdana"/>
                      </a:endParaRPr>
                    </a:p>
                  </a:txBody>
                  <a:tcPr marL="68575" marR="68575" marT="0" marB="0" anchor="ctr">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Clr>
                          <a:schemeClr val="dk1"/>
                        </a:buClr>
                        <a:buSzPts val="2800"/>
                        <a:buFont typeface="Calibri"/>
                        <a:buNone/>
                      </a:pPr>
                      <a:endParaRPr sz="2800" i="0" u="none" strike="noStrike" cap="none">
                        <a:solidFill>
                          <a:srgbClr val="000000"/>
                        </a:solidFill>
                        <a:latin typeface="Verdana"/>
                        <a:ea typeface="Verdana"/>
                        <a:cs typeface="Verdana"/>
                        <a:sym typeface="Verdana"/>
                      </a:endParaRPr>
                    </a:p>
                  </a:txBody>
                  <a:tcPr marL="68575" marR="68575" marT="45725" marB="45725" anchor="ctr">
                    <a:lnL w="9525" cap="flat" cmpd="sng">
                      <a:solidFill>
                        <a:srgbClr val="4472C4"/>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FFFFFF">
                        <a:alpha val="0"/>
                      </a:srgbClr>
                    </a:solidFill>
                  </a:tcPr>
                </a:tc>
                <a:extLst>
                  <a:ext uri="{0D108BD9-81ED-4DB2-BD59-A6C34878D82A}">
                    <a16:rowId xmlns:a16="http://schemas.microsoft.com/office/drawing/2014/main" val="10002"/>
                  </a:ext>
                </a:extLst>
              </a:tr>
              <a:tr h="939500">
                <a:tc>
                  <a:txBody>
                    <a:bodyPr/>
                    <a:lstStyle/>
                    <a:p>
                      <a:pPr marL="0" marR="0" lvl="0" indent="0" algn="l" rtl="0">
                        <a:lnSpc>
                          <a:spcPct val="100000"/>
                        </a:lnSpc>
                        <a:spcBef>
                          <a:spcPts val="0"/>
                        </a:spcBef>
                        <a:spcAft>
                          <a:spcPts val="0"/>
                        </a:spcAft>
                        <a:buClr>
                          <a:srgbClr val="000000"/>
                        </a:buClr>
                        <a:buSzPts val="2800"/>
                        <a:buFont typeface="Arial"/>
                        <a:buNone/>
                      </a:pPr>
                      <a:r>
                        <a:rPr lang="en-US" sz="2800">
                          <a:solidFill>
                            <a:srgbClr val="4E74A3"/>
                          </a:solidFill>
                          <a:latin typeface="Verdana"/>
                          <a:ea typeface="Verdana"/>
                          <a:cs typeface="Verdana"/>
                          <a:sym typeface="Verdana"/>
                        </a:rPr>
                        <a:t>3</a:t>
                      </a:r>
                      <a:endParaRPr sz="2800">
                        <a:solidFill>
                          <a:srgbClr val="4E74A3"/>
                        </a:solidFill>
                        <a:latin typeface="Verdana"/>
                        <a:ea typeface="Verdana"/>
                        <a:cs typeface="Verdana"/>
                        <a:sym typeface="Verdana"/>
                      </a:endParaRPr>
                    </a:p>
                  </a:txBody>
                  <a:tcPr marL="68575" marR="68575" marT="45725" marB="45725" anchor="ctr">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Clr>
                          <a:srgbClr val="000000"/>
                        </a:buClr>
                        <a:buSzPts val="2800"/>
                        <a:buFont typeface="Arial"/>
                        <a:buNone/>
                      </a:pPr>
                      <a:endParaRPr sz="2800">
                        <a:latin typeface="Verdana"/>
                        <a:ea typeface="Verdana"/>
                        <a:cs typeface="Verdana"/>
                        <a:sym typeface="Verdana"/>
                      </a:endParaRPr>
                    </a:p>
                  </a:txBody>
                  <a:tcPr marL="68575" marR="68575" marT="45725" marB="45725" anchor="ctr">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a:latin typeface="Verdana"/>
                          <a:ea typeface="Verdana"/>
                          <a:cs typeface="Verdana"/>
                          <a:sym typeface="Verdana"/>
                        </a:rPr>
                        <a:t>pull</a:t>
                      </a:r>
                      <a:endParaRPr sz="2800">
                        <a:latin typeface="Verdana"/>
                        <a:ea typeface="Verdana"/>
                        <a:cs typeface="Verdana"/>
                        <a:sym typeface="Verdana"/>
                      </a:endParaRPr>
                    </a:p>
                  </a:txBody>
                  <a:tcPr marL="68575" marR="68575" marT="45725" marB="45725" anchor="ctr">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a:latin typeface="Verdana"/>
                          <a:ea typeface="Verdana"/>
                          <a:cs typeface="Verdana"/>
                          <a:sym typeface="Verdana"/>
                        </a:rPr>
                        <a:t>pool</a:t>
                      </a:r>
                      <a:endParaRPr sz="2800">
                        <a:latin typeface="Verdana"/>
                        <a:ea typeface="Verdana"/>
                        <a:cs typeface="Verdana"/>
                        <a:sym typeface="Verdana"/>
                      </a:endParaRPr>
                    </a:p>
                  </a:txBody>
                  <a:tcPr marL="68575" marR="68575" marT="0" marB="0" anchor="ctr">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Clr>
                          <a:schemeClr val="dk1"/>
                        </a:buClr>
                        <a:buSzPts val="2800"/>
                        <a:buFont typeface="Calibri"/>
                        <a:buNone/>
                      </a:pPr>
                      <a:endParaRPr sz="2800" i="0" u="none" strike="noStrike" cap="none">
                        <a:solidFill>
                          <a:srgbClr val="000000"/>
                        </a:solidFill>
                        <a:latin typeface="Verdana"/>
                        <a:ea typeface="Verdana"/>
                        <a:cs typeface="Verdana"/>
                        <a:sym typeface="Verdana"/>
                      </a:endParaRPr>
                    </a:p>
                  </a:txBody>
                  <a:tcPr marL="68575" marR="68575" marT="45725" marB="45725" anchor="ctr">
                    <a:lnL w="9525" cap="flat" cmpd="sng">
                      <a:solidFill>
                        <a:srgbClr val="4472C4"/>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FFFFFF">
                        <a:alpha val="0"/>
                      </a:srgbClr>
                    </a:solidFill>
                  </a:tcPr>
                </a:tc>
                <a:extLst>
                  <a:ext uri="{0D108BD9-81ED-4DB2-BD59-A6C34878D82A}">
                    <a16:rowId xmlns:a16="http://schemas.microsoft.com/office/drawing/2014/main" val="10003"/>
                  </a:ext>
                </a:extLst>
              </a:tr>
              <a:tr h="919875">
                <a:tc>
                  <a:txBody>
                    <a:bodyPr/>
                    <a:lstStyle/>
                    <a:p>
                      <a:pPr marL="0" lvl="0" indent="0" algn="l" rtl="0">
                        <a:spcBef>
                          <a:spcPts val="0"/>
                        </a:spcBef>
                        <a:spcAft>
                          <a:spcPts val="0"/>
                        </a:spcAft>
                        <a:buClr>
                          <a:schemeClr val="dk1"/>
                        </a:buClr>
                        <a:buSzPts val="2800"/>
                        <a:buFont typeface="Arial"/>
                        <a:buNone/>
                      </a:pPr>
                      <a:r>
                        <a:rPr lang="en-US" sz="2800">
                          <a:solidFill>
                            <a:srgbClr val="4E74A3"/>
                          </a:solidFill>
                          <a:latin typeface="Verdana"/>
                          <a:ea typeface="Verdana"/>
                          <a:cs typeface="Verdana"/>
                          <a:sym typeface="Verdana"/>
                        </a:rPr>
                        <a:t>4</a:t>
                      </a:r>
                      <a:endParaRPr sz="2800">
                        <a:solidFill>
                          <a:srgbClr val="4E74A3"/>
                        </a:solidFill>
                        <a:latin typeface="Verdana"/>
                        <a:ea typeface="Verdana"/>
                        <a:cs typeface="Verdana"/>
                        <a:sym typeface="Verdana"/>
                      </a:endParaRPr>
                    </a:p>
                  </a:txBody>
                  <a:tcPr marL="68575" marR="68575" marT="45725" marB="45725" anchor="ctr">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None/>
                      </a:pPr>
                      <a:endParaRPr sz="2800">
                        <a:latin typeface="Verdana"/>
                        <a:ea typeface="Verdana"/>
                        <a:cs typeface="Verdana"/>
                        <a:sym typeface="Verdana"/>
                      </a:endParaRPr>
                    </a:p>
                  </a:txBody>
                  <a:tcPr marL="68575" marR="68575" marT="45725" marB="45725" anchor="ctr">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None/>
                      </a:pPr>
                      <a:r>
                        <a:rPr lang="en-US" sz="2800">
                          <a:latin typeface="Verdana"/>
                          <a:ea typeface="Verdana"/>
                          <a:cs typeface="Verdana"/>
                          <a:sym typeface="Verdana"/>
                        </a:rPr>
                        <a:t>soot</a:t>
                      </a:r>
                      <a:endParaRPr sz="2800">
                        <a:latin typeface="Verdana"/>
                        <a:ea typeface="Verdana"/>
                        <a:cs typeface="Verdana"/>
                        <a:sym typeface="Verdana"/>
                      </a:endParaRPr>
                    </a:p>
                  </a:txBody>
                  <a:tcPr marL="68575" marR="68575" marT="45725" marB="45725" anchor="ctr">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None/>
                      </a:pPr>
                      <a:r>
                        <a:rPr lang="en-US" sz="2800">
                          <a:latin typeface="Verdana"/>
                          <a:ea typeface="Verdana"/>
                          <a:cs typeface="Verdana"/>
                          <a:sym typeface="Verdana"/>
                        </a:rPr>
                        <a:t>suit</a:t>
                      </a:r>
                      <a:endParaRPr sz="2800">
                        <a:latin typeface="Verdana"/>
                        <a:ea typeface="Verdana"/>
                        <a:cs typeface="Verdana"/>
                        <a:sym typeface="Verdana"/>
                      </a:endParaRPr>
                    </a:p>
                  </a:txBody>
                  <a:tcPr marL="68575" marR="68575" marT="0" marB="0" anchor="ctr">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None/>
                      </a:pPr>
                      <a:endParaRPr sz="2800" i="0" u="none" strike="noStrike" cap="none">
                        <a:solidFill>
                          <a:srgbClr val="000000"/>
                        </a:solidFill>
                        <a:latin typeface="Verdana"/>
                        <a:ea typeface="Verdana"/>
                        <a:cs typeface="Verdana"/>
                        <a:sym typeface="Verdana"/>
                      </a:endParaRPr>
                    </a:p>
                  </a:txBody>
                  <a:tcPr marL="68575" marR="68575" marT="45725" marB="45725" anchor="ctr">
                    <a:lnL w="9525" cap="flat" cmpd="sng">
                      <a:solidFill>
                        <a:srgbClr val="4472C4"/>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FFFFFF">
                        <a:alpha val="0"/>
                      </a:srgbClr>
                    </a:solidFill>
                  </a:tcPr>
                </a:tc>
                <a:extLst>
                  <a:ext uri="{0D108BD9-81ED-4DB2-BD59-A6C34878D82A}">
                    <a16:rowId xmlns:a16="http://schemas.microsoft.com/office/drawing/2014/main" val="10004"/>
                  </a:ext>
                </a:extLst>
              </a:tr>
              <a:tr h="924850">
                <a:tc>
                  <a:txBody>
                    <a:bodyPr/>
                    <a:lstStyle/>
                    <a:p>
                      <a:pPr marL="0" lvl="0" indent="0" algn="l" rtl="0">
                        <a:spcBef>
                          <a:spcPts val="0"/>
                        </a:spcBef>
                        <a:spcAft>
                          <a:spcPts val="0"/>
                        </a:spcAft>
                        <a:buClr>
                          <a:schemeClr val="dk1"/>
                        </a:buClr>
                        <a:buSzPts val="2800"/>
                        <a:buFont typeface="Arial"/>
                        <a:buNone/>
                      </a:pPr>
                      <a:r>
                        <a:rPr lang="en-US" sz="2800">
                          <a:solidFill>
                            <a:srgbClr val="4E74A3"/>
                          </a:solidFill>
                          <a:latin typeface="Verdana"/>
                          <a:ea typeface="Verdana"/>
                          <a:cs typeface="Verdana"/>
                          <a:sym typeface="Verdana"/>
                        </a:rPr>
                        <a:t>5</a:t>
                      </a:r>
                      <a:endParaRPr sz="2800">
                        <a:solidFill>
                          <a:srgbClr val="4E74A3"/>
                        </a:solidFill>
                        <a:latin typeface="Verdana"/>
                        <a:ea typeface="Verdana"/>
                        <a:cs typeface="Verdana"/>
                        <a:sym typeface="Verdana"/>
                      </a:endParaRPr>
                    </a:p>
                  </a:txBody>
                  <a:tcPr marL="68575" marR="68575" marT="45725" marB="45725" anchor="ctr">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None/>
                      </a:pPr>
                      <a:endParaRPr sz="2800">
                        <a:latin typeface="Verdana"/>
                        <a:ea typeface="Verdana"/>
                        <a:cs typeface="Verdana"/>
                        <a:sym typeface="Verdana"/>
                      </a:endParaRPr>
                    </a:p>
                  </a:txBody>
                  <a:tcPr marL="68575" marR="68575" marT="45725" marB="45725" anchor="ctr">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None/>
                      </a:pPr>
                      <a:r>
                        <a:rPr lang="en-US" sz="2800">
                          <a:latin typeface="Verdana"/>
                          <a:ea typeface="Verdana"/>
                          <a:cs typeface="Verdana"/>
                          <a:sym typeface="Verdana"/>
                        </a:rPr>
                        <a:t>could</a:t>
                      </a:r>
                      <a:endParaRPr sz="2800">
                        <a:latin typeface="Verdana"/>
                        <a:ea typeface="Verdana"/>
                        <a:cs typeface="Verdana"/>
                        <a:sym typeface="Verdana"/>
                      </a:endParaRPr>
                    </a:p>
                  </a:txBody>
                  <a:tcPr marL="68575" marR="68575" marT="45725" marB="45725" anchor="ctr">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None/>
                      </a:pPr>
                      <a:r>
                        <a:rPr lang="en-US" sz="2800">
                          <a:latin typeface="Verdana"/>
                          <a:ea typeface="Verdana"/>
                          <a:cs typeface="Verdana"/>
                          <a:sym typeface="Verdana"/>
                        </a:rPr>
                        <a:t>cooed</a:t>
                      </a:r>
                      <a:endParaRPr sz="2800">
                        <a:latin typeface="Verdana"/>
                        <a:ea typeface="Verdana"/>
                        <a:cs typeface="Verdana"/>
                        <a:sym typeface="Verdana"/>
                      </a:endParaRPr>
                    </a:p>
                  </a:txBody>
                  <a:tcPr marL="68575" marR="68575" marT="0" marB="0" anchor="ctr">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solidFill>
                      <a:srgbClr val="FFFFFF">
                        <a:alpha val="0"/>
                      </a:srgbClr>
                    </a:solidFill>
                  </a:tcPr>
                </a:tc>
                <a:tc>
                  <a:txBody>
                    <a:bodyPr/>
                    <a:lstStyle/>
                    <a:p>
                      <a:pPr marL="0" marR="0" lvl="0" indent="0" algn="l" rtl="0">
                        <a:lnSpc>
                          <a:spcPct val="100000"/>
                        </a:lnSpc>
                        <a:spcBef>
                          <a:spcPts val="0"/>
                        </a:spcBef>
                        <a:spcAft>
                          <a:spcPts val="0"/>
                        </a:spcAft>
                        <a:buNone/>
                      </a:pPr>
                      <a:endParaRPr sz="2800" i="0" u="none" strike="noStrike" cap="none">
                        <a:solidFill>
                          <a:srgbClr val="000000"/>
                        </a:solidFill>
                        <a:latin typeface="Verdana"/>
                        <a:ea typeface="Verdana"/>
                        <a:cs typeface="Verdana"/>
                        <a:sym typeface="Verdana"/>
                      </a:endParaRPr>
                    </a:p>
                  </a:txBody>
                  <a:tcPr marL="68575" marR="68575" marT="45725" marB="45725" anchor="ctr">
                    <a:lnL w="9525" cap="flat" cmpd="sng">
                      <a:solidFill>
                        <a:srgbClr val="4472C4"/>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FFFFFF">
                        <a:alpha val="0"/>
                      </a:srgbClr>
                    </a:solidFill>
                  </a:tcPr>
                </a:tc>
                <a:extLst>
                  <a:ext uri="{0D108BD9-81ED-4DB2-BD59-A6C34878D82A}">
                    <a16:rowId xmlns:a16="http://schemas.microsoft.com/office/drawing/2014/main" val="10005"/>
                  </a:ext>
                </a:extLst>
              </a:tr>
            </a:tbl>
          </a:graphicData>
        </a:graphic>
      </p:graphicFrame>
      <p:sp>
        <p:nvSpPr>
          <p:cNvPr id="232" name="Google Shape;232;p25"/>
          <p:cNvSpPr txBox="1"/>
          <p:nvPr/>
        </p:nvSpPr>
        <p:spPr>
          <a:xfrm>
            <a:off x="476238" y="264289"/>
            <a:ext cx="11239500" cy="770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0000"/>
              </a:buClr>
              <a:buSzPts val="4400"/>
              <a:buFont typeface="Arial"/>
              <a:buNone/>
            </a:pPr>
            <a:r>
              <a:rPr lang="en-US" sz="3200" b="1" dirty="0">
                <a:solidFill>
                  <a:schemeClr val="dk1"/>
                </a:solidFill>
                <a:latin typeface="Verdana"/>
                <a:ea typeface="Verdana"/>
                <a:cs typeface="Verdana"/>
                <a:sym typeface="Verdana"/>
              </a:rPr>
              <a:t>Practice the /</a:t>
            </a:r>
            <a:r>
              <a:rPr lang="en-US" sz="3200" b="1" dirty="0" err="1">
                <a:solidFill>
                  <a:schemeClr val="dk1"/>
                </a:solidFill>
                <a:latin typeface="Verdana"/>
                <a:ea typeface="Verdana"/>
                <a:cs typeface="Verdana"/>
                <a:sym typeface="Verdana"/>
              </a:rPr>
              <a:t>oo</a:t>
            </a:r>
            <a:r>
              <a:rPr lang="en-US" sz="3200" b="1" dirty="0">
                <a:solidFill>
                  <a:schemeClr val="dk1"/>
                </a:solidFill>
                <a:latin typeface="Verdana"/>
                <a:ea typeface="Verdana"/>
                <a:cs typeface="Verdana"/>
                <a:sym typeface="Verdana"/>
              </a:rPr>
              <a:t>/ and /U/ sounds. Then listen to the sentences and circle the word you hear.</a:t>
            </a:r>
            <a:endParaRPr sz="3200" b="1" dirty="0">
              <a:solidFill>
                <a:schemeClr val="dk1"/>
              </a:solidFill>
              <a:latin typeface="Verdana"/>
              <a:ea typeface="Verdana"/>
              <a:cs typeface="Verdana"/>
              <a:sym typeface="Verdana"/>
            </a:endParaRPr>
          </a:p>
        </p:txBody>
      </p:sp>
      <p:sp>
        <p:nvSpPr>
          <p:cNvPr id="233" name="Google Shape;233;p25"/>
          <p:cNvSpPr txBox="1">
            <a:spLocks noGrp="1"/>
          </p:cNvSpPr>
          <p:nvPr>
            <p:ph type="sldNum" idx="12"/>
          </p:nvPr>
        </p:nvSpPr>
        <p:spPr>
          <a:xfrm>
            <a:off x="8610600" y="6391275"/>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solidFill>
                  <a:schemeClr val="dk1"/>
                </a:solidFill>
              </a:rPr>
              <a:t>13</a:t>
            </a:fld>
            <a:endParaRPr>
              <a:solidFill>
                <a:schemeClr val="dk1"/>
              </a:solidFill>
            </a:endParaRPr>
          </a:p>
        </p:txBody>
      </p:sp>
      <p:sp>
        <p:nvSpPr>
          <p:cNvPr id="234" name="Google Shape;234;p25"/>
          <p:cNvSpPr txBox="1">
            <a:spLocks noGrp="1"/>
          </p:cNvSpPr>
          <p:nvPr>
            <p:ph type="ftr" idx="11"/>
          </p:nvPr>
        </p:nvSpPr>
        <p:spPr>
          <a:xfrm>
            <a:off x="603250" y="6473545"/>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888888"/>
              </a:buClr>
              <a:buSzPts val="1400"/>
              <a:buFont typeface="Verdana"/>
              <a:buNone/>
            </a:pPr>
            <a:r>
              <a:rPr lang="en-US" dirty="0"/>
              <a:t>©2020-2025 Light of the World Learning</a:t>
            </a:r>
            <a:endParaRPr dirty="0"/>
          </a:p>
        </p:txBody>
      </p:sp>
      <p:pic>
        <p:nvPicPr>
          <p:cNvPr id="235" name="Google Shape;235;p25"/>
          <p:cNvPicPr preferRelativeResize="0"/>
          <p:nvPr/>
        </p:nvPicPr>
        <p:blipFill rotWithShape="1">
          <a:blip r:embed="rId3">
            <a:alphaModFix/>
          </a:blip>
          <a:srcRect t="16219"/>
          <a:stretch/>
        </p:blipFill>
        <p:spPr>
          <a:xfrm>
            <a:off x="9354745" y="2025825"/>
            <a:ext cx="919158" cy="770099"/>
          </a:xfrm>
          <a:prstGeom prst="rect">
            <a:avLst/>
          </a:prstGeom>
          <a:noFill/>
          <a:ln>
            <a:noFill/>
          </a:ln>
        </p:spPr>
      </p:pic>
      <p:pic>
        <p:nvPicPr>
          <p:cNvPr id="236" name="Google Shape;236;p25"/>
          <p:cNvPicPr preferRelativeResize="0"/>
          <p:nvPr/>
        </p:nvPicPr>
        <p:blipFill rotWithShape="1">
          <a:blip r:embed="rId4">
            <a:alphaModFix/>
          </a:blip>
          <a:srcRect b="13934"/>
          <a:stretch/>
        </p:blipFill>
        <p:spPr>
          <a:xfrm>
            <a:off x="9354750" y="2915735"/>
            <a:ext cx="919151" cy="791070"/>
          </a:xfrm>
          <a:prstGeom prst="rect">
            <a:avLst/>
          </a:prstGeom>
          <a:noFill/>
          <a:ln>
            <a:noFill/>
          </a:ln>
        </p:spPr>
      </p:pic>
      <p:pic>
        <p:nvPicPr>
          <p:cNvPr id="237" name="Google Shape;237;p25"/>
          <p:cNvPicPr preferRelativeResize="0"/>
          <p:nvPr/>
        </p:nvPicPr>
        <p:blipFill>
          <a:blip r:embed="rId5">
            <a:alphaModFix/>
          </a:blip>
          <a:stretch>
            <a:fillRect/>
          </a:stretch>
        </p:blipFill>
        <p:spPr>
          <a:xfrm>
            <a:off x="9206572" y="3639544"/>
            <a:ext cx="1215500" cy="1215480"/>
          </a:xfrm>
          <a:prstGeom prst="rect">
            <a:avLst/>
          </a:prstGeom>
          <a:noFill/>
          <a:ln>
            <a:noFill/>
          </a:ln>
        </p:spPr>
      </p:pic>
      <p:pic>
        <p:nvPicPr>
          <p:cNvPr id="238" name="Google Shape;238;p25"/>
          <p:cNvPicPr preferRelativeResize="0"/>
          <p:nvPr/>
        </p:nvPicPr>
        <p:blipFill rotWithShape="1">
          <a:blip r:embed="rId6">
            <a:alphaModFix/>
          </a:blip>
          <a:srcRect t="13990" b="29506"/>
          <a:stretch/>
        </p:blipFill>
        <p:spPr>
          <a:xfrm>
            <a:off x="2052912" y="2067463"/>
            <a:ext cx="1215499" cy="686824"/>
          </a:xfrm>
          <a:prstGeom prst="rect">
            <a:avLst/>
          </a:prstGeom>
          <a:noFill/>
          <a:ln>
            <a:noFill/>
          </a:ln>
        </p:spPr>
      </p:pic>
      <p:pic>
        <p:nvPicPr>
          <p:cNvPr id="239" name="Google Shape;239;p25"/>
          <p:cNvPicPr preferRelativeResize="0"/>
          <p:nvPr/>
        </p:nvPicPr>
        <p:blipFill rotWithShape="1">
          <a:blip r:embed="rId7">
            <a:alphaModFix/>
          </a:blip>
          <a:srcRect l="50666" r="-4"/>
          <a:stretch/>
        </p:blipFill>
        <p:spPr>
          <a:xfrm>
            <a:off x="2669896" y="2926225"/>
            <a:ext cx="687401" cy="770100"/>
          </a:xfrm>
          <a:prstGeom prst="rect">
            <a:avLst/>
          </a:prstGeom>
          <a:noFill/>
          <a:ln>
            <a:noFill/>
          </a:ln>
        </p:spPr>
      </p:pic>
      <p:pic>
        <p:nvPicPr>
          <p:cNvPr id="240" name="Google Shape;240;p25"/>
          <p:cNvPicPr preferRelativeResize="0"/>
          <p:nvPr/>
        </p:nvPicPr>
        <p:blipFill rotWithShape="1">
          <a:blip r:embed="rId8">
            <a:alphaModFix/>
          </a:blip>
          <a:srcRect t="1891" b="18649"/>
          <a:stretch/>
        </p:blipFill>
        <p:spPr>
          <a:xfrm>
            <a:off x="2081822" y="3787350"/>
            <a:ext cx="1157709" cy="919875"/>
          </a:xfrm>
          <a:prstGeom prst="rect">
            <a:avLst/>
          </a:prstGeom>
          <a:noFill/>
          <a:ln>
            <a:noFill/>
          </a:ln>
        </p:spPr>
      </p:pic>
      <p:pic>
        <p:nvPicPr>
          <p:cNvPr id="241" name="Google Shape;241;p25"/>
          <p:cNvPicPr preferRelativeResize="0"/>
          <p:nvPr/>
        </p:nvPicPr>
        <p:blipFill rotWithShape="1">
          <a:blip r:embed="rId9">
            <a:alphaModFix/>
          </a:blip>
          <a:srcRect b="17033"/>
          <a:stretch/>
        </p:blipFill>
        <p:spPr>
          <a:xfrm>
            <a:off x="9337591" y="5698650"/>
            <a:ext cx="953472" cy="791075"/>
          </a:xfrm>
          <a:prstGeom prst="rect">
            <a:avLst/>
          </a:prstGeom>
          <a:noFill/>
          <a:ln>
            <a:noFill/>
          </a:ln>
        </p:spPr>
      </p:pic>
      <p:pic>
        <p:nvPicPr>
          <p:cNvPr id="242" name="Google Shape;242;p25"/>
          <p:cNvPicPr preferRelativeResize="0"/>
          <p:nvPr/>
        </p:nvPicPr>
        <p:blipFill rotWithShape="1">
          <a:blip r:embed="rId10">
            <a:alphaModFix/>
          </a:blip>
          <a:srcRect b="17033"/>
          <a:stretch/>
        </p:blipFill>
        <p:spPr>
          <a:xfrm>
            <a:off x="2183913" y="5698638"/>
            <a:ext cx="953475" cy="791088"/>
          </a:xfrm>
          <a:prstGeom prst="rect">
            <a:avLst/>
          </a:prstGeom>
          <a:noFill/>
          <a:ln>
            <a:noFill/>
          </a:ln>
        </p:spPr>
      </p:pic>
      <p:pic>
        <p:nvPicPr>
          <p:cNvPr id="243" name="Google Shape;243;p25"/>
          <p:cNvPicPr preferRelativeResize="0"/>
          <p:nvPr/>
        </p:nvPicPr>
        <p:blipFill>
          <a:blip r:embed="rId11">
            <a:alphaModFix/>
          </a:blip>
          <a:stretch>
            <a:fillRect/>
          </a:stretch>
        </p:blipFill>
        <p:spPr>
          <a:xfrm>
            <a:off x="2081826" y="4817158"/>
            <a:ext cx="1157699" cy="771566"/>
          </a:xfrm>
          <a:prstGeom prst="rect">
            <a:avLst/>
          </a:prstGeom>
          <a:noFill/>
          <a:ln>
            <a:noFill/>
          </a:ln>
        </p:spPr>
      </p:pic>
      <p:pic>
        <p:nvPicPr>
          <p:cNvPr id="244" name="Google Shape;244;p25"/>
          <p:cNvPicPr preferRelativeResize="0"/>
          <p:nvPr/>
        </p:nvPicPr>
        <p:blipFill>
          <a:blip r:embed="rId12">
            <a:alphaModFix/>
          </a:blip>
          <a:stretch>
            <a:fillRect/>
          </a:stretch>
        </p:blipFill>
        <p:spPr>
          <a:xfrm>
            <a:off x="9418787" y="4807391"/>
            <a:ext cx="791076" cy="7910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50"/>
        <p:cNvGrpSpPr/>
        <p:nvPr/>
      </p:nvGrpSpPr>
      <p:grpSpPr>
        <a:xfrm>
          <a:off x="0" y="0"/>
          <a:ext cx="0" cy="0"/>
          <a:chOff x="0" y="0"/>
          <a:chExt cx="0" cy="0"/>
        </a:xfrm>
      </p:grpSpPr>
      <p:graphicFrame>
        <p:nvGraphicFramePr>
          <p:cNvPr id="251" name="Google Shape;251;p26"/>
          <p:cNvGraphicFramePr/>
          <p:nvPr/>
        </p:nvGraphicFramePr>
        <p:xfrm>
          <a:off x="2122804" y="2256988"/>
          <a:ext cx="8164800" cy="3219825"/>
        </p:xfrm>
        <a:graphic>
          <a:graphicData uri="http://schemas.openxmlformats.org/drawingml/2006/table">
            <a:tbl>
              <a:tblPr>
                <a:noFill/>
                <a:tableStyleId>{82FF99D6-1E81-4837-B29D-E46FB8CD4C02}</a:tableStyleId>
              </a:tblPr>
              <a:tblGrid>
                <a:gridCol w="609100">
                  <a:extLst>
                    <a:ext uri="{9D8B030D-6E8A-4147-A177-3AD203B41FA5}">
                      <a16:colId xmlns:a16="http://schemas.microsoft.com/office/drawing/2014/main" val="20000"/>
                    </a:ext>
                  </a:extLst>
                </a:gridCol>
                <a:gridCol w="3429175">
                  <a:extLst>
                    <a:ext uri="{9D8B030D-6E8A-4147-A177-3AD203B41FA5}">
                      <a16:colId xmlns:a16="http://schemas.microsoft.com/office/drawing/2014/main" val="20001"/>
                    </a:ext>
                  </a:extLst>
                </a:gridCol>
                <a:gridCol w="677075">
                  <a:extLst>
                    <a:ext uri="{9D8B030D-6E8A-4147-A177-3AD203B41FA5}">
                      <a16:colId xmlns:a16="http://schemas.microsoft.com/office/drawing/2014/main" val="20002"/>
                    </a:ext>
                  </a:extLst>
                </a:gridCol>
                <a:gridCol w="3449450">
                  <a:extLst>
                    <a:ext uri="{9D8B030D-6E8A-4147-A177-3AD203B41FA5}">
                      <a16:colId xmlns:a16="http://schemas.microsoft.com/office/drawing/2014/main" val="20003"/>
                    </a:ext>
                  </a:extLst>
                </a:gridCol>
              </a:tblGrid>
              <a:tr h="938550">
                <a:tc>
                  <a:txBody>
                    <a:bodyPr/>
                    <a:lstStyle/>
                    <a:p>
                      <a:pPr marL="0" marR="0" lvl="0" indent="0" algn="l" rtl="0">
                        <a:lnSpc>
                          <a:spcPct val="100000"/>
                        </a:lnSpc>
                        <a:spcBef>
                          <a:spcPts val="0"/>
                        </a:spcBef>
                        <a:spcAft>
                          <a:spcPts val="0"/>
                        </a:spcAft>
                        <a:buClr>
                          <a:srgbClr val="000000"/>
                        </a:buClr>
                        <a:buSzPts val="2800"/>
                        <a:buFont typeface="Arial"/>
                        <a:buNone/>
                      </a:pPr>
                      <a:r>
                        <a:rPr lang="en-US" sz="2800">
                          <a:latin typeface="Verdana"/>
                          <a:ea typeface="Verdana"/>
                          <a:cs typeface="Verdana"/>
                          <a:sym typeface="Verdana"/>
                        </a:rPr>
                        <a:t>1</a:t>
                      </a:r>
                      <a:endParaRPr sz="2800">
                        <a:latin typeface="Verdana"/>
                        <a:ea typeface="Verdana"/>
                        <a:cs typeface="Verdana"/>
                        <a:sym typeface="Verdana"/>
                      </a:endParaRPr>
                    </a:p>
                  </a:txBody>
                  <a:tcPr marL="68575" marR="68575" marT="0" marB="0" anchor="ctr">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solidFill>
                      <a:srgbClr val="E4EBF2"/>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a:latin typeface="Verdana"/>
                          <a:ea typeface="Verdana"/>
                          <a:cs typeface="Verdana"/>
                          <a:sym typeface="Verdana"/>
                        </a:rPr>
                        <a:t>The•</a:t>
                      </a:r>
                      <a:r>
                        <a:rPr lang="en-US" sz="2800" b="1">
                          <a:latin typeface="Verdana"/>
                          <a:ea typeface="Verdana"/>
                          <a:cs typeface="Verdana"/>
                          <a:sym typeface="Verdana"/>
                        </a:rPr>
                        <a:t>o</a:t>
                      </a:r>
                      <a:r>
                        <a:rPr lang="en-US" sz="2800">
                          <a:latin typeface="Verdana"/>
                          <a:ea typeface="Verdana"/>
                          <a:cs typeface="Verdana"/>
                          <a:sym typeface="Verdana"/>
                        </a:rPr>
                        <a:t>•phi•lus</a:t>
                      </a:r>
                      <a:endParaRPr sz="2800">
                        <a:latin typeface="Verdana"/>
                        <a:ea typeface="Verdana"/>
                        <a:cs typeface="Verdana"/>
                        <a:sym typeface="Verdana"/>
                      </a:endParaRPr>
                    </a:p>
                  </a:txBody>
                  <a:tcPr marL="68575" marR="68575" marT="0" marB="0" anchor="ctr">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a:latin typeface="Verdana"/>
                          <a:ea typeface="Verdana"/>
                          <a:cs typeface="Verdana"/>
                          <a:sym typeface="Verdana"/>
                        </a:rPr>
                        <a:t>6</a:t>
                      </a:r>
                      <a:endParaRPr sz="2800">
                        <a:latin typeface="Verdana"/>
                        <a:ea typeface="Verdana"/>
                        <a:cs typeface="Verdana"/>
                        <a:sym typeface="Verdana"/>
                      </a:endParaRPr>
                    </a:p>
                  </a:txBody>
                  <a:tcPr marL="68575" marR="68575" marT="0" marB="0" anchor="ctr">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solidFill>
                      <a:srgbClr val="E4EBF2"/>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b="1">
                          <a:latin typeface="Verdana"/>
                          <a:ea typeface="Verdana"/>
                          <a:cs typeface="Verdana"/>
                          <a:sym typeface="Verdana"/>
                        </a:rPr>
                        <a:t>em</a:t>
                      </a:r>
                      <a:r>
                        <a:rPr lang="en-US" sz="2800">
                          <a:latin typeface="Verdana"/>
                          <a:ea typeface="Verdana"/>
                          <a:cs typeface="Verdana"/>
                          <a:sym typeface="Verdana"/>
                        </a:rPr>
                        <a:t>•pha•size</a:t>
                      </a:r>
                      <a:endParaRPr sz="2800">
                        <a:latin typeface="Verdana"/>
                        <a:ea typeface="Verdana"/>
                        <a:cs typeface="Verdana"/>
                        <a:sym typeface="Verdana"/>
                      </a:endParaRPr>
                    </a:p>
                  </a:txBody>
                  <a:tcPr marL="68575" marR="68575" marT="0" marB="0" anchor="ctr">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extLst>
                  <a:ext uri="{0D108BD9-81ED-4DB2-BD59-A6C34878D82A}">
                    <a16:rowId xmlns:a16="http://schemas.microsoft.com/office/drawing/2014/main" val="10000"/>
                  </a:ext>
                </a:extLst>
              </a:tr>
              <a:tr h="760425">
                <a:tc>
                  <a:txBody>
                    <a:bodyPr/>
                    <a:lstStyle/>
                    <a:p>
                      <a:pPr marL="0" marR="0" lvl="0" indent="0" algn="l" rtl="0">
                        <a:lnSpc>
                          <a:spcPct val="100000"/>
                        </a:lnSpc>
                        <a:spcBef>
                          <a:spcPts val="0"/>
                        </a:spcBef>
                        <a:spcAft>
                          <a:spcPts val="0"/>
                        </a:spcAft>
                        <a:buClr>
                          <a:srgbClr val="000000"/>
                        </a:buClr>
                        <a:buSzPts val="2800"/>
                        <a:buFont typeface="Arial"/>
                        <a:buNone/>
                      </a:pPr>
                      <a:r>
                        <a:rPr lang="en-US" sz="2800">
                          <a:latin typeface="Verdana"/>
                          <a:ea typeface="Verdana"/>
                          <a:cs typeface="Verdana"/>
                          <a:sym typeface="Verdana"/>
                        </a:rPr>
                        <a:t>2</a:t>
                      </a:r>
                      <a:endParaRPr sz="2800">
                        <a:latin typeface="Verdana"/>
                        <a:ea typeface="Verdana"/>
                        <a:cs typeface="Verdana"/>
                        <a:sym typeface="Verdana"/>
                      </a:endParaRPr>
                    </a:p>
                  </a:txBody>
                  <a:tcPr marL="68575" marR="68575" marT="0" marB="0" anchor="ctr">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solidFill>
                      <a:srgbClr val="E4EBF2"/>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a:latin typeface="Verdana"/>
                          <a:ea typeface="Verdana"/>
                          <a:cs typeface="Verdana"/>
                          <a:sym typeface="Verdana"/>
                        </a:rPr>
                        <a:t>in•for•</a:t>
                      </a:r>
                      <a:r>
                        <a:rPr lang="en-US" sz="2800" b="1">
                          <a:latin typeface="Verdana"/>
                          <a:ea typeface="Verdana"/>
                          <a:cs typeface="Verdana"/>
                          <a:sym typeface="Verdana"/>
                        </a:rPr>
                        <a:t>ma</a:t>
                      </a:r>
                      <a:r>
                        <a:rPr lang="en-US" sz="2800">
                          <a:latin typeface="Verdana"/>
                          <a:ea typeface="Verdana"/>
                          <a:cs typeface="Verdana"/>
                          <a:sym typeface="Verdana"/>
                        </a:rPr>
                        <a:t>•tion</a:t>
                      </a:r>
                      <a:endParaRPr sz="2800">
                        <a:latin typeface="Verdana"/>
                        <a:ea typeface="Verdana"/>
                        <a:cs typeface="Verdana"/>
                        <a:sym typeface="Verdana"/>
                      </a:endParaRPr>
                    </a:p>
                  </a:txBody>
                  <a:tcPr marL="68575" marR="68575" marT="0" marB="0" anchor="ctr">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a:latin typeface="Verdana"/>
                          <a:ea typeface="Verdana"/>
                          <a:cs typeface="Verdana"/>
                          <a:sym typeface="Verdana"/>
                        </a:rPr>
                        <a:t>7</a:t>
                      </a:r>
                      <a:endParaRPr sz="2800">
                        <a:latin typeface="Verdana"/>
                        <a:ea typeface="Verdana"/>
                        <a:cs typeface="Verdana"/>
                        <a:sym typeface="Verdana"/>
                      </a:endParaRPr>
                    </a:p>
                  </a:txBody>
                  <a:tcPr marL="68575" marR="68575" marT="0" marB="0" anchor="ctr">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solidFill>
                      <a:srgbClr val="E4EBF2"/>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a:latin typeface="Verdana"/>
                          <a:ea typeface="Verdana"/>
                          <a:cs typeface="Verdana"/>
                          <a:sym typeface="Verdana"/>
                        </a:rPr>
                        <a:t>de•</a:t>
                      </a:r>
                      <a:r>
                        <a:rPr lang="en-US" sz="2800" b="1">
                          <a:latin typeface="Verdana"/>
                          <a:ea typeface="Verdana"/>
                          <a:cs typeface="Verdana"/>
                          <a:sym typeface="Verdana"/>
                        </a:rPr>
                        <a:t>cide</a:t>
                      </a:r>
                      <a:endParaRPr sz="2800">
                        <a:latin typeface="Verdana"/>
                        <a:ea typeface="Verdana"/>
                        <a:cs typeface="Verdana"/>
                        <a:sym typeface="Verdana"/>
                      </a:endParaRPr>
                    </a:p>
                  </a:txBody>
                  <a:tcPr marL="68575" marR="68575" marT="0" marB="0" anchor="ctr">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extLst>
                  <a:ext uri="{0D108BD9-81ED-4DB2-BD59-A6C34878D82A}">
                    <a16:rowId xmlns:a16="http://schemas.microsoft.com/office/drawing/2014/main" val="10001"/>
                  </a:ext>
                </a:extLst>
              </a:tr>
              <a:tr h="760425">
                <a:tc>
                  <a:txBody>
                    <a:bodyPr/>
                    <a:lstStyle/>
                    <a:p>
                      <a:pPr marL="0" marR="0" lvl="0" indent="0" algn="l" rtl="0">
                        <a:lnSpc>
                          <a:spcPct val="100000"/>
                        </a:lnSpc>
                        <a:spcBef>
                          <a:spcPts val="0"/>
                        </a:spcBef>
                        <a:spcAft>
                          <a:spcPts val="0"/>
                        </a:spcAft>
                        <a:buClr>
                          <a:srgbClr val="000000"/>
                        </a:buClr>
                        <a:buSzPts val="2800"/>
                        <a:buFont typeface="Arial"/>
                        <a:buNone/>
                      </a:pPr>
                      <a:r>
                        <a:rPr lang="en-US" sz="2800">
                          <a:latin typeface="Verdana"/>
                          <a:ea typeface="Verdana"/>
                          <a:cs typeface="Verdana"/>
                          <a:sym typeface="Verdana"/>
                        </a:rPr>
                        <a:t>3</a:t>
                      </a:r>
                      <a:endParaRPr sz="2800">
                        <a:latin typeface="Verdana"/>
                        <a:ea typeface="Verdana"/>
                        <a:cs typeface="Verdana"/>
                        <a:sym typeface="Verdana"/>
                      </a:endParaRPr>
                    </a:p>
                  </a:txBody>
                  <a:tcPr marL="68575" marR="68575" marT="0" marB="0" anchor="ctr">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solidFill>
                      <a:srgbClr val="E4EBF2"/>
                    </a:solidFill>
                  </a:tcPr>
                </a:tc>
                <a:tc>
                  <a:txBody>
                    <a:bodyPr/>
                    <a:lstStyle/>
                    <a:p>
                      <a:pPr marL="0" lvl="0" indent="0" algn="l" rtl="0">
                        <a:spcBef>
                          <a:spcPts val="0"/>
                        </a:spcBef>
                        <a:spcAft>
                          <a:spcPts val="0"/>
                        </a:spcAft>
                        <a:buClr>
                          <a:schemeClr val="dk1"/>
                        </a:buClr>
                        <a:buSzPts val="2800"/>
                        <a:buFont typeface="Arial"/>
                        <a:buNone/>
                      </a:pPr>
                      <a:r>
                        <a:rPr lang="en-US" sz="2800" b="1">
                          <a:solidFill>
                            <a:schemeClr val="dk1"/>
                          </a:solidFill>
                          <a:latin typeface="Verdana"/>
                          <a:ea typeface="Verdana"/>
                          <a:cs typeface="Verdana"/>
                          <a:sym typeface="Verdana"/>
                        </a:rPr>
                        <a:t>in</a:t>
                      </a:r>
                      <a:r>
                        <a:rPr lang="en-US" sz="2800">
                          <a:solidFill>
                            <a:schemeClr val="dk1"/>
                          </a:solidFill>
                          <a:latin typeface="Verdana"/>
                          <a:ea typeface="Verdana"/>
                          <a:cs typeface="Verdana"/>
                          <a:sym typeface="Verdana"/>
                        </a:rPr>
                        <a:t>•ter•view </a:t>
                      </a:r>
                      <a:endParaRPr sz="2800">
                        <a:latin typeface="Verdana"/>
                        <a:ea typeface="Verdana"/>
                        <a:cs typeface="Verdana"/>
                        <a:sym typeface="Verdana"/>
                      </a:endParaRPr>
                    </a:p>
                  </a:txBody>
                  <a:tcPr marL="68575" marR="68575" marT="0" marB="0" anchor="ctr">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a:latin typeface="Verdana"/>
                          <a:ea typeface="Verdana"/>
                          <a:cs typeface="Verdana"/>
                          <a:sym typeface="Verdana"/>
                        </a:rPr>
                        <a:t>8</a:t>
                      </a:r>
                      <a:endParaRPr sz="2800">
                        <a:latin typeface="Verdana"/>
                        <a:ea typeface="Verdana"/>
                        <a:cs typeface="Verdana"/>
                        <a:sym typeface="Verdana"/>
                      </a:endParaRPr>
                    </a:p>
                  </a:txBody>
                  <a:tcPr marL="68575" marR="68575" marT="0" marB="0" anchor="ctr">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solidFill>
                      <a:srgbClr val="E4EBF2"/>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b="1">
                          <a:latin typeface="Verdana"/>
                          <a:ea typeface="Verdana"/>
                          <a:cs typeface="Verdana"/>
                          <a:sym typeface="Verdana"/>
                        </a:rPr>
                        <a:t>or</a:t>
                      </a:r>
                      <a:r>
                        <a:rPr lang="en-US" sz="2800">
                          <a:latin typeface="Verdana"/>
                          <a:ea typeface="Verdana"/>
                          <a:cs typeface="Verdana"/>
                          <a:sym typeface="Verdana"/>
                        </a:rPr>
                        <a:t>•ga•nize</a:t>
                      </a:r>
                      <a:endParaRPr sz="2800">
                        <a:latin typeface="Verdana"/>
                        <a:ea typeface="Verdana"/>
                        <a:cs typeface="Verdana"/>
                        <a:sym typeface="Verdana"/>
                      </a:endParaRPr>
                    </a:p>
                  </a:txBody>
                  <a:tcPr marL="68575" marR="68575" marT="0" marB="0" anchor="ctr">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extLst>
                  <a:ext uri="{0D108BD9-81ED-4DB2-BD59-A6C34878D82A}">
                    <a16:rowId xmlns:a16="http://schemas.microsoft.com/office/drawing/2014/main" val="10002"/>
                  </a:ext>
                </a:extLst>
              </a:tr>
              <a:tr h="760425">
                <a:tc>
                  <a:txBody>
                    <a:bodyPr/>
                    <a:lstStyle/>
                    <a:p>
                      <a:pPr marL="0" marR="0" lvl="0" indent="0" algn="l" rtl="0">
                        <a:lnSpc>
                          <a:spcPct val="100000"/>
                        </a:lnSpc>
                        <a:spcBef>
                          <a:spcPts val="0"/>
                        </a:spcBef>
                        <a:spcAft>
                          <a:spcPts val="0"/>
                        </a:spcAft>
                        <a:buClr>
                          <a:srgbClr val="000000"/>
                        </a:buClr>
                        <a:buSzPts val="2800"/>
                        <a:buFont typeface="Arial"/>
                        <a:buNone/>
                      </a:pPr>
                      <a:r>
                        <a:rPr lang="en-US" sz="2800">
                          <a:latin typeface="Verdana"/>
                          <a:ea typeface="Verdana"/>
                          <a:cs typeface="Verdana"/>
                          <a:sym typeface="Verdana"/>
                        </a:rPr>
                        <a:t>4</a:t>
                      </a:r>
                      <a:endParaRPr sz="2800">
                        <a:latin typeface="Verdana"/>
                        <a:ea typeface="Verdana"/>
                        <a:cs typeface="Verdana"/>
                        <a:sym typeface="Verdana"/>
                      </a:endParaRPr>
                    </a:p>
                  </a:txBody>
                  <a:tcPr marL="68575" marR="68575" marT="0" marB="0" anchor="ctr">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solidFill>
                      <a:srgbClr val="E4EBF2"/>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b="1">
                          <a:latin typeface="Verdana"/>
                          <a:ea typeface="Verdana"/>
                          <a:cs typeface="Verdana"/>
                          <a:sym typeface="Verdana"/>
                        </a:rPr>
                        <a:t>ga</a:t>
                      </a:r>
                      <a:r>
                        <a:rPr lang="en-US" sz="2800">
                          <a:latin typeface="Verdana"/>
                          <a:ea typeface="Verdana"/>
                          <a:cs typeface="Verdana"/>
                          <a:sym typeface="Verdana"/>
                        </a:rPr>
                        <a:t>•ther</a:t>
                      </a:r>
                      <a:endParaRPr sz="2800">
                        <a:latin typeface="Verdana"/>
                        <a:ea typeface="Verdana"/>
                        <a:cs typeface="Verdana"/>
                        <a:sym typeface="Verdana"/>
                      </a:endParaRPr>
                    </a:p>
                  </a:txBody>
                  <a:tcPr marL="68575" marR="68575" marT="0" marB="0" anchor="ctr">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a:latin typeface="Verdana"/>
                          <a:ea typeface="Verdana"/>
                          <a:cs typeface="Verdana"/>
                          <a:sym typeface="Verdana"/>
                        </a:rPr>
                        <a:t>9</a:t>
                      </a:r>
                      <a:endParaRPr sz="2800">
                        <a:latin typeface="Verdana"/>
                        <a:ea typeface="Verdana"/>
                        <a:cs typeface="Verdana"/>
                        <a:sym typeface="Verdana"/>
                      </a:endParaRPr>
                    </a:p>
                  </a:txBody>
                  <a:tcPr marL="68575" marR="68575" marT="0" marB="0" anchor="ctr">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solidFill>
                      <a:srgbClr val="E4EBF2"/>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a:solidFill>
                            <a:schemeClr val="dk1"/>
                          </a:solidFill>
                          <a:latin typeface="Verdana"/>
                          <a:ea typeface="Verdana"/>
                          <a:cs typeface="Verdana"/>
                          <a:sym typeface="Verdana"/>
                        </a:rPr>
                        <a:t>in•tro•</a:t>
                      </a:r>
                      <a:r>
                        <a:rPr lang="en-US" sz="2800" b="1">
                          <a:solidFill>
                            <a:schemeClr val="dk1"/>
                          </a:solidFill>
                          <a:latin typeface="Verdana"/>
                          <a:ea typeface="Verdana"/>
                          <a:cs typeface="Verdana"/>
                          <a:sym typeface="Verdana"/>
                        </a:rPr>
                        <a:t>duc</a:t>
                      </a:r>
                      <a:r>
                        <a:rPr lang="en-US" sz="2800">
                          <a:solidFill>
                            <a:schemeClr val="dk1"/>
                          </a:solidFill>
                          <a:latin typeface="Verdana"/>
                          <a:ea typeface="Verdana"/>
                          <a:cs typeface="Verdana"/>
                          <a:sym typeface="Verdana"/>
                        </a:rPr>
                        <a:t>•tion</a:t>
                      </a:r>
                      <a:endParaRPr sz="2800">
                        <a:latin typeface="Verdana"/>
                        <a:ea typeface="Verdana"/>
                        <a:cs typeface="Verdana"/>
                        <a:sym typeface="Verdana"/>
                      </a:endParaRPr>
                    </a:p>
                  </a:txBody>
                  <a:tcPr marL="68575" marR="68575" marT="0" marB="0" anchor="ctr">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52" name="Google Shape;25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solidFill>
                  <a:schemeClr val="dk1"/>
                </a:solidFill>
              </a:rPr>
              <a:t>14</a:t>
            </a:fld>
            <a:endParaRPr/>
          </a:p>
        </p:txBody>
      </p:sp>
      <p:sp>
        <p:nvSpPr>
          <p:cNvPr id="253" name="Google Shape;253;p26"/>
          <p:cNvSpPr txBox="1"/>
          <p:nvPr/>
        </p:nvSpPr>
        <p:spPr>
          <a:xfrm>
            <a:off x="109203" y="297337"/>
            <a:ext cx="11973600" cy="768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0000"/>
              </a:buClr>
              <a:buSzPts val="4400"/>
              <a:buFont typeface="Arial"/>
              <a:buNone/>
            </a:pPr>
            <a:r>
              <a:rPr lang="en-US" sz="3200" b="1">
                <a:solidFill>
                  <a:schemeClr val="dk1"/>
                </a:solidFill>
                <a:latin typeface="Verdana"/>
                <a:ea typeface="Verdana"/>
                <a:cs typeface="Verdana"/>
                <a:sym typeface="Verdana"/>
              </a:rPr>
              <a:t>Syllables and Stress</a:t>
            </a:r>
            <a:endParaRPr sz="3200" b="1">
              <a:solidFill>
                <a:schemeClr val="dk1"/>
              </a:solidFill>
              <a:latin typeface="Verdana"/>
              <a:ea typeface="Verdana"/>
              <a:cs typeface="Verdana"/>
              <a:sym typeface="Verdana"/>
            </a:endParaRPr>
          </a:p>
        </p:txBody>
      </p:sp>
      <p:sp>
        <p:nvSpPr>
          <p:cNvPr id="254" name="Google Shape;254;p26"/>
          <p:cNvSpPr txBox="1">
            <a:spLocks noGrp="1"/>
          </p:cNvSpPr>
          <p:nvPr>
            <p:ph type="ftr" idx="11"/>
          </p:nvPr>
        </p:nvSpPr>
        <p:spPr>
          <a:xfrm>
            <a:off x="603250" y="6392863"/>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888888"/>
              </a:buClr>
              <a:buSzPts val="1400"/>
              <a:buFont typeface="Verdana"/>
              <a:buNone/>
            </a:pPr>
            <a:r>
              <a:rPr lang="en-US" dirty="0"/>
              <a:t>©2020-2025 Light of the World Learning</a:t>
            </a:r>
            <a:endParaRPr dirty="0"/>
          </a:p>
        </p:txBody>
      </p:sp>
      <p:sp>
        <p:nvSpPr>
          <p:cNvPr id="255" name="Google Shape;255;p26"/>
          <p:cNvSpPr txBox="1"/>
          <p:nvPr/>
        </p:nvSpPr>
        <p:spPr>
          <a:xfrm>
            <a:off x="218403" y="1065625"/>
            <a:ext cx="11973600" cy="768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0000"/>
              </a:buClr>
              <a:buSzPts val="4400"/>
              <a:buFont typeface="Arial"/>
              <a:buNone/>
            </a:pPr>
            <a:r>
              <a:rPr lang="en-US" sz="3200">
                <a:solidFill>
                  <a:schemeClr val="dk1"/>
                </a:solidFill>
                <a:latin typeface="Verdana"/>
                <a:ea typeface="Verdana"/>
                <a:cs typeface="Verdana"/>
                <a:sym typeface="Verdana"/>
              </a:rPr>
              <a:t>Dictionaries will often write a word by separating its syllables and making the stressed syllable bold.</a:t>
            </a:r>
            <a:endParaRPr sz="3200">
              <a:solidFill>
                <a:schemeClr val="dk1"/>
              </a:solidFill>
              <a:latin typeface="Verdana"/>
              <a:ea typeface="Verdana"/>
              <a:cs typeface="Verdana"/>
              <a:sym typeface="Verdan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61"/>
        <p:cNvGrpSpPr/>
        <p:nvPr/>
      </p:nvGrpSpPr>
      <p:grpSpPr>
        <a:xfrm>
          <a:off x="0" y="0"/>
          <a:ext cx="0" cy="0"/>
          <a:chOff x="0" y="0"/>
          <a:chExt cx="0" cy="0"/>
        </a:xfrm>
      </p:grpSpPr>
      <p:graphicFrame>
        <p:nvGraphicFramePr>
          <p:cNvPr id="262" name="Google Shape;262;p27"/>
          <p:cNvGraphicFramePr/>
          <p:nvPr/>
        </p:nvGraphicFramePr>
        <p:xfrm>
          <a:off x="1049117" y="1486963"/>
          <a:ext cx="10093775" cy="3709974"/>
        </p:xfrm>
        <a:graphic>
          <a:graphicData uri="http://schemas.openxmlformats.org/drawingml/2006/table">
            <a:tbl>
              <a:tblPr>
                <a:noFill/>
                <a:tableStyleId>{82FF99D6-1E81-4837-B29D-E46FB8CD4C02}</a:tableStyleId>
              </a:tblPr>
              <a:tblGrid>
                <a:gridCol w="2281100">
                  <a:extLst>
                    <a:ext uri="{9D8B030D-6E8A-4147-A177-3AD203B41FA5}">
                      <a16:colId xmlns:a16="http://schemas.microsoft.com/office/drawing/2014/main" val="20000"/>
                    </a:ext>
                  </a:extLst>
                </a:gridCol>
                <a:gridCol w="2261575">
                  <a:extLst>
                    <a:ext uri="{9D8B030D-6E8A-4147-A177-3AD203B41FA5}">
                      <a16:colId xmlns:a16="http://schemas.microsoft.com/office/drawing/2014/main" val="20001"/>
                    </a:ext>
                  </a:extLst>
                </a:gridCol>
                <a:gridCol w="2511025">
                  <a:extLst>
                    <a:ext uri="{9D8B030D-6E8A-4147-A177-3AD203B41FA5}">
                      <a16:colId xmlns:a16="http://schemas.microsoft.com/office/drawing/2014/main" val="20002"/>
                    </a:ext>
                  </a:extLst>
                </a:gridCol>
                <a:gridCol w="3040075">
                  <a:extLst>
                    <a:ext uri="{9D8B030D-6E8A-4147-A177-3AD203B41FA5}">
                      <a16:colId xmlns:a16="http://schemas.microsoft.com/office/drawing/2014/main" val="20003"/>
                    </a:ext>
                  </a:extLst>
                </a:gridCol>
              </a:tblGrid>
              <a:tr h="626750">
                <a:tc>
                  <a:txBody>
                    <a:bodyPr/>
                    <a:lstStyle/>
                    <a:p>
                      <a:pPr marL="0" marR="0" lvl="0" indent="0" algn="ctr" rtl="0">
                        <a:lnSpc>
                          <a:spcPct val="107000"/>
                        </a:lnSpc>
                        <a:spcBef>
                          <a:spcPts val="0"/>
                        </a:spcBef>
                        <a:spcAft>
                          <a:spcPts val="0"/>
                        </a:spcAft>
                        <a:buClr>
                          <a:srgbClr val="000000"/>
                        </a:buClr>
                        <a:buSzPts val="2800"/>
                        <a:buFont typeface="Arial"/>
                        <a:buNone/>
                      </a:pPr>
                      <a:r>
                        <a:rPr lang="en-US" sz="2800" b="1" u="none" strike="noStrike" cap="none">
                          <a:solidFill>
                            <a:srgbClr val="4E74A3"/>
                          </a:solidFill>
                          <a:latin typeface="Verdana"/>
                          <a:ea typeface="Verdana"/>
                          <a:cs typeface="Verdana"/>
                          <a:sym typeface="Verdana"/>
                        </a:rPr>
                        <a:t>A.   </a:t>
                      </a:r>
                      <a:r>
                        <a:rPr lang="en-US" sz="2800" b="1" u="none" strike="noStrike" cap="none">
                          <a:solidFill>
                            <a:srgbClr val="000000"/>
                          </a:solidFill>
                          <a:latin typeface="Verdana"/>
                          <a:ea typeface="Verdana"/>
                          <a:cs typeface="Verdana"/>
                          <a:sym typeface="Verdana"/>
                        </a:rPr>
                        <a:t>▔ </a:t>
                      </a:r>
                      <a:r>
                        <a:rPr lang="en-US" sz="2800">
                          <a:solidFill>
                            <a:schemeClr val="dk1"/>
                          </a:solidFill>
                          <a:latin typeface="Verdana"/>
                          <a:ea typeface="Verdana"/>
                          <a:cs typeface="Verdana"/>
                          <a:sym typeface="Verdana"/>
                        </a:rPr>
                        <a:t>- </a:t>
                      </a:r>
                      <a:endParaRPr sz="2800" b="1" i="0" u="none" strike="noStrike" cap="none" baseline="-25000">
                        <a:solidFill>
                          <a:srgbClr val="000000"/>
                        </a:solidFill>
                        <a:latin typeface="Verdana"/>
                        <a:ea typeface="Verdana"/>
                        <a:cs typeface="Verdana"/>
                        <a:sym typeface="Verdana"/>
                      </a:endParaRPr>
                    </a:p>
                  </a:txBody>
                  <a:tcPr marL="68575" marR="68575" marT="0" marB="0">
                    <a:lnL w="12700" cap="flat" cmpd="sng">
                      <a:solidFill>
                        <a:srgbClr val="4A86E8"/>
                      </a:solidFill>
                      <a:prstDash val="solid"/>
                      <a:round/>
                      <a:headEnd type="none" w="sm" len="sm"/>
                      <a:tailEnd type="none" w="sm" len="sm"/>
                    </a:lnL>
                    <a:lnR w="12700" cap="flat" cmpd="sng">
                      <a:solidFill>
                        <a:srgbClr val="4A86E8"/>
                      </a:solidFill>
                      <a:prstDash val="solid"/>
                      <a:round/>
                      <a:headEnd type="none" w="sm" len="sm"/>
                      <a:tailEnd type="none" w="sm" len="sm"/>
                    </a:lnR>
                    <a:lnT w="12700"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solidFill>
                      <a:srgbClr val="E4EBF2"/>
                    </a:solidFill>
                  </a:tcPr>
                </a:tc>
                <a:tc>
                  <a:txBody>
                    <a:bodyPr/>
                    <a:lstStyle/>
                    <a:p>
                      <a:pPr marL="0" marR="0" lvl="0" indent="0" algn="ctr" rtl="0">
                        <a:lnSpc>
                          <a:spcPct val="107000"/>
                        </a:lnSpc>
                        <a:spcBef>
                          <a:spcPts val="0"/>
                        </a:spcBef>
                        <a:spcAft>
                          <a:spcPts val="0"/>
                        </a:spcAft>
                        <a:buClr>
                          <a:srgbClr val="000000"/>
                        </a:buClr>
                        <a:buSzPts val="2800"/>
                        <a:buFont typeface="Arial"/>
                        <a:buNone/>
                      </a:pPr>
                      <a:r>
                        <a:rPr lang="en-US" sz="2800" b="1" u="none" strike="noStrike" cap="none">
                          <a:solidFill>
                            <a:srgbClr val="4E74A3"/>
                          </a:solidFill>
                          <a:latin typeface="Verdana"/>
                          <a:ea typeface="Verdana"/>
                          <a:cs typeface="Verdana"/>
                          <a:sym typeface="Verdana"/>
                        </a:rPr>
                        <a:t>B. </a:t>
                      </a:r>
                      <a:r>
                        <a:rPr lang="en-US" sz="2800" u="none" strike="noStrike" cap="none">
                          <a:solidFill>
                            <a:srgbClr val="000000"/>
                          </a:solidFill>
                          <a:latin typeface="Verdana"/>
                          <a:ea typeface="Verdana"/>
                          <a:cs typeface="Verdana"/>
                          <a:sym typeface="Verdana"/>
                        </a:rPr>
                        <a:t>- </a:t>
                      </a:r>
                      <a:r>
                        <a:rPr lang="en-US" sz="2800" b="1" u="none" strike="noStrike" cap="none">
                          <a:solidFill>
                            <a:srgbClr val="000000"/>
                          </a:solidFill>
                          <a:latin typeface="Verdana"/>
                          <a:ea typeface="Verdana"/>
                          <a:cs typeface="Verdana"/>
                          <a:sym typeface="Verdana"/>
                        </a:rPr>
                        <a:t>▔</a:t>
                      </a:r>
                      <a:endParaRPr/>
                    </a:p>
                  </a:txBody>
                  <a:tcPr marL="68575" marR="68575" marT="0" marB="0">
                    <a:lnL w="12700" cap="flat" cmpd="sng">
                      <a:solidFill>
                        <a:srgbClr val="4A86E8"/>
                      </a:solidFill>
                      <a:prstDash val="solid"/>
                      <a:round/>
                      <a:headEnd type="none" w="sm" len="sm"/>
                      <a:tailEnd type="none" w="sm" len="sm"/>
                    </a:lnL>
                    <a:lnR w="12700" cap="flat" cmpd="sng">
                      <a:solidFill>
                        <a:srgbClr val="4A86E8"/>
                      </a:solidFill>
                      <a:prstDash val="solid"/>
                      <a:round/>
                      <a:headEnd type="none" w="sm" len="sm"/>
                      <a:tailEnd type="none" w="sm" len="sm"/>
                    </a:lnR>
                    <a:lnT w="12700"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solidFill>
                      <a:srgbClr val="E4EBF2"/>
                    </a:solidFill>
                  </a:tcPr>
                </a:tc>
                <a:tc>
                  <a:txBody>
                    <a:bodyPr/>
                    <a:lstStyle/>
                    <a:p>
                      <a:pPr marL="0" marR="0" lvl="0" indent="0" algn="ctr" rtl="0">
                        <a:lnSpc>
                          <a:spcPct val="107000"/>
                        </a:lnSpc>
                        <a:spcBef>
                          <a:spcPts val="0"/>
                        </a:spcBef>
                        <a:spcAft>
                          <a:spcPts val="0"/>
                        </a:spcAft>
                        <a:buClr>
                          <a:srgbClr val="000000"/>
                        </a:buClr>
                        <a:buSzPts val="2800"/>
                        <a:buFont typeface="Arial"/>
                        <a:buNone/>
                      </a:pPr>
                      <a:r>
                        <a:rPr lang="en-US" sz="2800" b="1" u="none" strike="noStrike" cap="none">
                          <a:solidFill>
                            <a:srgbClr val="4E74A3"/>
                          </a:solidFill>
                          <a:latin typeface="Verdana"/>
                          <a:ea typeface="Verdana"/>
                          <a:cs typeface="Verdana"/>
                          <a:sym typeface="Verdana"/>
                        </a:rPr>
                        <a:t>C. </a:t>
                      </a:r>
                      <a:r>
                        <a:rPr lang="en-US" sz="2800" b="1" u="none" strike="noStrike" cap="none">
                          <a:solidFill>
                            <a:srgbClr val="000000"/>
                          </a:solidFill>
                          <a:latin typeface="Verdana"/>
                          <a:ea typeface="Verdana"/>
                          <a:cs typeface="Verdana"/>
                          <a:sym typeface="Verdana"/>
                        </a:rPr>
                        <a:t>▔ </a:t>
                      </a:r>
                      <a:r>
                        <a:rPr lang="en-US" sz="2800">
                          <a:solidFill>
                            <a:schemeClr val="dk1"/>
                          </a:solidFill>
                          <a:latin typeface="Verdana"/>
                          <a:ea typeface="Verdana"/>
                          <a:cs typeface="Verdana"/>
                          <a:sym typeface="Verdana"/>
                        </a:rPr>
                        <a:t>--</a:t>
                      </a:r>
                      <a:endParaRPr sz="2800" b="1" i="0" u="none" strike="noStrike" cap="none" baseline="-25000">
                        <a:solidFill>
                          <a:srgbClr val="000000"/>
                        </a:solidFill>
                        <a:latin typeface="Verdana"/>
                        <a:ea typeface="Verdana"/>
                        <a:cs typeface="Verdana"/>
                        <a:sym typeface="Verdana"/>
                      </a:endParaRPr>
                    </a:p>
                  </a:txBody>
                  <a:tcPr marL="68575" marR="68575" marT="0" marB="0">
                    <a:lnL w="12700" cap="flat" cmpd="sng">
                      <a:solidFill>
                        <a:srgbClr val="4A86E8"/>
                      </a:solidFill>
                      <a:prstDash val="solid"/>
                      <a:round/>
                      <a:headEnd type="none" w="sm" len="sm"/>
                      <a:tailEnd type="none" w="sm" len="sm"/>
                    </a:lnL>
                    <a:lnR w="12700" cap="flat" cmpd="sng">
                      <a:solidFill>
                        <a:srgbClr val="4A86E8"/>
                      </a:solidFill>
                      <a:prstDash val="solid"/>
                      <a:round/>
                      <a:headEnd type="none" w="sm" len="sm"/>
                      <a:tailEnd type="none" w="sm" len="sm"/>
                    </a:lnR>
                    <a:lnT w="12700"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solidFill>
                      <a:srgbClr val="E4EBF2"/>
                    </a:solidFill>
                  </a:tcPr>
                </a:tc>
                <a:tc>
                  <a:txBody>
                    <a:bodyPr/>
                    <a:lstStyle/>
                    <a:p>
                      <a:pPr marL="0" marR="0" lvl="0" indent="0" algn="ctr" rtl="0">
                        <a:lnSpc>
                          <a:spcPct val="107000"/>
                        </a:lnSpc>
                        <a:spcBef>
                          <a:spcPts val="0"/>
                        </a:spcBef>
                        <a:spcAft>
                          <a:spcPts val="0"/>
                        </a:spcAft>
                        <a:buClr>
                          <a:srgbClr val="000000"/>
                        </a:buClr>
                        <a:buSzPts val="2800"/>
                        <a:buFont typeface="Arial"/>
                        <a:buNone/>
                      </a:pPr>
                      <a:r>
                        <a:rPr lang="en-US" sz="2800" b="1" u="none" strike="noStrike" cap="none">
                          <a:solidFill>
                            <a:srgbClr val="4E74A3"/>
                          </a:solidFill>
                          <a:latin typeface="Verdana"/>
                          <a:ea typeface="Verdana"/>
                          <a:cs typeface="Verdana"/>
                          <a:sym typeface="Verdana"/>
                        </a:rPr>
                        <a:t>D. </a:t>
                      </a:r>
                      <a:r>
                        <a:rPr lang="en-US" sz="2800" u="none" strike="noStrike" cap="none">
                          <a:solidFill>
                            <a:srgbClr val="000000"/>
                          </a:solidFill>
                          <a:latin typeface="Verdana"/>
                          <a:ea typeface="Verdana"/>
                          <a:cs typeface="Verdana"/>
                          <a:sym typeface="Verdana"/>
                        </a:rPr>
                        <a:t>-</a:t>
                      </a:r>
                      <a:r>
                        <a:rPr lang="en-US" sz="2800">
                          <a:solidFill>
                            <a:schemeClr val="dk1"/>
                          </a:solidFill>
                          <a:latin typeface="Verdana"/>
                          <a:ea typeface="Verdana"/>
                          <a:cs typeface="Verdana"/>
                          <a:sym typeface="Verdana"/>
                        </a:rPr>
                        <a:t>-</a:t>
                      </a:r>
                      <a:r>
                        <a:rPr lang="en-US" sz="2800" u="none" strike="noStrike" cap="none">
                          <a:solidFill>
                            <a:srgbClr val="000000"/>
                          </a:solidFill>
                          <a:latin typeface="Verdana"/>
                          <a:ea typeface="Verdana"/>
                          <a:cs typeface="Verdana"/>
                          <a:sym typeface="Verdana"/>
                        </a:rPr>
                        <a:t> </a:t>
                      </a:r>
                      <a:r>
                        <a:rPr lang="en-US" sz="2800" b="1" u="none" strike="noStrike" cap="none">
                          <a:solidFill>
                            <a:srgbClr val="000000"/>
                          </a:solidFill>
                          <a:latin typeface="Verdana"/>
                          <a:ea typeface="Verdana"/>
                          <a:cs typeface="Verdana"/>
                          <a:sym typeface="Verdana"/>
                        </a:rPr>
                        <a:t>▔</a:t>
                      </a:r>
                      <a:r>
                        <a:rPr lang="en-US" sz="2800">
                          <a:solidFill>
                            <a:schemeClr val="dk1"/>
                          </a:solidFill>
                          <a:latin typeface="Verdana"/>
                          <a:ea typeface="Verdana"/>
                          <a:cs typeface="Verdana"/>
                          <a:sym typeface="Verdana"/>
                        </a:rPr>
                        <a:t>-</a:t>
                      </a:r>
                      <a:endParaRPr/>
                    </a:p>
                    <a:p>
                      <a:pPr marL="0" marR="0" lvl="0" indent="0" algn="ctr" rtl="0">
                        <a:lnSpc>
                          <a:spcPct val="107000"/>
                        </a:lnSpc>
                        <a:spcBef>
                          <a:spcPts val="0"/>
                        </a:spcBef>
                        <a:spcAft>
                          <a:spcPts val="0"/>
                        </a:spcAft>
                        <a:buClr>
                          <a:srgbClr val="000000"/>
                        </a:buClr>
                        <a:buSzPts val="2800"/>
                        <a:buFont typeface="Arial"/>
                        <a:buNone/>
                      </a:pPr>
                      <a:endParaRPr/>
                    </a:p>
                  </a:txBody>
                  <a:tcPr marL="68575" marR="68575" marT="0" marB="0">
                    <a:lnL w="12700" cap="flat" cmpd="sng">
                      <a:solidFill>
                        <a:srgbClr val="4A86E8"/>
                      </a:solidFill>
                      <a:prstDash val="solid"/>
                      <a:round/>
                      <a:headEnd type="none" w="sm" len="sm"/>
                      <a:tailEnd type="none" w="sm" len="sm"/>
                    </a:lnL>
                    <a:lnR w="12700" cap="flat" cmpd="sng">
                      <a:solidFill>
                        <a:srgbClr val="4A86E8"/>
                      </a:solidFill>
                      <a:prstDash val="solid"/>
                      <a:round/>
                      <a:headEnd type="none" w="sm" len="sm"/>
                      <a:tailEnd type="none" w="sm" len="sm"/>
                    </a:lnR>
                    <a:lnT w="12700"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solidFill>
                      <a:srgbClr val="E4EBF2"/>
                    </a:solidFill>
                  </a:tcPr>
                </a:tc>
                <a:extLst>
                  <a:ext uri="{0D108BD9-81ED-4DB2-BD59-A6C34878D82A}">
                    <a16:rowId xmlns:a16="http://schemas.microsoft.com/office/drawing/2014/main" val="10000"/>
                  </a:ext>
                </a:extLst>
              </a:tr>
              <a:tr h="760425">
                <a:tc>
                  <a:txBody>
                    <a:bodyPr/>
                    <a:lstStyle/>
                    <a:p>
                      <a:pPr marL="0" marR="0" lvl="0" indent="0" algn="l" rtl="0">
                        <a:lnSpc>
                          <a:spcPct val="100000"/>
                        </a:lnSpc>
                        <a:spcBef>
                          <a:spcPts val="0"/>
                        </a:spcBef>
                        <a:spcAft>
                          <a:spcPts val="0"/>
                        </a:spcAft>
                        <a:buClr>
                          <a:srgbClr val="000000"/>
                        </a:buClr>
                        <a:buSzPts val="2800"/>
                        <a:buFont typeface="Arial"/>
                        <a:buNone/>
                      </a:pPr>
                      <a:r>
                        <a:rPr lang="en-US" sz="2800" b="1">
                          <a:latin typeface="Verdana"/>
                          <a:ea typeface="Verdana"/>
                          <a:cs typeface="Verdana"/>
                          <a:sym typeface="Verdana"/>
                        </a:rPr>
                        <a:t>ho</a:t>
                      </a:r>
                      <a:r>
                        <a:rPr lang="en-US" sz="2800">
                          <a:latin typeface="Verdana"/>
                          <a:ea typeface="Verdana"/>
                          <a:cs typeface="Verdana"/>
                          <a:sym typeface="Verdana"/>
                        </a:rPr>
                        <a:t>•nor</a:t>
                      </a:r>
                      <a:endParaRPr sz="2800">
                        <a:latin typeface="Verdana"/>
                        <a:ea typeface="Verdana"/>
                        <a:cs typeface="Verdana"/>
                        <a:sym typeface="Verdana"/>
                      </a:endParaRPr>
                    </a:p>
                  </a:txBody>
                  <a:tcPr marL="68575" marR="68575" marT="0" marB="0" anchor="ctr">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a:latin typeface="Verdana"/>
                          <a:ea typeface="Verdana"/>
                          <a:cs typeface="Verdana"/>
                          <a:sym typeface="Verdana"/>
                        </a:rPr>
                        <a:t>be•</a:t>
                      </a:r>
                      <a:r>
                        <a:rPr lang="en-US" sz="2800" b="1">
                          <a:latin typeface="Verdana"/>
                          <a:ea typeface="Verdana"/>
                          <a:cs typeface="Verdana"/>
                          <a:sym typeface="Verdana"/>
                        </a:rPr>
                        <a:t>gin</a:t>
                      </a:r>
                      <a:endParaRPr sz="2800" b="1">
                        <a:latin typeface="Verdana"/>
                        <a:ea typeface="Verdana"/>
                        <a:cs typeface="Verdana"/>
                        <a:sym typeface="Verdana"/>
                      </a:endParaRPr>
                    </a:p>
                  </a:txBody>
                  <a:tcPr marL="68575" marR="68575" marT="0" marB="0" anchor="ctr">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b="1">
                          <a:latin typeface="Verdana"/>
                          <a:ea typeface="Verdana"/>
                          <a:cs typeface="Verdana"/>
                          <a:sym typeface="Verdana"/>
                        </a:rPr>
                        <a:t>em</a:t>
                      </a:r>
                      <a:r>
                        <a:rPr lang="en-US" sz="2800">
                          <a:latin typeface="Verdana"/>
                          <a:ea typeface="Verdana"/>
                          <a:cs typeface="Verdana"/>
                          <a:sym typeface="Verdana"/>
                        </a:rPr>
                        <a:t>•pha•size</a:t>
                      </a:r>
                      <a:endParaRPr sz="2800">
                        <a:latin typeface="Verdana"/>
                        <a:ea typeface="Verdana"/>
                        <a:cs typeface="Verdana"/>
                        <a:sym typeface="Verdana"/>
                      </a:endParaRPr>
                    </a:p>
                  </a:txBody>
                  <a:tcPr marL="68575" marR="68575" marT="0" marB="0" anchor="ctr">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dirty="0" err="1">
                          <a:latin typeface="Verdana"/>
                          <a:ea typeface="Verdana"/>
                          <a:cs typeface="Verdana"/>
                          <a:sym typeface="Verdana"/>
                        </a:rPr>
                        <a:t>in•for•</a:t>
                      </a:r>
                      <a:r>
                        <a:rPr lang="en-US" sz="2800" b="1" dirty="0" err="1">
                          <a:latin typeface="Verdana"/>
                          <a:ea typeface="Verdana"/>
                          <a:cs typeface="Verdana"/>
                          <a:sym typeface="Verdana"/>
                        </a:rPr>
                        <a:t>ma</a:t>
                      </a:r>
                      <a:r>
                        <a:rPr lang="en-US" sz="2800" dirty="0" err="1">
                          <a:latin typeface="Verdana"/>
                          <a:ea typeface="Verdana"/>
                          <a:cs typeface="Verdana"/>
                          <a:sym typeface="Verdana"/>
                        </a:rPr>
                        <a:t>•tion</a:t>
                      </a:r>
                      <a:endParaRPr sz="2800" b="1" dirty="0">
                        <a:latin typeface="Verdana"/>
                        <a:ea typeface="Verdana"/>
                        <a:cs typeface="Verdana"/>
                        <a:sym typeface="Verdana"/>
                      </a:endParaRPr>
                    </a:p>
                  </a:txBody>
                  <a:tcPr marL="68575" marR="68575" marT="0" marB="0" anchor="ctr">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extLst>
                  <a:ext uri="{0D108BD9-81ED-4DB2-BD59-A6C34878D82A}">
                    <a16:rowId xmlns:a16="http://schemas.microsoft.com/office/drawing/2014/main" val="10001"/>
                  </a:ext>
                </a:extLst>
              </a:tr>
              <a:tr h="760425">
                <a:tc>
                  <a:txBody>
                    <a:bodyPr/>
                    <a:lstStyle/>
                    <a:p>
                      <a:pPr marL="0" marR="0" lvl="0" indent="0" algn="l" rtl="0">
                        <a:lnSpc>
                          <a:spcPct val="100000"/>
                        </a:lnSpc>
                        <a:spcBef>
                          <a:spcPts val="0"/>
                        </a:spcBef>
                        <a:spcAft>
                          <a:spcPts val="0"/>
                        </a:spcAft>
                        <a:buClr>
                          <a:srgbClr val="000000"/>
                        </a:buClr>
                        <a:buSzPts val="2800"/>
                        <a:buFont typeface="Arial"/>
                        <a:buNone/>
                      </a:pPr>
                      <a:r>
                        <a:rPr lang="en-US" sz="2800" b="1">
                          <a:latin typeface="Verdana"/>
                          <a:ea typeface="Verdana"/>
                          <a:cs typeface="Verdana"/>
                          <a:sym typeface="Verdana"/>
                        </a:rPr>
                        <a:t>mes</a:t>
                      </a:r>
                      <a:r>
                        <a:rPr lang="en-US" sz="2800">
                          <a:latin typeface="Verdana"/>
                          <a:ea typeface="Verdana"/>
                          <a:cs typeface="Verdana"/>
                          <a:sym typeface="Verdana"/>
                        </a:rPr>
                        <a:t>•sage</a:t>
                      </a:r>
                      <a:endParaRPr sz="2800">
                        <a:latin typeface="Verdana"/>
                        <a:ea typeface="Verdana"/>
                        <a:cs typeface="Verdana"/>
                        <a:sym typeface="Verdana"/>
                      </a:endParaRPr>
                    </a:p>
                  </a:txBody>
                  <a:tcPr marL="68575" marR="68575" marT="0" marB="0" anchor="ctr">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a:latin typeface="Verdana"/>
                          <a:ea typeface="Verdana"/>
                          <a:cs typeface="Verdana"/>
                          <a:sym typeface="Verdana"/>
                        </a:rPr>
                        <a:t>re•</a:t>
                      </a:r>
                      <a:r>
                        <a:rPr lang="en-US" sz="2800" b="1">
                          <a:latin typeface="Verdana"/>
                          <a:ea typeface="Verdana"/>
                          <a:cs typeface="Verdana"/>
                          <a:sym typeface="Verdana"/>
                        </a:rPr>
                        <a:t>port</a:t>
                      </a:r>
                      <a:endParaRPr sz="2800" b="1">
                        <a:latin typeface="Verdana"/>
                        <a:ea typeface="Verdana"/>
                        <a:cs typeface="Verdana"/>
                        <a:sym typeface="Verdana"/>
                      </a:endParaRPr>
                    </a:p>
                  </a:txBody>
                  <a:tcPr marL="68575" marR="68575" marT="0" marB="0" anchor="ctr">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b="1">
                          <a:latin typeface="Verdana"/>
                          <a:ea typeface="Verdana"/>
                          <a:cs typeface="Verdana"/>
                          <a:sym typeface="Verdana"/>
                        </a:rPr>
                        <a:t>care</a:t>
                      </a:r>
                      <a:r>
                        <a:rPr lang="en-US" sz="2800">
                          <a:latin typeface="Verdana"/>
                          <a:ea typeface="Verdana"/>
                          <a:cs typeface="Verdana"/>
                          <a:sym typeface="Verdana"/>
                        </a:rPr>
                        <a:t>•ful•ly</a:t>
                      </a:r>
                      <a:endParaRPr sz="2800">
                        <a:latin typeface="Verdana"/>
                        <a:ea typeface="Verdana"/>
                        <a:cs typeface="Verdana"/>
                        <a:sym typeface="Verdana"/>
                      </a:endParaRPr>
                    </a:p>
                  </a:txBody>
                  <a:tcPr marL="68575" marR="68575" marT="0" marB="0" anchor="ctr">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a:latin typeface="Verdana"/>
                          <a:ea typeface="Verdana"/>
                          <a:cs typeface="Verdana"/>
                          <a:sym typeface="Verdana"/>
                        </a:rPr>
                        <a:t>po•li•</a:t>
                      </a:r>
                      <a:r>
                        <a:rPr lang="en-US" sz="2800" b="1">
                          <a:latin typeface="Verdana"/>
                          <a:ea typeface="Verdana"/>
                          <a:cs typeface="Verdana"/>
                          <a:sym typeface="Verdana"/>
                        </a:rPr>
                        <a:t>ti</a:t>
                      </a:r>
                      <a:r>
                        <a:rPr lang="en-US" sz="2800">
                          <a:latin typeface="Verdana"/>
                          <a:ea typeface="Verdana"/>
                          <a:cs typeface="Verdana"/>
                          <a:sym typeface="Verdana"/>
                        </a:rPr>
                        <a:t>•tion</a:t>
                      </a:r>
                      <a:endParaRPr sz="2800" b="1">
                        <a:latin typeface="Verdana"/>
                        <a:ea typeface="Verdana"/>
                        <a:cs typeface="Verdana"/>
                        <a:sym typeface="Verdana"/>
                      </a:endParaRPr>
                    </a:p>
                  </a:txBody>
                  <a:tcPr marL="68575" marR="68575" marT="0" marB="0" anchor="ctr">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extLst>
                  <a:ext uri="{0D108BD9-81ED-4DB2-BD59-A6C34878D82A}">
                    <a16:rowId xmlns:a16="http://schemas.microsoft.com/office/drawing/2014/main" val="10002"/>
                  </a:ext>
                </a:extLst>
              </a:tr>
              <a:tr h="760425">
                <a:tc>
                  <a:txBody>
                    <a:bodyPr/>
                    <a:lstStyle/>
                    <a:p>
                      <a:pPr marL="0" marR="0" lvl="0" indent="0" algn="l" rtl="0">
                        <a:lnSpc>
                          <a:spcPct val="100000"/>
                        </a:lnSpc>
                        <a:spcBef>
                          <a:spcPts val="0"/>
                        </a:spcBef>
                        <a:spcAft>
                          <a:spcPts val="0"/>
                        </a:spcAft>
                        <a:buClr>
                          <a:srgbClr val="000000"/>
                        </a:buClr>
                        <a:buSzPts val="2800"/>
                        <a:buFont typeface="Arial"/>
                        <a:buNone/>
                      </a:pPr>
                      <a:r>
                        <a:rPr lang="en-US" sz="2800" b="1">
                          <a:latin typeface="Verdana"/>
                          <a:ea typeface="Verdana"/>
                          <a:cs typeface="Verdana"/>
                          <a:sym typeface="Verdana"/>
                        </a:rPr>
                        <a:t>out</a:t>
                      </a:r>
                      <a:r>
                        <a:rPr lang="en-US" sz="2800">
                          <a:latin typeface="Verdana"/>
                          <a:ea typeface="Verdana"/>
                          <a:cs typeface="Verdana"/>
                          <a:sym typeface="Verdana"/>
                        </a:rPr>
                        <a:t>•line</a:t>
                      </a:r>
                      <a:endParaRPr sz="2800">
                        <a:latin typeface="Verdana"/>
                        <a:ea typeface="Verdana"/>
                        <a:cs typeface="Verdana"/>
                        <a:sym typeface="Verdana"/>
                      </a:endParaRPr>
                    </a:p>
                  </a:txBody>
                  <a:tcPr marL="68575" marR="68575" marT="0" marB="0" anchor="ctr">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a:latin typeface="Verdana"/>
                          <a:ea typeface="Verdana"/>
                          <a:cs typeface="Verdana"/>
                          <a:sym typeface="Verdana"/>
                        </a:rPr>
                        <a:t>e•</a:t>
                      </a:r>
                      <a:r>
                        <a:rPr lang="en-US" sz="2800" b="1">
                          <a:latin typeface="Verdana"/>
                          <a:ea typeface="Verdana"/>
                          <a:cs typeface="Verdana"/>
                          <a:sym typeface="Verdana"/>
                        </a:rPr>
                        <a:t>vent</a:t>
                      </a:r>
                      <a:endParaRPr sz="2800" b="1">
                        <a:latin typeface="Verdana"/>
                        <a:ea typeface="Verdana"/>
                        <a:cs typeface="Verdana"/>
                        <a:sym typeface="Verdana"/>
                      </a:endParaRPr>
                    </a:p>
                  </a:txBody>
                  <a:tcPr marL="68575" marR="68575" marT="0" marB="0" anchor="ctr">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b="1">
                          <a:latin typeface="Verdana"/>
                          <a:ea typeface="Verdana"/>
                          <a:cs typeface="Verdana"/>
                          <a:sym typeface="Verdana"/>
                        </a:rPr>
                        <a:t>in</a:t>
                      </a:r>
                      <a:r>
                        <a:rPr lang="en-US" sz="2800">
                          <a:latin typeface="Verdana"/>
                          <a:ea typeface="Verdana"/>
                          <a:cs typeface="Verdana"/>
                          <a:sym typeface="Verdana"/>
                        </a:rPr>
                        <a:t>•ter•view</a:t>
                      </a:r>
                      <a:endParaRPr sz="2800">
                        <a:latin typeface="Verdana"/>
                        <a:ea typeface="Verdana"/>
                        <a:cs typeface="Verdana"/>
                        <a:sym typeface="Verdana"/>
                      </a:endParaRPr>
                    </a:p>
                  </a:txBody>
                  <a:tcPr marL="68575" marR="68575" marT="0" marB="0" anchor="ctr">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a:latin typeface="Verdana"/>
                          <a:ea typeface="Verdana"/>
                          <a:cs typeface="Verdana"/>
                          <a:sym typeface="Verdana"/>
                        </a:rPr>
                        <a:t>in•tro•</a:t>
                      </a:r>
                      <a:r>
                        <a:rPr lang="en-US" sz="2800" b="1">
                          <a:latin typeface="Verdana"/>
                          <a:ea typeface="Verdana"/>
                          <a:cs typeface="Verdana"/>
                          <a:sym typeface="Verdana"/>
                        </a:rPr>
                        <a:t>duc</a:t>
                      </a:r>
                      <a:r>
                        <a:rPr lang="en-US" sz="2800">
                          <a:latin typeface="Verdana"/>
                          <a:ea typeface="Verdana"/>
                          <a:cs typeface="Verdana"/>
                          <a:sym typeface="Verdana"/>
                        </a:rPr>
                        <a:t>•tion</a:t>
                      </a:r>
                      <a:endParaRPr sz="2800" b="1">
                        <a:latin typeface="Verdana"/>
                        <a:ea typeface="Verdana"/>
                        <a:cs typeface="Verdana"/>
                        <a:sym typeface="Verdana"/>
                      </a:endParaRPr>
                    </a:p>
                  </a:txBody>
                  <a:tcPr marL="68575" marR="68575" marT="0" marB="0" anchor="ctr">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extLst>
                  <a:ext uri="{0D108BD9-81ED-4DB2-BD59-A6C34878D82A}">
                    <a16:rowId xmlns:a16="http://schemas.microsoft.com/office/drawing/2014/main" val="10003"/>
                  </a:ext>
                </a:extLst>
              </a:tr>
              <a:tr h="760425">
                <a:tc>
                  <a:txBody>
                    <a:bodyPr/>
                    <a:lstStyle/>
                    <a:p>
                      <a:pPr marL="0" marR="0" lvl="0" indent="0" algn="l" rtl="0">
                        <a:lnSpc>
                          <a:spcPct val="100000"/>
                        </a:lnSpc>
                        <a:spcBef>
                          <a:spcPts val="0"/>
                        </a:spcBef>
                        <a:spcAft>
                          <a:spcPts val="0"/>
                        </a:spcAft>
                        <a:buClr>
                          <a:srgbClr val="000000"/>
                        </a:buClr>
                        <a:buSzPts val="2800"/>
                        <a:buFont typeface="Arial"/>
                        <a:buNone/>
                      </a:pPr>
                      <a:r>
                        <a:rPr lang="en-US" sz="2800" b="1">
                          <a:latin typeface="Verdana"/>
                          <a:ea typeface="Verdana"/>
                          <a:cs typeface="Verdana"/>
                          <a:sym typeface="Verdana"/>
                        </a:rPr>
                        <a:t>note</a:t>
                      </a:r>
                      <a:r>
                        <a:rPr lang="en-US" sz="2800">
                          <a:latin typeface="Verdana"/>
                          <a:ea typeface="Verdana"/>
                          <a:cs typeface="Verdana"/>
                          <a:sym typeface="Verdana"/>
                        </a:rPr>
                        <a:t>•book</a:t>
                      </a:r>
                      <a:endParaRPr sz="2800">
                        <a:latin typeface="Verdana"/>
                        <a:ea typeface="Verdana"/>
                        <a:cs typeface="Verdana"/>
                        <a:sym typeface="Verdana"/>
                      </a:endParaRPr>
                    </a:p>
                  </a:txBody>
                  <a:tcPr marL="68575" marR="68575" marT="0" marB="0" anchor="ctr">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a:latin typeface="Verdana"/>
                          <a:ea typeface="Verdana"/>
                          <a:cs typeface="Verdana"/>
                          <a:sym typeface="Verdana"/>
                        </a:rPr>
                        <a:t>com•</a:t>
                      </a:r>
                      <a:r>
                        <a:rPr lang="en-US" sz="2800" b="1">
                          <a:latin typeface="Verdana"/>
                          <a:ea typeface="Verdana"/>
                          <a:cs typeface="Verdana"/>
                          <a:sym typeface="Verdana"/>
                        </a:rPr>
                        <a:t>plete</a:t>
                      </a:r>
                      <a:endParaRPr sz="2800" b="1">
                        <a:latin typeface="Verdana"/>
                        <a:ea typeface="Verdana"/>
                        <a:cs typeface="Verdana"/>
                        <a:sym typeface="Verdana"/>
                      </a:endParaRPr>
                    </a:p>
                  </a:txBody>
                  <a:tcPr marL="68575" marR="68575" marT="0" marB="0" anchor="ctr">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b="1">
                          <a:latin typeface="Verdana"/>
                          <a:ea typeface="Verdana"/>
                          <a:cs typeface="Verdana"/>
                          <a:sym typeface="Verdana"/>
                        </a:rPr>
                        <a:t>or</a:t>
                      </a:r>
                      <a:r>
                        <a:rPr lang="en-US" sz="2800">
                          <a:latin typeface="Verdana"/>
                          <a:ea typeface="Verdana"/>
                          <a:cs typeface="Verdana"/>
                          <a:sym typeface="Verdana"/>
                        </a:rPr>
                        <a:t>•ga•nize</a:t>
                      </a:r>
                      <a:endParaRPr sz="2800">
                        <a:latin typeface="Verdana"/>
                        <a:ea typeface="Verdana"/>
                        <a:cs typeface="Verdana"/>
                        <a:sym typeface="Verdana"/>
                      </a:endParaRPr>
                    </a:p>
                  </a:txBody>
                  <a:tcPr marL="68575" marR="68575" marT="0" marB="0" anchor="ctr">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dirty="0" err="1">
                          <a:latin typeface="Verdana"/>
                          <a:ea typeface="Verdana"/>
                          <a:cs typeface="Verdana"/>
                          <a:sym typeface="Verdana"/>
                        </a:rPr>
                        <a:t>ex•cla•</a:t>
                      </a:r>
                      <a:r>
                        <a:rPr lang="en-US" sz="2800" b="1" dirty="0" err="1">
                          <a:latin typeface="Verdana"/>
                          <a:ea typeface="Verdana"/>
                          <a:cs typeface="Verdana"/>
                          <a:sym typeface="Verdana"/>
                        </a:rPr>
                        <a:t>ma</a:t>
                      </a:r>
                      <a:r>
                        <a:rPr lang="en-US" sz="2800" dirty="0" err="1">
                          <a:latin typeface="Verdana"/>
                          <a:ea typeface="Verdana"/>
                          <a:cs typeface="Verdana"/>
                          <a:sym typeface="Verdana"/>
                        </a:rPr>
                        <a:t>•tion</a:t>
                      </a:r>
                      <a:endParaRPr sz="2800" b="1" dirty="0">
                        <a:latin typeface="Verdana"/>
                        <a:ea typeface="Verdana"/>
                        <a:cs typeface="Verdana"/>
                        <a:sym typeface="Verdana"/>
                      </a:endParaRPr>
                    </a:p>
                  </a:txBody>
                  <a:tcPr marL="68575" marR="68575" marT="0" marB="0" anchor="ctr">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263" name="Google Shape;263;p2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solidFill>
                  <a:schemeClr val="dk1"/>
                </a:solidFill>
              </a:rPr>
              <a:t>15</a:t>
            </a:fld>
            <a:endParaRPr/>
          </a:p>
        </p:txBody>
      </p:sp>
      <p:sp>
        <p:nvSpPr>
          <p:cNvPr id="264" name="Google Shape;264;p27"/>
          <p:cNvSpPr txBox="1"/>
          <p:nvPr/>
        </p:nvSpPr>
        <p:spPr>
          <a:xfrm>
            <a:off x="109203" y="393087"/>
            <a:ext cx="11973600" cy="768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0000"/>
              </a:buClr>
              <a:buSzPts val="4400"/>
              <a:buFont typeface="Arial"/>
              <a:buNone/>
            </a:pPr>
            <a:r>
              <a:rPr lang="en-US" sz="3200" b="1">
                <a:solidFill>
                  <a:schemeClr val="dk1"/>
                </a:solidFill>
                <a:latin typeface="Verdana"/>
                <a:ea typeface="Verdana"/>
                <a:cs typeface="Verdana"/>
                <a:sym typeface="Verdana"/>
              </a:rPr>
              <a:t>Listen to the pattern and repeat.</a:t>
            </a:r>
            <a:endParaRPr sz="3200" b="1">
              <a:solidFill>
                <a:schemeClr val="dk1"/>
              </a:solidFill>
              <a:latin typeface="Verdana"/>
              <a:ea typeface="Verdana"/>
              <a:cs typeface="Verdana"/>
              <a:sym typeface="Verdana"/>
            </a:endParaRPr>
          </a:p>
        </p:txBody>
      </p:sp>
      <p:sp>
        <p:nvSpPr>
          <p:cNvPr id="265" name="Google Shape;265;p27"/>
          <p:cNvSpPr txBox="1">
            <a:spLocks noGrp="1"/>
          </p:cNvSpPr>
          <p:nvPr>
            <p:ph type="ftr" idx="11"/>
          </p:nvPr>
        </p:nvSpPr>
        <p:spPr>
          <a:xfrm>
            <a:off x="603250" y="6392863"/>
            <a:ext cx="41148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888888"/>
              </a:buClr>
              <a:buSzPts val="1400"/>
              <a:buFont typeface="Verdana"/>
              <a:buNone/>
            </a:pPr>
            <a:r>
              <a:rPr lang="en-US" dirty="0"/>
              <a:t>©2020-2025 Light of the World Learning</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71"/>
        <p:cNvGrpSpPr/>
        <p:nvPr/>
      </p:nvGrpSpPr>
      <p:grpSpPr>
        <a:xfrm>
          <a:off x="0" y="0"/>
          <a:ext cx="0" cy="0"/>
          <a:chOff x="0" y="0"/>
          <a:chExt cx="0" cy="0"/>
        </a:xfrm>
      </p:grpSpPr>
      <p:sp>
        <p:nvSpPr>
          <p:cNvPr id="272" name="Google Shape;272;p28"/>
          <p:cNvSpPr/>
          <p:nvPr/>
        </p:nvSpPr>
        <p:spPr>
          <a:xfrm>
            <a:off x="0" y="2105025"/>
            <a:ext cx="7823100" cy="887400"/>
          </a:xfrm>
          <a:prstGeom prst="rect">
            <a:avLst/>
          </a:prstGeom>
          <a:noFill/>
          <a:ln>
            <a:noFill/>
          </a:ln>
        </p:spPr>
        <p:txBody>
          <a:bodyPr spcFirstLastPara="1" wrap="square" lIns="91425" tIns="45700" rIns="91425" bIns="45700" anchor="t" anchorCtr="0">
            <a:noAutofit/>
          </a:bodyPr>
          <a:lstStyle/>
          <a:p>
            <a:pPr marL="0" marR="0" lvl="0" indent="0" algn="l" rtl="0">
              <a:spcBef>
                <a:spcPts val="1200"/>
              </a:spcBef>
              <a:spcAft>
                <a:spcPts val="0"/>
              </a:spcAft>
              <a:buClr>
                <a:srgbClr val="000000"/>
              </a:buClr>
              <a:buSzPts val="1100"/>
              <a:buFont typeface="Arial"/>
              <a:buNone/>
            </a:pPr>
            <a:endParaRPr sz="2800" b="0" i="0" u="none" strike="noStrike" cap="none">
              <a:solidFill>
                <a:srgbClr val="000000"/>
              </a:solidFill>
              <a:latin typeface="Verdana"/>
              <a:ea typeface="Verdana"/>
              <a:cs typeface="Verdana"/>
              <a:sym typeface="Verdana"/>
            </a:endParaRPr>
          </a:p>
          <a:p>
            <a:pPr marL="0" marR="0" lvl="0" indent="0" algn="l" rtl="0">
              <a:spcBef>
                <a:spcPts val="0"/>
              </a:spcBef>
              <a:spcAft>
                <a:spcPts val="0"/>
              </a:spcAft>
              <a:buClr>
                <a:srgbClr val="000000"/>
              </a:buClr>
              <a:buSzPts val="2800"/>
              <a:buFont typeface="Arial"/>
              <a:buNone/>
            </a:pPr>
            <a:endParaRPr sz="2800" b="0" i="0" u="none" strike="noStrike" cap="none">
              <a:solidFill>
                <a:srgbClr val="000000"/>
              </a:solidFill>
              <a:latin typeface="Verdana"/>
              <a:ea typeface="Verdana"/>
              <a:cs typeface="Verdana"/>
              <a:sym typeface="Verdana"/>
            </a:endParaRPr>
          </a:p>
        </p:txBody>
      </p:sp>
      <p:sp>
        <p:nvSpPr>
          <p:cNvPr id="273" name="Google Shape;273;p28"/>
          <p:cNvSpPr txBox="1"/>
          <p:nvPr/>
        </p:nvSpPr>
        <p:spPr>
          <a:xfrm>
            <a:off x="310500" y="162836"/>
            <a:ext cx="7512600" cy="831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4400"/>
              <a:buFont typeface="Arial"/>
              <a:buNone/>
            </a:pPr>
            <a:r>
              <a:rPr lang="en-US" sz="3200" b="1">
                <a:latin typeface="Verdana"/>
                <a:ea typeface="Verdana"/>
                <a:cs typeface="Verdana"/>
                <a:sym typeface="Verdana"/>
              </a:rPr>
              <a:t>Introduction to Luke</a:t>
            </a:r>
            <a:endParaRPr/>
          </a:p>
          <a:p>
            <a:pPr marL="0" marR="0" lvl="0" indent="0" algn="l" rtl="0">
              <a:spcBef>
                <a:spcPts val="0"/>
              </a:spcBef>
              <a:spcAft>
                <a:spcPts val="0"/>
              </a:spcAft>
              <a:buClr>
                <a:srgbClr val="000000"/>
              </a:buClr>
              <a:buSzPts val="4400"/>
              <a:buFont typeface="Arial"/>
              <a:buNone/>
            </a:pPr>
            <a:endParaRPr sz="2800" b="1" i="0" u="none" strike="noStrike" cap="none">
              <a:solidFill>
                <a:srgbClr val="000000"/>
              </a:solidFill>
              <a:latin typeface="Verdana"/>
              <a:ea typeface="Verdana"/>
              <a:cs typeface="Verdana"/>
              <a:sym typeface="Verdana"/>
            </a:endParaRPr>
          </a:p>
          <a:p>
            <a:pPr marL="0" marR="0" lvl="0" indent="0" algn="l" rtl="0">
              <a:spcBef>
                <a:spcPts val="0"/>
              </a:spcBef>
              <a:spcAft>
                <a:spcPts val="0"/>
              </a:spcAft>
              <a:buClr>
                <a:srgbClr val="000000"/>
              </a:buClr>
              <a:buSzPts val="4400"/>
              <a:buFont typeface="Arial"/>
              <a:buNone/>
            </a:pPr>
            <a:endParaRPr sz="2800" b="1">
              <a:solidFill>
                <a:srgbClr val="000000"/>
              </a:solidFill>
              <a:latin typeface="Verdana"/>
              <a:ea typeface="Verdana"/>
              <a:cs typeface="Verdana"/>
              <a:sym typeface="Verdana"/>
            </a:endParaRPr>
          </a:p>
          <a:p>
            <a:pPr marL="0" marR="0" lvl="0" indent="0" algn="l" rtl="0">
              <a:spcBef>
                <a:spcPts val="0"/>
              </a:spcBef>
              <a:spcAft>
                <a:spcPts val="0"/>
              </a:spcAft>
              <a:buClr>
                <a:srgbClr val="000000"/>
              </a:buClr>
              <a:buSzPts val="4400"/>
              <a:buFont typeface="Arial"/>
              <a:buNone/>
            </a:pPr>
            <a:endParaRPr sz="2800" b="0" i="0" u="none" strike="noStrike" cap="none">
              <a:solidFill>
                <a:srgbClr val="000000"/>
              </a:solidFill>
              <a:latin typeface="Verdana"/>
              <a:ea typeface="Verdana"/>
              <a:cs typeface="Verdana"/>
              <a:sym typeface="Verdana"/>
            </a:endParaRPr>
          </a:p>
          <a:p>
            <a:pPr marL="0" marR="0" lvl="0" indent="0" algn="l" rtl="0">
              <a:spcBef>
                <a:spcPts val="0"/>
              </a:spcBef>
              <a:spcAft>
                <a:spcPts val="0"/>
              </a:spcAft>
              <a:buClr>
                <a:srgbClr val="000000"/>
              </a:buClr>
              <a:buSzPts val="2800"/>
              <a:buFont typeface="Arial"/>
              <a:buNone/>
            </a:pPr>
            <a:endParaRPr sz="2800" b="0" i="0" u="none" strike="noStrike" cap="none">
              <a:solidFill>
                <a:srgbClr val="0070C0"/>
              </a:solidFill>
              <a:latin typeface="Verdana"/>
              <a:ea typeface="Verdana"/>
              <a:cs typeface="Verdana"/>
              <a:sym typeface="Verdana"/>
            </a:endParaRPr>
          </a:p>
          <a:p>
            <a:pPr marL="0" marR="0" lvl="0" indent="0" algn="l" rtl="0">
              <a:spcBef>
                <a:spcPts val="0"/>
              </a:spcBef>
              <a:spcAft>
                <a:spcPts val="0"/>
              </a:spcAft>
              <a:buClr>
                <a:srgbClr val="000000"/>
              </a:buClr>
              <a:buSzPts val="2800"/>
              <a:buFont typeface="Arial"/>
              <a:buNone/>
            </a:pPr>
            <a:endParaRPr sz="2800" b="0" i="0" u="none" strike="noStrike" cap="none">
              <a:solidFill>
                <a:srgbClr val="0070C0"/>
              </a:solidFill>
              <a:latin typeface="Verdana"/>
              <a:ea typeface="Verdana"/>
              <a:cs typeface="Verdana"/>
              <a:sym typeface="Verdana"/>
            </a:endParaRPr>
          </a:p>
          <a:p>
            <a:pPr marL="0" marR="0" lvl="0" indent="0" algn="l" rtl="0">
              <a:spcBef>
                <a:spcPts val="0"/>
              </a:spcBef>
              <a:spcAft>
                <a:spcPts val="0"/>
              </a:spcAft>
              <a:buClr>
                <a:srgbClr val="000000"/>
              </a:buClr>
              <a:buSzPts val="2800"/>
              <a:buFont typeface="Arial"/>
              <a:buNone/>
            </a:pPr>
            <a:endParaRPr sz="2800" b="0" i="0" u="none" strike="noStrike" cap="none">
              <a:solidFill>
                <a:srgbClr val="0070C0"/>
              </a:solidFill>
              <a:latin typeface="Verdana"/>
              <a:ea typeface="Verdana"/>
              <a:cs typeface="Verdana"/>
              <a:sym typeface="Verdana"/>
            </a:endParaRPr>
          </a:p>
          <a:p>
            <a:pPr marL="0" marR="0" lvl="0" indent="0" algn="l" rtl="0">
              <a:spcBef>
                <a:spcPts val="0"/>
              </a:spcBef>
              <a:spcAft>
                <a:spcPts val="0"/>
              </a:spcAft>
              <a:buClr>
                <a:srgbClr val="000000"/>
              </a:buClr>
              <a:buSzPts val="2800"/>
              <a:buFont typeface="Arial"/>
              <a:buNone/>
            </a:pPr>
            <a:endParaRPr sz="2800" b="0" i="0" u="none" strike="noStrike" cap="none">
              <a:solidFill>
                <a:srgbClr val="0070C0"/>
              </a:solidFill>
              <a:latin typeface="Verdana"/>
              <a:ea typeface="Verdana"/>
              <a:cs typeface="Verdana"/>
              <a:sym typeface="Verdana"/>
            </a:endParaRPr>
          </a:p>
        </p:txBody>
      </p:sp>
      <p:sp>
        <p:nvSpPr>
          <p:cNvPr id="274" name="Google Shape;274;p2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solidFill>
                  <a:schemeClr val="dk1"/>
                </a:solidFill>
              </a:rPr>
              <a:t>16</a:t>
            </a:fld>
            <a:endParaRPr>
              <a:solidFill>
                <a:schemeClr val="dk1"/>
              </a:solidFill>
            </a:endParaRPr>
          </a:p>
        </p:txBody>
      </p:sp>
      <p:sp>
        <p:nvSpPr>
          <p:cNvPr id="275" name="Google Shape;275;p28"/>
          <p:cNvSpPr txBox="1"/>
          <p:nvPr/>
        </p:nvSpPr>
        <p:spPr>
          <a:xfrm>
            <a:off x="8294688" y="3098800"/>
            <a:ext cx="3368700" cy="400200"/>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276" name="Google Shape;276;p28"/>
          <p:cNvSpPr txBox="1">
            <a:spLocks noGrp="1"/>
          </p:cNvSpPr>
          <p:nvPr>
            <p:ph type="ftr" idx="11"/>
          </p:nvPr>
        </p:nvSpPr>
        <p:spPr>
          <a:xfrm>
            <a:off x="185738" y="6554788"/>
            <a:ext cx="41148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888888"/>
              </a:buClr>
              <a:buSzPts val="1400"/>
              <a:buFont typeface="Verdana"/>
              <a:buNone/>
            </a:pPr>
            <a:r>
              <a:rPr lang="en-US"/>
              <a:t>©2020-2025 Light of the World Learning</a:t>
            </a:r>
            <a:endParaRPr dirty="0"/>
          </a:p>
        </p:txBody>
      </p:sp>
      <p:sp>
        <p:nvSpPr>
          <p:cNvPr id="277" name="Google Shape;277;p28"/>
          <p:cNvSpPr txBox="1"/>
          <p:nvPr/>
        </p:nvSpPr>
        <p:spPr>
          <a:xfrm>
            <a:off x="437250" y="837925"/>
            <a:ext cx="7928700" cy="4054800"/>
          </a:xfrm>
          <a:prstGeom prst="rect">
            <a:avLst/>
          </a:prstGeom>
          <a:noFill/>
          <a:ln>
            <a:noFill/>
          </a:ln>
        </p:spPr>
        <p:txBody>
          <a:bodyPr spcFirstLastPara="1" wrap="square" lIns="91425" tIns="91425" rIns="91425" bIns="91425" anchor="t" anchorCtr="0">
            <a:spAutoFit/>
          </a:bodyPr>
          <a:lstStyle/>
          <a:p>
            <a:pPr marL="0" marR="0" lvl="0" indent="0" algn="l" rtl="0">
              <a:lnSpc>
                <a:spcPct val="114000"/>
              </a:lnSpc>
              <a:spcBef>
                <a:spcPts val="0"/>
              </a:spcBef>
              <a:spcAft>
                <a:spcPts val="0"/>
              </a:spcAft>
              <a:buClr>
                <a:srgbClr val="000000"/>
              </a:buClr>
              <a:buFont typeface="Arial"/>
              <a:buNone/>
            </a:pPr>
            <a:r>
              <a:rPr lang="en-US" sz="2800">
                <a:latin typeface="Verdana"/>
                <a:ea typeface="Verdana"/>
                <a:cs typeface="Verdana"/>
                <a:sym typeface="Verdana"/>
              </a:rPr>
              <a:t>There are four books about the life of Jesus Christ found in the Bible: Matthew, Mark, Luke and John. These books are known as the gospels because they share the good news of Jesus’ life and our hope of salvation. Each gospel has a slightly different perspective as each writer noticed different parts of Jesus’ life. </a:t>
            </a:r>
            <a:endParaRPr sz="2400" i="0">
              <a:solidFill>
                <a:srgbClr val="000000"/>
              </a:solidFill>
              <a:latin typeface="Verdana"/>
              <a:ea typeface="Verdana"/>
              <a:cs typeface="Verdana"/>
              <a:sym typeface="Verdana"/>
            </a:endParaRPr>
          </a:p>
        </p:txBody>
      </p:sp>
      <p:pic>
        <p:nvPicPr>
          <p:cNvPr id="278" name="Google Shape;278;p28"/>
          <p:cNvPicPr preferRelativeResize="0"/>
          <p:nvPr/>
        </p:nvPicPr>
        <p:blipFill>
          <a:blip r:embed="rId3">
            <a:alphaModFix/>
          </a:blip>
          <a:stretch>
            <a:fillRect/>
          </a:stretch>
        </p:blipFill>
        <p:spPr>
          <a:xfrm>
            <a:off x="8537850" y="0"/>
            <a:ext cx="3654150" cy="4497415"/>
          </a:xfrm>
          <a:prstGeom prst="rect">
            <a:avLst/>
          </a:prstGeom>
          <a:noFill/>
          <a:ln>
            <a:noFill/>
          </a:ln>
        </p:spPr>
      </p:pic>
      <p:sp>
        <p:nvSpPr>
          <p:cNvPr id="279" name="Google Shape;279;p28"/>
          <p:cNvSpPr txBox="1"/>
          <p:nvPr/>
        </p:nvSpPr>
        <p:spPr>
          <a:xfrm>
            <a:off x="431850" y="4871714"/>
            <a:ext cx="11322900" cy="1132200"/>
          </a:xfrm>
          <a:prstGeom prst="rect">
            <a:avLst/>
          </a:prstGeom>
          <a:noFill/>
          <a:ln>
            <a:noFill/>
          </a:ln>
        </p:spPr>
        <p:txBody>
          <a:bodyPr spcFirstLastPara="1" wrap="square" lIns="91425" tIns="91425" rIns="91425" bIns="91425" anchor="t" anchorCtr="0">
            <a:noAutofit/>
          </a:bodyPr>
          <a:lstStyle/>
          <a:p>
            <a:pPr marL="0" lvl="0" indent="0" algn="l" rtl="0">
              <a:lnSpc>
                <a:spcPct val="114000"/>
              </a:lnSpc>
              <a:spcBef>
                <a:spcPts val="0"/>
              </a:spcBef>
              <a:spcAft>
                <a:spcPts val="0"/>
              </a:spcAft>
              <a:buClr>
                <a:schemeClr val="dk1"/>
              </a:buClr>
              <a:buFont typeface="Arial"/>
              <a:buNone/>
            </a:pPr>
            <a:r>
              <a:rPr lang="en-US" sz="2800" dirty="0">
                <a:solidFill>
                  <a:schemeClr val="dk1"/>
                </a:solidFill>
                <a:latin typeface="Verdana"/>
                <a:ea typeface="Verdana"/>
                <a:cs typeface="Verdana"/>
                <a:sym typeface="Verdana"/>
              </a:rPr>
              <a:t>The Gospel According to Luke is a book of the Bible written around the year 90 AD by a man named Luke. </a:t>
            </a:r>
            <a:endParaRPr sz="2800" dirty="0">
              <a:solidFill>
                <a:schemeClr val="dk1"/>
              </a:solidFill>
              <a:latin typeface="Verdana"/>
              <a:ea typeface="Verdana"/>
              <a:cs typeface="Verdana"/>
              <a:sym typeface="Verdana"/>
            </a:endParaRPr>
          </a:p>
          <a:p>
            <a:pPr marL="0" lvl="0" indent="0" algn="l" rtl="0">
              <a:lnSpc>
                <a:spcPct val="114000"/>
              </a:lnSpc>
              <a:spcBef>
                <a:spcPts val="0"/>
              </a:spcBef>
              <a:spcAft>
                <a:spcPts val="0"/>
              </a:spcAft>
              <a:buClr>
                <a:schemeClr val="dk1"/>
              </a:buClr>
              <a:buSzPts val="1100"/>
              <a:buFont typeface="Arial"/>
              <a:buNone/>
            </a:pPr>
            <a:endParaRPr sz="2800" dirty="0">
              <a:solidFill>
                <a:schemeClr val="dk1"/>
              </a:solidFill>
              <a:latin typeface="Verdana"/>
              <a:ea typeface="Verdana"/>
              <a:cs typeface="Verdana"/>
              <a:sym typeface="Verdana"/>
            </a:endParaRPr>
          </a:p>
          <a:p>
            <a:pPr marL="0" lvl="0" indent="0" algn="l" rtl="0">
              <a:lnSpc>
                <a:spcPct val="114000"/>
              </a:lnSpc>
              <a:spcBef>
                <a:spcPts val="0"/>
              </a:spcBef>
              <a:spcAft>
                <a:spcPts val="0"/>
              </a:spcAft>
              <a:buClr>
                <a:schemeClr val="dk1"/>
              </a:buClr>
              <a:buFont typeface="Arial"/>
              <a:buNone/>
            </a:pPr>
            <a:endParaRPr sz="2800" dirty="0">
              <a:solidFill>
                <a:schemeClr val="dk1"/>
              </a:solidFill>
              <a:latin typeface="Verdana"/>
              <a:ea typeface="Verdana"/>
              <a:cs typeface="Verdana"/>
              <a:sym typeface="Verdan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85"/>
        <p:cNvGrpSpPr/>
        <p:nvPr/>
      </p:nvGrpSpPr>
      <p:grpSpPr>
        <a:xfrm>
          <a:off x="0" y="0"/>
          <a:ext cx="0" cy="0"/>
          <a:chOff x="0" y="0"/>
          <a:chExt cx="0" cy="0"/>
        </a:xfrm>
      </p:grpSpPr>
      <p:sp>
        <p:nvSpPr>
          <p:cNvPr id="286" name="Google Shape;286;p29"/>
          <p:cNvSpPr/>
          <p:nvPr/>
        </p:nvSpPr>
        <p:spPr>
          <a:xfrm>
            <a:off x="0" y="2105025"/>
            <a:ext cx="7823100" cy="887400"/>
          </a:xfrm>
          <a:prstGeom prst="rect">
            <a:avLst/>
          </a:prstGeom>
          <a:noFill/>
          <a:ln>
            <a:noFill/>
          </a:ln>
        </p:spPr>
        <p:txBody>
          <a:bodyPr spcFirstLastPara="1" wrap="square" lIns="91425" tIns="45700" rIns="91425" bIns="45700" anchor="t" anchorCtr="0">
            <a:noAutofit/>
          </a:bodyPr>
          <a:lstStyle/>
          <a:p>
            <a:pPr marL="0" marR="0" lvl="0" indent="0" algn="l" rtl="0">
              <a:spcBef>
                <a:spcPts val="1200"/>
              </a:spcBef>
              <a:spcAft>
                <a:spcPts val="0"/>
              </a:spcAft>
              <a:buClr>
                <a:srgbClr val="000000"/>
              </a:buClr>
              <a:buSzPts val="1100"/>
              <a:buFont typeface="Arial"/>
              <a:buNone/>
            </a:pPr>
            <a:endParaRPr sz="2800" b="0" i="0" u="none" strike="noStrike" cap="none">
              <a:solidFill>
                <a:srgbClr val="000000"/>
              </a:solidFill>
              <a:latin typeface="Verdana"/>
              <a:ea typeface="Verdana"/>
              <a:cs typeface="Verdana"/>
              <a:sym typeface="Verdana"/>
            </a:endParaRPr>
          </a:p>
          <a:p>
            <a:pPr marL="0" marR="0" lvl="0" indent="0" algn="l" rtl="0">
              <a:spcBef>
                <a:spcPts val="0"/>
              </a:spcBef>
              <a:spcAft>
                <a:spcPts val="0"/>
              </a:spcAft>
              <a:buClr>
                <a:srgbClr val="000000"/>
              </a:buClr>
              <a:buSzPts val="2800"/>
              <a:buFont typeface="Arial"/>
              <a:buNone/>
            </a:pPr>
            <a:endParaRPr sz="2800" b="0" i="0" u="none" strike="noStrike" cap="none">
              <a:solidFill>
                <a:srgbClr val="000000"/>
              </a:solidFill>
              <a:latin typeface="Verdana"/>
              <a:ea typeface="Verdana"/>
              <a:cs typeface="Verdana"/>
              <a:sym typeface="Verdana"/>
            </a:endParaRPr>
          </a:p>
        </p:txBody>
      </p:sp>
      <p:sp>
        <p:nvSpPr>
          <p:cNvPr id="287" name="Google Shape;287;p2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solidFill>
                  <a:schemeClr val="dk1"/>
                </a:solidFill>
              </a:rPr>
              <a:t>17</a:t>
            </a:fld>
            <a:endParaRPr>
              <a:solidFill>
                <a:schemeClr val="dk1"/>
              </a:solidFill>
            </a:endParaRPr>
          </a:p>
        </p:txBody>
      </p:sp>
      <p:sp>
        <p:nvSpPr>
          <p:cNvPr id="288" name="Google Shape;288;p29"/>
          <p:cNvSpPr txBox="1"/>
          <p:nvPr/>
        </p:nvSpPr>
        <p:spPr>
          <a:xfrm>
            <a:off x="8294688" y="3098800"/>
            <a:ext cx="3368700" cy="400200"/>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289" name="Google Shape;289;p29"/>
          <p:cNvSpPr txBox="1">
            <a:spLocks noGrp="1"/>
          </p:cNvSpPr>
          <p:nvPr>
            <p:ph type="ftr" idx="11"/>
          </p:nvPr>
        </p:nvSpPr>
        <p:spPr>
          <a:xfrm>
            <a:off x="185738" y="6554788"/>
            <a:ext cx="41148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888888"/>
              </a:buClr>
              <a:buSzPts val="1400"/>
              <a:buFont typeface="Verdana"/>
              <a:buNone/>
            </a:pPr>
            <a:r>
              <a:rPr lang="en-US"/>
              <a:t>©2020-2025 Light of the World Learning</a:t>
            </a:r>
            <a:endParaRPr dirty="0"/>
          </a:p>
        </p:txBody>
      </p:sp>
      <p:sp>
        <p:nvSpPr>
          <p:cNvPr id="290" name="Google Shape;290;p29"/>
          <p:cNvSpPr txBox="1"/>
          <p:nvPr/>
        </p:nvSpPr>
        <p:spPr>
          <a:xfrm>
            <a:off x="434550" y="330450"/>
            <a:ext cx="10919400" cy="3072300"/>
          </a:xfrm>
          <a:prstGeom prst="rect">
            <a:avLst/>
          </a:prstGeom>
          <a:noFill/>
          <a:ln>
            <a:noFill/>
          </a:ln>
        </p:spPr>
        <p:txBody>
          <a:bodyPr spcFirstLastPara="1" wrap="square" lIns="91425" tIns="91425" rIns="91425" bIns="91425" anchor="t" anchorCtr="0">
            <a:spAutoFit/>
          </a:bodyPr>
          <a:lstStyle/>
          <a:p>
            <a:pPr marL="0" marR="0" lvl="0" indent="0" algn="l" rtl="0">
              <a:lnSpc>
                <a:spcPct val="114000"/>
              </a:lnSpc>
              <a:spcBef>
                <a:spcPts val="0"/>
              </a:spcBef>
              <a:spcAft>
                <a:spcPts val="0"/>
              </a:spcAft>
              <a:buClr>
                <a:srgbClr val="000000"/>
              </a:buClr>
              <a:buFont typeface="Arial"/>
              <a:buNone/>
            </a:pPr>
            <a:r>
              <a:rPr lang="en-US" sz="2800">
                <a:solidFill>
                  <a:schemeClr val="dk1"/>
                </a:solidFill>
                <a:latin typeface="Verdana"/>
                <a:ea typeface="Verdana"/>
                <a:cs typeface="Verdana"/>
                <a:sym typeface="Verdana"/>
              </a:rPr>
              <a:t>Luke was believed to be a medical doctor and a co-worker with the </a:t>
            </a:r>
            <a:r>
              <a:rPr lang="en-US" sz="2800">
                <a:solidFill>
                  <a:srgbClr val="000000"/>
                </a:solidFill>
                <a:latin typeface="Verdana"/>
                <a:ea typeface="Verdana"/>
                <a:cs typeface="Verdana"/>
                <a:sym typeface="Verdana"/>
              </a:rPr>
              <a:t>apostle Paul. He was a Gentile (not Jewish), and was the only Gentile to write parts of the New Testament. Luke also wrote the New Testament book of</a:t>
            </a:r>
            <a:r>
              <a:rPr lang="en-US" sz="2800">
                <a:latin typeface="Verdana"/>
                <a:ea typeface="Verdana"/>
                <a:cs typeface="Verdana"/>
                <a:sym typeface="Verdana"/>
              </a:rPr>
              <a:t> Acts. He wrote this history of the life of Jesus for Theophilus. The name Theophilus means one who loves God. </a:t>
            </a:r>
            <a:endParaRPr sz="2800">
              <a:latin typeface="Verdana"/>
              <a:ea typeface="Verdana"/>
              <a:cs typeface="Verdana"/>
              <a:sym typeface="Verdana"/>
            </a:endParaRPr>
          </a:p>
        </p:txBody>
      </p:sp>
      <p:sp>
        <p:nvSpPr>
          <p:cNvPr id="291" name="Google Shape;291;p29"/>
          <p:cNvSpPr txBox="1"/>
          <p:nvPr/>
        </p:nvSpPr>
        <p:spPr>
          <a:xfrm>
            <a:off x="434550" y="3499005"/>
            <a:ext cx="11322900" cy="1132200"/>
          </a:xfrm>
          <a:prstGeom prst="rect">
            <a:avLst/>
          </a:prstGeom>
          <a:noFill/>
          <a:ln>
            <a:noFill/>
          </a:ln>
        </p:spPr>
        <p:txBody>
          <a:bodyPr spcFirstLastPara="1" wrap="square" lIns="91425" tIns="91425" rIns="91425" bIns="91425" anchor="t" anchorCtr="0">
            <a:noAutofit/>
          </a:bodyPr>
          <a:lstStyle/>
          <a:p>
            <a:pPr marL="0" lvl="0" indent="0" algn="l" rtl="0">
              <a:lnSpc>
                <a:spcPct val="114000"/>
              </a:lnSpc>
              <a:spcBef>
                <a:spcPts val="0"/>
              </a:spcBef>
              <a:spcAft>
                <a:spcPts val="0"/>
              </a:spcAft>
              <a:buClr>
                <a:schemeClr val="dk1"/>
              </a:buClr>
              <a:buSzPts val="1100"/>
              <a:buFont typeface="Arial"/>
              <a:buNone/>
            </a:pPr>
            <a:r>
              <a:rPr lang="en-US" sz="2800">
                <a:solidFill>
                  <a:schemeClr val="dk1"/>
                </a:solidFill>
                <a:latin typeface="Verdana"/>
                <a:ea typeface="Verdana"/>
                <a:cs typeface="Verdana"/>
                <a:sym typeface="Verdana"/>
              </a:rPr>
              <a:t>The gospel of Luke reflects Luke’s own interest in medicine with many descriptions of healings performed by Jesus. It also reflects his compassion for people who were, like himself, outside the religious elite. </a:t>
            </a:r>
            <a:endParaRPr sz="2800">
              <a:solidFill>
                <a:schemeClr val="dk1"/>
              </a:solidFill>
              <a:latin typeface="Verdana"/>
              <a:ea typeface="Verdana"/>
              <a:cs typeface="Verdana"/>
              <a:sym typeface="Verdan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97"/>
        <p:cNvGrpSpPr/>
        <p:nvPr/>
      </p:nvGrpSpPr>
      <p:grpSpPr>
        <a:xfrm>
          <a:off x="0" y="0"/>
          <a:ext cx="0" cy="0"/>
          <a:chOff x="0" y="0"/>
          <a:chExt cx="0" cy="0"/>
        </a:xfrm>
      </p:grpSpPr>
      <p:sp>
        <p:nvSpPr>
          <p:cNvPr id="298" name="Google Shape;298;p30"/>
          <p:cNvSpPr/>
          <p:nvPr/>
        </p:nvSpPr>
        <p:spPr>
          <a:xfrm>
            <a:off x="0" y="2105025"/>
            <a:ext cx="7823100" cy="887400"/>
          </a:xfrm>
          <a:prstGeom prst="rect">
            <a:avLst/>
          </a:prstGeom>
          <a:noFill/>
          <a:ln>
            <a:noFill/>
          </a:ln>
        </p:spPr>
        <p:txBody>
          <a:bodyPr spcFirstLastPara="1" wrap="square" lIns="91425" tIns="45700" rIns="91425" bIns="45700" anchor="t" anchorCtr="0">
            <a:noAutofit/>
          </a:bodyPr>
          <a:lstStyle/>
          <a:p>
            <a:pPr marL="0" marR="0" lvl="0" indent="0" algn="l" rtl="0">
              <a:spcBef>
                <a:spcPts val="1200"/>
              </a:spcBef>
              <a:spcAft>
                <a:spcPts val="0"/>
              </a:spcAft>
              <a:buClr>
                <a:srgbClr val="000000"/>
              </a:buClr>
              <a:buSzPts val="1100"/>
              <a:buFont typeface="Arial"/>
              <a:buNone/>
            </a:pPr>
            <a:endParaRPr sz="2800" b="0" i="0" u="none" strike="noStrike" cap="none">
              <a:solidFill>
                <a:srgbClr val="000000"/>
              </a:solidFill>
              <a:latin typeface="Verdana"/>
              <a:ea typeface="Verdana"/>
              <a:cs typeface="Verdana"/>
              <a:sym typeface="Verdana"/>
            </a:endParaRPr>
          </a:p>
          <a:p>
            <a:pPr marL="0" marR="0" lvl="0" indent="0" algn="l" rtl="0">
              <a:spcBef>
                <a:spcPts val="0"/>
              </a:spcBef>
              <a:spcAft>
                <a:spcPts val="0"/>
              </a:spcAft>
              <a:buClr>
                <a:srgbClr val="000000"/>
              </a:buClr>
              <a:buSzPts val="2800"/>
              <a:buFont typeface="Arial"/>
              <a:buNone/>
            </a:pPr>
            <a:endParaRPr sz="2800" b="0" i="0" u="none" strike="noStrike" cap="none">
              <a:solidFill>
                <a:srgbClr val="000000"/>
              </a:solidFill>
              <a:latin typeface="Verdana"/>
              <a:ea typeface="Verdana"/>
              <a:cs typeface="Verdana"/>
              <a:sym typeface="Verdana"/>
            </a:endParaRPr>
          </a:p>
        </p:txBody>
      </p:sp>
      <p:sp>
        <p:nvSpPr>
          <p:cNvPr id="299" name="Google Shape;299;p3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solidFill>
                  <a:schemeClr val="dk1"/>
                </a:solidFill>
              </a:rPr>
              <a:t>18</a:t>
            </a:fld>
            <a:endParaRPr>
              <a:solidFill>
                <a:schemeClr val="dk1"/>
              </a:solidFill>
            </a:endParaRPr>
          </a:p>
        </p:txBody>
      </p:sp>
      <p:sp>
        <p:nvSpPr>
          <p:cNvPr id="300" name="Google Shape;300;p30"/>
          <p:cNvSpPr txBox="1"/>
          <p:nvPr/>
        </p:nvSpPr>
        <p:spPr>
          <a:xfrm>
            <a:off x="8294688" y="3098800"/>
            <a:ext cx="3368700" cy="400200"/>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301" name="Google Shape;301;p30"/>
          <p:cNvSpPr txBox="1">
            <a:spLocks noGrp="1"/>
          </p:cNvSpPr>
          <p:nvPr>
            <p:ph type="ftr" idx="11"/>
          </p:nvPr>
        </p:nvSpPr>
        <p:spPr>
          <a:xfrm>
            <a:off x="185738" y="6554788"/>
            <a:ext cx="41148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888888"/>
              </a:buClr>
              <a:buSzPts val="1400"/>
              <a:buFont typeface="Verdana"/>
              <a:buNone/>
            </a:pPr>
            <a:r>
              <a:rPr lang="en-US"/>
              <a:t>©2020-2025 Light of the World Learning</a:t>
            </a:r>
            <a:endParaRPr dirty="0"/>
          </a:p>
        </p:txBody>
      </p:sp>
      <p:sp>
        <p:nvSpPr>
          <p:cNvPr id="302" name="Google Shape;302;p30"/>
          <p:cNvSpPr txBox="1"/>
          <p:nvPr/>
        </p:nvSpPr>
        <p:spPr>
          <a:xfrm>
            <a:off x="434550" y="330450"/>
            <a:ext cx="10919400" cy="3131981"/>
          </a:xfrm>
          <a:prstGeom prst="rect">
            <a:avLst/>
          </a:prstGeom>
          <a:noFill/>
          <a:ln>
            <a:noFill/>
          </a:ln>
        </p:spPr>
        <p:txBody>
          <a:bodyPr spcFirstLastPara="1" wrap="square" lIns="91425" tIns="91425" rIns="91425" bIns="91425" anchor="t" anchorCtr="0">
            <a:spAutoFit/>
          </a:bodyPr>
          <a:lstStyle/>
          <a:p>
            <a:pPr marL="0" lvl="0" indent="0" algn="l" rtl="0">
              <a:lnSpc>
                <a:spcPct val="114000"/>
              </a:lnSpc>
              <a:spcBef>
                <a:spcPts val="0"/>
              </a:spcBef>
              <a:spcAft>
                <a:spcPts val="0"/>
              </a:spcAft>
              <a:buClr>
                <a:schemeClr val="dk1"/>
              </a:buClr>
              <a:buSzPts val="1100"/>
              <a:buFont typeface="Arial"/>
              <a:buNone/>
            </a:pPr>
            <a:r>
              <a:rPr lang="en-US" sz="2800" dirty="0">
                <a:latin typeface="Verdana"/>
                <a:ea typeface="Verdana"/>
                <a:cs typeface="Verdana"/>
                <a:sym typeface="Verdana"/>
              </a:rPr>
              <a:t>These outsiders -- the poor, the sick, women, foreigners and sinners -- were warmly welcomed by Jesus. We hope that you will enjoy reading the good news found in the book of Luke in this series of lessons.</a:t>
            </a:r>
            <a:endParaRPr sz="2800" dirty="0">
              <a:latin typeface="Verdana"/>
              <a:ea typeface="Verdana"/>
              <a:cs typeface="Verdana"/>
              <a:sym typeface="Verdana"/>
            </a:endParaRPr>
          </a:p>
          <a:p>
            <a:pPr marL="0" lvl="0" indent="0" algn="l" rtl="0">
              <a:lnSpc>
                <a:spcPct val="114000"/>
              </a:lnSpc>
              <a:spcBef>
                <a:spcPts val="0"/>
              </a:spcBef>
              <a:spcAft>
                <a:spcPts val="0"/>
              </a:spcAft>
              <a:buClr>
                <a:schemeClr val="dk1"/>
              </a:buClr>
              <a:buSzPts val="1100"/>
              <a:buFont typeface="Arial"/>
              <a:buNone/>
            </a:pPr>
            <a:endParaRPr sz="2800" dirty="0">
              <a:latin typeface="Verdana"/>
              <a:ea typeface="Verdana"/>
              <a:cs typeface="Verdana"/>
              <a:sym typeface="Verdana"/>
            </a:endParaRPr>
          </a:p>
          <a:p>
            <a:pPr marL="0" marR="0" lvl="0" indent="0" algn="l" rtl="0">
              <a:lnSpc>
                <a:spcPct val="114000"/>
              </a:lnSpc>
              <a:spcBef>
                <a:spcPts val="0"/>
              </a:spcBef>
              <a:spcAft>
                <a:spcPts val="0"/>
              </a:spcAft>
              <a:buClr>
                <a:srgbClr val="000000"/>
              </a:buClr>
              <a:buFont typeface="Arial"/>
              <a:buNone/>
            </a:pPr>
            <a:endParaRPr sz="2800" dirty="0">
              <a:latin typeface="Verdana"/>
              <a:ea typeface="Verdana"/>
              <a:cs typeface="Verdana"/>
              <a:sym typeface="Verdana"/>
            </a:endParaRPr>
          </a:p>
        </p:txBody>
      </p:sp>
      <p:sp>
        <p:nvSpPr>
          <p:cNvPr id="303" name="Google Shape;303;p30"/>
          <p:cNvSpPr txBox="1"/>
          <p:nvPr/>
        </p:nvSpPr>
        <p:spPr>
          <a:xfrm>
            <a:off x="434550" y="4773780"/>
            <a:ext cx="11322900" cy="1132200"/>
          </a:xfrm>
          <a:prstGeom prst="rect">
            <a:avLst/>
          </a:prstGeom>
          <a:noFill/>
          <a:ln>
            <a:noFill/>
          </a:ln>
        </p:spPr>
        <p:txBody>
          <a:bodyPr spcFirstLastPara="1" wrap="square" lIns="91425" tIns="91425" rIns="91425" bIns="91425" anchor="t" anchorCtr="0">
            <a:noAutofit/>
          </a:bodyPr>
          <a:lstStyle/>
          <a:p>
            <a:pPr marL="0" lvl="0" indent="0" algn="l" rtl="0">
              <a:lnSpc>
                <a:spcPct val="114000"/>
              </a:lnSpc>
              <a:spcBef>
                <a:spcPts val="0"/>
              </a:spcBef>
              <a:spcAft>
                <a:spcPts val="0"/>
              </a:spcAft>
              <a:buClr>
                <a:schemeClr val="dk1"/>
              </a:buClr>
              <a:buSzPts val="1100"/>
              <a:buFont typeface="Arial"/>
              <a:buNone/>
            </a:pPr>
            <a:endParaRPr sz="2800">
              <a:solidFill>
                <a:schemeClr val="dk1"/>
              </a:solidFill>
              <a:latin typeface="Verdana"/>
              <a:ea typeface="Verdana"/>
              <a:cs typeface="Verdana"/>
              <a:sym typeface="Verdana"/>
            </a:endParaRPr>
          </a:p>
          <a:p>
            <a:pPr marL="0" lvl="0" indent="0" algn="l" rtl="0">
              <a:lnSpc>
                <a:spcPct val="114000"/>
              </a:lnSpc>
              <a:spcBef>
                <a:spcPts val="0"/>
              </a:spcBef>
              <a:spcAft>
                <a:spcPts val="0"/>
              </a:spcAft>
              <a:buClr>
                <a:schemeClr val="dk1"/>
              </a:buClr>
              <a:buSzPts val="1100"/>
              <a:buFont typeface="Arial"/>
              <a:buNone/>
            </a:pPr>
            <a:endParaRPr sz="2800">
              <a:solidFill>
                <a:schemeClr val="dk1"/>
              </a:solidFill>
              <a:latin typeface="Verdana"/>
              <a:ea typeface="Verdana"/>
              <a:cs typeface="Verdana"/>
              <a:sym typeface="Verdana"/>
            </a:endParaRPr>
          </a:p>
          <a:p>
            <a:pPr marL="0" lvl="0" indent="0" algn="l" rtl="0">
              <a:lnSpc>
                <a:spcPct val="114000"/>
              </a:lnSpc>
              <a:spcBef>
                <a:spcPts val="0"/>
              </a:spcBef>
              <a:spcAft>
                <a:spcPts val="0"/>
              </a:spcAft>
              <a:buClr>
                <a:schemeClr val="dk1"/>
              </a:buClr>
              <a:buFont typeface="Arial"/>
              <a:buNone/>
            </a:pPr>
            <a:endParaRPr sz="2800">
              <a:solidFill>
                <a:schemeClr val="dk1"/>
              </a:solidFill>
              <a:latin typeface="Verdana"/>
              <a:ea typeface="Verdana"/>
              <a:cs typeface="Verdana"/>
              <a:sym typeface="Verdan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09"/>
        <p:cNvGrpSpPr/>
        <p:nvPr/>
      </p:nvGrpSpPr>
      <p:grpSpPr>
        <a:xfrm>
          <a:off x="0" y="0"/>
          <a:ext cx="0" cy="0"/>
          <a:chOff x="0" y="0"/>
          <a:chExt cx="0" cy="0"/>
        </a:xfrm>
      </p:grpSpPr>
      <p:sp>
        <p:nvSpPr>
          <p:cNvPr id="310" name="Google Shape;310;p31"/>
          <p:cNvSpPr/>
          <p:nvPr/>
        </p:nvSpPr>
        <p:spPr>
          <a:xfrm>
            <a:off x="0" y="2105025"/>
            <a:ext cx="7823100" cy="887400"/>
          </a:xfrm>
          <a:prstGeom prst="rect">
            <a:avLst/>
          </a:prstGeom>
          <a:noFill/>
          <a:ln>
            <a:noFill/>
          </a:ln>
        </p:spPr>
        <p:txBody>
          <a:bodyPr spcFirstLastPara="1" wrap="square" lIns="91425" tIns="45700" rIns="91425" bIns="45700" anchor="t" anchorCtr="0">
            <a:noAutofit/>
          </a:bodyPr>
          <a:lstStyle/>
          <a:p>
            <a:pPr marL="0" marR="0" lvl="0" indent="0" algn="l" rtl="0">
              <a:spcBef>
                <a:spcPts val="1200"/>
              </a:spcBef>
              <a:spcAft>
                <a:spcPts val="0"/>
              </a:spcAft>
              <a:buClr>
                <a:srgbClr val="000000"/>
              </a:buClr>
              <a:buSzPts val="1100"/>
              <a:buFont typeface="Arial"/>
              <a:buNone/>
            </a:pPr>
            <a:endParaRPr sz="2800" b="0" i="0" u="none" strike="noStrike" cap="none">
              <a:solidFill>
                <a:srgbClr val="000000"/>
              </a:solidFill>
              <a:latin typeface="Verdana"/>
              <a:ea typeface="Verdana"/>
              <a:cs typeface="Verdana"/>
              <a:sym typeface="Verdana"/>
            </a:endParaRPr>
          </a:p>
          <a:p>
            <a:pPr marL="0" marR="0" lvl="0" indent="0" algn="l" rtl="0">
              <a:spcBef>
                <a:spcPts val="0"/>
              </a:spcBef>
              <a:spcAft>
                <a:spcPts val="0"/>
              </a:spcAft>
              <a:buClr>
                <a:srgbClr val="000000"/>
              </a:buClr>
              <a:buSzPts val="2800"/>
              <a:buFont typeface="Arial"/>
              <a:buNone/>
            </a:pPr>
            <a:endParaRPr sz="2800" b="0" i="0" u="none" strike="noStrike" cap="none">
              <a:solidFill>
                <a:srgbClr val="000000"/>
              </a:solidFill>
              <a:latin typeface="Verdana"/>
              <a:ea typeface="Verdana"/>
              <a:cs typeface="Verdana"/>
              <a:sym typeface="Verdana"/>
            </a:endParaRPr>
          </a:p>
        </p:txBody>
      </p:sp>
      <p:sp>
        <p:nvSpPr>
          <p:cNvPr id="311" name="Google Shape;311;p31"/>
          <p:cNvSpPr txBox="1"/>
          <p:nvPr/>
        </p:nvSpPr>
        <p:spPr>
          <a:xfrm>
            <a:off x="310499" y="162836"/>
            <a:ext cx="11611869" cy="831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4400"/>
              <a:buFont typeface="Arial"/>
              <a:buNone/>
            </a:pPr>
            <a:r>
              <a:rPr lang="en-US" sz="3200" b="1" i="0" u="none" strike="noStrike" cap="none" dirty="0">
                <a:solidFill>
                  <a:srgbClr val="000000"/>
                </a:solidFill>
                <a:latin typeface="Verdana"/>
                <a:ea typeface="Verdana"/>
                <a:cs typeface="Verdana"/>
                <a:sym typeface="Verdana"/>
              </a:rPr>
              <a:t>Please read </a:t>
            </a:r>
            <a:r>
              <a:rPr lang="en-US" sz="3200" b="1" dirty="0">
                <a:solidFill>
                  <a:schemeClr val="accent6">
                    <a:lumMod val="75000"/>
                  </a:schemeClr>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Luke 1:1-4</a:t>
            </a:r>
            <a:r>
              <a:rPr lang="en-US" sz="3200" b="1" i="0" u="none" strike="noStrike" cap="none" dirty="0">
                <a:solidFill>
                  <a:schemeClr val="accent6">
                    <a:lumMod val="75000"/>
                  </a:schemeClr>
                </a:solidFill>
                <a:latin typeface="Verdana"/>
                <a:ea typeface="Verdana"/>
                <a:cs typeface="Verdana"/>
                <a:sym typeface="Verdana"/>
              </a:rPr>
              <a:t> </a:t>
            </a:r>
            <a:r>
              <a:rPr lang="en-US" sz="3200" b="1" i="0" u="none" strike="noStrike" cap="none" dirty="0">
                <a:solidFill>
                  <a:srgbClr val="000000"/>
                </a:solidFill>
                <a:latin typeface="Verdana"/>
                <a:ea typeface="Verdana"/>
                <a:cs typeface="Verdana"/>
                <a:sym typeface="Verdana"/>
              </a:rPr>
              <a:t>in your language. Then read</a:t>
            </a:r>
            <a:r>
              <a:rPr lang="en-US" sz="3200" b="1" dirty="0">
                <a:latin typeface="Verdana"/>
                <a:ea typeface="Verdana"/>
                <a:cs typeface="Verdana"/>
                <a:sym typeface="Verdana"/>
              </a:rPr>
              <a:t> </a:t>
            </a:r>
            <a:r>
              <a:rPr lang="en-US" sz="3200" b="1" dirty="0">
                <a:solidFill>
                  <a:schemeClr val="dk1"/>
                </a:solidFill>
                <a:latin typeface="Verdana"/>
                <a:ea typeface="Verdana"/>
                <a:cs typeface="Verdana"/>
                <a:sym typeface="Verdana"/>
              </a:rPr>
              <a:t>Luke Writes About the Life of Jesus</a:t>
            </a:r>
            <a:endParaRPr sz="3200" b="1" dirty="0">
              <a:latin typeface="Verdana"/>
              <a:ea typeface="Verdana"/>
              <a:cs typeface="Verdana"/>
              <a:sym typeface="Verdana"/>
            </a:endParaRPr>
          </a:p>
          <a:p>
            <a:pPr marL="0" marR="0" lvl="0" indent="0" algn="l" rtl="0">
              <a:spcBef>
                <a:spcPts val="0"/>
              </a:spcBef>
              <a:spcAft>
                <a:spcPts val="0"/>
              </a:spcAft>
              <a:buClr>
                <a:srgbClr val="000000"/>
              </a:buClr>
              <a:buSzPts val="4400"/>
              <a:buFont typeface="Arial"/>
              <a:buNone/>
            </a:pPr>
            <a:endParaRPr sz="2800" b="1" i="0" u="none" strike="noStrike" cap="none" dirty="0">
              <a:solidFill>
                <a:srgbClr val="000000"/>
              </a:solidFill>
              <a:latin typeface="Verdana"/>
              <a:ea typeface="Verdana"/>
              <a:cs typeface="Verdana"/>
              <a:sym typeface="Verdana"/>
            </a:endParaRPr>
          </a:p>
          <a:p>
            <a:pPr marL="0" marR="0" lvl="0" indent="0" algn="l" rtl="0">
              <a:spcBef>
                <a:spcPts val="0"/>
              </a:spcBef>
              <a:spcAft>
                <a:spcPts val="0"/>
              </a:spcAft>
              <a:buClr>
                <a:srgbClr val="000000"/>
              </a:buClr>
              <a:buSzPts val="4400"/>
              <a:buFont typeface="Arial"/>
              <a:buNone/>
            </a:pPr>
            <a:endParaRPr sz="2800" b="1" dirty="0">
              <a:solidFill>
                <a:srgbClr val="000000"/>
              </a:solidFill>
              <a:latin typeface="Verdana"/>
              <a:ea typeface="Verdana"/>
              <a:cs typeface="Verdana"/>
              <a:sym typeface="Verdana"/>
            </a:endParaRPr>
          </a:p>
          <a:p>
            <a:pPr marL="0" marR="0" lvl="0" indent="0" algn="l" rtl="0">
              <a:spcBef>
                <a:spcPts val="0"/>
              </a:spcBef>
              <a:spcAft>
                <a:spcPts val="0"/>
              </a:spcAft>
              <a:buClr>
                <a:srgbClr val="000000"/>
              </a:buClr>
              <a:buSzPts val="4400"/>
              <a:buFont typeface="Arial"/>
              <a:buNone/>
            </a:pPr>
            <a:endParaRPr sz="2800" b="0" i="0" u="none" strike="noStrike" cap="none" dirty="0">
              <a:solidFill>
                <a:srgbClr val="000000"/>
              </a:solidFill>
              <a:latin typeface="Verdana"/>
              <a:ea typeface="Verdana"/>
              <a:cs typeface="Verdana"/>
              <a:sym typeface="Verdana"/>
            </a:endParaRPr>
          </a:p>
          <a:p>
            <a:pPr marL="0" marR="0" lvl="0" indent="0" algn="l" rtl="0">
              <a:spcBef>
                <a:spcPts val="0"/>
              </a:spcBef>
              <a:spcAft>
                <a:spcPts val="0"/>
              </a:spcAft>
              <a:buClr>
                <a:srgbClr val="000000"/>
              </a:buClr>
              <a:buSzPts val="2800"/>
              <a:buFont typeface="Arial"/>
              <a:buNone/>
            </a:pPr>
            <a:endParaRPr sz="2800" b="0" i="0" u="none" strike="noStrike" cap="none" dirty="0">
              <a:solidFill>
                <a:srgbClr val="0070C0"/>
              </a:solidFill>
              <a:latin typeface="Verdana"/>
              <a:ea typeface="Verdana"/>
              <a:cs typeface="Verdana"/>
              <a:sym typeface="Verdana"/>
            </a:endParaRPr>
          </a:p>
          <a:p>
            <a:pPr marL="0" marR="0" lvl="0" indent="0" algn="l" rtl="0">
              <a:spcBef>
                <a:spcPts val="0"/>
              </a:spcBef>
              <a:spcAft>
                <a:spcPts val="0"/>
              </a:spcAft>
              <a:buClr>
                <a:srgbClr val="000000"/>
              </a:buClr>
              <a:buSzPts val="2800"/>
              <a:buFont typeface="Arial"/>
              <a:buNone/>
            </a:pPr>
            <a:endParaRPr sz="2800" b="0" i="0" u="none" strike="noStrike" cap="none" dirty="0">
              <a:solidFill>
                <a:srgbClr val="0070C0"/>
              </a:solidFill>
              <a:latin typeface="Verdana"/>
              <a:ea typeface="Verdana"/>
              <a:cs typeface="Verdana"/>
              <a:sym typeface="Verdana"/>
            </a:endParaRPr>
          </a:p>
          <a:p>
            <a:pPr marL="0" marR="0" lvl="0" indent="0" algn="l" rtl="0">
              <a:spcBef>
                <a:spcPts val="0"/>
              </a:spcBef>
              <a:spcAft>
                <a:spcPts val="0"/>
              </a:spcAft>
              <a:buClr>
                <a:srgbClr val="000000"/>
              </a:buClr>
              <a:buSzPts val="2800"/>
              <a:buFont typeface="Arial"/>
              <a:buNone/>
            </a:pPr>
            <a:endParaRPr sz="2800" b="0" i="0" u="none" strike="noStrike" cap="none" dirty="0">
              <a:solidFill>
                <a:srgbClr val="0070C0"/>
              </a:solidFill>
              <a:latin typeface="Verdana"/>
              <a:ea typeface="Verdana"/>
              <a:cs typeface="Verdana"/>
              <a:sym typeface="Verdana"/>
            </a:endParaRPr>
          </a:p>
          <a:p>
            <a:pPr marL="0" marR="0" lvl="0" indent="0" algn="l" rtl="0">
              <a:spcBef>
                <a:spcPts val="0"/>
              </a:spcBef>
              <a:spcAft>
                <a:spcPts val="0"/>
              </a:spcAft>
              <a:buClr>
                <a:srgbClr val="000000"/>
              </a:buClr>
              <a:buSzPts val="2800"/>
              <a:buFont typeface="Arial"/>
              <a:buNone/>
            </a:pPr>
            <a:endParaRPr sz="2800" b="0" i="0" u="none" strike="noStrike" cap="none" dirty="0">
              <a:solidFill>
                <a:srgbClr val="0070C0"/>
              </a:solidFill>
              <a:latin typeface="Verdana"/>
              <a:ea typeface="Verdana"/>
              <a:cs typeface="Verdana"/>
              <a:sym typeface="Verdana"/>
            </a:endParaRPr>
          </a:p>
        </p:txBody>
      </p:sp>
      <p:sp>
        <p:nvSpPr>
          <p:cNvPr id="312" name="Google Shape;312;p3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solidFill>
                  <a:schemeClr val="dk1"/>
                </a:solidFill>
              </a:rPr>
              <a:t>19</a:t>
            </a:fld>
            <a:endParaRPr>
              <a:solidFill>
                <a:schemeClr val="dk1"/>
              </a:solidFill>
            </a:endParaRPr>
          </a:p>
        </p:txBody>
      </p:sp>
      <p:sp>
        <p:nvSpPr>
          <p:cNvPr id="313" name="Google Shape;313;p31"/>
          <p:cNvSpPr txBox="1"/>
          <p:nvPr/>
        </p:nvSpPr>
        <p:spPr>
          <a:xfrm>
            <a:off x="8294688" y="3098800"/>
            <a:ext cx="3368700" cy="400200"/>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314" name="Google Shape;314;p31"/>
          <p:cNvSpPr txBox="1">
            <a:spLocks noGrp="1"/>
          </p:cNvSpPr>
          <p:nvPr>
            <p:ph type="ftr" idx="11"/>
          </p:nvPr>
        </p:nvSpPr>
        <p:spPr>
          <a:xfrm>
            <a:off x="467100" y="6356350"/>
            <a:ext cx="6661488" cy="33881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888888"/>
              </a:buClr>
              <a:buSzPts val="1400"/>
              <a:buFont typeface="Verdana"/>
              <a:buNone/>
            </a:pPr>
            <a:r>
              <a:rPr lang="en-US" dirty="0"/>
              <a:t>HOLY BIBLE: EASY-TO-READ VERSION @2014 by Bible League International</a:t>
            </a:r>
            <a:endParaRPr dirty="0"/>
          </a:p>
        </p:txBody>
      </p:sp>
      <p:sp>
        <p:nvSpPr>
          <p:cNvPr id="315" name="Google Shape;315;p31"/>
          <p:cNvSpPr txBox="1"/>
          <p:nvPr/>
        </p:nvSpPr>
        <p:spPr>
          <a:xfrm>
            <a:off x="467100" y="993825"/>
            <a:ext cx="11196300" cy="5283300"/>
          </a:xfrm>
          <a:prstGeom prst="rect">
            <a:avLst/>
          </a:prstGeom>
          <a:noFill/>
          <a:ln>
            <a:noFill/>
          </a:ln>
        </p:spPr>
        <p:txBody>
          <a:bodyPr spcFirstLastPara="1" wrap="square" lIns="91425" tIns="91425" rIns="91425" bIns="91425" anchor="t" anchorCtr="0">
            <a:spAutoFit/>
          </a:bodyPr>
          <a:lstStyle/>
          <a:p>
            <a:pPr marL="0" marR="0" lvl="0" indent="0" algn="l" rtl="0">
              <a:lnSpc>
                <a:spcPct val="114000"/>
              </a:lnSpc>
              <a:spcBef>
                <a:spcPts val="0"/>
              </a:spcBef>
              <a:spcAft>
                <a:spcPts val="0"/>
              </a:spcAft>
              <a:buClr>
                <a:srgbClr val="000000"/>
              </a:buClr>
              <a:buFont typeface="Arial"/>
              <a:buNone/>
            </a:pPr>
            <a:endParaRPr dirty="0"/>
          </a:p>
          <a:p>
            <a:pPr marL="0" marR="0" lvl="0" indent="0" algn="l" rtl="0">
              <a:lnSpc>
                <a:spcPct val="114000"/>
              </a:lnSpc>
              <a:spcBef>
                <a:spcPts val="0"/>
              </a:spcBef>
              <a:spcAft>
                <a:spcPts val="0"/>
              </a:spcAft>
              <a:buClr>
                <a:srgbClr val="000000"/>
              </a:buClr>
              <a:buFont typeface="Arial"/>
              <a:buNone/>
            </a:pPr>
            <a:r>
              <a:rPr lang="en-US" sz="2800" b="1" baseline="30000" dirty="0">
                <a:solidFill>
                  <a:srgbClr val="000000"/>
                </a:solidFill>
                <a:latin typeface="Verdana"/>
                <a:ea typeface="Verdana"/>
                <a:cs typeface="Verdana"/>
                <a:sym typeface="Verdana"/>
              </a:rPr>
              <a:t>1</a:t>
            </a:r>
            <a:r>
              <a:rPr lang="en-US" sz="2800" dirty="0">
                <a:solidFill>
                  <a:srgbClr val="000000"/>
                </a:solidFill>
                <a:latin typeface="Verdana"/>
                <a:ea typeface="Verdana"/>
                <a:cs typeface="Verdana"/>
                <a:sym typeface="Verdana"/>
              </a:rPr>
              <a:t> Most Honorable Theophilus: </a:t>
            </a:r>
            <a:endParaRPr sz="2800" dirty="0">
              <a:solidFill>
                <a:srgbClr val="000000"/>
              </a:solidFill>
              <a:latin typeface="Verdana"/>
              <a:ea typeface="Verdana"/>
              <a:cs typeface="Verdana"/>
              <a:sym typeface="Verdana"/>
            </a:endParaRPr>
          </a:p>
          <a:p>
            <a:pPr marL="0" marR="0" lvl="0" indent="0" algn="l" rtl="0">
              <a:lnSpc>
                <a:spcPct val="114000"/>
              </a:lnSpc>
              <a:spcBef>
                <a:spcPts val="0"/>
              </a:spcBef>
              <a:spcAft>
                <a:spcPts val="0"/>
              </a:spcAft>
              <a:buClr>
                <a:srgbClr val="000000"/>
              </a:buClr>
              <a:buFont typeface="Arial"/>
              <a:buNone/>
            </a:pPr>
            <a:r>
              <a:rPr lang="en-US" sz="2800" dirty="0">
                <a:latin typeface="Verdana"/>
                <a:ea typeface="Verdana"/>
                <a:cs typeface="Verdana"/>
                <a:sym typeface="Verdana"/>
              </a:rPr>
              <a:t>Many others have tried to give a report of the things that happened among us to complete God’s plan. </a:t>
            </a:r>
            <a:r>
              <a:rPr lang="en-US" sz="2800" b="1" baseline="30000" dirty="0">
                <a:solidFill>
                  <a:srgbClr val="000000"/>
                </a:solidFill>
                <a:latin typeface="Verdana"/>
                <a:ea typeface="Verdana"/>
                <a:cs typeface="Verdana"/>
                <a:sym typeface="Verdana"/>
              </a:rPr>
              <a:t>2</a:t>
            </a:r>
            <a:r>
              <a:rPr lang="en-US" sz="2800" dirty="0">
                <a:solidFill>
                  <a:srgbClr val="000000"/>
                </a:solidFill>
                <a:latin typeface="Verdana"/>
                <a:ea typeface="Verdana"/>
                <a:cs typeface="Verdana"/>
                <a:sym typeface="Verdana"/>
              </a:rPr>
              <a:t> What they</a:t>
            </a:r>
            <a:r>
              <a:rPr lang="en-US" sz="2800" dirty="0">
                <a:latin typeface="Verdana"/>
                <a:ea typeface="Verdana"/>
                <a:cs typeface="Verdana"/>
                <a:sym typeface="Verdana"/>
              </a:rPr>
              <a:t> </a:t>
            </a:r>
            <a:r>
              <a:rPr lang="en-US" sz="2800" dirty="0">
                <a:solidFill>
                  <a:schemeClr val="dk1"/>
                </a:solidFill>
                <a:latin typeface="Verdana"/>
                <a:ea typeface="Verdana"/>
                <a:cs typeface="Verdana"/>
                <a:sym typeface="Verdana"/>
              </a:rPr>
              <a:t>have written agrees with what we learned from the people who saw those events from the beginning. They also served God by telling people his message. </a:t>
            </a:r>
            <a:r>
              <a:rPr lang="en-US" sz="2800" b="1" baseline="30000" dirty="0">
                <a:solidFill>
                  <a:schemeClr val="dk1"/>
                </a:solidFill>
                <a:latin typeface="Verdana"/>
                <a:ea typeface="Verdana"/>
                <a:cs typeface="Verdana"/>
                <a:sym typeface="Verdana"/>
              </a:rPr>
              <a:t>3</a:t>
            </a:r>
            <a:r>
              <a:rPr lang="en-US" sz="2800" dirty="0">
                <a:solidFill>
                  <a:schemeClr val="dk1"/>
                </a:solidFill>
                <a:latin typeface="Verdana"/>
                <a:ea typeface="Verdana"/>
                <a:cs typeface="Verdana"/>
                <a:sym typeface="Verdana"/>
              </a:rPr>
              <a:t> I studied it all carefully from the beginning. Then I decided to write it down for you in an organized way. </a:t>
            </a:r>
            <a:r>
              <a:rPr lang="en-US" sz="2800" b="1" baseline="30000" dirty="0">
                <a:solidFill>
                  <a:schemeClr val="dk1"/>
                </a:solidFill>
                <a:latin typeface="Verdana"/>
                <a:ea typeface="Verdana"/>
                <a:cs typeface="Verdana"/>
                <a:sym typeface="Verdana"/>
              </a:rPr>
              <a:t>4 </a:t>
            </a:r>
            <a:r>
              <a:rPr lang="en-US" sz="2800" dirty="0">
                <a:solidFill>
                  <a:schemeClr val="dk1"/>
                </a:solidFill>
                <a:latin typeface="Verdana"/>
                <a:ea typeface="Verdana"/>
                <a:cs typeface="Verdana"/>
                <a:sym typeface="Verdana"/>
              </a:rPr>
              <a:t>I did this so that you can be sure that what you have been taught is true.</a:t>
            </a:r>
            <a:endParaRPr dirty="0">
              <a:solidFill>
                <a:schemeClr val="dk1"/>
              </a:solidFill>
              <a:latin typeface="Verdana"/>
              <a:ea typeface="Verdana"/>
              <a:cs typeface="Verdana"/>
              <a:sym typeface="Verdana"/>
            </a:endParaRPr>
          </a:p>
          <a:p>
            <a:pPr marL="0" marR="0" lvl="0" indent="0" algn="l" rtl="0">
              <a:lnSpc>
                <a:spcPct val="114000"/>
              </a:lnSpc>
              <a:spcBef>
                <a:spcPts val="0"/>
              </a:spcBef>
              <a:spcAft>
                <a:spcPts val="0"/>
              </a:spcAft>
              <a:buClr>
                <a:srgbClr val="000000"/>
              </a:buClr>
              <a:buFont typeface="Arial"/>
              <a:buNone/>
            </a:pPr>
            <a:endParaRPr sz="2800" dirty="0">
              <a:latin typeface="Verdana"/>
              <a:ea typeface="Verdana"/>
              <a:cs typeface="Verdana"/>
              <a:sym typeface="Verdan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9"/>
        <p:cNvGrpSpPr/>
        <p:nvPr/>
      </p:nvGrpSpPr>
      <p:grpSpPr>
        <a:xfrm>
          <a:off x="0" y="0"/>
          <a:ext cx="0" cy="0"/>
          <a:chOff x="0" y="0"/>
          <a:chExt cx="0" cy="0"/>
        </a:xfrm>
      </p:grpSpPr>
      <p:sp>
        <p:nvSpPr>
          <p:cNvPr id="100" name="Google Shape;100;p14"/>
          <p:cNvSpPr txBox="1">
            <a:spLocks noGrp="1"/>
          </p:cNvSpPr>
          <p:nvPr>
            <p:ph type="title"/>
          </p:nvPr>
        </p:nvSpPr>
        <p:spPr>
          <a:xfrm>
            <a:off x="1718250" y="245363"/>
            <a:ext cx="10515600" cy="10191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0000"/>
              </a:buClr>
              <a:buSzPts val="4400"/>
              <a:buFont typeface="Verdana"/>
              <a:buNone/>
            </a:pPr>
            <a:r>
              <a:rPr lang="en-US" sz="3200" b="1">
                <a:latin typeface="Verdana"/>
                <a:ea typeface="Verdana"/>
                <a:cs typeface="Verdana"/>
                <a:sym typeface="Verdana"/>
              </a:rPr>
              <a:t>Pray, Review, and Preview</a:t>
            </a:r>
            <a:endParaRPr sz="4800" b="1"/>
          </a:p>
        </p:txBody>
      </p:sp>
      <p:sp>
        <p:nvSpPr>
          <p:cNvPr id="101" name="Google Shape;101;p14"/>
          <p:cNvSpPr txBox="1"/>
          <p:nvPr/>
        </p:nvSpPr>
        <p:spPr>
          <a:xfrm>
            <a:off x="1984200" y="1938388"/>
            <a:ext cx="9983700" cy="4417962"/>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2800"/>
              <a:buFont typeface="Arial"/>
              <a:buNone/>
            </a:pPr>
            <a:r>
              <a:rPr lang="en-US" sz="2800" b="1" i="0" u="none" strike="noStrike" cap="none" dirty="0">
                <a:solidFill>
                  <a:srgbClr val="4E74A3"/>
                </a:solidFill>
                <a:latin typeface="Verdana"/>
                <a:ea typeface="Verdana"/>
                <a:cs typeface="Verdana"/>
                <a:sym typeface="Verdana"/>
              </a:rPr>
              <a:t>Bible Reading:</a:t>
            </a:r>
            <a:r>
              <a:rPr lang="en-US" sz="2800" b="0" i="0" u="none" strike="noStrike" cap="none" dirty="0">
                <a:solidFill>
                  <a:srgbClr val="4E74A3"/>
                </a:solidFill>
                <a:latin typeface="Verdana"/>
                <a:ea typeface="Verdana"/>
                <a:cs typeface="Verdana"/>
                <a:sym typeface="Verdana"/>
              </a:rPr>
              <a:t> </a:t>
            </a:r>
            <a:r>
              <a:rPr lang="en-US" sz="2800" b="0" i="0" u="none" strike="noStrike" cap="none" dirty="0">
                <a:solidFill>
                  <a:schemeClr val="dk1"/>
                </a:solidFill>
                <a:latin typeface="Verdana"/>
                <a:ea typeface="Verdana"/>
                <a:cs typeface="Verdana"/>
                <a:sym typeface="Verdana"/>
              </a:rPr>
              <a:t>Introduction </a:t>
            </a:r>
            <a:r>
              <a:rPr lang="en-US" sz="2800" b="0" i="0" u="none" strike="noStrike" cap="none" dirty="0">
                <a:solidFill>
                  <a:schemeClr val="accent6">
                    <a:lumMod val="75000"/>
                  </a:schemeClr>
                </a:solidFill>
                <a:latin typeface="Verdana"/>
                <a:ea typeface="Verdana"/>
                <a:cs typeface="Verdana"/>
                <a:sym typeface="Verdana"/>
              </a:rPr>
              <a:t>and </a:t>
            </a:r>
            <a:r>
              <a:rPr lang="en-US" sz="2800" u="sng" dirty="0">
                <a:solidFill>
                  <a:schemeClr val="accent6">
                    <a:lumMod val="75000"/>
                  </a:schemeClr>
                </a:solidFill>
                <a:latin typeface="Verdana"/>
                <a:ea typeface="Verdana"/>
                <a:cs typeface="Verdana"/>
                <a:sym typeface="Verdana"/>
                <a:hlinkClick r:id="rId4">
                  <a:extLst>
                    <a:ext uri="{A12FA001-AC4F-418D-AE19-62706E023703}">
                      <ahyp:hlinkClr xmlns:ahyp="http://schemas.microsoft.com/office/drawing/2018/hyperlinkcolor" val="tx"/>
                    </a:ext>
                  </a:extLst>
                </a:hlinkClick>
              </a:rPr>
              <a:t>Luke 1:1-4</a:t>
            </a:r>
            <a:r>
              <a:rPr lang="en-US" sz="2800" dirty="0">
                <a:solidFill>
                  <a:schemeClr val="accent6">
                    <a:lumMod val="75000"/>
                  </a:schemeClr>
                </a:solidFill>
                <a:latin typeface="Verdana"/>
                <a:ea typeface="Verdana"/>
                <a:cs typeface="Verdana"/>
                <a:sym typeface="Verdana"/>
              </a:rPr>
              <a:t>; </a:t>
            </a:r>
            <a:r>
              <a:rPr lang="en-US" sz="2800" dirty="0">
                <a:solidFill>
                  <a:schemeClr val="accent6">
                    <a:lumMod val="75000"/>
                  </a:schemeClr>
                </a:solidFill>
                <a:latin typeface="Verdana"/>
                <a:ea typeface="Verdana"/>
                <a:cs typeface="Verdana"/>
                <a:sym typeface="Verdana"/>
                <a:hlinkClick r:id="rId5">
                  <a:extLst>
                    <a:ext uri="{A12FA001-AC4F-418D-AE19-62706E023703}">
                      <ahyp:hlinkClr xmlns:ahyp="http://schemas.microsoft.com/office/drawing/2018/hyperlinkcolor" val="tx"/>
                    </a:ext>
                  </a:extLst>
                </a:hlinkClick>
              </a:rPr>
              <a:t>Psalm 24</a:t>
            </a:r>
            <a:endParaRPr sz="2800" b="0" i="0" u="none" strike="noStrike" cap="none" dirty="0">
              <a:solidFill>
                <a:schemeClr val="accent6">
                  <a:lumMod val="75000"/>
                </a:schemeClr>
              </a:solidFill>
              <a:latin typeface="Verdana"/>
              <a:ea typeface="Verdana"/>
              <a:cs typeface="Verdana"/>
              <a:sym typeface="Verdana"/>
            </a:endParaRPr>
          </a:p>
          <a:p>
            <a:pPr marL="0" marR="0" lvl="0" indent="0" algn="l" rtl="0">
              <a:lnSpc>
                <a:spcPct val="150000"/>
              </a:lnSpc>
              <a:spcBef>
                <a:spcPts val="0"/>
              </a:spcBef>
              <a:spcAft>
                <a:spcPts val="0"/>
              </a:spcAft>
              <a:buClr>
                <a:srgbClr val="000000"/>
              </a:buClr>
              <a:buSzPts val="1100"/>
              <a:buFont typeface="Arial"/>
              <a:buNone/>
            </a:pPr>
            <a:r>
              <a:rPr lang="en-US" sz="2800" b="1" i="0" u="none" strike="noStrike" cap="none" dirty="0">
                <a:solidFill>
                  <a:srgbClr val="4E74A3"/>
                </a:solidFill>
                <a:latin typeface="Verdana"/>
                <a:ea typeface="Verdana"/>
                <a:cs typeface="Verdana"/>
                <a:sym typeface="Verdana"/>
              </a:rPr>
              <a:t>Theme: </a:t>
            </a:r>
            <a:r>
              <a:rPr lang="en-US" sz="2800" dirty="0">
                <a:latin typeface="Verdana"/>
                <a:ea typeface="Verdana"/>
                <a:cs typeface="Verdana"/>
                <a:sym typeface="Verdana"/>
              </a:rPr>
              <a:t>Writing reports</a:t>
            </a:r>
            <a:endParaRPr sz="1800" b="0" i="0" u="none" strike="noStrike" cap="none" dirty="0">
              <a:solidFill>
                <a:schemeClr val="dk1"/>
              </a:solidFill>
              <a:latin typeface="Verdana"/>
              <a:ea typeface="Verdana"/>
              <a:cs typeface="Verdana"/>
              <a:sym typeface="Verdana"/>
            </a:endParaRPr>
          </a:p>
          <a:p>
            <a:pPr marL="0" marR="0" lvl="0" indent="0" algn="l" rtl="0">
              <a:lnSpc>
                <a:spcPct val="150000"/>
              </a:lnSpc>
              <a:spcBef>
                <a:spcPts val="0"/>
              </a:spcBef>
              <a:spcAft>
                <a:spcPts val="0"/>
              </a:spcAft>
              <a:buClr>
                <a:srgbClr val="000000"/>
              </a:buClr>
              <a:buSzPts val="2800"/>
              <a:buFont typeface="Arial"/>
              <a:buNone/>
            </a:pPr>
            <a:r>
              <a:rPr lang="en-US" sz="2800" b="1" i="0" u="none" strike="noStrike" cap="none" dirty="0">
                <a:solidFill>
                  <a:srgbClr val="4E74A3"/>
                </a:solidFill>
                <a:latin typeface="Verdana"/>
                <a:ea typeface="Verdana"/>
                <a:cs typeface="Verdana"/>
                <a:sym typeface="Verdana"/>
              </a:rPr>
              <a:t>Pronunciation: </a:t>
            </a:r>
            <a:r>
              <a:rPr lang="en-US" sz="2800" b="0" i="0" u="none" strike="noStrike" cap="none" dirty="0">
                <a:solidFill>
                  <a:srgbClr val="000000"/>
                </a:solidFill>
                <a:latin typeface="Verdana"/>
                <a:ea typeface="Verdana"/>
                <a:cs typeface="Verdana"/>
                <a:sym typeface="Verdana"/>
              </a:rPr>
              <a:t>/</a:t>
            </a:r>
            <a:r>
              <a:rPr lang="en-US" sz="2800" dirty="0" err="1">
                <a:latin typeface="Verdana"/>
                <a:ea typeface="Verdana"/>
                <a:cs typeface="Verdana"/>
                <a:sym typeface="Verdana"/>
              </a:rPr>
              <a:t>oo</a:t>
            </a:r>
            <a:r>
              <a:rPr lang="en-US" sz="2800" b="0" i="0" u="none" strike="noStrike" cap="none" dirty="0">
                <a:solidFill>
                  <a:srgbClr val="000000"/>
                </a:solidFill>
                <a:latin typeface="Verdana"/>
                <a:ea typeface="Verdana"/>
                <a:cs typeface="Verdana"/>
                <a:sym typeface="Verdana"/>
              </a:rPr>
              <a:t>/ and /U/</a:t>
            </a:r>
            <a:endParaRPr dirty="0"/>
          </a:p>
          <a:p>
            <a:pPr marL="0" marR="0" lvl="0" indent="0" algn="l" rtl="0">
              <a:lnSpc>
                <a:spcPct val="150000"/>
              </a:lnSpc>
              <a:spcBef>
                <a:spcPts val="0"/>
              </a:spcBef>
              <a:spcAft>
                <a:spcPts val="0"/>
              </a:spcAft>
              <a:buClr>
                <a:srgbClr val="000000"/>
              </a:buClr>
              <a:buSzPts val="2800"/>
              <a:buFont typeface="Arial"/>
              <a:buNone/>
            </a:pPr>
            <a:r>
              <a:rPr lang="en-US" sz="2800" b="1" i="0" u="none" strike="noStrike" cap="none" dirty="0">
                <a:solidFill>
                  <a:srgbClr val="4E74A3"/>
                </a:solidFill>
                <a:latin typeface="Verdana"/>
                <a:ea typeface="Verdana"/>
                <a:cs typeface="Verdana"/>
                <a:sym typeface="Verdana"/>
              </a:rPr>
              <a:t>Grammar: </a:t>
            </a:r>
            <a:r>
              <a:rPr lang="en-US" sz="2800" dirty="0">
                <a:solidFill>
                  <a:schemeClr val="dk1"/>
                </a:solidFill>
                <a:latin typeface="Verdana"/>
                <a:ea typeface="Verdana"/>
                <a:cs typeface="Verdana"/>
                <a:sym typeface="Verdana"/>
              </a:rPr>
              <a:t>Review using present simple, present continuous, past simple, present perfect, and future verb forms</a:t>
            </a:r>
            <a:endParaRPr sz="1800" b="0" i="0" u="none" strike="noStrike" cap="none" dirty="0">
              <a:solidFill>
                <a:srgbClr val="FF0000"/>
              </a:solidFill>
              <a:latin typeface="Verdana"/>
              <a:ea typeface="Verdana"/>
              <a:cs typeface="Verdana"/>
              <a:sym typeface="Verdana"/>
            </a:endParaRPr>
          </a:p>
        </p:txBody>
      </p:sp>
      <p:sp>
        <p:nvSpPr>
          <p:cNvPr id="102" name="Google Shape;102;p14"/>
          <p:cNvSpPr txBox="1">
            <a:spLocks noGrp="1"/>
          </p:cNvSpPr>
          <p:nvPr>
            <p:ph type="ftr" idx="11"/>
          </p:nvPr>
        </p:nvSpPr>
        <p:spPr>
          <a:xfrm>
            <a:off x="1718250" y="6356350"/>
            <a:ext cx="41148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400"/>
              <a:buFont typeface="Arial"/>
              <a:buNone/>
            </a:pPr>
            <a:r>
              <a:rPr lang="en-US" sz="1200" b="0" i="0" u="none" strike="noStrike" cap="none" dirty="0">
                <a:solidFill>
                  <a:srgbClr val="888888"/>
                </a:solidFill>
                <a:latin typeface="Verdana"/>
                <a:ea typeface="Verdana"/>
                <a:cs typeface="Verdana"/>
                <a:sym typeface="Verdana"/>
              </a:rPr>
              <a:t>©2020-2025 Light of the World Learning</a:t>
            </a:r>
            <a:endParaRPr dirty="0"/>
          </a:p>
        </p:txBody>
      </p:sp>
      <p:sp>
        <p:nvSpPr>
          <p:cNvPr id="103" name="Google Shape;10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dk1"/>
                </a:solidFill>
              </a:rPr>
              <a:t>2</a:t>
            </a:fld>
            <a:endParaRPr>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21"/>
        <p:cNvGrpSpPr/>
        <p:nvPr/>
      </p:nvGrpSpPr>
      <p:grpSpPr>
        <a:xfrm>
          <a:off x="0" y="0"/>
          <a:ext cx="0" cy="0"/>
          <a:chOff x="0" y="0"/>
          <a:chExt cx="0" cy="0"/>
        </a:xfrm>
      </p:grpSpPr>
      <p:sp>
        <p:nvSpPr>
          <p:cNvPr id="322" name="Google Shape;322;p32"/>
          <p:cNvSpPr/>
          <p:nvPr/>
        </p:nvSpPr>
        <p:spPr>
          <a:xfrm>
            <a:off x="282622" y="705678"/>
            <a:ext cx="11752216" cy="5420209"/>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Clr>
                <a:srgbClr val="000000"/>
              </a:buClr>
              <a:buSzPts val="2800"/>
              <a:buFont typeface="Arial"/>
              <a:buNone/>
            </a:pPr>
            <a:r>
              <a:rPr lang="en-US" sz="2600" b="0" i="0" u="none" strike="noStrike" cap="none" dirty="0">
                <a:solidFill>
                  <a:srgbClr val="000000"/>
                </a:solidFill>
                <a:latin typeface="Verdana"/>
                <a:ea typeface="Verdana"/>
                <a:cs typeface="Verdana"/>
                <a:sym typeface="Verdana"/>
              </a:rPr>
              <a:t>1. </a:t>
            </a:r>
            <a:r>
              <a:rPr lang="en-US" sz="2600" dirty="0">
                <a:latin typeface="Verdana"/>
                <a:ea typeface="Verdana"/>
                <a:cs typeface="Verdana"/>
                <a:sym typeface="Verdana"/>
              </a:rPr>
              <a:t>What are the 4 books Matthew, Mark, Luke, and John known as?</a:t>
            </a:r>
            <a:endParaRPr sz="2600" dirty="0">
              <a:solidFill>
                <a:schemeClr val="dk1"/>
              </a:solidFill>
              <a:latin typeface="Verdana"/>
              <a:ea typeface="Verdana"/>
              <a:cs typeface="Verdana"/>
              <a:sym typeface="Verdana"/>
            </a:endParaRPr>
          </a:p>
          <a:p>
            <a:pPr marL="0" marR="0" lvl="0" indent="0" algn="l" rtl="0">
              <a:lnSpc>
                <a:spcPct val="200000"/>
              </a:lnSpc>
              <a:spcBef>
                <a:spcPts val="0"/>
              </a:spcBef>
              <a:spcAft>
                <a:spcPts val="0"/>
              </a:spcAft>
              <a:buClr>
                <a:srgbClr val="000000"/>
              </a:buClr>
              <a:buSzPts val="2800"/>
              <a:buFont typeface="Arial"/>
              <a:buNone/>
            </a:pPr>
            <a:r>
              <a:rPr lang="en-US" sz="2600" b="0" i="0" u="none" strike="noStrike" cap="none" dirty="0">
                <a:solidFill>
                  <a:srgbClr val="000000"/>
                </a:solidFill>
                <a:latin typeface="Verdana"/>
                <a:ea typeface="Verdana"/>
                <a:cs typeface="Verdana"/>
                <a:sym typeface="Verdana"/>
              </a:rPr>
              <a:t>2. </a:t>
            </a:r>
            <a:r>
              <a:rPr lang="en-US" sz="2600" dirty="0">
                <a:latin typeface="Verdana"/>
                <a:ea typeface="Verdana"/>
                <a:cs typeface="Verdana"/>
                <a:sym typeface="Verdana"/>
              </a:rPr>
              <a:t>Who did Luke write his report for?</a:t>
            </a:r>
            <a:endParaRPr sz="2600" dirty="0">
              <a:solidFill>
                <a:schemeClr val="dk1"/>
              </a:solidFill>
              <a:latin typeface="Verdana"/>
              <a:ea typeface="Verdana"/>
              <a:cs typeface="Verdana"/>
              <a:sym typeface="Verdana"/>
            </a:endParaRPr>
          </a:p>
          <a:p>
            <a:pPr marL="0" marR="0" lvl="0" indent="0" algn="l" rtl="0">
              <a:lnSpc>
                <a:spcPct val="200000"/>
              </a:lnSpc>
              <a:spcBef>
                <a:spcPts val="0"/>
              </a:spcBef>
              <a:spcAft>
                <a:spcPts val="0"/>
              </a:spcAft>
              <a:buClr>
                <a:srgbClr val="000000"/>
              </a:buClr>
              <a:buSzPts val="1100"/>
              <a:buFont typeface="Arial"/>
              <a:buNone/>
            </a:pPr>
            <a:r>
              <a:rPr lang="en-US" sz="2600" b="0" i="0" u="none" strike="noStrike" cap="none" dirty="0">
                <a:solidFill>
                  <a:srgbClr val="000000"/>
                </a:solidFill>
                <a:latin typeface="Verdana"/>
                <a:ea typeface="Verdana"/>
                <a:cs typeface="Verdana"/>
                <a:sym typeface="Verdana"/>
              </a:rPr>
              <a:t>3. </a:t>
            </a:r>
            <a:r>
              <a:rPr lang="en-US" sz="2600" dirty="0">
                <a:latin typeface="Verdana"/>
                <a:ea typeface="Verdana"/>
                <a:cs typeface="Verdana"/>
                <a:sym typeface="Verdana"/>
              </a:rPr>
              <a:t>Why is Luke writing this report? </a:t>
            </a:r>
            <a:endParaRPr sz="2600" dirty="0">
              <a:latin typeface="Verdana"/>
              <a:ea typeface="Verdana"/>
              <a:cs typeface="Verdana"/>
              <a:sym typeface="Verdana"/>
            </a:endParaRPr>
          </a:p>
          <a:p>
            <a:pPr marL="0" marR="0" lvl="0" indent="0" algn="l" rtl="0">
              <a:lnSpc>
                <a:spcPct val="200000"/>
              </a:lnSpc>
              <a:spcBef>
                <a:spcPts val="0"/>
              </a:spcBef>
              <a:spcAft>
                <a:spcPts val="0"/>
              </a:spcAft>
              <a:buClr>
                <a:srgbClr val="000000"/>
              </a:buClr>
              <a:buSzPts val="1100"/>
              <a:buFont typeface="Arial"/>
              <a:buNone/>
            </a:pPr>
            <a:r>
              <a:rPr lang="en-US" sz="2600" dirty="0">
                <a:solidFill>
                  <a:schemeClr val="dk1"/>
                </a:solidFill>
                <a:latin typeface="Verdana"/>
                <a:ea typeface="Verdana"/>
                <a:cs typeface="Verdana"/>
                <a:sym typeface="Verdana"/>
              </a:rPr>
              <a:t>4. What do you think Luke means by God’s “message”?</a:t>
            </a:r>
            <a:endParaRPr sz="2600" dirty="0">
              <a:solidFill>
                <a:schemeClr val="dk1"/>
              </a:solidFill>
              <a:latin typeface="Verdana"/>
              <a:ea typeface="Verdana"/>
              <a:cs typeface="Verdana"/>
              <a:sym typeface="Verdana"/>
            </a:endParaRPr>
          </a:p>
          <a:p>
            <a:pPr marL="0" marR="0" lvl="0" indent="0" algn="l" rtl="0">
              <a:lnSpc>
                <a:spcPct val="200000"/>
              </a:lnSpc>
              <a:spcBef>
                <a:spcPts val="0"/>
              </a:spcBef>
              <a:spcAft>
                <a:spcPts val="0"/>
              </a:spcAft>
              <a:buClr>
                <a:srgbClr val="000000"/>
              </a:buClr>
              <a:buSzPts val="1100"/>
              <a:buFont typeface="Arial"/>
              <a:buNone/>
            </a:pPr>
            <a:r>
              <a:rPr lang="en-US" sz="2600" dirty="0">
                <a:solidFill>
                  <a:schemeClr val="dk1"/>
                </a:solidFill>
                <a:latin typeface="Verdana"/>
                <a:ea typeface="Verdana"/>
                <a:cs typeface="Verdana"/>
                <a:sym typeface="Verdana"/>
              </a:rPr>
              <a:t>5. Why do you think Luke had to study carefully?</a:t>
            </a:r>
            <a:endParaRPr dirty="0"/>
          </a:p>
          <a:p>
            <a:pPr marL="0" marR="0" lvl="0" indent="0" algn="l" rtl="0">
              <a:lnSpc>
                <a:spcPct val="200000"/>
              </a:lnSpc>
              <a:spcBef>
                <a:spcPts val="0"/>
              </a:spcBef>
              <a:spcAft>
                <a:spcPts val="0"/>
              </a:spcAft>
              <a:buClr>
                <a:srgbClr val="000000"/>
              </a:buClr>
              <a:buSzPts val="1100"/>
              <a:buFont typeface="Arial"/>
              <a:buNone/>
            </a:pPr>
            <a:r>
              <a:rPr lang="en-US" sz="2600" dirty="0">
                <a:solidFill>
                  <a:schemeClr val="dk1"/>
                </a:solidFill>
                <a:latin typeface="Verdana"/>
                <a:ea typeface="Verdana"/>
                <a:cs typeface="Verdana"/>
                <a:sym typeface="Verdana"/>
              </a:rPr>
              <a:t>6. How do you find out what is true?</a:t>
            </a:r>
            <a:endParaRPr sz="2600" dirty="0">
              <a:solidFill>
                <a:schemeClr val="dk1"/>
              </a:solidFill>
              <a:latin typeface="Verdana"/>
              <a:ea typeface="Verdana"/>
              <a:cs typeface="Verdana"/>
              <a:sym typeface="Verdana"/>
            </a:endParaRPr>
          </a:p>
          <a:p>
            <a:pPr marL="0" marR="0" lvl="0" indent="0" algn="l" rtl="0">
              <a:lnSpc>
                <a:spcPct val="200000"/>
              </a:lnSpc>
              <a:spcBef>
                <a:spcPts val="0"/>
              </a:spcBef>
              <a:spcAft>
                <a:spcPts val="0"/>
              </a:spcAft>
              <a:buClr>
                <a:srgbClr val="000000"/>
              </a:buClr>
              <a:buSzPts val="1100"/>
              <a:buFont typeface="Arial"/>
              <a:buNone/>
            </a:pPr>
            <a:r>
              <a:rPr lang="en-US" sz="2600" dirty="0">
                <a:solidFill>
                  <a:schemeClr val="dk1"/>
                </a:solidFill>
                <a:latin typeface="Verdana"/>
                <a:ea typeface="Verdana"/>
                <a:cs typeface="Verdana"/>
                <a:sym typeface="Verdana"/>
              </a:rPr>
              <a:t>7. Why is it important to know what is true? </a:t>
            </a:r>
            <a:endParaRPr sz="2800" b="0" i="0" u="none" strike="noStrike" cap="none" dirty="0">
              <a:solidFill>
                <a:srgbClr val="000000"/>
              </a:solidFill>
              <a:latin typeface="Verdana"/>
              <a:ea typeface="Verdana"/>
              <a:cs typeface="Verdana"/>
              <a:sym typeface="Verdana"/>
            </a:endParaRPr>
          </a:p>
          <a:p>
            <a:pPr marL="0" marR="0" lvl="0" indent="0" algn="l" rtl="0">
              <a:lnSpc>
                <a:spcPct val="150000"/>
              </a:lnSpc>
              <a:spcBef>
                <a:spcPts val="0"/>
              </a:spcBef>
              <a:spcAft>
                <a:spcPts val="0"/>
              </a:spcAft>
              <a:buClr>
                <a:srgbClr val="000000"/>
              </a:buClr>
              <a:buSzPts val="2800"/>
              <a:buFont typeface="Arial"/>
              <a:buNone/>
            </a:pPr>
            <a:endParaRPr sz="2800" b="0" i="0" u="none" strike="noStrike" cap="none" dirty="0">
              <a:solidFill>
                <a:srgbClr val="000000"/>
              </a:solidFill>
              <a:latin typeface="Verdana"/>
              <a:ea typeface="Verdana"/>
              <a:cs typeface="Verdana"/>
              <a:sym typeface="Verdana"/>
            </a:endParaRPr>
          </a:p>
          <a:p>
            <a:pPr marL="0" marR="0" lvl="0" indent="0" algn="l" rtl="0">
              <a:lnSpc>
                <a:spcPct val="150000"/>
              </a:lnSpc>
              <a:spcBef>
                <a:spcPts val="0"/>
              </a:spcBef>
              <a:spcAft>
                <a:spcPts val="0"/>
              </a:spcAft>
              <a:buClr>
                <a:srgbClr val="000000"/>
              </a:buClr>
              <a:buSzPts val="2800"/>
              <a:buFont typeface="Arial"/>
              <a:buNone/>
            </a:pPr>
            <a:br>
              <a:rPr lang="en-US" sz="2800" b="0" i="0" u="none" strike="noStrike" cap="none" dirty="0">
                <a:solidFill>
                  <a:srgbClr val="000000"/>
                </a:solidFill>
                <a:latin typeface="Verdana"/>
                <a:ea typeface="Verdana"/>
                <a:cs typeface="Verdana"/>
                <a:sym typeface="Verdana"/>
              </a:rPr>
            </a:br>
            <a:endParaRPr sz="2800" b="0" i="0" u="none" strike="noStrike" cap="none" dirty="0">
              <a:solidFill>
                <a:srgbClr val="000000"/>
              </a:solidFill>
              <a:latin typeface="Verdana"/>
              <a:ea typeface="Verdana"/>
              <a:cs typeface="Verdana"/>
              <a:sym typeface="Verdana"/>
            </a:endParaRPr>
          </a:p>
        </p:txBody>
      </p:sp>
      <p:sp>
        <p:nvSpPr>
          <p:cNvPr id="323" name="Google Shape;323;p32"/>
          <p:cNvSpPr txBox="1"/>
          <p:nvPr/>
        </p:nvSpPr>
        <p:spPr>
          <a:xfrm>
            <a:off x="1196997" y="194859"/>
            <a:ext cx="9798000" cy="769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0000"/>
              </a:buClr>
              <a:buSzPts val="4400"/>
              <a:buFont typeface="Arial"/>
              <a:buNone/>
            </a:pPr>
            <a:r>
              <a:rPr lang="en-US" sz="3200" b="1">
                <a:solidFill>
                  <a:schemeClr val="dk1"/>
                </a:solidFill>
                <a:latin typeface="Verdana"/>
                <a:ea typeface="Verdana"/>
                <a:cs typeface="Verdana"/>
                <a:sym typeface="Verdana"/>
              </a:rPr>
              <a:t>Answer the questions.</a:t>
            </a:r>
            <a:endParaRPr sz="3200" b="1">
              <a:solidFill>
                <a:schemeClr val="dk1"/>
              </a:solidFill>
              <a:latin typeface="Verdana"/>
              <a:ea typeface="Verdana"/>
              <a:cs typeface="Verdana"/>
              <a:sym typeface="Verdana"/>
            </a:endParaRPr>
          </a:p>
        </p:txBody>
      </p:sp>
      <p:sp>
        <p:nvSpPr>
          <p:cNvPr id="324" name="Google Shape;324;p32"/>
          <p:cNvSpPr txBox="1">
            <a:spLocks noGrp="1"/>
          </p:cNvSpPr>
          <p:nvPr>
            <p:ph type="sldNum" idx="12"/>
          </p:nvPr>
        </p:nvSpPr>
        <p:spPr>
          <a:xfrm>
            <a:off x="9291638" y="6402388"/>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solidFill>
                  <a:schemeClr val="dk1"/>
                </a:solidFill>
              </a:rPr>
              <a:t>20</a:t>
            </a:fld>
            <a:endParaRPr>
              <a:solidFill>
                <a:schemeClr val="dk1"/>
              </a:solidFill>
            </a:endParaRPr>
          </a:p>
        </p:txBody>
      </p:sp>
      <p:sp>
        <p:nvSpPr>
          <p:cNvPr id="325" name="Google Shape;325;p32"/>
          <p:cNvSpPr txBox="1">
            <a:spLocks noGrp="1"/>
          </p:cNvSpPr>
          <p:nvPr>
            <p:ph type="ftr" idx="11"/>
          </p:nvPr>
        </p:nvSpPr>
        <p:spPr>
          <a:xfrm>
            <a:off x="603250" y="6392863"/>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888888"/>
              </a:buClr>
              <a:buSzPts val="1400"/>
              <a:buFont typeface="Verdana"/>
              <a:buNone/>
            </a:pPr>
            <a:r>
              <a:rPr lang="en-US" dirty="0"/>
              <a:t>©2020-2025 Light of the World Learning</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AC9"/>
        </a:solidFill>
        <a:effectLst/>
      </p:bgPr>
    </p:bg>
    <p:spTree>
      <p:nvGrpSpPr>
        <p:cNvPr id="1" name="Shape 271"/>
        <p:cNvGrpSpPr/>
        <p:nvPr/>
      </p:nvGrpSpPr>
      <p:grpSpPr>
        <a:xfrm>
          <a:off x="0" y="0"/>
          <a:ext cx="0" cy="0"/>
          <a:chOff x="0" y="0"/>
          <a:chExt cx="0" cy="0"/>
        </a:xfrm>
      </p:grpSpPr>
      <p:sp>
        <p:nvSpPr>
          <p:cNvPr id="272" name="Google Shape;272;p28"/>
          <p:cNvSpPr/>
          <p:nvPr/>
        </p:nvSpPr>
        <p:spPr>
          <a:xfrm>
            <a:off x="0" y="2105025"/>
            <a:ext cx="7823100" cy="887400"/>
          </a:xfrm>
          <a:prstGeom prst="rect">
            <a:avLst/>
          </a:prstGeom>
          <a:noFill/>
          <a:ln>
            <a:noFill/>
          </a:ln>
        </p:spPr>
        <p:txBody>
          <a:bodyPr spcFirstLastPara="1" wrap="square" lIns="91425" tIns="45700" rIns="91425" bIns="45700" anchor="t" anchorCtr="0">
            <a:noAutofit/>
          </a:bodyPr>
          <a:lstStyle/>
          <a:p>
            <a:pPr marL="0" marR="0" lvl="0" indent="0" algn="l" rtl="0">
              <a:spcBef>
                <a:spcPts val="1200"/>
              </a:spcBef>
              <a:spcAft>
                <a:spcPts val="0"/>
              </a:spcAft>
              <a:buClr>
                <a:srgbClr val="000000"/>
              </a:buClr>
              <a:buSzPts val="1100"/>
              <a:buFont typeface="Arial"/>
              <a:buNone/>
            </a:pPr>
            <a:endParaRPr sz="2800" b="0" i="0" u="none" strike="noStrike" cap="none">
              <a:solidFill>
                <a:srgbClr val="000000"/>
              </a:solidFill>
              <a:latin typeface="Verdana"/>
              <a:ea typeface="Verdana"/>
              <a:cs typeface="Verdana"/>
              <a:sym typeface="Verdana"/>
            </a:endParaRPr>
          </a:p>
          <a:p>
            <a:pPr marL="0" marR="0" lvl="0" indent="0" algn="l" rtl="0">
              <a:spcBef>
                <a:spcPts val="0"/>
              </a:spcBef>
              <a:spcAft>
                <a:spcPts val="0"/>
              </a:spcAft>
              <a:buClr>
                <a:srgbClr val="000000"/>
              </a:buClr>
              <a:buSzPts val="2800"/>
              <a:buFont typeface="Arial"/>
              <a:buNone/>
            </a:pPr>
            <a:endParaRPr sz="2800" b="0" i="0" u="none" strike="noStrike" cap="none">
              <a:solidFill>
                <a:srgbClr val="000000"/>
              </a:solidFill>
              <a:latin typeface="Verdana"/>
              <a:ea typeface="Verdana"/>
              <a:cs typeface="Verdana"/>
              <a:sym typeface="Verdana"/>
            </a:endParaRPr>
          </a:p>
        </p:txBody>
      </p:sp>
      <p:sp>
        <p:nvSpPr>
          <p:cNvPr id="273" name="Google Shape;273;p28"/>
          <p:cNvSpPr txBox="1"/>
          <p:nvPr/>
        </p:nvSpPr>
        <p:spPr>
          <a:xfrm>
            <a:off x="310499" y="162836"/>
            <a:ext cx="12227331" cy="831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4400"/>
              <a:buFont typeface="Arial"/>
              <a:buNone/>
            </a:pPr>
            <a:r>
              <a:rPr lang="en-US" sz="3200" dirty="0">
                <a:solidFill>
                  <a:schemeClr val="accent6">
                    <a:lumMod val="75000"/>
                  </a:schemeClr>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Psalm 24</a:t>
            </a:r>
            <a:r>
              <a:rPr lang="en-US" sz="3200" dirty="0">
                <a:solidFill>
                  <a:schemeClr val="accent6">
                    <a:lumMod val="75000"/>
                  </a:schemeClr>
                </a:solidFill>
                <a:latin typeface="Verdana"/>
                <a:ea typeface="Verdana"/>
                <a:cs typeface="Verdana"/>
                <a:sym typeface="Verdana"/>
              </a:rPr>
              <a:t> </a:t>
            </a:r>
            <a:r>
              <a:rPr lang="en-US" sz="3200" b="1" dirty="0">
                <a:latin typeface="Verdana"/>
                <a:ea typeface="Verdana"/>
                <a:cs typeface="Verdana"/>
                <a:sym typeface="Verdana"/>
              </a:rPr>
              <a:t>NLT - A Psalm of David</a:t>
            </a:r>
            <a:endParaRPr dirty="0"/>
          </a:p>
          <a:p>
            <a:pPr marL="0" marR="0" lvl="0" indent="0" algn="l" rtl="0">
              <a:spcBef>
                <a:spcPts val="0"/>
              </a:spcBef>
              <a:spcAft>
                <a:spcPts val="0"/>
              </a:spcAft>
              <a:buClr>
                <a:srgbClr val="000000"/>
              </a:buClr>
              <a:buSzPts val="4400"/>
              <a:buFont typeface="Arial"/>
              <a:buNone/>
            </a:pPr>
            <a:endParaRPr sz="2800" b="1" i="0" u="none" strike="noStrike" cap="none" dirty="0">
              <a:solidFill>
                <a:srgbClr val="000000"/>
              </a:solidFill>
              <a:latin typeface="Verdana"/>
              <a:ea typeface="Verdana"/>
              <a:cs typeface="Verdana"/>
              <a:sym typeface="Verdana"/>
            </a:endParaRPr>
          </a:p>
          <a:p>
            <a:pPr marL="0" marR="0" lvl="0" indent="0" algn="l" rtl="0">
              <a:spcBef>
                <a:spcPts val="0"/>
              </a:spcBef>
              <a:spcAft>
                <a:spcPts val="0"/>
              </a:spcAft>
              <a:buClr>
                <a:srgbClr val="000000"/>
              </a:buClr>
              <a:buSzPts val="4400"/>
              <a:buFont typeface="Arial"/>
              <a:buNone/>
            </a:pPr>
            <a:endParaRPr sz="2800" b="1" dirty="0">
              <a:solidFill>
                <a:srgbClr val="000000"/>
              </a:solidFill>
              <a:latin typeface="Verdana"/>
              <a:ea typeface="Verdana"/>
              <a:cs typeface="Verdana"/>
              <a:sym typeface="Verdana"/>
            </a:endParaRPr>
          </a:p>
          <a:p>
            <a:pPr marL="0" marR="0" lvl="0" indent="0" algn="l" rtl="0">
              <a:spcBef>
                <a:spcPts val="0"/>
              </a:spcBef>
              <a:spcAft>
                <a:spcPts val="0"/>
              </a:spcAft>
              <a:buClr>
                <a:srgbClr val="000000"/>
              </a:buClr>
              <a:buSzPts val="4400"/>
              <a:buFont typeface="Arial"/>
              <a:buNone/>
            </a:pPr>
            <a:endParaRPr sz="2800" b="0" i="0" u="none" strike="noStrike" cap="none" dirty="0">
              <a:solidFill>
                <a:srgbClr val="000000"/>
              </a:solidFill>
              <a:latin typeface="Verdana"/>
              <a:ea typeface="Verdana"/>
              <a:cs typeface="Verdana"/>
              <a:sym typeface="Verdana"/>
            </a:endParaRPr>
          </a:p>
          <a:p>
            <a:pPr marL="0" marR="0" lvl="0" indent="0" algn="l" rtl="0">
              <a:spcBef>
                <a:spcPts val="0"/>
              </a:spcBef>
              <a:spcAft>
                <a:spcPts val="0"/>
              </a:spcAft>
              <a:buClr>
                <a:srgbClr val="000000"/>
              </a:buClr>
              <a:buSzPts val="2800"/>
              <a:buFont typeface="Arial"/>
              <a:buNone/>
            </a:pPr>
            <a:endParaRPr sz="2800" b="0" i="0" u="none" strike="noStrike" cap="none" dirty="0">
              <a:solidFill>
                <a:srgbClr val="0070C0"/>
              </a:solidFill>
              <a:latin typeface="Verdana"/>
              <a:ea typeface="Verdana"/>
              <a:cs typeface="Verdana"/>
              <a:sym typeface="Verdana"/>
            </a:endParaRPr>
          </a:p>
          <a:p>
            <a:pPr marL="0" marR="0" lvl="0" indent="0" algn="l" rtl="0">
              <a:spcBef>
                <a:spcPts val="0"/>
              </a:spcBef>
              <a:spcAft>
                <a:spcPts val="0"/>
              </a:spcAft>
              <a:buClr>
                <a:srgbClr val="000000"/>
              </a:buClr>
              <a:buSzPts val="2800"/>
              <a:buFont typeface="Arial"/>
              <a:buNone/>
            </a:pPr>
            <a:endParaRPr sz="2800" b="0" i="0" u="none" strike="noStrike" cap="none" dirty="0">
              <a:solidFill>
                <a:srgbClr val="0070C0"/>
              </a:solidFill>
              <a:latin typeface="Verdana"/>
              <a:ea typeface="Verdana"/>
              <a:cs typeface="Verdana"/>
              <a:sym typeface="Verdana"/>
            </a:endParaRPr>
          </a:p>
          <a:p>
            <a:pPr marL="0" marR="0" lvl="0" indent="0" algn="l" rtl="0">
              <a:spcBef>
                <a:spcPts val="0"/>
              </a:spcBef>
              <a:spcAft>
                <a:spcPts val="0"/>
              </a:spcAft>
              <a:buClr>
                <a:srgbClr val="000000"/>
              </a:buClr>
              <a:buSzPts val="2800"/>
              <a:buFont typeface="Arial"/>
              <a:buNone/>
            </a:pPr>
            <a:endParaRPr sz="2800" b="0" i="0" u="none" strike="noStrike" cap="none" dirty="0">
              <a:solidFill>
                <a:srgbClr val="0070C0"/>
              </a:solidFill>
              <a:latin typeface="Verdana"/>
              <a:ea typeface="Verdana"/>
              <a:cs typeface="Verdana"/>
              <a:sym typeface="Verdana"/>
            </a:endParaRPr>
          </a:p>
          <a:p>
            <a:pPr marL="0" marR="0" lvl="0" indent="0" algn="l" rtl="0">
              <a:spcBef>
                <a:spcPts val="0"/>
              </a:spcBef>
              <a:spcAft>
                <a:spcPts val="0"/>
              </a:spcAft>
              <a:buClr>
                <a:srgbClr val="000000"/>
              </a:buClr>
              <a:buSzPts val="2800"/>
              <a:buFont typeface="Arial"/>
              <a:buNone/>
            </a:pPr>
            <a:endParaRPr sz="2800" b="0" i="0" u="none" strike="noStrike" cap="none" dirty="0">
              <a:solidFill>
                <a:srgbClr val="0070C0"/>
              </a:solidFill>
              <a:latin typeface="Verdana"/>
              <a:ea typeface="Verdana"/>
              <a:cs typeface="Verdana"/>
              <a:sym typeface="Verdana"/>
            </a:endParaRPr>
          </a:p>
        </p:txBody>
      </p:sp>
      <p:sp>
        <p:nvSpPr>
          <p:cNvPr id="274" name="Google Shape;274;p2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solidFill>
                  <a:schemeClr val="dk1"/>
                </a:solidFill>
              </a:rPr>
              <a:t>21</a:t>
            </a:fld>
            <a:endParaRPr>
              <a:solidFill>
                <a:schemeClr val="dk1"/>
              </a:solidFill>
            </a:endParaRPr>
          </a:p>
        </p:txBody>
      </p:sp>
      <p:sp>
        <p:nvSpPr>
          <p:cNvPr id="275" name="Google Shape;275;p28"/>
          <p:cNvSpPr txBox="1"/>
          <p:nvPr/>
        </p:nvSpPr>
        <p:spPr>
          <a:xfrm>
            <a:off x="8294688" y="3098800"/>
            <a:ext cx="3368700" cy="400200"/>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276" name="Google Shape;276;p28"/>
          <p:cNvSpPr txBox="1">
            <a:spLocks noGrp="1"/>
          </p:cNvSpPr>
          <p:nvPr>
            <p:ph type="ftr" idx="11"/>
          </p:nvPr>
        </p:nvSpPr>
        <p:spPr>
          <a:xfrm>
            <a:off x="185738" y="6554788"/>
            <a:ext cx="658281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888888"/>
              </a:buClr>
              <a:buSzPts val="1400"/>
              <a:buFont typeface="Verdana"/>
              <a:buNone/>
            </a:pPr>
            <a:r>
              <a:rPr lang="en-US" b="0" i="1" dirty="0">
                <a:solidFill>
                  <a:schemeClr val="tx1">
                    <a:lumMod val="50000"/>
                    <a:lumOff val="50000"/>
                  </a:schemeClr>
                </a:solidFill>
                <a:effectLst/>
                <a:latin typeface="system-ui"/>
              </a:rPr>
              <a:t>Holy Bible, </a:t>
            </a:r>
            <a:r>
              <a:rPr lang="en-US" b="0" dirty="0">
                <a:solidFill>
                  <a:schemeClr val="tx1">
                    <a:lumMod val="50000"/>
                    <a:lumOff val="50000"/>
                  </a:schemeClr>
                </a:solidFill>
                <a:effectLst/>
                <a:latin typeface="system-ui"/>
              </a:rPr>
              <a:t>New Living Translation, copyright </a:t>
            </a:r>
            <a:r>
              <a:rPr lang="en-US" b="0" dirty="0">
                <a:solidFill>
                  <a:schemeClr val="tx1">
                    <a:lumMod val="50000"/>
                    <a:lumOff val="50000"/>
                  </a:schemeClr>
                </a:solidFill>
                <a:effectLst/>
                <a:latin typeface="Calibri" panose="020F0502020204030204" pitchFamily="34" charset="0"/>
                <a:ea typeface="Calibri" panose="020F0502020204030204" pitchFamily="34" charset="0"/>
                <a:cs typeface="Calibri" panose="020F0502020204030204" pitchFamily="34" charset="0"/>
              </a:rPr>
              <a:t>©1996, 2004, 2015 by Tyndale House Foundation </a:t>
            </a:r>
            <a:endParaRPr i="1" dirty="0">
              <a:solidFill>
                <a:schemeClr val="tx1">
                  <a:lumMod val="50000"/>
                  <a:lumOff val="50000"/>
                </a:schemeClr>
              </a:solidFill>
            </a:endParaRPr>
          </a:p>
        </p:txBody>
      </p:sp>
      <p:sp>
        <p:nvSpPr>
          <p:cNvPr id="277" name="Google Shape;277;p28"/>
          <p:cNvSpPr txBox="1"/>
          <p:nvPr/>
        </p:nvSpPr>
        <p:spPr>
          <a:xfrm>
            <a:off x="437250" y="837925"/>
            <a:ext cx="11569012" cy="5657801"/>
          </a:xfrm>
          <a:prstGeom prst="rect">
            <a:avLst/>
          </a:prstGeom>
          <a:noFill/>
          <a:ln>
            <a:noFill/>
          </a:ln>
        </p:spPr>
        <p:txBody>
          <a:bodyPr spcFirstLastPara="1" wrap="square" lIns="91425" tIns="91425" rIns="91425" bIns="91425" anchor="t" anchorCtr="0">
            <a:spAutoFit/>
          </a:bodyPr>
          <a:lstStyle/>
          <a:p>
            <a:pPr algn="l">
              <a:lnSpc>
                <a:spcPct val="114000"/>
              </a:lnSpc>
            </a:pPr>
            <a:r>
              <a:rPr lang="en-US" sz="2400" b="1"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1 </a:t>
            </a:r>
            <a:r>
              <a:rPr lang="en-US" sz="24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The earth is the </a:t>
            </a:r>
            <a:r>
              <a:rPr lang="en-US" sz="2400" b="0" i="0" cap="small"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Lord</a:t>
            </a:r>
            <a:r>
              <a:rPr lang="en-US" sz="24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’s, and everything in it.</a:t>
            </a:r>
            <a:br>
              <a:rPr lang="en-US" sz="24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br>
            <a:r>
              <a:rPr lang="en-US" sz="24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The world and all its people belong to him.</a:t>
            </a:r>
            <a:br>
              <a:rPr lang="en-US" sz="24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br>
            <a:r>
              <a:rPr lang="en-US" sz="2400" b="1"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2 </a:t>
            </a:r>
            <a:r>
              <a:rPr lang="en-US" sz="24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For he laid the earth’s foundation on the seas</a:t>
            </a:r>
            <a:br>
              <a:rPr lang="en-US" sz="24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br>
            <a:r>
              <a:rPr lang="en-US" sz="24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and built it on the ocean depths.</a:t>
            </a:r>
          </a:p>
          <a:p>
            <a:pPr algn="l">
              <a:lnSpc>
                <a:spcPct val="114000"/>
              </a:lnSpc>
            </a:pPr>
            <a:r>
              <a:rPr lang="en-US" sz="2400" b="1"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3 </a:t>
            </a:r>
            <a:r>
              <a:rPr lang="en-US" sz="24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Who may climb the mountain of the </a:t>
            </a:r>
            <a:r>
              <a:rPr lang="en-US" sz="2400" b="0" i="0" cap="small"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Lord</a:t>
            </a:r>
            <a:r>
              <a:rPr lang="en-US" sz="24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t>
            </a:r>
            <a:br>
              <a:rPr lang="en-US" sz="24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br>
            <a:r>
              <a:rPr lang="en-US" sz="24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Who may stand in his holy place?</a:t>
            </a:r>
            <a:br>
              <a:rPr lang="en-US" sz="24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br>
            <a:r>
              <a:rPr lang="en-US" sz="2400" b="1"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4 </a:t>
            </a:r>
            <a:r>
              <a:rPr lang="en-US" sz="24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Only those whose hands and hearts are pure,</a:t>
            </a:r>
            <a:br>
              <a:rPr lang="en-US" sz="24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br>
            <a:r>
              <a:rPr lang="en-US" sz="24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who do not worship idols</a:t>
            </a:r>
            <a:br>
              <a:rPr lang="en-US" sz="24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br>
            <a:r>
              <a:rPr lang="en-US" sz="24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and never tell lies.</a:t>
            </a:r>
            <a:br>
              <a:rPr lang="en-US" sz="24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br>
            <a:r>
              <a:rPr lang="en-US" sz="2400" b="1"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5 </a:t>
            </a:r>
            <a:r>
              <a:rPr lang="en-US" sz="24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They will receive the </a:t>
            </a:r>
            <a:r>
              <a:rPr lang="en-US" sz="2400" b="0" i="0" cap="small"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Lord</a:t>
            </a:r>
            <a:r>
              <a:rPr lang="en-US" sz="24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’s blessing</a:t>
            </a:r>
            <a:br>
              <a:rPr lang="en-US" sz="24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br>
            <a:r>
              <a:rPr lang="en-US" sz="24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and have a right relationship with God their savior.</a:t>
            </a:r>
            <a:br>
              <a:rPr lang="en-US" sz="24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br>
            <a:r>
              <a:rPr lang="en-US" sz="2400" b="1"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6 </a:t>
            </a:r>
            <a:r>
              <a:rPr lang="en-US" sz="24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Such people may seek you</a:t>
            </a:r>
            <a:br>
              <a:rPr lang="en-US" sz="24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br>
            <a:r>
              <a:rPr lang="en-US" sz="24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and worship in your presence, O God of Jacob. </a:t>
            </a:r>
            <a:r>
              <a:rPr lang="en-US" sz="2400" b="0" i="1"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Interlude</a:t>
            </a:r>
            <a:endParaRPr lang="en-US" sz="24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834585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AC9"/>
        </a:solidFill>
        <a:effectLst/>
      </p:bgPr>
    </p:bg>
    <p:spTree>
      <p:nvGrpSpPr>
        <p:cNvPr id="1" name="Shape 271"/>
        <p:cNvGrpSpPr/>
        <p:nvPr/>
      </p:nvGrpSpPr>
      <p:grpSpPr>
        <a:xfrm>
          <a:off x="0" y="0"/>
          <a:ext cx="0" cy="0"/>
          <a:chOff x="0" y="0"/>
          <a:chExt cx="0" cy="0"/>
        </a:xfrm>
      </p:grpSpPr>
      <p:sp>
        <p:nvSpPr>
          <p:cNvPr id="272" name="Google Shape;272;p28"/>
          <p:cNvSpPr/>
          <p:nvPr/>
        </p:nvSpPr>
        <p:spPr>
          <a:xfrm>
            <a:off x="0" y="2105025"/>
            <a:ext cx="7823100" cy="887400"/>
          </a:xfrm>
          <a:prstGeom prst="rect">
            <a:avLst/>
          </a:prstGeom>
          <a:noFill/>
          <a:ln>
            <a:noFill/>
          </a:ln>
        </p:spPr>
        <p:txBody>
          <a:bodyPr spcFirstLastPara="1" wrap="square" lIns="91425" tIns="45700" rIns="91425" bIns="45700" anchor="t" anchorCtr="0">
            <a:noAutofit/>
          </a:bodyPr>
          <a:lstStyle/>
          <a:p>
            <a:pPr marL="0" marR="0" lvl="0" indent="0" algn="l" rtl="0">
              <a:spcBef>
                <a:spcPts val="1200"/>
              </a:spcBef>
              <a:spcAft>
                <a:spcPts val="0"/>
              </a:spcAft>
              <a:buClr>
                <a:srgbClr val="000000"/>
              </a:buClr>
              <a:buSzPts val="1100"/>
              <a:buFont typeface="Arial"/>
              <a:buNone/>
            </a:pPr>
            <a:endParaRPr sz="2800" b="0" i="0" u="none" strike="noStrike" cap="none">
              <a:solidFill>
                <a:srgbClr val="000000"/>
              </a:solidFill>
              <a:latin typeface="Verdana"/>
              <a:ea typeface="Verdana"/>
              <a:cs typeface="Verdana"/>
              <a:sym typeface="Verdana"/>
            </a:endParaRPr>
          </a:p>
          <a:p>
            <a:pPr marL="0" marR="0" lvl="0" indent="0" algn="l" rtl="0">
              <a:spcBef>
                <a:spcPts val="0"/>
              </a:spcBef>
              <a:spcAft>
                <a:spcPts val="0"/>
              </a:spcAft>
              <a:buClr>
                <a:srgbClr val="000000"/>
              </a:buClr>
              <a:buSzPts val="2800"/>
              <a:buFont typeface="Arial"/>
              <a:buNone/>
            </a:pPr>
            <a:endParaRPr sz="2800" b="0" i="0" u="none" strike="noStrike" cap="none">
              <a:solidFill>
                <a:srgbClr val="000000"/>
              </a:solidFill>
              <a:latin typeface="Verdana"/>
              <a:ea typeface="Verdana"/>
              <a:cs typeface="Verdana"/>
              <a:sym typeface="Verdana"/>
            </a:endParaRPr>
          </a:p>
        </p:txBody>
      </p:sp>
      <p:sp>
        <p:nvSpPr>
          <p:cNvPr id="273" name="Google Shape;273;p28"/>
          <p:cNvSpPr txBox="1"/>
          <p:nvPr/>
        </p:nvSpPr>
        <p:spPr>
          <a:xfrm>
            <a:off x="310499" y="162836"/>
            <a:ext cx="12227331" cy="831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4400"/>
              <a:buFont typeface="Arial"/>
              <a:buNone/>
            </a:pPr>
            <a:r>
              <a:rPr lang="en-US" sz="3200" dirty="0">
                <a:solidFill>
                  <a:schemeClr val="accent6">
                    <a:lumMod val="75000"/>
                  </a:schemeClr>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Psalm 24</a:t>
            </a:r>
            <a:r>
              <a:rPr lang="en-US" sz="3200" dirty="0">
                <a:solidFill>
                  <a:schemeClr val="accent6">
                    <a:lumMod val="75000"/>
                  </a:schemeClr>
                </a:solidFill>
                <a:latin typeface="Verdana"/>
                <a:ea typeface="Verdana"/>
                <a:cs typeface="Verdana"/>
                <a:sym typeface="Verdana"/>
              </a:rPr>
              <a:t> </a:t>
            </a:r>
            <a:r>
              <a:rPr lang="en-US" sz="3200" b="1" dirty="0">
                <a:latin typeface="Verdana"/>
                <a:ea typeface="Verdana"/>
                <a:cs typeface="Verdana"/>
                <a:sym typeface="Verdana"/>
              </a:rPr>
              <a:t>NLT - A Psalm of David</a:t>
            </a:r>
            <a:endParaRPr dirty="0"/>
          </a:p>
          <a:p>
            <a:pPr marL="0" marR="0" lvl="0" indent="0" algn="l" rtl="0">
              <a:spcBef>
                <a:spcPts val="0"/>
              </a:spcBef>
              <a:spcAft>
                <a:spcPts val="0"/>
              </a:spcAft>
              <a:buClr>
                <a:srgbClr val="000000"/>
              </a:buClr>
              <a:buSzPts val="4400"/>
              <a:buFont typeface="Arial"/>
              <a:buNone/>
            </a:pPr>
            <a:endParaRPr sz="2800" b="1" i="0" u="none" strike="noStrike" cap="none" dirty="0">
              <a:solidFill>
                <a:srgbClr val="000000"/>
              </a:solidFill>
              <a:latin typeface="Verdana"/>
              <a:ea typeface="Verdana"/>
              <a:cs typeface="Verdana"/>
              <a:sym typeface="Verdana"/>
            </a:endParaRPr>
          </a:p>
          <a:p>
            <a:pPr marL="0" marR="0" lvl="0" indent="0" algn="l" rtl="0">
              <a:spcBef>
                <a:spcPts val="0"/>
              </a:spcBef>
              <a:spcAft>
                <a:spcPts val="0"/>
              </a:spcAft>
              <a:buClr>
                <a:srgbClr val="000000"/>
              </a:buClr>
              <a:buSzPts val="4400"/>
              <a:buFont typeface="Arial"/>
              <a:buNone/>
            </a:pPr>
            <a:endParaRPr sz="2800" b="1" dirty="0">
              <a:solidFill>
                <a:srgbClr val="000000"/>
              </a:solidFill>
              <a:latin typeface="Verdana"/>
              <a:ea typeface="Verdana"/>
              <a:cs typeface="Verdana"/>
              <a:sym typeface="Verdana"/>
            </a:endParaRPr>
          </a:p>
          <a:p>
            <a:pPr marL="0" marR="0" lvl="0" indent="0" algn="l" rtl="0">
              <a:spcBef>
                <a:spcPts val="0"/>
              </a:spcBef>
              <a:spcAft>
                <a:spcPts val="0"/>
              </a:spcAft>
              <a:buClr>
                <a:srgbClr val="000000"/>
              </a:buClr>
              <a:buSzPts val="4400"/>
              <a:buFont typeface="Arial"/>
              <a:buNone/>
            </a:pPr>
            <a:endParaRPr sz="2800" b="0" i="0" u="none" strike="noStrike" cap="none" dirty="0">
              <a:solidFill>
                <a:srgbClr val="000000"/>
              </a:solidFill>
              <a:latin typeface="Verdana"/>
              <a:ea typeface="Verdana"/>
              <a:cs typeface="Verdana"/>
              <a:sym typeface="Verdana"/>
            </a:endParaRPr>
          </a:p>
          <a:p>
            <a:pPr marL="0" marR="0" lvl="0" indent="0" algn="l" rtl="0">
              <a:spcBef>
                <a:spcPts val="0"/>
              </a:spcBef>
              <a:spcAft>
                <a:spcPts val="0"/>
              </a:spcAft>
              <a:buClr>
                <a:srgbClr val="000000"/>
              </a:buClr>
              <a:buSzPts val="2800"/>
              <a:buFont typeface="Arial"/>
              <a:buNone/>
            </a:pPr>
            <a:endParaRPr sz="2800" b="0" i="0" u="none" strike="noStrike" cap="none" dirty="0">
              <a:solidFill>
                <a:srgbClr val="0070C0"/>
              </a:solidFill>
              <a:latin typeface="Verdana"/>
              <a:ea typeface="Verdana"/>
              <a:cs typeface="Verdana"/>
              <a:sym typeface="Verdana"/>
            </a:endParaRPr>
          </a:p>
          <a:p>
            <a:pPr marL="0" marR="0" lvl="0" indent="0" algn="l" rtl="0">
              <a:spcBef>
                <a:spcPts val="0"/>
              </a:spcBef>
              <a:spcAft>
                <a:spcPts val="0"/>
              </a:spcAft>
              <a:buClr>
                <a:srgbClr val="000000"/>
              </a:buClr>
              <a:buSzPts val="2800"/>
              <a:buFont typeface="Arial"/>
              <a:buNone/>
            </a:pPr>
            <a:endParaRPr sz="2800" b="0" i="0" u="none" strike="noStrike" cap="none" dirty="0">
              <a:solidFill>
                <a:srgbClr val="0070C0"/>
              </a:solidFill>
              <a:latin typeface="Verdana"/>
              <a:ea typeface="Verdana"/>
              <a:cs typeface="Verdana"/>
              <a:sym typeface="Verdana"/>
            </a:endParaRPr>
          </a:p>
          <a:p>
            <a:pPr marL="0" marR="0" lvl="0" indent="0" algn="l" rtl="0">
              <a:spcBef>
                <a:spcPts val="0"/>
              </a:spcBef>
              <a:spcAft>
                <a:spcPts val="0"/>
              </a:spcAft>
              <a:buClr>
                <a:srgbClr val="000000"/>
              </a:buClr>
              <a:buSzPts val="2800"/>
              <a:buFont typeface="Arial"/>
              <a:buNone/>
            </a:pPr>
            <a:endParaRPr sz="2800" b="0" i="0" u="none" strike="noStrike" cap="none" dirty="0">
              <a:solidFill>
                <a:srgbClr val="0070C0"/>
              </a:solidFill>
              <a:latin typeface="Verdana"/>
              <a:ea typeface="Verdana"/>
              <a:cs typeface="Verdana"/>
              <a:sym typeface="Verdana"/>
            </a:endParaRPr>
          </a:p>
          <a:p>
            <a:pPr marL="0" marR="0" lvl="0" indent="0" algn="l" rtl="0">
              <a:spcBef>
                <a:spcPts val="0"/>
              </a:spcBef>
              <a:spcAft>
                <a:spcPts val="0"/>
              </a:spcAft>
              <a:buClr>
                <a:srgbClr val="000000"/>
              </a:buClr>
              <a:buSzPts val="2800"/>
              <a:buFont typeface="Arial"/>
              <a:buNone/>
            </a:pPr>
            <a:endParaRPr sz="2800" b="0" i="0" u="none" strike="noStrike" cap="none" dirty="0">
              <a:solidFill>
                <a:srgbClr val="0070C0"/>
              </a:solidFill>
              <a:latin typeface="Verdana"/>
              <a:ea typeface="Verdana"/>
              <a:cs typeface="Verdana"/>
              <a:sym typeface="Verdana"/>
            </a:endParaRPr>
          </a:p>
        </p:txBody>
      </p:sp>
      <p:sp>
        <p:nvSpPr>
          <p:cNvPr id="274" name="Google Shape;274;p2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solidFill>
                  <a:schemeClr val="dk1"/>
                </a:solidFill>
              </a:rPr>
              <a:t>22</a:t>
            </a:fld>
            <a:endParaRPr>
              <a:solidFill>
                <a:schemeClr val="dk1"/>
              </a:solidFill>
            </a:endParaRPr>
          </a:p>
        </p:txBody>
      </p:sp>
      <p:sp>
        <p:nvSpPr>
          <p:cNvPr id="275" name="Google Shape;275;p28"/>
          <p:cNvSpPr txBox="1"/>
          <p:nvPr/>
        </p:nvSpPr>
        <p:spPr>
          <a:xfrm>
            <a:off x="8294688" y="3098800"/>
            <a:ext cx="3368700" cy="400200"/>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276" name="Google Shape;276;p28"/>
          <p:cNvSpPr txBox="1">
            <a:spLocks noGrp="1"/>
          </p:cNvSpPr>
          <p:nvPr>
            <p:ph type="ftr" idx="11"/>
          </p:nvPr>
        </p:nvSpPr>
        <p:spPr>
          <a:xfrm>
            <a:off x="185738" y="6554788"/>
            <a:ext cx="635421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888888"/>
              </a:buClr>
              <a:buSzPts val="1400"/>
              <a:buFont typeface="Verdana"/>
              <a:buNone/>
            </a:pPr>
            <a:r>
              <a:rPr lang="en-US" b="0" i="1" dirty="0">
                <a:solidFill>
                  <a:schemeClr val="tx1">
                    <a:lumMod val="50000"/>
                    <a:lumOff val="50000"/>
                  </a:schemeClr>
                </a:solidFill>
                <a:effectLst/>
                <a:latin typeface="system-ui"/>
              </a:rPr>
              <a:t>Holy Bible, </a:t>
            </a:r>
            <a:r>
              <a:rPr lang="en-US" b="0" dirty="0">
                <a:solidFill>
                  <a:schemeClr val="tx1">
                    <a:lumMod val="50000"/>
                    <a:lumOff val="50000"/>
                  </a:schemeClr>
                </a:solidFill>
                <a:effectLst/>
                <a:latin typeface="system-ui"/>
              </a:rPr>
              <a:t>New Living Translation, copyright </a:t>
            </a:r>
            <a:r>
              <a:rPr lang="en-US" b="0" dirty="0">
                <a:solidFill>
                  <a:schemeClr val="tx1">
                    <a:lumMod val="50000"/>
                    <a:lumOff val="50000"/>
                  </a:schemeClr>
                </a:solidFill>
                <a:effectLst/>
                <a:latin typeface="Calibri" panose="020F0502020204030204" pitchFamily="34" charset="0"/>
                <a:ea typeface="Calibri" panose="020F0502020204030204" pitchFamily="34" charset="0"/>
                <a:cs typeface="Calibri" panose="020F0502020204030204" pitchFamily="34" charset="0"/>
              </a:rPr>
              <a:t>©1996, 2004, 2015 by Tyndale House Foundation </a:t>
            </a:r>
            <a:endParaRPr lang="en-US" i="1" dirty="0">
              <a:solidFill>
                <a:schemeClr val="tx1">
                  <a:lumMod val="50000"/>
                  <a:lumOff val="50000"/>
                </a:schemeClr>
              </a:solidFill>
            </a:endParaRPr>
          </a:p>
        </p:txBody>
      </p:sp>
      <p:sp>
        <p:nvSpPr>
          <p:cNvPr id="277" name="Google Shape;277;p28"/>
          <p:cNvSpPr txBox="1"/>
          <p:nvPr/>
        </p:nvSpPr>
        <p:spPr>
          <a:xfrm>
            <a:off x="437250" y="837925"/>
            <a:ext cx="11569012" cy="5236788"/>
          </a:xfrm>
          <a:prstGeom prst="rect">
            <a:avLst/>
          </a:prstGeom>
          <a:noFill/>
          <a:ln>
            <a:noFill/>
          </a:ln>
        </p:spPr>
        <p:txBody>
          <a:bodyPr spcFirstLastPara="1" wrap="square" lIns="91425" tIns="91425" rIns="91425" bIns="91425" anchor="t" anchorCtr="0">
            <a:spAutoFit/>
          </a:bodyPr>
          <a:lstStyle/>
          <a:p>
            <a:pPr algn="l">
              <a:lnSpc>
                <a:spcPct val="114000"/>
              </a:lnSpc>
            </a:pPr>
            <a:r>
              <a:rPr lang="en-US" sz="2400" b="1"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7 </a:t>
            </a:r>
            <a:r>
              <a:rPr lang="en-US" sz="24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Open up, ancient gates!</a:t>
            </a:r>
            <a:br>
              <a:rPr lang="en-US" sz="24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br>
            <a:r>
              <a:rPr lang="en-US" sz="24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Open up, ancient doors,</a:t>
            </a:r>
            <a:br>
              <a:rPr lang="en-US" sz="24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br>
            <a:r>
              <a:rPr lang="en-US" sz="24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and let the King of glory enter.</a:t>
            </a:r>
            <a:br>
              <a:rPr lang="en-US" sz="24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br>
            <a:r>
              <a:rPr lang="en-US" sz="2400" b="1"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8 </a:t>
            </a:r>
            <a:r>
              <a:rPr lang="en-US" sz="24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Who is the King of glory?</a:t>
            </a:r>
            <a:br>
              <a:rPr lang="en-US" sz="24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br>
            <a:r>
              <a:rPr lang="en-US" sz="24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The </a:t>
            </a:r>
            <a:r>
              <a:rPr lang="en-US" sz="2400" b="0" i="0" cap="small"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Lord</a:t>
            </a:r>
            <a:r>
              <a:rPr lang="en-US" sz="24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strong and mighty;</a:t>
            </a:r>
            <a:br>
              <a:rPr lang="en-US" sz="24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br>
            <a:r>
              <a:rPr lang="en-US" sz="24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the </a:t>
            </a:r>
            <a:r>
              <a:rPr lang="en-US" sz="2400" b="0" i="0" cap="small"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Lord</a:t>
            </a:r>
            <a:r>
              <a:rPr lang="en-US" sz="24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invincible in battle.</a:t>
            </a:r>
            <a:br>
              <a:rPr lang="en-US" sz="24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br>
            <a:r>
              <a:rPr lang="en-US" sz="2400" b="1"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9 </a:t>
            </a:r>
            <a:r>
              <a:rPr lang="en-US" sz="24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Open up, ancient gates!</a:t>
            </a:r>
            <a:br>
              <a:rPr lang="en-US" sz="24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br>
            <a:r>
              <a:rPr lang="en-US" sz="24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Open up, ancient doors,</a:t>
            </a:r>
            <a:br>
              <a:rPr lang="en-US" sz="24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br>
            <a:r>
              <a:rPr lang="en-US" sz="24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and let the King of glory enter.</a:t>
            </a:r>
            <a:br>
              <a:rPr lang="en-US" sz="24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br>
            <a:r>
              <a:rPr lang="en-US" sz="2400" b="1"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10 </a:t>
            </a:r>
            <a:r>
              <a:rPr lang="en-US" sz="24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Who is the King of glory?</a:t>
            </a:r>
            <a:br>
              <a:rPr lang="en-US" sz="24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br>
            <a:r>
              <a:rPr lang="en-US" sz="24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The </a:t>
            </a:r>
            <a:r>
              <a:rPr lang="en-US" sz="2400" b="0" i="0" cap="small"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Lord</a:t>
            </a:r>
            <a:r>
              <a:rPr lang="en-US" sz="24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of Heaven’s Armies—</a:t>
            </a:r>
            <a:br>
              <a:rPr lang="en-US" sz="24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br>
            <a:r>
              <a:rPr lang="en-US" sz="24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he is the King of glory. </a:t>
            </a:r>
          </a:p>
        </p:txBody>
      </p:sp>
    </p:spTree>
    <p:extLst>
      <p:ext uri="{BB962C8B-B14F-4D97-AF65-F5344CB8AC3E}">
        <p14:creationId xmlns:p14="http://schemas.microsoft.com/office/powerpoint/2010/main" val="8633737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AC9"/>
        </a:solidFill>
        <a:effectLst/>
      </p:bgPr>
    </p:bg>
    <p:spTree>
      <p:nvGrpSpPr>
        <p:cNvPr id="1" name="Shape 321"/>
        <p:cNvGrpSpPr/>
        <p:nvPr/>
      </p:nvGrpSpPr>
      <p:grpSpPr>
        <a:xfrm>
          <a:off x="0" y="0"/>
          <a:ext cx="0" cy="0"/>
          <a:chOff x="0" y="0"/>
          <a:chExt cx="0" cy="0"/>
        </a:xfrm>
      </p:grpSpPr>
      <p:sp>
        <p:nvSpPr>
          <p:cNvPr id="322" name="Google Shape;322;p32"/>
          <p:cNvSpPr/>
          <p:nvPr/>
        </p:nvSpPr>
        <p:spPr>
          <a:xfrm>
            <a:off x="443043" y="878700"/>
            <a:ext cx="10947300" cy="5100600"/>
          </a:xfrm>
          <a:prstGeom prst="rect">
            <a:avLst/>
          </a:prstGeom>
          <a:noFill/>
          <a:ln>
            <a:noFill/>
          </a:ln>
        </p:spPr>
        <p:txBody>
          <a:bodyPr spcFirstLastPara="1" wrap="square" lIns="91425" tIns="45700" rIns="91425" bIns="45700" anchor="t" anchorCtr="0">
            <a:noAutofit/>
          </a:bodyPr>
          <a:lstStyle/>
          <a:p>
            <a:pPr marL="514350" marR="0" lvl="0" indent="-514350" algn="l" rtl="0">
              <a:lnSpc>
                <a:spcPct val="150000"/>
              </a:lnSpc>
              <a:spcBef>
                <a:spcPts val="0"/>
              </a:spcBef>
              <a:spcAft>
                <a:spcPts val="0"/>
              </a:spcAft>
              <a:buClr>
                <a:srgbClr val="000000"/>
              </a:buClr>
              <a:buSzPts val="2800"/>
              <a:buFont typeface="Arial"/>
              <a:buAutoNum type="arabicPeriod"/>
            </a:pPr>
            <a:r>
              <a:rPr lang="en-US" sz="2800" b="0" i="0" u="none" strike="noStrike" cap="none" dirty="0">
                <a:solidFill>
                  <a:srgbClr val="000000"/>
                </a:solidFill>
                <a:latin typeface="Verdana"/>
                <a:ea typeface="Verdana"/>
                <a:cs typeface="Verdana"/>
                <a:sym typeface="Verdana"/>
              </a:rPr>
              <a:t>Why do all people, the world, and everything in the world belong to God?</a:t>
            </a:r>
          </a:p>
          <a:p>
            <a:pPr marL="514350" marR="0" lvl="0" indent="-514350" algn="l" rtl="0">
              <a:lnSpc>
                <a:spcPct val="150000"/>
              </a:lnSpc>
              <a:spcBef>
                <a:spcPts val="0"/>
              </a:spcBef>
              <a:spcAft>
                <a:spcPts val="0"/>
              </a:spcAft>
              <a:buClr>
                <a:srgbClr val="000000"/>
              </a:buClr>
              <a:buSzPts val="2800"/>
              <a:buFont typeface="Arial"/>
              <a:buAutoNum type="arabicPeriod"/>
            </a:pPr>
            <a:r>
              <a:rPr lang="en-US" sz="2800" dirty="0">
                <a:latin typeface="Verdana"/>
                <a:ea typeface="Verdana"/>
                <a:cs typeface="Verdana"/>
                <a:sym typeface="Verdana"/>
              </a:rPr>
              <a:t>Who is the King of glory?</a:t>
            </a:r>
          </a:p>
          <a:p>
            <a:pPr marL="514350" marR="0" lvl="0" indent="-514350" algn="l" rtl="0">
              <a:lnSpc>
                <a:spcPct val="150000"/>
              </a:lnSpc>
              <a:spcBef>
                <a:spcPts val="0"/>
              </a:spcBef>
              <a:spcAft>
                <a:spcPts val="0"/>
              </a:spcAft>
              <a:buClr>
                <a:srgbClr val="000000"/>
              </a:buClr>
              <a:buSzPts val="2800"/>
              <a:buFont typeface="Arial"/>
              <a:buAutoNum type="arabicPeriod"/>
            </a:pPr>
            <a:r>
              <a:rPr lang="en-US" sz="2800" b="0" i="0" u="none" strike="noStrike" cap="none" dirty="0">
                <a:solidFill>
                  <a:srgbClr val="000000"/>
                </a:solidFill>
                <a:latin typeface="Verdana"/>
                <a:ea typeface="Verdana"/>
                <a:cs typeface="Verdana"/>
                <a:sym typeface="Verdana"/>
              </a:rPr>
              <a:t>What are some qualities of this King?</a:t>
            </a:r>
          </a:p>
          <a:p>
            <a:pPr marL="514350" marR="0" lvl="0" indent="-514350" algn="l" rtl="0">
              <a:lnSpc>
                <a:spcPct val="150000"/>
              </a:lnSpc>
              <a:spcBef>
                <a:spcPts val="0"/>
              </a:spcBef>
              <a:spcAft>
                <a:spcPts val="0"/>
              </a:spcAft>
              <a:buClr>
                <a:srgbClr val="000000"/>
              </a:buClr>
              <a:buSzPts val="2800"/>
              <a:buFont typeface="Arial"/>
              <a:buAutoNum type="arabicPeriod"/>
            </a:pPr>
            <a:r>
              <a:rPr lang="en-US" sz="2800" dirty="0">
                <a:latin typeface="Verdana"/>
                <a:ea typeface="Verdana"/>
                <a:cs typeface="Verdana"/>
                <a:sym typeface="Verdana"/>
              </a:rPr>
              <a:t>How can someone have pure hands and a pure heart?</a:t>
            </a:r>
            <a:endParaRPr lang="en-US" sz="2800" b="0" i="0" u="none" strike="noStrike" cap="none" dirty="0">
              <a:solidFill>
                <a:srgbClr val="000000"/>
              </a:solidFill>
              <a:latin typeface="Verdana"/>
              <a:ea typeface="Verdana"/>
              <a:cs typeface="Verdana"/>
              <a:sym typeface="Verdana"/>
            </a:endParaRPr>
          </a:p>
          <a:p>
            <a:pPr marL="514350" marR="0" lvl="0" indent="-514350" algn="l" rtl="0">
              <a:lnSpc>
                <a:spcPct val="150000"/>
              </a:lnSpc>
              <a:spcBef>
                <a:spcPts val="0"/>
              </a:spcBef>
              <a:spcAft>
                <a:spcPts val="0"/>
              </a:spcAft>
              <a:buClr>
                <a:srgbClr val="000000"/>
              </a:buClr>
              <a:buSzPts val="2800"/>
              <a:buFont typeface="Arial"/>
              <a:buAutoNum type="arabicPeriod"/>
            </a:pPr>
            <a:r>
              <a:rPr lang="en-US" sz="2800" dirty="0">
                <a:latin typeface="Verdana"/>
                <a:ea typeface="Verdana"/>
                <a:cs typeface="Verdana"/>
                <a:sym typeface="Verdana"/>
              </a:rPr>
              <a:t>How can you have a right relationship with God the Savior?</a:t>
            </a:r>
          </a:p>
          <a:p>
            <a:pPr marL="514350" marR="0" lvl="0" indent="-514350" algn="l" rtl="0">
              <a:lnSpc>
                <a:spcPct val="150000"/>
              </a:lnSpc>
              <a:spcBef>
                <a:spcPts val="0"/>
              </a:spcBef>
              <a:spcAft>
                <a:spcPts val="0"/>
              </a:spcAft>
              <a:buClr>
                <a:srgbClr val="000000"/>
              </a:buClr>
              <a:buSzPts val="2800"/>
              <a:buFont typeface="Arial"/>
              <a:buAutoNum type="arabicPeriod"/>
            </a:pPr>
            <a:r>
              <a:rPr lang="en-US" sz="2800" b="0" i="0" u="none" strike="noStrike" cap="none" dirty="0">
                <a:solidFill>
                  <a:srgbClr val="000000"/>
                </a:solidFill>
                <a:latin typeface="Verdana"/>
                <a:ea typeface="Verdana"/>
                <a:cs typeface="Verdana"/>
                <a:sym typeface="Verdana"/>
              </a:rPr>
              <a:t>What are some things you can do to </a:t>
            </a:r>
            <a:r>
              <a:rPr lang="en-US" sz="2800" dirty="0">
                <a:latin typeface="Verdana"/>
                <a:ea typeface="Verdana"/>
                <a:cs typeface="Verdana"/>
                <a:sym typeface="Verdana"/>
              </a:rPr>
              <a:t>honor God today?</a:t>
            </a:r>
            <a:br>
              <a:rPr lang="en-US" sz="2800" b="0" i="0" u="none" strike="noStrike" cap="none" dirty="0">
                <a:solidFill>
                  <a:srgbClr val="000000"/>
                </a:solidFill>
                <a:latin typeface="Verdana"/>
                <a:ea typeface="Verdana"/>
                <a:cs typeface="Verdana"/>
                <a:sym typeface="Verdana"/>
              </a:rPr>
            </a:br>
            <a:endParaRPr sz="2800" b="0" i="0" u="none" strike="noStrike" cap="none" dirty="0">
              <a:solidFill>
                <a:srgbClr val="000000"/>
              </a:solidFill>
              <a:latin typeface="Verdana"/>
              <a:ea typeface="Verdana"/>
              <a:cs typeface="Verdana"/>
              <a:sym typeface="Verdana"/>
            </a:endParaRPr>
          </a:p>
        </p:txBody>
      </p:sp>
      <p:sp>
        <p:nvSpPr>
          <p:cNvPr id="323" name="Google Shape;323;p32"/>
          <p:cNvSpPr txBox="1"/>
          <p:nvPr/>
        </p:nvSpPr>
        <p:spPr>
          <a:xfrm>
            <a:off x="1196997" y="194859"/>
            <a:ext cx="9798000" cy="769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0000"/>
              </a:buClr>
              <a:buSzPts val="4400"/>
              <a:buFont typeface="Arial"/>
              <a:buNone/>
            </a:pPr>
            <a:r>
              <a:rPr lang="en-US" sz="3200" b="1">
                <a:solidFill>
                  <a:schemeClr val="dk1"/>
                </a:solidFill>
                <a:latin typeface="Verdana"/>
                <a:ea typeface="Verdana"/>
                <a:cs typeface="Verdana"/>
                <a:sym typeface="Verdana"/>
              </a:rPr>
              <a:t>Answer the questions.</a:t>
            </a:r>
            <a:endParaRPr sz="3200" b="1">
              <a:solidFill>
                <a:schemeClr val="dk1"/>
              </a:solidFill>
              <a:latin typeface="Verdana"/>
              <a:ea typeface="Verdana"/>
              <a:cs typeface="Verdana"/>
              <a:sym typeface="Verdana"/>
            </a:endParaRPr>
          </a:p>
        </p:txBody>
      </p:sp>
      <p:sp>
        <p:nvSpPr>
          <p:cNvPr id="324" name="Google Shape;324;p32"/>
          <p:cNvSpPr txBox="1">
            <a:spLocks noGrp="1"/>
          </p:cNvSpPr>
          <p:nvPr>
            <p:ph type="sldNum" idx="12"/>
          </p:nvPr>
        </p:nvSpPr>
        <p:spPr>
          <a:xfrm>
            <a:off x="9291638" y="6402388"/>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solidFill>
                  <a:schemeClr val="dk1"/>
                </a:solidFill>
              </a:rPr>
              <a:t>23</a:t>
            </a:fld>
            <a:endParaRPr>
              <a:solidFill>
                <a:schemeClr val="dk1"/>
              </a:solidFill>
            </a:endParaRPr>
          </a:p>
        </p:txBody>
      </p:sp>
      <p:sp>
        <p:nvSpPr>
          <p:cNvPr id="325" name="Google Shape;325;p32"/>
          <p:cNvSpPr txBox="1">
            <a:spLocks noGrp="1"/>
          </p:cNvSpPr>
          <p:nvPr>
            <p:ph type="ftr" idx="11"/>
          </p:nvPr>
        </p:nvSpPr>
        <p:spPr>
          <a:xfrm>
            <a:off x="603250" y="6392863"/>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888888"/>
              </a:buClr>
              <a:buSzPts val="1400"/>
              <a:buFont typeface="Verdana"/>
              <a:buNone/>
            </a:pPr>
            <a:r>
              <a:rPr lang="en-US" dirty="0"/>
              <a:t>©2020-2025 Light of the World Learning</a:t>
            </a:r>
            <a:endParaRPr dirty="0"/>
          </a:p>
        </p:txBody>
      </p:sp>
    </p:spTree>
    <p:extLst>
      <p:ext uri="{BB962C8B-B14F-4D97-AF65-F5344CB8AC3E}">
        <p14:creationId xmlns:p14="http://schemas.microsoft.com/office/powerpoint/2010/main" val="32943366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29"/>
        <p:cNvGrpSpPr/>
        <p:nvPr/>
      </p:nvGrpSpPr>
      <p:grpSpPr>
        <a:xfrm>
          <a:off x="0" y="0"/>
          <a:ext cx="0" cy="0"/>
          <a:chOff x="0" y="0"/>
          <a:chExt cx="0" cy="0"/>
        </a:xfrm>
      </p:grpSpPr>
      <p:sp>
        <p:nvSpPr>
          <p:cNvPr id="330" name="Google Shape;330;p33"/>
          <p:cNvSpPr txBox="1">
            <a:spLocks noGrp="1"/>
          </p:cNvSpPr>
          <p:nvPr>
            <p:ph type="title" idx="4294967295"/>
          </p:nvPr>
        </p:nvSpPr>
        <p:spPr>
          <a:xfrm>
            <a:off x="838200" y="-161132"/>
            <a:ext cx="8470692"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Verdana"/>
              <a:buNone/>
            </a:pPr>
            <a:r>
              <a:rPr lang="en-US" sz="3200" b="1" dirty="0">
                <a:latin typeface="Verdana"/>
                <a:ea typeface="Verdana"/>
                <a:cs typeface="Verdana"/>
                <a:sym typeface="Verdana"/>
              </a:rPr>
              <a:t>Listen and complete the sentences.</a:t>
            </a:r>
            <a:endParaRPr sz="3200" b="1" dirty="0">
              <a:latin typeface="Verdana"/>
              <a:ea typeface="Verdana"/>
              <a:cs typeface="Verdana"/>
              <a:sym typeface="Verdana"/>
            </a:endParaRPr>
          </a:p>
        </p:txBody>
      </p:sp>
      <p:sp>
        <p:nvSpPr>
          <p:cNvPr id="331" name="Google Shape;331;p33"/>
          <p:cNvSpPr txBox="1">
            <a:spLocks noGrp="1"/>
          </p:cNvSpPr>
          <p:nvPr>
            <p:ph type="body" idx="4294967295"/>
          </p:nvPr>
        </p:nvSpPr>
        <p:spPr>
          <a:xfrm>
            <a:off x="258600" y="1377149"/>
            <a:ext cx="11674800" cy="5221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sz="2800" dirty="0">
                <a:latin typeface="Verdana"/>
                <a:ea typeface="Verdana"/>
                <a:cs typeface="Verdana"/>
                <a:sym typeface="Verdana"/>
              </a:rPr>
              <a:t>1. </a:t>
            </a:r>
            <a:r>
              <a:rPr lang="en-US" dirty="0"/>
              <a:t>Each day, </a:t>
            </a:r>
            <a:r>
              <a:rPr lang="en-US" dirty="0">
                <a:solidFill>
                  <a:schemeClr val="accent6">
                    <a:lumMod val="75000"/>
                  </a:schemeClr>
                </a:solidFill>
              </a:rPr>
              <a:t>_______</a:t>
            </a:r>
            <a:r>
              <a:rPr lang="en-US" dirty="0"/>
              <a:t> has to close the gate.</a:t>
            </a:r>
            <a:endParaRPr dirty="0">
              <a:latin typeface="Verdana"/>
              <a:ea typeface="Verdana"/>
              <a:cs typeface="Verdana"/>
              <a:sym typeface="Verdana"/>
            </a:endParaRPr>
          </a:p>
          <a:p>
            <a:pPr marL="266700" lvl="0" indent="-88900" algn="l" rtl="0">
              <a:lnSpc>
                <a:spcPct val="90000"/>
              </a:lnSpc>
              <a:spcBef>
                <a:spcPts val="0"/>
              </a:spcBef>
              <a:spcAft>
                <a:spcPts val="0"/>
              </a:spcAft>
              <a:buClr>
                <a:schemeClr val="dk1"/>
              </a:buClr>
              <a:buSzPts val="2800"/>
              <a:buFont typeface="Arial"/>
              <a:buNone/>
            </a:pPr>
            <a:endParaRPr sz="2800" dirty="0">
              <a:latin typeface="Verdana"/>
              <a:ea typeface="Verdana"/>
              <a:cs typeface="Verdana"/>
              <a:sym typeface="Verdana"/>
            </a:endParaRPr>
          </a:p>
          <a:p>
            <a:pPr marL="266700" lvl="0" indent="-266700" algn="l" rtl="0">
              <a:lnSpc>
                <a:spcPct val="90000"/>
              </a:lnSpc>
              <a:spcBef>
                <a:spcPts val="0"/>
              </a:spcBef>
              <a:spcAft>
                <a:spcPts val="0"/>
              </a:spcAft>
              <a:buClr>
                <a:schemeClr val="dk1"/>
              </a:buClr>
              <a:buSzPts val="2800"/>
              <a:buNone/>
            </a:pPr>
            <a:r>
              <a:rPr lang="en-US" sz="2800" dirty="0">
                <a:latin typeface="Verdana"/>
                <a:ea typeface="Verdana"/>
                <a:cs typeface="Verdana"/>
                <a:sym typeface="Verdana"/>
              </a:rPr>
              <a:t>2. </a:t>
            </a:r>
            <a:r>
              <a:rPr lang="en-US" dirty="0"/>
              <a:t>Cookie and Bruce ran past a man in a </a:t>
            </a:r>
            <a:r>
              <a:rPr lang="en-US" dirty="0">
                <a:solidFill>
                  <a:schemeClr val="accent6">
                    <a:lumMod val="75000"/>
                  </a:schemeClr>
                </a:solidFill>
              </a:rPr>
              <a:t>_______</a:t>
            </a:r>
            <a:r>
              <a:rPr lang="en-US" dirty="0"/>
              <a:t>.</a:t>
            </a:r>
            <a:endParaRPr dirty="0">
              <a:latin typeface="Verdana"/>
              <a:ea typeface="Verdana"/>
              <a:cs typeface="Verdana"/>
              <a:sym typeface="Verdana"/>
            </a:endParaRPr>
          </a:p>
          <a:p>
            <a:pPr marL="266700" lvl="0" indent="-266700" algn="l" rtl="0">
              <a:lnSpc>
                <a:spcPct val="90000"/>
              </a:lnSpc>
              <a:spcBef>
                <a:spcPts val="0"/>
              </a:spcBef>
              <a:spcAft>
                <a:spcPts val="0"/>
              </a:spcAft>
              <a:buClr>
                <a:schemeClr val="dk1"/>
              </a:buClr>
              <a:buSzPts val="2800"/>
              <a:buNone/>
            </a:pPr>
            <a:endParaRPr sz="2800" dirty="0">
              <a:latin typeface="Verdana"/>
              <a:ea typeface="Verdana"/>
              <a:cs typeface="Verdana"/>
              <a:sym typeface="Verdana"/>
            </a:endParaRPr>
          </a:p>
          <a:p>
            <a:pPr marL="266700" lvl="0" indent="-266700" algn="l" rtl="0">
              <a:lnSpc>
                <a:spcPct val="90000"/>
              </a:lnSpc>
              <a:spcBef>
                <a:spcPts val="0"/>
              </a:spcBef>
              <a:spcAft>
                <a:spcPts val="0"/>
              </a:spcAft>
              <a:buClr>
                <a:schemeClr val="dk1"/>
              </a:buClr>
              <a:buSzPts val="2800"/>
              <a:buNone/>
            </a:pPr>
            <a:r>
              <a:rPr lang="en-US" sz="2800" dirty="0">
                <a:latin typeface="Verdana"/>
                <a:ea typeface="Verdana"/>
                <a:cs typeface="Verdana"/>
                <a:sym typeface="Verdana"/>
              </a:rPr>
              <a:t>3. </a:t>
            </a:r>
            <a:r>
              <a:rPr lang="en-US" dirty="0"/>
              <a:t>The woman </a:t>
            </a:r>
            <a:r>
              <a:rPr lang="en-US" dirty="0">
                <a:solidFill>
                  <a:schemeClr val="accent6">
                    <a:lumMod val="75000"/>
                  </a:schemeClr>
                </a:solidFill>
              </a:rPr>
              <a:t>_______</a:t>
            </a:r>
            <a:r>
              <a:rPr lang="en-US" dirty="0"/>
              <a:t> the stroller out of the way.</a:t>
            </a:r>
            <a:endParaRPr dirty="0">
              <a:latin typeface="Verdana"/>
              <a:ea typeface="Verdana"/>
              <a:cs typeface="Verdana"/>
              <a:sym typeface="Verdana"/>
            </a:endParaRPr>
          </a:p>
          <a:p>
            <a:pPr marL="266700" lvl="0" indent="-266700" algn="l" rtl="0">
              <a:lnSpc>
                <a:spcPct val="90000"/>
              </a:lnSpc>
              <a:spcBef>
                <a:spcPts val="0"/>
              </a:spcBef>
              <a:spcAft>
                <a:spcPts val="0"/>
              </a:spcAft>
              <a:buClr>
                <a:schemeClr val="dk1"/>
              </a:buClr>
              <a:buSzPts val="2800"/>
              <a:buNone/>
            </a:pPr>
            <a:endParaRPr sz="2800" dirty="0">
              <a:latin typeface="Verdana"/>
              <a:ea typeface="Verdana"/>
              <a:cs typeface="Verdana"/>
              <a:sym typeface="Verdana"/>
            </a:endParaRPr>
          </a:p>
          <a:p>
            <a:pPr marL="266700" lvl="0" indent="-266700" algn="l" rtl="0">
              <a:lnSpc>
                <a:spcPct val="90000"/>
              </a:lnSpc>
              <a:spcBef>
                <a:spcPts val="0"/>
              </a:spcBef>
              <a:spcAft>
                <a:spcPts val="0"/>
              </a:spcAft>
              <a:buClr>
                <a:schemeClr val="dk1"/>
              </a:buClr>
              <a:buSzPts val="2800"/>
              <a:buNone/>
            </a:pPr>
            <a:r>
              <a:rPr lang="en-US" sz="2800" dirty="0">
                <a:latin typeface="Verdana"/>
                <a:ea typeface="Verdana"/>
                <a:cs typeface="Verdana"/>
                <a:sym typeface="Verdana"/>
              </a:rPr>
              <a:t>4. </a:t>
            </a:r>
            <a:r>
              <a:rPr lang="en-US" dirty="0"/>
              <a:t>Cookie was covered in black </a:t>
            </a:r>
            <a:r>
              <a:rPr lang="en-US" dirty="0">
                <a:solidFill>
                  <a:schemeClr val="accent6">
                    <a:lumMod val="75000"/>
                  </a:schemeClr>
                </a:solidFill>
              </a:rPr>
              <a:t>_______</a:t>
            </a:r>
            <a:r>
              <a:rPr lang="en-US" dirty="0"/>
              <a:t>.</a:t>
            </a:r>
            <a:endParaRPr dirty="0"/>
          </a:p>
          <a:p>
            <a:pPr marL="266700" lvl="0" indent="-266700" algn="l" rtl="0">
              <a:lnSpc>
                <a:spcPct val="90000"/>
              </a:lnSpc>
              <a:spcBef>
                <a:spcPts val="0"/>
              </a:spcBef>
              <a:spcAft>
                <a:spcPts val="0"/>
              </a:spcAft>
              <a:buClr>
                <a:schemeClr val="dk1"/>
              </a:buClr>
              <a:buSzPts val="2800"/>
              <a:buNone/>
            </a:pPr>
            <a:endParaRPr sz="2800" dirty="0">
              <a:latin typeface="Verdana"/>
              <a:ea typeface="Verdana"/>
              <a:cs typeface="Verdana"/>
              <a:sym typeface="Verdana"/>
            </a:endParaRPr>
          </a:p>
          <a:p>
            <a:pPr marL="266700" lvl="0" indent="-266700" algn="l" rtl="0">
              <a:lnSpc>
                <a:spcPct val="90000"/>
              </a:lnSpc>
              <a:spcBef>
                <a:spcPts val="0"/>
              </a:spcBef>
              <a:spcAft>
                <a:spcPts val="0"/>
              </a:spcAft>
              <a:buClr>
                <a:schemeClr val="dk1"/>
              </a:buClr>
              <a:buSzPts val="2800"/>
              <a:buNone/>
            </a:pPr>
            <a:r>
              <a:rPr lang="en-US" sz="2800" dirty="0">
                <a:latin typeface="Verdana"/>
                <a:ea typeface="Verdana"/>
                <a:cs typeface="Verdana"/>
                <a:sym typeface="Verdana"/>
              </a:rPr>
              <a:t>5. </a:t>
            </a:r>
            <a:r>
              <a:rPr lang="en-US" dirty="0"/>
              <a:t>Bruc</a:t>
            </a:r>
            <a:r>
              <a:rPr lang="en-US" sz="2800" dirty="0">
                <a:latin typeface="Verdana"/>
                <a:ea typeface="Verdana"/>
                <a:cs typeface="Verdana"/>
                <a:sym typeface="Verdana"/>
              </a:rPr>
              <a:t>e </a:t>
            </a:r>
            <a:r>
              <a:rPr lang="en-US" dirty="0">
                <a:solidFill>
                  <a:schemeClr val="accent6">
                    <a:lumMod val="75000"/>
                  </a:schemeClr>
                </a:solidFill>
              </a:rPr>
              <a:t>_______</a:t>
            </a:r>
            <a:r>
              <a:rPr lang="en-US" dirty="0"/>
              <a:t> up to see </a:t>
            </a:r>
            <a:r>
              <a:rPr lang="en-US" sz="2800" dirty="0">
                <a:latin typeface="Verdana"/>
                <a:ea typeface="Verdana"/>
                <a:cs typeface="Verdana"/>
                <a:sym typeface="Verdana"/>
              </a:rPr>
              <a:t>Cookie </a:t>
            </a:r>
            <a:r>
              <a:rPr lang="en-US" dirty="0"/>
              <a:t>standing</a:t>
            </a:r>
            <a:r>
              <a:rPr lang="en-US" sz="2800" dirty="0">
                <a:latin typeface="Verdana"/>
                <a:ea typeface="Verdana"/>
                <a:cs typeface="Verdana"/>
                <a:sym typeface="Verdana"/>
              </a:rPr>
              <a:t> next to a swimming </a:t>
            </a:r>
            <a:r>
              <a:rPr lang="en-US" dirty="0">
                <a:solidFill>
                  <a:schemeClr val="accent6">
                    <a:lumMod val="75000"/>
                  </a:schemeClr>
                </a:solidFill>
              </a:rPr>
              <a:t>_______ _______ </a:t>
            </a:r>
            <a:r>
              <a:rPr lang="en-US" dirty="0"/>
              <a:t>of water!</a:t>
            </a:r>
            <a:endParaRPr dirty="0">
              <a:latin typeface="Verdana"/>
              <a:ea typeface="Verdana"/>
              <a:cs typeface="Verdana"/>
              <a:sym typeface="Verdana"/>
            </a:endParaRPr>
          </a:p>
          <a:p>
            <a:pPr marL="266700" lvl="0" indent="-266700" algn="l" rtl="0">
              <a:lnSpc>
                <a:spcPct val="90000"/>
              </a:lnSpc>
              <a:spcBef>
                <a:spcPts val="0"/>
              </a:spcBef>
              <a:spcAft>
                <a:spcPts val="0"/>
              </a:spcAft>
              <a:buClr>
                <a:schemeClr val="dk1"/>
              </a:buClr>
              <a:buSzPts val="2800"/>
              <a:buNone/>
            </a:pPr>
            <a:endParaRPr sz="2800" dirty="0">
              <a:latin typeface="Verdana"/>
              <a:ea typeface="Verdana"/>
              <a:cs typeface="Verdana"/>
              <a:sym typeface="Verdana"/>
            </a:endParaRPr>
          </a:p>
          <a:p>
            <a:pPr marL="266700" lvl="0" indent="-266700" algn="l" rtl="0">
              <a:lnSpc>
                <a:spcPct val="90000"/>
              </a:lnSpc>
              <a:spcBef>
                <a:spcPts val="0"/>
              </a:spcBef>
              <a:spcAft>
                <a:spcPts val="0"/>
              </a:spcAft>
              <a:buClr>
                <a:schemeClr val="dk1"/>
              </a:buClr>
              <a:buSzPts val="2800"/>
              <a:buNone/>
            </a:pPr>
            <a:r>
              <a:rPr lang="en-US" sz="2800" dirty="0">
                <a:latin typeface="Verdana"/>
                <a:ea typeface="Verdana"/>
                <a:cs typeface="Verdana"/>
                <a:sym typeface="Verdana"/>
              </a:rPr>
              <a:t>6. </a:t>
            </a:r>
            <a:r>
              <a:rPr lang="en-US" dirty="0"/>
              <a:t>“Don’t jump, </a:t>
            </a:r>
            <a:r>
              <a:rPr lang="en-US" dirty="0">
                <a:solidFill>
                  <a:schemeClr val="accent6">
                    <a:lumMod val="75000"/>
                  </a:schemeClr>
                </a:solidFill>
              </a:rPr>
              <a:t>_______</a:t>
            </a:r>
            <a:r>
              <a:rPr lang="en-US" dirty="0"/>
              <a:t>! Don’t be a </a:t>
            </a:r>
            <a:r>
              <a:rPr lang="en-US" dirty="0">
                <a:solidFill>
                  <a:schemeClr val="accent6">
                    <a:lumMod val="75000"/>
                  </a:schemeClr>
                </a:solidFill>
              </a:rPr>
              <a:t>_______</a:t>
            </a:r>
            <a:r>
              <a:rPr lang="en-US" dirty="0"/>
              <a:t>!” shouted Bruce.</a:t>
            </a:r>
            <a:endParaRPr dirty="0">
              <a:latin typeface="Verdana"/>
              <a:ea typeface="Verdana"/>
              <a:cs typeface="Verdana"/>
              <a:sym typeface="Verdana"/>
            </a:endParaRPr>
          </a:p>
        </p:txBody>
      </p:sp>
      <p:sp>
        <p:nvSpPr>
          <p:cNvPr id="332" name="Google Shape;332;p33"/>
          <p:cNvSpPr txBox="1">
            <a:spLocks noGrp="1"/>
          </p:cNvSpPr>
          <p:nvPr>
            <p:ph type="ftr" idx="11"/>
          </p:nvPr>
        </p:nvSpPr>
        <p:spPr>
          <a:xfrm>
            <a:off x="-247562" y="6356183"/>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©2020-2025 Light of the World Learning</a:t>
            </a:r>
            <a:endParaRPr dirty="0"/>
          </a:p>
        </p:txBody>
      </p:sp>
      <p:sp>
        <p:nvSpPr>
          <p:cNvPr id="333" name="Google Shape;333;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800"/>
              <a:buFont typeface="Verdana"/>
              <a:buNone/>
            </a:pPr>
            <a:fld id="{00000000-1234-1234-1234-123412341234}" type="slidenum">
              <a:rPr lang="en-US">
                <a:solidFill>
                  <a:schemeClr val="dk1"/>
                </a:solidFill>
              </a:rPr>
              <a:t>24</a:t>
            </a:fld>
            <a:endParaRPr>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39"/>
        <p:cNvGrpSpPr/>
        <p:nvPr/>
      </p:nvGrpSpPr>
      <p:grpSpPr>
        <a:xfrm>
          <a:off x="0" y="0"/>
          <a:ext cx="0" cy="0"/>
          <a:chOff x="0" y="0"/>
          <a:chExt cx="0" cy="0"/>
        </a:xfrm>
      </p:grpSpPr>
      <p:sp>
        <p:nvSpPr>
          <p:cNvPr id="340" name="Google Shape;340;p34"/>
          <p:cNvSpPr txBox="1">
            <a:spLocks noGrp="1"/>
          </p:cNvSpPr>
          <p:nvPr>
            <p:ph type="ftr" idx="11"/>
          </p:nvPr>
        </p:nvSpPr>
        <p:spPr>
          <a:xfrm>
            <a:off x="402013" y="6500190"/>
            <a:ext cx="3832057" cy="22126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888888"/>
              </a:buClr>
              <a:buSzPts val="1400"/>
              <a:buFont typeface="Verdana"/>
              <a:buNone/>
            </a:pPr>
            <a:r>
              <a:rPr lang="en-US" dirty="0"/>
              <a:t>©2020-2025 Light of the World Learning</a:t>
            </a:r>
            <a:endParaRPr dirty="0"/>
          </a:p>
        </p:txBody>
      </p:sp>
      <p:sp>
        <p:nvSpPr>
          <p:cNvPr id="341" name="Google Shape;341;p3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Verdana"/>
              <a:buNone/>
            </a:pPr>
            <a:fld id="{00000000-1234-1234-1234-123412341234}" type="slidenum">
              <a:rPr lang="en-US">
                <a:solidFill>
                  <a:schemeClr val="dk1"/>
                </a:solidFill>
              </a:rPr>
              <a:t>25</a:t>
            </a:fld>
            <a:endParaRPr>
              <a:solidFill>
                <a:schemeClr val="dk1"/>
              </a:solidFill>
            </a:endParaRPr>
          </a:p>
        </p:txBody>
      </p:sp>
      <p:sp>
        <p:nvSpPr>
          <p:cNvPr id="342" name="Google Shape;342;p34"/>
          <p:cNvSpPr txBox="1"/>
          <p:nvPr/>
        </p:nvSpPr>
        <p:spPr>
          <a:xfrm>
            <a:off x="158262" y="22107"/>
            <a:ext cx="12033600" cy="769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4400">
                <a:solidFill>
                  <a:schemeClr val="dk1"/>
                </a:solidFill>
                <a:latin typeface="Verdana"/>
                <a:ea typeface="Verdana"/>
                <a:cs typeface="Verdana"/>
                <a:sym typeface="Verdana"/>
              </a:rPr>
              <a:t> </a:t>
            </a:r>
            <a:r>
              <a:rPr lang="en-US" sz="3200" b="1">
                <a:solidFill>
                  <a:schemeClr val="dk1"/>
                </a:solidFill>
                <a:latin typeface="Verdana"/>
                <a:ea typeface="Verdana"/>
                <a:cs typeface="Verdana"/>
                <a:sym typeface="Verdana"/>
              </a:rPr>
              <a:t>A. Role-Play – Reporter</a:t>
            </a:r>
            <a:endParaRPr sz="3200" b="1" i="0" u="none" strike="noStrike" cap="none">
              <a:solidFill>
                <a:schemeClr val="dk1"/>
              </a:solidFill>
              <a:latin typeface="Verdana"/>
              <a:ea typeface="Verdana"/>
              <a:cs typeface="Verdana"/>
              <a:sym typeface="Verdana"/>
            </a:endParaRPr>
          </a:p>
        </p:txBody>
      </p:sp>
      <p:sp>
        <p:nvSpPr>
          <p:cNvPr id="343" name="Google Shape;343;p34"/>
          <p:cNvSpPr txBox="1"/>
          <p:nvPr/>
        </p:nvSpPr>
        <p:spPr>
          <a:xfrm>
            <a:off x="540875" y="685800"/>
            <a:ext cx="9567221" cy="7048053"/>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en-US" sz="2600" b="0" i="0" dirty="0">
                <a:solidFill>
                  <a:schemeClr val="dk1"/>
                </a:solidFill>
                <a:latin typeface="Verdana"/>
                <a:ea typeface="Verdana"/>
                <a:cs typeface="Verdana"/>
                <a:sym typeface="Verdana"/>
              </a:rPr>
              <a:t>You are </a:t>
            </a:r>
            <a:r>
              <a:rPr lang="en-US" sz="2600" dirty="0">
                <a:solidFill>
                  <a:schemeClr val="dk1"/>
                </a:solidFill>
                <a:latin typeface="Verdana"/>
                <a:ea typeface="Verdana"/>
                <a:cs typeface="Verdana"/>
                <a:sym typeface="Verdana"/>
              </a:rPr>
              <a:t>a reporter who must write about an important soccer game for the newspaper. The game just ended, and you can now interview a famous player on the winning team to gather information for your report! These are the questions you will ask the soccer player. Write down your partner’s responses.</a:t>
            </a:r>
          </a:p>
          <a:p>
            <a:pPr marL="0" marR="0" lvl="0" indent="0" algn="l" rtl="0">
              <a:spcBef>
                <a:spcPts val="0"/>
              </a:spcBef>
              <a:spcAft>
                <a:spcPts val="0"/>
              </a:spcAft>
              <a:buNone/>
            </a:pPr>
            <a:endParaRPr sz="2600" dirty="0">
              <a:solidFill>
                <a:schemeClr val="dk1"/>
              </a:solidFill>
              <a:latin typeface="Verdana"/>
              <a:ea typeface="Verdana"/>
              <a:cs typeface="Verdana"/>
              <a:sym typeface="Verdana"/>
            </a:endParaRPr>
          </a:p>
          <a:p>
            <a:pPr marL="514350" marR="0" lvl="0" indent="-514350" algn="l" rtl="0">
              <a:spcBef>
                <a:spcPts val="0"/>
              </a:spcBef>
              <a:spcAft>
                <a:spcPts val="0"/>
              </a:spcAft>
              <a:buClr>
                <a:schemeClr val="dk1"/>
              </a:buClr>
              <a:buSzPts val="2600"/>
              <a:buFont typeface="Verdana"/>
              <a:buAutoNum type="arabicPeriod"/>
            </a:pPr>
            <a:r>
              <a:rPr lang="en-US" sz="2600" dirty="0">
                <a:solidFill>
                  <a:schemeClr val="dk1"/>
                </a:solidFill>
                <a:latin typeface="Verdana"/>
                <a:ea typeface="Verdana"/>
                <a:cs typeface="Verdana"/>
                <a:sym typeface="Verdana"/>
              </a:rPr>
              <a:t>What events happened in today’s game?</a:t>
            </a:r>
            <a:endParaRPr sz="2600" dirty="0">
              <a:solidFill>
                <a:schemeClr val="dk1"/>
              </a:solidFill>
              <a:latin typeface="Verdana"/>
              <a:ea typeface="Verdana"/>
              <a:cs typeface="Verdana"/>
              <a:sym typeface="Verdana"/>
            </a:endParaRPr>
          </a:p>
          <a:p>
            <a:pPr marL="514350" marR="0" lvl="0" indent="-514350" algn="l" rtl="0">
              <a:spcBef>
                <a:spcPts val="0"/>
              </a:spcBef>
              <a:spcAft>
                <a:spcPts val="0"/>
              </a:spcAft>
              <a:buClr>
                <a:schemeClr val="dk1"/>
              </a:buClr>
              <a:buSzPts val="2600"/>
              <a:buFont typeface="Verdana"/>
              <a:buAutoNum type="arabicPeriod"/>
            </a:pPr>
            <a:r>
              <a:rPr lang="en-US" sz="2600" dirty="0">
                <a:solidFill>
                  <a:schemeClr val="dk1"/>
                </a:solidFill>
                <a:latin typeface="Verdana"/>
                <a:ea typeface="Verdana"/>
                <a:cs typeface="Verdana"/>
                <a:sym typeface="Verdana"/>
              </a:rPr>
              <a:t>How do you feel right now?</a:t>
            </a:r>
          </a:p>
          <a:p>
            <a:pPr marL="514350" marR="0" lvl="0" indent="-514350" algn="l" rtl="0">
              <a:spcBef>
                <a:spcPts val="0"/>
              </a:spcBef>
              <a:spcAft>
                <a:spcPts val="0"/>
              </a:spcAft>
              <a:buClr>
                <a:schemeClr val="dk1"/>
              </a:buClr>
              <a:buSzPts val="2600"/>
              <a:buFont typeface="Verdana"/>
              <a:buAutoNum type="arabicPeriod"/>
            </a:pPr>
            <a:r>
              <a:rPr lang="en-US" sz="2600" dirty="0">
                <a:solidFill>
                  <a:schemeClr val="dk1"/>
                </a:solidFill>
                <a:latin typeface="Verdana"/>
                <a:ea typeface="Verdana"/>
                <a:cs typeface="Verdana"/>
                <a:sym typeface="Verdana"/>
              </a:rPr>
              <a:t>How will your team celebrate tonight?</a:t>
            </a:r>
          </a:p>
          <a:p>
            <a:pPr marL="514350" marR="0" lvl="0" indent="-514350" algn="l" rtl="0">
              <a:spcBef>
                <a:spcPts val="0"/>
              </a:spcBef>
              <a:spcAft>
                <a:spcPts val="0"/>
              </a:spcAft>
              <a:buClr>
                <a:schemeClr val="dk1"/>
              </a:buClr>
              <a:buSzPts val="2600"/>
              <a:buFont typeface="Verdana"/>
              <a:buAutoNum type="arabicPeriod"/>
            </a:pPr>
            <a:r>
              <a:rPr lang="en-US" sz="2600" dirty="0">
                <a:solidFill>
                  <a:schemeClr val="dk1"/>
                </a:solidFill>
                <a:latin typeface="Verdana"/>
                <a:ea typeface="Verdana"/>
                <a:cs typeface="Verdana"/>
                <a:sym typeface="Verdana"/>
              </a:rPr>
              <a:t>Who decides what your team should do?</a:t>
            </a:r>
          </a:p>
          <a:p>
            <a:pPr marL="514350" marR="0" lvl="0" indent="-514350" algn="l" rtl="0">
              <a:spcBef>
                <a:spcPts val="0"/>
              </a:spcBef>
              <a:spcAft>
                <a:spcPts val="0"/>
              </a:spcAft>
              <a:buClr>
                <a:schemeClr val="dk1"/>
              </a:buClr>
              <a:buSzPts val="2600"/>
              <a:buFont typeface="Verdana"/>
              <a:buAutoNum type="arabicPeriod"/>
            </a:pPr>
            <a:r>
              <a:rPr lang="en-US" sz="2600" dirty="0">
                <a:solidFill>
                  <a:schemeClr val="dk1"/>
                </a:solidFill>
                <a:latin typeface="Verdana"/>
                <a:ea typeface="Verdana"/>
                <a:cs typeface="Verdana"/>
                <a:sym typeface="Verdana"/>
              </a:rPr>
              <a:t>How does your team stay organized?</a:t>
            </a:r>
          </a:p>
          <a:p>
            <a:pPr marL="514350" marR="0" lvl="0" indent="-514350" algn="l" rtl="0">
              <a:spcBef>
                <a:spcPts val="0"/>
              </a:spcBef>
              <a:spcAft>
                <a:spcPts val="0"/>
              </a:spcAft>
              <a:buClr>
                <a:schemeClr val="dk1"/>
              </a:buClr>
              <a:buSzPts val="2600"/>
              <a:buFont typeface="Verdana"/>
              <a:buAutoNum type="arabicPeriod"/>
            </a:pPr>
            <a:r>
              <a:rPr lang="en-US" sz="2600" dirty="0">
                <a:solidFill>
                  <a:schemeClr val="dk1"/>
                </a:solidFill>
                <a:latin typeface="Verdana"/>
                <a:ea typeface="Verdana"/>
                <a:cs typeface="Verdana"/>
                <a:sym typeface="Verdana"/>
              </a:rPr>
              <a:t>When did you begin playing soccer?</a:t>
            </a:r>
          </a:p>
          <a:p>
            <a:pPr marL="514350" marR="0" lvl="0" indent="-514350" algn="l" rtl="0">
              <a:spcBef>
                <a:spcPts val="0"/>
              </a:spcBef>
              <a:spcAft>
                <a:spcPts val="0"/>
              </a:spcAft>
              <a:buClr>
                <a:schemeClr val="dk1"/>
              </a:buClr>
              <a:buSzPts val="2600"/>
              <a:buFont typeface="Verdana"/>
              <a:buAutoNum type="arabicPeriod"/>
            </a:pPr>
            <a:r>
              <a:rPr lang="en-US" sz="2600" dirty="0">
                <a:solidFill>
                  <a:schemeClr val="dk1"/>
                </a:solidFill>
                <a:latin typeface="Verdana"/>
                <a:ea typeface="Verdana"/>
                <a:cs typeface="Verdana"/>
                <a:sym typeface="Verdana"/>
              </a:rPr>
              <a:t>Have you always loved playing soccer?</a:t>
            </a:r>
            <a:endParaRPr lang="en-US" sz="2800" dirty="0"/>
          </a:p>
          <a:p>
            <a:pPr marL="514350" marR="0" lvl="0" indent="-514350" algn="l" rtl="0">
              <a:spcBef>
                <a:spcPts val="0"/>
              </a:spcBef>
              <a:spcAft>
                <a:spcPts val="0"/>
              </a:spcAft>
              <a:buClr>
                <a:schemeClr val="dk1"/>
              </a:buClr>
              <a:buSzPts val="2600"/>
              <a:buFont typeface="Verdana"/>
              <a:buAutoNum type="arabicPeriod"/>
            </a:pPr>
            <a:endParaRPr sz="2600" dirty="0">
              <a:solidFill>
                <a:schemeClr val="dk1"/>
              </a:solidFill>
              <a:latin typeface="Verdana"/>
              <a:ea typeface="Verdana"/>
              <a:cs typeface="Verdana"/>
              <a:sym typeface="Verdana"/>
            </a:endParaRPr>
          </a:p>
          <a:p>
            <a:pPr marL="514350" marR="0" lvl="0" indent="-336550" algn="l" rtl="0">
              <a:spcBef>
                <a:spcPts val="0"/>
              </a:spcBef>
              <a:spcAft>
                <a:spcPts val="0"/>
              </a:spcAft>
              <a:buClr>
                <a:schemeClr val="dk1"/>
              </a:buClr>
              <a:buSzPts val="2800"/>
              <a:buFont typeface="Calibri"/>
              <a:buNone/>
            </a:pPr>
            <a:endParaRPr sz="2800" dirty="0">
              <a:solidFill>
                <a:schemeClr val="dk1"/>
              </a:solidFill>
              <a:latin typeface="Verdana"/>
              <a:ea typeface="Verdana"/>
              <a:cs typeface="Verdana"/>
              <a:sym typeface="Verdana"/>
            </a:endParaRPr>
          </a:p>
          <a:p>
            <a:pPr marL="0" marR="0" lvl="0" indent="0" algn="l" rtl="0">
              <a:spcBef>
                <a:spcPts val="0"/>
              </a:spcBef>
              <a:spcAft>
                <a:spcPts val="0"/>
              </a:spcAft>
              <a:buNone/>
            </a:pPr>
            <a:r>
              <a:rPr lang="en-US" sz="2800" b="0" i="0" dirty="0">
                <a:solidFill>
                  <a:schemeClr val="dk1"/>
                </a:solidFill>
                <a:latin typeface="Verdana"/>
                <a:ea typeface="Verdana"/>
                <a:cs typeface="Verdana"/>
                <a:sym typeface="Verdana"/>
              </a:rPr>
              <a:t>  </a:t>
            </a:r>
            <a:endParaRPr dirty="0"/>
          </a:p>
        </p:txBody>
      </p:sp>
      <p:pic>
        <p:nvPicPr>
          <p:cNvPr id="344" name="Google Shape;344;p34"/>
          <p:cNvPicPr preferRelativeResize="0"/>
          <p:nvPr/>
        </p:nvPicPr>
        <p:blipFill>
          <a:blip r:embed="rId3">
            <a:alphaModFix/>
          </a:blip>
          <a:stretch>
            <a:fillRect/>
          </a:stretch>
        </p:blipFill>
        <p:spPr>
          <a:xfrm>
            <a:off x="8821656" y="3217575"/>
            <a:ext cx="2743200" cy="27432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50"/>
        <p:cNvGrpSpPr/>
        <p:nvPr/>
      </p:nvGrpSpPr>
      <p:grpSpPr>
        <a:xfrm>
          <a:off x="0" y="0"/>
          <a:ext cx="0" cy="0"/>
          <a:chOff x="0" y="0"/>
          <a:chExt cx="0" cy="0"/>
        </a:xfrm>
      </p:grpSpPr>
      <p:sp>
        <p:nvSpPr>
          <p:cNvPr id="351" name="Google Shape;351;p35"/>
          <p:cNvSpPr txBox="1">
            <a:spLocks noGrp="1"/>
          </p:cNvSpPr>
          <p:nvPr>
            <p:ph type="ftr" idx="11"/>
          </p:nvPr>
        </p:nvSpPr>
        <p:spPr>
          <a:xfrm>
            <a:off x="302622" y="6460435"/>
            <a:ext cx="3464307" cy="28178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888888"/>
              </a:buClr>
              <a:buSzPts val="1400"/>
              <a:buFont typeface="Verdana"/>
              <a:buNone/>
            </a:pPr>
            <a:r>
              <a:rPr lang="en-US" dirty="0"/>
              <a:t>©2020-2025 Light of the World Learning</a:t>
            </a:r>
            <a:endParaRPr dirty="0"/>
          </a:p>
        </p:txBody>
      </p:sp>
      <p:sp>
        <p:nvSpPr>
          <p:cNvPr id="352" name="Google Shape;352;p3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Verdana"/>
              <a:buNone/>
            </a:pPr>
            <a:fld id="{00000000-1234-1234-1234-123412341234}" type="slidenum">
              <a:rPr lang="en-US">
                <a:solidFill>
                  <a:schemeClr val="dk1"/>
                </a:solidFill>
              </a:rPr>
              <a:t>26</a:t>
            </a:fld>
            <a:endParaRPr>
              <a:solidFill>
                <a:schemeClr val="dk1"/>
              </a:solidFill>
            </a:endParaRPr>
          </a:p>
        </p:txBody>
      </p:sp>
      <p:sp>
        <p:nvSpPr>
          <p:cNvPr id="353" name="Google Shape;353;p35"/>
          <p:cNvSpPr txBox="1"/>
          <p:nvPr/>
        </p:nvSpPr>
        <p:spPr>
          <a:xfrm>
            <a:off x="-1304778" y="0"/>
            <a:ext cx="12033600" cy="769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3200" b="1" dirty="0">
                <a:solidFill>
                  <a:schemeClr val="dk1"/>
                </a:solidFill>
                <a:latin typeface="Verdana"/>
                <a:ea typeface="Verdana"/>
                <a:cs typeface="Verdana"/>
                <a:sym typeface="Verdana"/>
              </a:rPr>
              <a:t>B. </a:t>
            </a:r>
            <a:r>
              <a:rPr lang="en-US" sz="3200" b="1" i="0" u="none" strike="noStrike" cap="none" dirty="0">
                <a:solidFill>
                  <a:schemeClr val="dk1"/>
                </a:solidFill>
                <a:latin typeface="Verdana"/>
                <a:ea typeface="Verdana"/>
                <a:cs typeface="Verdana"/>
                <a:sym typeface="Verdana"/>
              </a:rPr>
              <a:t>Role Play – Soccer Player </a:t>
            </a:r>
            <a:endParaRPr sz="3200" b="1" i="0" u="none" strike="noStrike" cap="none" dirty="0">
              <a:solidFill>
                <a:schemeClr val="dk1"/>
              </a:solidFill>
              <a:latin typeface="Verdana"/>
              <a:ea typeface="Verdana"/>
              <a:cs typeface="Verdana"/>
              <a:sym typeface="Verdana"/>
            </a:endParaRPr>
          </a:p>
        </p:txBody>
      </p:sp>
      <p:sp>
        <p:nvSpPr>
          <p:cNvPr id="354" name="Google Shape;354;p35"/>
          <p:cNvSpPr txBox="1"/>
          <p:nvPr/>
        </p:nvSpPr>
        <p:spPr>
          <a:xfrm>
            <a:off x="283800" y="2748675"/>
            <a:ext cx="11624400" cy="3607675"/>
          </a:xfrm>
          <a:prstGeom prst="rect">
            <a:avLst/>
          </a:prstGeom>
          <a:noFill/>
          <a:ln>
            <a:noFill/>
          </a:ln>
        </p:spPr>
        <p:txBody>
          <a:bodyPr spcFirstLastPara="1" wrap="square" lIns="91425" tIns="91425" rIns="91425" bIns="91425" anchor="t" anchorCtr="0">
            <a:noAutofit/>
          </a:bodyPr>
          <a:lstStyle/>
          <a:p>
            <a:r>
              <a:rPr lang="en-US" sz="2600" dirty="0">
                <a:solidFill>
                  <a:schemeClr val="dk1"/>
                </a:solidFill>
                <a:latin typeface="Verdana"/>
                <a:ea typeface="Verdana"/>
                <a:cs typeface="Verdana"/>
                <a:sym typeface="Verdana"/>
              </a:rPr>
              <a:t>In today’s game, the scores were even the whole time. Then, in the last minute, you scored a goal and your team won. You feel so proud of all your hard work. After this, the team will get some good food and have a party. The coach decides how the team should play and which players should be on the field. He keeps the team organized by taking notes on what they can improve for the next game. You began playing soccer when you were four years old. You have not always loved playing soccer - when you first began, you were not sure that you wanted to play.</a:t>
            </a:r>
            <a:endParaRPr lang="en-US" sz="2600" dirty="0"/>
          </a:p>
          <a:p>
            <a:pPr marL="0" marR="0" lvl="0" indent="0" algn="l" rtl="0">
              <a:lnSpc>
                <a:spcPct val="100000"/>
              </a:lnSpc>
              <a:spcBef>
                <a:spcPts val="0"/>
              </a:spcBef>
              <a:spcAft>
                <a:spcPts val="0"/>
              </a:spcAft>
              <a:buNone/>
            </a:pPr>
            <a:endParaRPr sz="2800" b="0" i="0" dirty="0">
              <a:solidFill>
                <a:schemeClr val="dk1"/>
              </a:solidFill>
              <a:latin typeface="Verdana"/>
              <a:ea typeface="Verdana"/>
              <a:cs typeface="Verdana"/>
              <a:sym typeface="Verdana"/>
            </a:endParaRPr>
          </a:p>
          <a:p>
            <a:pPr marL="514350" marR="0" lvl="0" indent="-336550" algn="l" rtl="0">
              <a:spcBef>
                <a:spcPts val="0"/>
              </a:spcBef>
              <a:spcAft>
                <a:spcPts val="0"/>
              </a:spcAft>
              <a:buClr>
                <a:schemeClr val="dk1"/>
              </a:buClr>
              <a:buSzPts val="2800"/>
              <a:buFont typeface="Calibri"/>
              <a:buNone/>
            </a:pPr>
            <a:endParaRPr sz="2800" dirty="0">
              <a:solidFill>
                <a:srgbClr val="374151"/>
              </a:solidFill>
              <a:latin typeface="Verdana"/>
              <a:ea typeface="Verdana"/>
              <a:cs typeface="Verdana"/>
              <a:sym typeface="Verdana"/>
            </a:endParaRPr>
          </a:p>
          <a:p>
            <a:pPr marL="177800" marR="0" lvl="0" indent="0" algn="l" rtl="0">
              <a:spcBef>
                <a:spcPts val="0"/>
              </a:spcBef>
              <a:spcAft>
                <a:spcPts val="0"/>
              </a:spcAft>
              <a:buClr>
                <a:schemeClr val="dk1"/>
              </a:buClr>
              <a:buSzPts val="2800"/>
              <a:buFont typeface="Calibri"/>
              <a:buNone/>
            </a:pPr>
            <a:endParaRPr sz="2800" dirty="0">
              <a:solidFill>
                <a:srgbClr val="374151"/>
              </a:solidFill>
              <a:latin typeface="Verdana"/>
              <a:ea typeface="Verdana"/>
              <a:cs typeface="Verdana"/>
              <a:sym typeface="Verdana"/>
            </a:endParaRPr>
          </a:p>
          <a:p>
            <a:pPr marL="514350" marR="0" lvl="0" indent="-336550" algn="l" rtl="0">
              <a:spcBef>
                <a:spcPts val="0"/>
              </a:spcBef>
              <a:spcAft>
                <a:spcPts val="0"/>
              </a:spcAft>
              <a:buClr>
                <a:schemeClr val="dk1"/>
              </a:buClr>
              <a:buSzPts val="2800"/>
              <a:buFont typeface="Calibri"/>
              <a:buNone/>
            </a:pPr>
            <a:endParaRPr sz="2800" dirty="0">
              <a:solidFill>
                <a:srgbClr val="374151"/>
              </a:solidFill>
              <a:latin typeface="Verdana"/>
              <a:ea typeface="Verdana"/>
              <a:cs typeface="Verdana"/>
              <a:sym typeface="Verdana"/>
            </a:endParaRPr>
          </a:p>
        </p:txBody>
      </p:sp>
      <p:sp>
        <p:nvSpPr>
          <p:cNvPr id="355" name="Google Shape;355;p35"/>
          <p:cNvSpPr txBox="1"/>
          <p:nvPr/>
        </p:nvSpPr>
        <p:spPr>
          <a:xfrm>
            <a:off x="283801" y="655275"/>
            <a:ext cx="9578400" cy="2093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b="0" i="0" dirty="0">
                <a:solidFill>
                  <a:schemeClr val="dk1"/>
                </a:solidFill>
                <a:latin typeface="Verdana"/>
                <a:ea typeface="Verdana"/>
                <a:cs typeface="Verdana"/>
                <a:sym typeface="Verdana"/>
              </a:rPr>
              <a:t>You </a:t>
            </a:r>
            <a:r>
              <a:rPr lang="en-US" sz="2600" dirty="0">
                <a:solidFill>
                  <a:schemeClr val="dk1"/>
                </a:solidFill>
                <a:latin typeface="Verdana"/>
                <a:ea typeface="Verdana"/>
                <a:cs typeface="Verdana"/>
                <a:sym typeface="Verdana"/>
              </a:rPr>
              <a:t>are a famous soccer player whose team just won a game! As soon as the game ended, a reporter came over to ask you some questions. Answer the reporter’s questions using the information below. You can make up more details if you want to.</a:t>
            </a:r>
            <a:endParaRPr dirty="0"/>
          </a:p>
        </p:txBody>
      </p:sp>
      <p:pic>
        <p:nvPicPr>
          <p:cNvPr id="356" name="Google Shape;356;p35"/>
          <p:cNvPicPr preferRelativeResize="0"/>
          <p:nvPr/>
        </p:nvPicPr>
        <p:blipFill rotWithShape="1">
          <a:blip r:embed="rId3">
            <a:alphaModFix/>
          </a:blip>
          <a:srcRect l="18752" r="18945"/>
          <a:stretch/>
        </p:blipFill>
        <p:spPr>
          <a:xfrm>
            <a:off x="10073625" y="133750"/>
            <a:ext cx="1629075" cy="26149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62"/>
        <p:cNvGrpSpPr/>
        <p:nvPr/>
      </p:nvGrpSpPr>
      <p:grpSpPr>
        <a:xfrm>
          <a:off x="0" y="0"/>
          <a:ext cx="0" cy="0"/>
          <a:chOff x="0" y="0"/>
          <a:chExt cx="0" cy="0"/>
        </a:xfrm>
      </p:grpSpPr>
      <p:sp>
        <p:nvSpPr>
          <p:cNvPr id="363" name="Google Shape;363;p36"/>
          <p:cNvSpPr/>
          <p:nvPr/>
        </p:nvSpPr>
        <p:spPr>
          <a:xfrm>
            <a:off x="422180" y="384720"/>
            <a:ext cx="10584493" cy="499959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800"/>
              <a:buFont typeface="Verdana"/>
              <a:buNone/>
            </a:pPr>
            <a:br>
              <a:rPr lang="en-US" sz="2800">
                <a:solidFill>
                  <a:schemeClr val="dk1"/>
                </a:solidFill>
                <a:latin typeface="Verdana"/>
                <a:ea typeface="Verdana"/>
                <a:cs typeface="Verdana"/>
                <a:sym typeface="Verdana"/>
              </a:rPr>
            </a:br>
            <a:r>
              <a:rPr lang="en-US" sz="2400">
                <a:solidFill>
                  <a:schemeClr val="dk1"/>
                </a:solidFill>
                <a:latin typeface="Verdana"/>
                <a:ea typeface="Verdana"/>
                <a:cs typeface="Verdana"/>
                <a:sym typeface="Verdana"/>
              </a:rPr>
              <a:t>I love to tell the story</a:t>
            </a:r>
            <a:endParaRPr sz="240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US" sz="2400">
                <a:solidFill>
                  <a:schemeClr val="dk1"/>
                </a:solidFill>
                <a:latin typeface="Verdana"/>
                <a:ea typeface="Verdana"/>
                <a:cs typeface="Verdana"/>
                <a:sym typeface="Verdana"/>
              </a:rPr>
              <a:t>Of unseen things above</a:t>
            </a:r>
            <a:endParaRPr sz="240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US" sz="2400">
                <a:solidFill>
                  <a:schemeClr val="dk1"/>
                </a:solidFill>
                <a:latin typeface="Verdana"/>
                <a:ea typeface="Verdana"/>
                <a:cs typeface="Verdana"/>
                <a:sym typeface="Verdana"/>
              </a:rPr>
              <a:t>Of God’s plan and His glory</a:t>
            </a:r>
            <a:endParaRPr sz="240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US" sz="2400">
                <a:solidFill>
                  <a:schemeClr val="dk1"/>
                </a:solidFill>
                <a:latin typeface="Verdana"/>
                <a:ea typeface="Verdana"/>
                <a:cs typeface="Verdana"/>
                <a:sym typeface="Verdana"/>
              </a:rPr>
              <a:t>Of Jesus and His love</a:t>
            </a:r>
            <a:endParaRPr sz="240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US" sz="2400">
                <a:solidFill>
                  <a:schemeClr val="dk1"/>
                </a:solidFill>
                <a:latin typeface="Verdana"/>
                <a:ea typeface="Verdana"/>
                <a:cs typeface="Verdana"/>
                <a:sym typeface="Verdana"/>
              </a:rPr>
              <a:t>I love to write the story,</a:t>
            </a:r>
            <a:endParaRPr sz="240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US" sz="2400">
                <a:solidFill>
                  <a:schemeClr val="dk1"/>
                </a:solidFill>
                <a:latin typeface="Verdana"/>
                <a:ea typeface="Verdana"/>
                <a:cs typeface="Verdana"/>
                <a:sym typeface="Verdana"/>
              </a:rPr>
              <a:t>Because I know it’s true</a:t>
            </a:r>
            <a:endParaRPr sz="240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US" sz="2400">
                <a:solidFill>
                  <a:schemeClr val="dk1"/>
                </a:solidFill>
                <a:latin typeface="Verdana"/>
                <a:ea typeface="Verdana"/>
                <a:cs typeface="Verdana"/>
                <a:sym typeface="Verdana"/>
              </a:rPr>
              <a:t>The message of salvation</a:t>
            </a:r>
            <a:endParaRPr sz="240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US" sz="2400">
                <a:solidFill>
                  <a:schemeClr val="dk1"/>
                </a:solidFill>
                <a:latin typeface="Verdana"/>
                <a:ea typeface="Verdana"/>
                <a:cs typeface="Verdana"/>
                <a:sym typeface="Verdana"/>
              </a:rPr>
              <a:t>That every day is new</a:t>
            </a:r>
            <a:endParaRPr sz="240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endParaRPr sz="240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US" sz="2400">
                <a:solidFill>
                  <a:schemeClr val="dk1"/>
                </a:solidFill>
                <a:latin typeface="Verdana"/>
                <a:ea typeface="Verdana"/>
                <a:cs typeface="Verdana"/>
                <a:sym typeface="Verdana"/>
              </a:rPr>
              <a:t>I love to tell the story</a:t>
            </a:r>
            <a:endParaRPr sz="240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US" sz="2400">
                <a:solidFill>
                  <a:schemeClr val="dk1"/>
                </a:solidFill>
                <a:latin typeface="Verdana"/>
                <a:ea typeface="Verdana"/>
                <a:cs typeface="Verdana"/>
                <a:sym typeface="Verdana"/>
              </a:rPr>
              <a:t>It’ll be my theme in glory</a:t>
            </a:r>
            <a:endParaRPr sz="240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US" sz="2400">
                <a:solidFill>
                  <a:schemeClr val="dk1"/>
                </a:solidFill>
                <a:latin typeface="Verdana"/>
                <a:ea typeface="Verdana"/>
                <a:cs typeface="Verdana"/>
                <a:sym typeface="Verdana"/>
              </a:rPr>
              <a:t>To tell the honored story</a:t>
            </a:r>
            <a:endParaRPr sz="240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US" sz="2400">
                <a:solidFill>
                  <a:schemeClr val="dk1"/>
                </a:solidFill>
                <a:latin typeface="Verdana"/>
                <a:ea typeface="Verdana"/>
                <a:cs typeface="Verdana"/>
                <a:sym typeface="Verdana"/>
              </a:rPr>
              <a:t>Of Jesus and His love </a:t>
            </a:r>
            <a:endParaRPr sz="2400">
              <a:solidFill>
                <a:schemeClr val="dk1"/>
              </a:solidFill>
              <a:latin typeface="Verdana"/>
              <a:ea typeface="Verdana"/>
              <a:cs typeface="Verdana"/>
              <a:sym typeface="Verdana"/>
            </a:endParaRPr>
          </a:p>
          <a:p>
            <a:pPr marL="0" marR="0" lvl="0" indent="0" algn="l" rtl="0">
              <a:spcBef>
                <a:spcPts val="0"/>
              </a:spcBef>
              <a:spcAft>
                <a:spcPts val="0"/>
              </a:spcAft>
              <a:buClr>
                <a:schemeClr val="dk1"/>
              </a:buClr>
              <a:buSzPts val="2800"/>
              <a:buFont typeface="Verdana"/>
              <a:buNone/>
            </a:pPr>
            <a:br>
              <a:rPr lang="en-US" sz="3600">
                <a:solidFill>
                  <a:schemeClr val="dk1"/>
                </a:solidFill>
                <a:latin typeface="Verdana"/>
                <a:ea typeface="Verdana"/>
                <a:cs typeface="Verdana"/>
                <a:sym typeface="Verdana"/>
              </a:rPr>
            </a:br>
            <a:endParaRPr sz="2800">
              <a:solidFill>
                <a:schemeClr val="dk1"/>
              </a:solidFill>
              <a:latin typeface="Verdana"/>
              <a:ea typeface="Verdana"/>
              <a:cs typeface="Verdana"/>
              <a:sym typeface="Verdana"/>
            </a:endParaRPr>
          </a:p>
          <a:p>
            <a:pPr marL="0" marR="0" lvl="0" indent="0" algn="l" rtl="0">
              <a:spcBef>
                <a:spcPts val="0"/>
              </a:spcBef>
              <a:spcAft>
                <a:spcPts val="0"/>
              </a:spcAft>
              <a:buClr>
                <a:schemeClr val="dk1"/>
              </a:buClr>
              <a:buSzPts val="2800"/>
              <a:buFont typeface="Calibri"/>
              <a:buNone/>
            </a:pPr>
            <a:endParaRPr sz="2800">
              <a:solidFill>
                <a:srgbClr val="000000"/>
              </a:solidFill>
              <a:latin typeface="Verdana"/>
              <a:ea typeface="Verdana"/>
              <a:cs typeface="Verdana"/>
              <a:sym typeface="Verdana"/>
            </a:endParaRPr>
          </a:p>
          <a:p>
            <a:pPr marL="0" marR="0" lvl="0" indent="0" algn="l" rtl="0">
              <a:spcBef>
                <a:spcPts val="0"/>
              </a:spcBef>
              <a:spcAft>
                <a:spcPts val="0"/>
              </a:spcAft>
              <a:buClr>
                <a:schemeClr val="dk1"/>
              </a:buClr>
              <a:buSzPts val="2800"/>
              <a:buFont typeface="Calibri"/>
              <a:buNone/>
            </a:pPr>
            <a:endParaRPr sz="2800">
              <a:solidFill>
                <a:schemeClr val="dk1"/>
              </a:solidFill>
              <a:latin typeface="Verdana"/>
              <a:ea typeface="Verdana"/>
              <a:cs typeface="Verdana"/>
              <a:sym typeface="Verdana"/>
            </a:endParaRPr>
          </a:p>
        </p:txBody>
      </p:sp>
      <p:sp>
        <p:nvSpPr>
          <p:cNvPr id="364" name="Google Shape;364;p36"/>
          <p:cNvSpPr txBox="1">
            <a:spLocks noGrp="1"/>
          </p:cNvSpPr>
          <p:nvPr>
            <p:ph type="ftr" idx="11"/>
          </p:nvPr>
        </p:nvSpPr>
        <p:spPr>
          <a:xfrm>
            <a:off x="238538" y="6421326"/>
            <a:ext cx="334563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Verdana"/>
              <a:buNone/>
            </a:pPr>
            <a:r>
              <a:rPr lang="en-US" dirty="0"/>
              <a:t>©2020-2025 Light of the World Learning</a:t>
            </a:r>
            <a:endParaRPr dirty="0"/>
          </a:p>
        </p:txBody>
      </p:sp>
      <p:sp>
        <p:nvSpPr>
          <p:cNvPr id="365" name="Google Shape;365;p36"/>
          <p:cNvSpPr txBox="1"/>
          <p:nvPr/>
        </p:nvSpPr>
        <p:spPr>
          <a:xfrm>
            <a:off x="1185327" y="0"/>
            <a:ext cx="10719600" cy="769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3200"/>
              <a:buFont typeface="Verdana"/>
              <a:buNone/>
            </a:pPr>
            <a:r>
              <a:rPr lang="en-US" sz="3200" b="1">
                <a:solidFill>
                  <a:schemeClr val="dk1"/>
                </a:solidFill>
                <a:latin typeface="Verdana"/>
                <a:ea typeface="Verdana"/>
                <a:cs typeface="Verdana"/>
                <a:sym typeface="Verdana"/>
              </a:rPr>
              <a:t>Song – I Love to Tell the Story</a:t>
            </a:r>
            <a:endParaRPr sz="3200" b="1">
              <a:solidFill>
                <a:schemeClr val="dk1"/>
              </a:solidFill>
              <a:latin typeface="Verdana"/>
              <a:ea typeface="Verdana"/>
              <a:cs typeface="Verdana"/>
              <a:sym typeface="Verdana"/>
            </a:endParaRPr>
          </a:p>
        </p:txBody>
      </p:sp>
      <p:sp>
        <p:nvSpPr>
          <p:cNvPr id="366" name="Google Shape;366;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800"/>
              <a:buFont typeface="Verdana"/>
              <a:buNone/>
            </a:pPr>
            <a:fld id="{00000000-1234-1234-1234-123412341234}" type="slidenum">
              <a:rPr lang="en-US">
                <a:solidFill>
                  <a:schemeClr val="dk1"/>
                </a:solidFill>
              </a:rPr>
              <a:t>27</a:t>
            </a:fld>
            <a:endParaRPr>
              <a:solidFill>
                <a:schemeClr val="dk1"/>
              </a:solidFill>
            </a:endParaRPr>
          </a:p>
        </p:txBody>
      </p:sp>
      <p:pic>
        <p:nvPicPr>
          <p:cNvPr id="367" name="Google Shape;367;p36"/>
          <p:cNvPicPr preferRelativeResize="0"/>
          <p:nvPr/>
        </p:nvPicPr>
        <p:blipFill>
          <a:blip r:embed="rId3">
            <a:alphaModFix/>
          </a:blip>
          <a:stretch>
            <a:fillRect/>
          </a:stretch>
        </p:blipFill>
        <p:spPr>
          <a:xfrm>
            <a:off x="5726002" y="1579462"/>
            <a:ext cx="5549972" cy="36990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72"/>
        <p:cNvGrpSpPr/>
        <p:nvPr/>
      </p:nvGrpSpPr>
      <p:grpSpPr>
        <a:xfrm>
          <a:off x="0" y="0"/>
          <a:ext cx="0" cy="0"/>
          <a:chOff x="0" y="0"/>
          <a:chExt cx="0" cy="0"/>
        </a:xfrm>
      </p:grpSpPr>
      <p:sp>
        <p:nvSpPr>
          <p:cNvPr id="373" name="Google Shape;373;p37"/>
          <p:cNvSpPr txBox="1">
            <a:spLocks noGrp="1"/>
          </p:cNvSpPr>
          <p:nvPr>
            <p:ph type="sldNum" idx="12"/>
          </p:nvPr>
        </p:nvSpPr>
        <p:spPr>
          <a:xfrm>
            <a:off x="268288" y="6350000"/>
            <a:ext cx="11655425" cy="37147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solidFill>
                  <a:schemeClr val="dk1"/>
                </a:solidFill>
              </a:rPr>
              <a:t>28</a:t>
            </a:fld>
            <a:endParaRPr>
              <a:solidFill>
                <a:schemeClr val="dk1"/>
              </a:solidFill>
            </a:endParaRPr>
          </a:p>
        </p:txBody>
      </p:sp>
      <p:graphicFrame>
        <p:nvGraphicFramePr>
          <p:cNvPr id="374" name="Google Shape;374;p37"/>
          <p:cNvGraphicFramePr/>
          <p:nvPr/>
        </p:nvGraphicFramePr>
        <p:xfrm>
          <a:off x="268287" y="1235075"/>
          <a:ext cx="11655425" cy="5486400"/>
        </p:xfrm>
        <a:graphic>
          <a:graphicData uri="http://schemas.openxmlformats.org/drawingml/2006/table">
            <a:tbl>
              <a:tblPr>
                <a:noFill/>
                <a:tableStyleId>{82FF99D6-1E81-4837-B29D-E46FB8CD4C02}</a:tableStyleId>
              </a:tblPr>
              <a:tblGrid>
                <a:gridCol w="2546725">
                  <a:extLst>
                    <a:ext uri="{9D8B030D-6E8A-4147-A177-3AD203B41FA5}">
                      <a16:colId xmlns:a16="http://schemas.microsoft.com/office/drawing/2014/main" val="20000"/>
                    </a:ext>
                  </a:extLst>
                </a:gridCol>
                <a:gridCol w="3281000">
                  <a:extLst>
                    <a:ext uri="{9D8B030D-6E8A-4147-A177-3AD203B41FA5}">
                      <a16:colId xmlns:a16="http://schemas.microsoft.com/office/drawing/2014/main" val="20001"/>
                    </a:ext>
                  </a:extLst>
                </a:gridCol>
                <a:gridCol w="2571550">
                  <a:extLst>
                    <a:ext uri="{9D8B030D-6E8A-4147-A177-3AD203B41FA5}">
                      <a16:colId xmlns:a16="http://schemas.microsoft.com/office/drawing/2014/main" val="20002"/>
                    </a:ext>
                  </a:extLst>
                </a:gridCol>
                <a:gridCol w="3256150">
                  <a:extLst>
                    <a:ext uri="{9D8B030D-6E8A-4147-A177-3AD203B41FA5}">
                      <a16:colId xmlns:a16="http://schemas.microsoft.com/office/drawing/2014/main" val="20003"/>
                    </a:ext>
                  </a:extLst>
                </a:gridCol>
              </a:tblGrid>
              <a:tr h="1828800">
                <a:tc>
                  <a:txBody>
                    <a:bodyPr/>
                    <a:lstStyle/>
                    <a:p>
                      <a:pPr marL="0" marR="0" lvl="0" indent="0" algn="l" rtl="0">
                        <a:lnSpc>
                          <a:spcPct val="100000"/>
                        </a:lnSpc>
                        <a:spcBef>
                          <a:spcPts val="0"/>
                        </a:spcBef>
                        <a:spcAft>
                          <a:spcPts val="0"/>
                        </a:spcAft>
                        <a:buClr>
                          <a:srgbClr val="000000"/>
                        </a:buClr>
                        <a:buSzPts val="2800"/>
                        <a:buFont typeface="Arial"/>
                        <a:buNone/>
                      </a:pPr>
                      <a:r>
                        <a:rPr lang="en-US" sz="2000" b="0" i="0" u="none" strike="noStrike" cap="none">
                          <a:solidFill>
                            <a:srgbClr val="4472C4"/>
                          </a:solidFill>
                          <a:latin typeface="Verdana"/>
                          <a:ea typeface="Verdana"/>
                          <a:cs typeface="Verdana"/>
                          <a:sym typeface="Verdana"/>
                        </a:rPr>
                        <a:t>1. </a:t>
                      </a:r>
                      <a:r>
                        <a:rPr lang="en-US" sz="2000">
                          <a:solidFill>
                            <a:srgbClr val="4472C4"/>
                          </a:solidFill>
                          <a:latin typeface="Verdana"/>
                          <a:ea typeface="Verdana"/>
                          <a:cs typeface="Verdana"/>
                          <a:sym typeface="Verdana"/>
                        </a:rPr>
                        <a:t>F</a:t>
                      </a:r>
                      <a:r>
                        <a:rPr lang="en-US" sz="2000" b="0" i="0" u="none" strike="noStrike" cap="none">
                          <a:solidFill>
                            <a:srgbClr val="4472C4"/>
                          </a:solidFill>
                          <a:latin typeface="Verdana"/>
                          <a:ea typeface="Verdana"/>
                          <a:cs typeface="Verdana"/>
                          <a:sym typeface="Verdana"/>
                        </a:rPr>
                        <a:t>uture s</a:t>
                      </a:r>
                      <a:r>
                        <a:rPr lang="en-US" sz="2000">
                          <a:solidFill>
                            <a:srgbClr val="4472C4"/>
                          </a:solidFill>
                          <a:latin typeface="Verdana"/>
                          <a:ea typeface="Verdana"/>
                          <a:cs typeface="Verdana"/>
                          <a:sym typeface="Verdana"/>
                        </a:rPr>
                        <a:t>imple</a:t>
                      </a:r>
                      <a:endParaRPr sz="2000" b="0" i="0">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800"/>
                        <a:buFont typeface="Arial"/>
                        <a:buNone/>
                      </a:pPr>
                      <a:endParaRPr sz="2200" b="0" i="0" u="none" strike="noStrike" cap="none">
                        <a:solidFill>
                          <a:srgbClr val="4472C4"/>
                        </a:solidFill>
                        <a:latin typeface="Verdana"/>
                        <a:ea typeface="Verdana"/>
                        <a:cs typeface="Verdana"/>
                        <a:sym typeface="Verdana"/>
                      </a:endParaRPr>
                    </a:p>
                  </a:txBody>
                  <a:tcPr marL="91450" marR="91450" marT="45725" marB="45725">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a:solidFill>
                            <a:srgbClr val="2E75B6"/>
                          </a:solidFill>
                          <a:latin typeface="Verdana"/>
                          <a:ea typeface="Verdana"/>
                          <a:cs typeface="Verdana"/>
                          <a:sym typeface="Verdana"/>
                        </a:rPr>
                        <a:t>He will gather information by asking her questions.</a:t>
                      </a:r>
                      <a:endParaRPr sz="1800" b="0" i="0">
                        <a:latin typeface="Verdana"/>
                        <a:ea typeface="Verdana"/>
                        <a:cs typeface="Verdana"/>
                        <a:sym typeface="Verdana"/>
                      </a:endParaRPr>
                    </a:p>
                  </a:txBody>
                  <a:tcPr marL="91450" marR="91450" marT="45725" marB="45725">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Clr>
                          <a:schemeClr val="dk1"/>
                        </a:buClr>
                        <a:buSzPts val="2800"/>
                        <a:buFont typeface="Arial"/>
                        <a:buNone/>
                      </a:pPr>
                      <a:r>
                        <a:rPr lang="en-US" sz="2000">
                          <a:solidFill>
                            <a:srgbClr val="4472C4"/>
                          </a:solidFill>
                          <a:latin typeface="Verdana"/>
                          <a:ea typeface="Verdana"/>
                          <a:cs typeface="Verdana"/>
                          <a:sym typeface="Verdana"/>
                        </a:rPr>
                        <a:t>4. Future simple</a:t>
                      </a:r>
                      <a:endParaRPr sz="1600" b="0" i="0">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4472C4"/>
                        </a:solidFill>
                        <a:latin typeface="Verdana"/>
                        <a:ea typeface="Verdana"/>
                        <a:cs typeface="Verdana"/>
                        <a:sym typeface="Verdana"/>
                      </a:endParaRPr>
                    </a:p>
                  </a:txBody>
                  <a:tcPr marL="91450" marR="91450" marT="45725" marB="45725">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a:txBody>
                  <a:tcPr marL="91450" marR="91450" marT="45725" marB="45725">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1828800">
                <a:tc>
                  <a:txBody>
                    <a:bodyPr/>
                    <a:lstStyle/>
                    <a:p>
                      <a:pPr marL="0" lvl="0" indent="0" algn="l" rtl="0">
                        <a:spcBef>
                          <a:spcPts val="0"/>
                        </a:spcBef>
                        <a:spcAft>
                          <a:spcPts val="0"/>
                        </a:spcAft>
                        <a:buClr>
                          <a:schemeClr val="dk1"/>
                        </a:buClr>
                        <a:buSzPts val="2800"/>
                        <a:buFont typeface="Arial"/>
                        <a:buNone/>
                      </a:pPr>
                      <a:r>
                        <a:rPr lang="en-US" sz="2000">
                          <a:solidFill>
                            <a:srgbClr val="4472C4"/>
                          </a:solidFill>
                          <a:latin typeface="Verdana"/>
                          <a:ea typeface="Verdana"/>
                          <a:cs typeface="Verdana"/>
                          <a:sym typeface="Verdana"/>
                        </a:rPr>
                        <a:t>2. Past simple</a:t>
                      </a:r>
                      <a:endParaRPr sz="12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100"/>
                        <a:buFont typeface="Arial"/>
                        <a:buNone/>
                      </a:pPr>
                      <a:endParaRPr sz="2800" b="0" i="0" u="none" strike="noStrike" cap="none">
                        <a:solidFill>
                          <a:srgbClr val="4472C4"/>
                        </a:solidFill>
                        <a:latin typeface="Verdana"/>
                        <a:ea typeface="Verdana"/>
                        <a:cs typeface="Verdana"/>
                        <a:sym typeface="Verdana"/>
                      </a:endParaRPr>
                    </a:p>
                  </a:txBody>
                  <a:tcPr marL="91450" marR="91450" marT="45725" marB="45725">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4472C4"/>
                        </a:solidFill>
                        <a:latin typeface="Verdana"/>
                        <a:ea typeface="Verdana"/>
                        <a:cs typeface="Verdana"/>
                        <a:sym typeface="Verdana"/>
                      </a:endParaRPr>
                    </a:p>
                  </a:txBody>
                  <a:tcPr marL="91450" marR="91450" marT="45725" marB="45725">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Clr>
                          <a:schemeClr val="dk1"/>
                        </a:buClr>
                        <a:buSzPts val="2800"/>
                        <a:buFont typeface="Arial"/>
                        <a:buNone/>
                      </a:pPr>
                      <a:r>
                        <a:rPr lang="en-US" sz="2000">
                          <a:solidFill>
                            <a:srgbClr val="4472C4"/>
                          </a:solidFill>
                          <a:latin typeface="Verdana"/>
                          <a:ea typeface="Verdana"/>
                          <a:cs typeface="Verdana"/>
                          <a:sym typeface="Verdana"/>
                        </a:rPr>
                        <a:t>5. Present simple</a:t>
                      </a:r>
                      <a:endParaRPr sz="1600" b="0" i="0">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800"/>
                        <a:buFont typeface="Arial"/>
                        <a:buNone/>
                      </a:pPr>
                      <a:endParaRPr sz="1200" b="0" i="0" u="none" strike="noStrike" cap="none">
                        <a:solidFill>
                          <a:srgbClr val="4472C4"/>
                        </a:solidFill>
                        <a:latin typeface="Verdana"/>
                        <a:ea typeface="Verdana"/>
                        <a:cs typeface="Verdana"/>
                        <a:sym typeface="Verdana"/>
                      </a:endParaRPr>
                    </a:p>
                  </a:txBody>
                  <a:tcPr marL="91450" marR="91450" marT="45725" marB="45725">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a:txBody>
                  <a:tcPr marL="91450" marR="91450" marT="45725" marB="45725">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r h="1828800">
                <a:tc>
                  <a:txBody>
                    <a:bodyPr/>
                    <a:lstStyle/>
                    <a:p>
                      <a:pPr marL="0" lvl="0" indent="0" algn="l" rtl="0">
                        <a:spcBef>
                          <a:spcPts val="0"/>
                        </a:spcBef>
                        <a:spcAft>
                          <a:spcPts val="0"/>
                        </a:spcAft>
                        <a:buClr>
                          <a:schemeClr val="dk1"/>
                        </a:buClr>
                        <a:buSzPts val="2800"/>
                        <a:buFont typeface="Arial"/>
                        <a:buNone/>
                      </a:pPr>
                      <a:r>
                        <a:rPr lang="en-US" sz="2000">
                          <a:solidFill>
                            <a:srgbClr val="4472C4"/>
                          </a:solidFill>
                          <a:latin typeface="Verdana"/>
                          <a:ea typeface="Verdana"/>
                          <a:cs typeface="Verdana"/>
                          <a:sym typeface="Verdana"/>
                        </a:rPr>
                        <a:t>3. Present continuous</a:t>
                      </a:r>
                      <a:endParaRPr sz="1600" b="0" i="0">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800"/>
                        <a:buFont typeface="Arial"/>
                        <a:buNone/>
                      </a:pPr>
                      <a:endParaRPr sz="2300" b="0" i="0" u="none" strike="noStrike" cap="none">
                        <a:solidFill>
                          <a:srgbClr val="4472C4"/>
                        </a:solidFill>
                        <a:latin typeface="Verdana"/>
                        <a:ea typeface="Verdana"/>
                        <a:cs typeface="Verdana"/>
                        <a:sym typeface="Verdana"/>
                      </a:endParaRPr>
                    </a:p>
                  </a:txBody>
                  <a:tcPr marL="91450" marR="91450" marT="45725" marB="45725">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4472C4"/>
                        </a:solidFill>
                        <a:latin typeface="Verdana"/>
                        <a:ea typeface="Verdana"/>
                        <a:cs typeface="Verdana"/>
                        <a:sym typeface="Verdana"/>
                      </a:endParaRPr>
                    </a:p>
                  </a:txBody>
                  <a:tcPr marL="91450" marR="91450" marT="45725" marB="45725">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Clr>
                          <a:schemeClr val="dk1"/>
                        </a:buClr>
                        <a:buSzPts val="2800"/>
                        <a:buFont typeface="Arial"/>
                        <a:buNone/>
                      </a:pPr>
                      <a:r>
                        <a:rPr lang="en-US" sz="2000">
                          <a:solidFill>
                            <a:srgbClr val="4472C4"/>
                          </a:solidFill>
                          <a:latin typeface="Verdana"/>
                          <a:ea typeface="Verdana"/>
                          <a:cs typeface="Verdana"/>
                          <a:sym typeface="Verdana"/>
                        </a:rPr>
                        <a:t>6. Present perfect</a:t>
                      </a:r>
                      <a:endParaRPr sz="1600" b="0" i="0">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800"/>
                        <a:buFont typeface="Arial"/>
                        <a:buNone/>
                      </a:pPr>
                      <a:endParaRPr sz="2400" b="0" i="0" u="none" strike="noStrike" cap="none">
                        <a:solidFill>
                          <a:srgbClr val="4472C4"/>
                        </a:solidFill>
                        <a:latin typeface="Verdana"/>
                        <a:ea typeface="Verdana"/>
                        <a:cs typeface="Verdana"/>
                        <a:sym typeface="Verdana"/>
                      </a:endParaRPr>
                    </a:p>
                  </a:txBody>
                  <a:tcPr marL="91450" marR="91450" marT="45725" marB="45725">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a:txBody>
                  <a:tcPr marL="91450" marR="91450" marT="45725" marB="45725">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375" name="Google Shape;375;p37"/>
          <p:cNvSpPr txBox="1"/>
          <p:nvPr/>
        </p:nvSpPr>
        <p:spPr>
          <a:xfrm>
            <a:off x="-239713" y="0"/>
            <a:ext cx="12431713" cy="76993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0000"/>
              </a:buClr>
              <a:buSzPts val="4400"/>
              <a:buFont typeface="Arial"/>
              <a:buNone/>
            </a:pPr>
            <a:r>
              <a:rPr lang="en-US" sz="3100" b="1">
                <a:solidFill>
                  <a:schemeClr val="dk1"/>
                </a:solidFill>
                <a:latin typeface="Verdana"/>
                <a:ea typeface="Verdana"/>
                <a:cs typeface="Verdana"/>
                <a:sym typeface="Verdana"/>
              </a:rPr>
              <a:t>1A. Homework – Write a sentence about each picture using the vocabulary word and the correct verb tense.</a:t>
            </a:r>
            <a:endParaRPr sz="3100" b="1">
              <a:solidFill>
                <a:schemeClr val="dk1"/>
              </a:solidFill>
              <a:latin typeface="Verdana"/>
              <a:ea typeface="Verdana"/>
              <a:cs typeface="Verdana"/>
              <a:sym typeface="Verdana"/>
            </a:endParaRPr>
          </a:p>
        </p:txBody>
      </p:sp>
      <p:sp>
        <p:nvSpPr>
          <p:cNvPr id="376" name="Google Shape;376;p37"/>
          <p:cNvSpPr txBox="1"/>
          <p:nvPr/>
        </p:nvSpPr>
        <p:spPr>
          <a:xfrm>
            <a:off x="268288" y="965200"/>
            <a:ext cx="2016125" cy="369888"/>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rgbClr val="000000"/>
              </a:buClr>
              <a:buSzPts val="1200"/>
              <a:buFont typeface="Arial"/>
              <a:buNone/>
            </a:pPr>
            <a:endParaRPr sz="1200">
              <a:solidFill>
                <a:schemeClr val="accent5"/>
              </a:solidFill>
              <a:latin typeface="Verdana"/>
              <a:ea typeface="Verdana"/>
              <a:cs typeface="Verdana"/>
              <a:sym typeface="Verdana"/>
            </a:endParaRPr>
          </a:p>
        </p:txBody>
      </p:sp>
      <p:sp>
        <p:nvSpPr>
          <p:cNvPr id="377" name="Google Shape;377;p37"/>
          <p:cNvSpPr txBox="1">
            <a:spLocks noGrp="1"/>
          </p:cNvSpPr>
          <p:nvPr>
            <p:ph type="ftr" idx="11"/>
          </p:nvPr>
        </p:nvSpPr>
        <p:spPr>
          <a:xfrm>
            <a:off x="2441344" y="6446020"/>
            <a:ext cx="3522662" cy="26987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888888"/>
              </a:buClr>
              <a:buSzPts val="1400"/>
              <a:buFont typeface="Verdana"/>
              <a:buNone/>
            </a:pPr>
            <a:r>
              <a:rPr lang="en-US" dirty="0"/>
              <a:t>©2020-2025 Light of the World Learning</a:t>
            </a:r>
            <a:endParaRPr dirty="0"/>
          </a:p>
        </p:txBody>
      </p:sp>
      <p:pic>
        <p:nvPicPr>
          <p:cNvPr id="378" name="Google Shape;378;p37"/>
          <p:cNvPicPr preferRelativeResize="0"/>
          <p:nvPr/>
        </p:nvPicPr>
        <p:blipFill rotWithShape="1">
          <a:blip r:embed="rId3">
            <a:alphaModFix/>
          </a:blip>
          <a:srcRect l="24388" r="21487" b="15440"/>
          <a:stretch/>
        </p:blipFill>
        <p:spPr>
          <a:xfrm>
            <a:off x="6719025" y="3429000"/>
            <a:ext cx="1313700" cy="1367952"/>
          </a:xfrm>
          <a:prstGeom prst="rect">
            <a:avLst/>
          </a:prstGeom>
          <a:noFill/>
          <a:ln>
            <a:noFill/>
          </a:ln>
        </p:spPr>
      </p:pic>
      <p:pic>
        <p:nvPicPr>
          <p:cNvPr id="379" name="Google Shape;379;p37"/>
          <p:cNvPicPr preferRelativeResize="0"/>
          <p:nvPr/>
        </p:nvPicPr>
        <p:blipFill rotWithShape="1">
          <a:blip r:embed="rId4">
            <a:alphaModFix/>
          </a:blip>
          <a:srcRect l="26073" b="16394"/>
          <a:stretch/>
        </p:blipFill>
        <p:spPr>
          <a:xfrm>
            <a:off x="783138" y="3653437"/>
            <a:ext cx="1487933" cy="1143525"/>
          </a:xfrm>
          <a:prstGeom prst="rect">
            <a:avLst/>
          </a:prstGeom>
          <a:noFill/>
          <a:ln>
            <a:noFill/>
          </a:ln>
        </p:spPr>
      </p:pic>
      <p:pic>
        <p:nvPicPr>
          <p:cNvPr id="380" name="Google Shape;380;p37"/>
          <p:cNvPicPr preferRelativeResize="0"/>
          <p:nvPr/>
        </p:nvPicPr>
        <p:blipFill rotWithShape="1">
          <a:blip r:embed="rId5">
            <a:alphaModFix/>
          </a:blip>
          <a:srcRect l="18738" t="8124" r="11961" b="4141"/>
          <a:stretch/>
        </p:blipFill>
        <p:spPr>
          <a:xfrm>
            <a:off x="917125" y="5563300"/>
            <a:ext cx="1219973" cy="1030926"/>
          </a:xfrm>
          <a:prstGeom prst="rect">
            <a:avLst/>
          </a:prstGeom>
          <a:noFill/>
          <a:ln>
            <a:noFill/>
          </a:ln>
        </p:spPr>
      </p:pic>
      <p:pic>
        <p:nvPicPr>
          <p:cNvPr id="381" name="Google Shape;381;p37"/>
          <p:cNvPicPr preferRelativeResize="0"/>
          <p:nvPr/>
        </p:nvPicPr>
        <p:blipFill rotWithShape="1">
          <a:blip r:embed="rId6">
            <a:alphaModFix/>
          </a:blip>
          <a:srcRect l="4098" r="22193" b="35413"/>
          <a:stretch/>
        </p:blipFill>
        <p:spPr>
          <a:xfrm>
            <a:off x="6604037" y="1631725"/>
            <a:ext cx="1543685" cy="1292501"/>
          </a:xfrm>
          <a:prstGeom prst="rect">
            <a:avLst/>
          </a:prstGeom>
          <a:noFill/>
          <a:ln>
            <a:noFill/>
          </a:ln>
        </p:spPr>
      </p:pic>
      <p:pic>
        <p:nvPicPr>
          <p:cNvPr id="382" name="Google Shape;382;p37"/>
          <p:cNvPicPr preferRelativeResize="0"/>
          <p:nvPr/>
        </p:nvPicPr>
        <p:blipFill rotWithShape="1">
          <a:blip r:embed="rId7">
            <a:alphaModFix/>
          </a:blip>
          <a:srcRect l="7122" t="19530" r="11384"/>
          <a:stretch/>
        </p:blipFill>
        <p:spPr>
          <a:xfrm>
            <a:off x="612887" y="1794575"/>
            <a:ext cx="1828465" cy="1205099"/>
          </a:xfrm>
          <a:prstGeom prst="rect">
            <a:avLst/>
          </a:prstGeom>
          <a:noFill/>
          <a:ln>
            <a:noFill/>
          </a:ln>
        </p:spPr>
      </p:pic>
      <p:pic>
        <p:nvPicPr>
          <p:cNvPr id="383" name="Google Shape;383;p37"/>
          <p:cNvPicPr preferRelativeResize="0"/>
          <p:nvPr/>
        </p:nvPicPr>
        <p:blipFill rotWithShape="1">
          <a:blip r:embed="rId8">
            <a:alphaModFix/>
          </a:blip>
          <a:srcRect l="12879" t="11135" r="21040" b="9492"/>
          <a:stretch/>
        </p:blipFill>
        <p:spPr>
          <a:xfrm>
            <a:off x="6837899" y="5301715"/>
            <a:ext cx="1075948" cy="129250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88"/>
        <p:cNvGrpSpPr/>
        <p:nvPr/>
      </p:nvGrpSpPr>
      <p:grpSpPr>
        <a:xfrm>
          <a:off x="0" y="0"/>
          <a:ext cx="0" cy="0"/>
          <a:chOff x="0" y="0"/>
          <a:chExt cx="0" cy="0"/>
        </a:xfrm>
      </p:grpSpPr>
      <p:sp>
        <p:nvSpPr>
          <p:cNvPr id="389" name="Google Shape;389;p38"/>
          <p:cNvSpPr txBox="1">
            <a:spLocks noGrp="1"/>
          </p:cNvSpPr>
          <p:nvPr>
            <p:ph type="title"/>
          </p:nvPr>
        </p:nvSpPr>
        <p:spPr>
          <a:xfrm>
            <a:off x="380941" y="-204021"/>
            <a:ext cx="11686141"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200"/>
              <a:buFont typeface="Verdana"/>
              <a:buNone/>
            </a:pPr>
            <a:r>
              <a:rPr lang="en-US"/>
              <a:t>1B. Answer these questions about the vocabulary.</a:t>
            </a:r>
            <a:endParaRPr/>
          </a:p>
        </p:txBody>
      </p:sp>
      <p:pic>
        <p:nvPicPr>
          <p:cNvPr id="390" name="Google Shape;390;p38"/>
          <p:cNvPicPr preferRelativeResize="0"/>
          <p:nvPr/>
        </p:nvPicPr>
        <p:blipFill rotWithShape="1">
          <a:blip r:embed="rId3">
            <a:alphaModFix/>
          </a:blip>
          <a:srcRect/>
          <a:stretch/>
        </p:blipFill>
        <p:spPr>
          <a:xfrm>
            <a:off x="0" y="636587"/>
            <a:ext cx="3810000" cy="2679700"/>
          </a:xfrm>
          <a:prstGeom prst="rect">
            <a:avLst/>
          </a:prstGeom>
          <a:noFill/>
          <a:ln>
            <a:noFill/>
          </a:ln>
        </p:spPr>
      </p:pic>
      <p:sp>
        <p:nvSpPr>
          <p:cNvPr id="391" name="Google Shape;391;p38"/>
          <p:cNvSpPr/>
          <p:nvPr/>
        </p:nvSpPr>
        <p:spPr>
          <a:xfrm>
            <a:off x="684388" y="1008248"/>
            <a:ext cx="3443171" cy="2421333"/>
          </a:xfrm>
          <a:prstGeom prst="roundRect">
            <a:avLst>
              <a:gd name="adj" fmla="val 16667"/>
            </a:avLst>
          </a:prstGeom>
          <a:solidFill>
            <a:srgbClr val="EBD2DA"/>
          </a:solidFill>
          <a:ln w="9525" cap="flat" cmpd="sng">
            <a:solidFill>
              <a:schemeClr val="accent4"/>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600"/>
              <a:buFont typeface="Verdana"/>
              <a:buNone/>
            </a:pPr>
            <a:r>
              <a:rPr lang="en-US" sz="2600">
                <a:solidFill>
                  <a:schemeClr val="dk1"/>
                </a:solidFill>
                <a:latin typeface="Verdana"/>
                <a:ea typeface="Verdana"/>
                <a:cs typeface="Verdana"/>
                <a:sym typeface="Verdana"/>
              </a:rPr>
              <a:t>1. In your language, what is the word for “honor”? Who do you honor?</a:t>
            </a:r>
            <a:endParaRPr/>
          </a:p>
        </p:txBody>
      </p:sp>
      <p:sp>
        <p:nvSpPr>
          <p:cNvPr id="392" name="Google Shape;392;p38"/>
          <p:cNvSpPr/>
          <p:nvPr/>
        </p:nvSpPr>
        <p:spPr>
          <a:xfrm>
            <a:off x="8367888" y="1008248"/>
            <a:ext cx="3443171" cy="2421333"/>
          </a:xfrm>
          <a:prstGeom prst="roundRect">
            <a:avLst>
              <a:gd name="adj" fmla="val 16667"/>
            </a:avLst>
          </a:prstGeom>
          <a:solidFill>
            <a:srgbClr val="EBD2DA"/>
          </a:solidFill>
          <a:ln w="9525" cap="flat" cmpd="sng">
            <a:solidFill>
              <a:schemeClr val="accent4"/>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2600">
                <a:solidFill>
                  <a:schemeClr val="dk1"/>
                </a:solidFill>
                <a:latin typeface="Verdana"/>
                <a:ea typeface="Verdana"/>
                <a:cs typeface="Verdana"/>
                <a:sym typeface="Verdana"/>
              </a:rPr>
              <a:t>3. Which part of a report is at the end?</a:t>
            </a:r>
            <a:endParaRPr/>
          </a:p>
        </p:txBody>
      </p:sp>
      <p:sp>
        <p:nvSpPr>
          <p:cNvPr id="393" name="Google Shape;393;p38"/>
          <p:cNvSpPr/>
          <p:nvPr/>
        </p:nvSpPr>
        <p:spPr>
          <a:xfrm>
            <a:off x="4526138" y="1008248"/>
            <a:ext cx="3443171" cy="2421333"/>
          </a:xfrm>
          <a:prstGeom prst="roundRect">
            <a:avLst>
              <a:gd name="adj" fmla="val 16667"/>
            </a:avLst>
          </a:prstGeom>
          <a:solidFill>
            <a:srgbClr val="EBD2DA"/>
          </a:solidFill>
          <a:ln w="9525" cap="flat" cmpd="sng">
            <a:solidFill>
              <a:schemeClr val="accent4"/>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2600">
                <a:solidFill>
                  <a:schemeClr val="dk1"/>
                </a:solidFill>
                <a:latin typeface="Verdana"/>
                <a:ea typeface="Verdana"/>
                <a:cs typeface="Verdana"/>
                <a:sym typeface="Verdana"/>
              </a:rPr>
              <a:t>2. Which part of a report is at the beginning?</a:t>
            </a:r>
            <a:endParaRPr/>
          </a:p>
        </p:txBody>
      </p:sp>
      <p:sp>
        <p:nvSpPr>
          <p:cNvPr id="394" name="Google Shape;394;p38"/>
          <p:cNvSpPr/>
          <p:nvPr/>
        </p:nvSpPr>
        <p:spPr>
          <a:xfrm>
            <a:off x="8367888" y="4143955"/>
            <a:ext cx="3443171" cy="2421333"/>
          </a:xfrm>
          <a:prstGeom prst="roundRect">
            <a:avLst>
              <a:gd name="adj" fmla="val 16667"/>
            </a:avLst>
          </a:prstGeom>
          <a:solidFill>
            <a:srgbClr val="EBD2DA"/>
          </a:solidFill>
          <a:ln w="9525" cap="flat" cmpd="sng">
            <a:solidFill>
              <a:schemeClr val="accent4"/>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2600">
                <a:solidFill>
                  <a:schemeClr val="dk1"/>
                </a:solidFill>
                <a:latin typeface="Verdana"/>
                <a:ea typeface="Verdana"/>
                <a:cs typeface="Verdana"/>
                <a:sym typeface="Verdana"/>
              </a:rPr>
              <a:t>6. What do you do if you need information about something?</a:t>
            </a:r>
            <a:endParaRPr/>
          </a:p>
        </p:txBody>
      </p:sp>
      <p:sp>
        <p:nvSpPr>
          <p:cNvPr id="395" name="Google Shape;395;p38"/>
          <p:cNvSpPr/>
          <p:nvPr/>
        </p:nvSpPr>
        <p:spPr>
          <a:xfrm>
            <a:off x="4526137" y="4181474"/>
            <a:ext cx="3443171" cy="2421333"/>
          </a:xfrm>
          <a:prstGeom prst="roundRect">
            <a:avLst>
              <a:gd name="adj" fmla="val 16667"/>
            </a:avLst>
          </a:prstGeom>
          <a:solidFill>
            <a:srgbClr val="EBD2DA"/>
          </a:solidFill>
          <a:ln w="9525" cap="flat" cmpd="sng">
            <a:solidFill>
              <a:schemeClr val="accent4"/>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dirty="0">
                <a:solidFill>
                  <a:schemeClr val="dk1"/>
                </a:solidFill>
                <a:latin typeface="Verdana"/>
                <a:ea typeface="Verdana"/>
                <a:cs typeface="Verdana"/>
                <a:sym typeface="Verdana"/>
              </a:rPr>
              <a:t>5</a:t>
            </a:r>
            <a:r>
              <a:rPr lang="en-US" sz="2600" dirty="0">
                <a:solidFill>
                  <a:schemeClr val="dk1"/>
                </a:solidFill>
                <a:latin typeface="Verdana"/>
                <a:ea typeface="Verdana"/>
                <a:cs typeface="Verdana"/>
                <a:sym typeface="Verdana"/>
              </a:rPr>
              <a:t>.</a:t>
            </a:r>
            <a:r>
              <a:rPr lang="en-US" sz="2400" dirty="0">
                <a:solidFill>
                  <a:schemeClr val="dk1"/>
                </a:solidFill>
                <a:latin typeface="Verdana"/>
                <a:ea typeface="Verdana"/>
                <a:cs typeface="Verdana"/>
                <a:sym typeface="Verdana"/>
              </a:rPr>
              <a:t> </a:t>
            </a:r>
            <a:r>
              <a:rPr lang="en-US" sz="2600" dirty="0">
                <a:solidFill>
                  <a:schemeClr val="dk1"/>
                </a:solidFill>
                <a:latin typeface="Verdana"/>
                <a:ea typeface="Verdana"/>
                <a:cs typeface="Verdana"/>
                <a:sym typeface="Verdana"/>
              </a:rPr>
              <a:t>Why is it helpful to write an outline for a report?</a:t>
            </a:r>
            <a:endParaRPr dirty="0"/>
          </a:p>
        </p:txBody>
      </p:sp>
      <p:sp>
        <p:nvSpPr>
          <p:cNvPr id="396" name="Google Shape;396;p38"/>
          <p:cNvSpPr/>
          <p:nvPr/>
        </p:nvSpPr>
        <p:spPr>
          <a:xfrm>
            <a:off x="684387" y="4181474"/>
            <a:ext cx="3443171" cy="2421333"/>
          </a:xfrm>
          <a:prstGeom prst="roundRect">
            <a:avLst>
              <a:gd name="adj" fmla="val 16667"/>
            </a:avLst>
          </a:prstGeom>
          <a:solidFill>
            <a:srgbClr val="EBD2DA"/>
          </a:solidFill>
          <a:ln w="9525" cap="flat" cmpd="sng">
            <a:solidFill>
              <a:schemeClr val="accent4"/>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2600" dirty="0">
                <a:solidFill>
                  <a:schemeClr val="dk1"/>
                </a:solidFill>
                <a:latin typeface="Verdana"/>
                <a:ea typeface="Verdana"/>
                <a:cs typeface="Verdana"/>
                <a:sym typeface="Verdana"/>
              </a:rPr>
              <a:t>4. How can you become a more organized person?</a:t>
            </a:r>
            <a:endParaRPr dirty="0"/>
          </a:p>
        </p:txBody>
      </p:sp>
      <p:sp>
        <p:nvSpPr>
          <p:cNvPr id="397" name="Google Shape;397;p38"/>
          <p:cNvSpPr txBox="1">
            <a:spLocks noGrp="1"/>
          </p:cNvSpPr>
          <p:nvPr>
            <p:ph type="ftr" idx="11"/>
          </p:nvPr>
        </p:nvSpPr>
        <p:spPr>
          <a:xfrm>
            <a:off x="-45922" y="6560331"/>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©2020-2025 Light of the World Learning</a:t>
            </a:r>
            <a:endParaRPr dirty="0"/>
          </a:p>
        </p:txBody>
      </p:sp>
      <p:sp>
        <p:nvSpPr>
          <p:cNvPr id="398" name="Google Shape;398;p38"/>
          <p:cNvSpPr txBox="1">
            <a:spLocks noGrp="1"/>
          </p:cNvSpPr>
          <p:nvPr>
            <p:ph type="sldNum" idx="12"/>
          </p:nvPr>
        </p:nvSpPr>
        <p:spPr>
          <a:xfrm>
            <a:off x="8610600" y="656033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dk1"/>
                </a:solidFill>
              </a:rPr>
              <a:t>29</a:t>
            </a:fld>
            <a:endParaRPr>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15"/>
          <p:cNvPicPr preferRelativeResize="0"/>
          <p:nvPr/>
        </p:nvPicPr>
        <p:blipFill rotWithShape="1">
          <a:blip r:embed="rId3">
            <a:alphaModFix/>
          </a:blip>
          <a:srcRect t="6489" b="9114"/>
          <a:stretch/>
        </p:blipFill>
        <p:spPr>
          <a:xfrm>
            <a:off x="0" y="0"/>
            <a:ext cx="12192000" cy="6857999"/>
          </a:xfrm>
          <a:prstGeom prst="rect">
            <a:avLst/>
          </a:prstGeom>
          <a:noFill/>
          <a:ln>
            <a:noFill/>
          </a:ln>
        </p:spPr>
      </p:pic>
      <p:sp>
        <p:nvSpPr>
          <p:cNvPr id="111" name="Google Shape;111;p15"/>
          <p:cNvSpPr txBox="1">
            <a:spLocks noGrp="1"/>
          </p:cNvSpPr>
          <p:nvPr>
            <p:ph type="sldNum" idx="12"/>
          </p:nvPr>
        </p:nvSpPr>
        <p:spPr>
          <a:xfrm>
            <a:off x="8786813" y="6492875"/>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a:solidFill>
                  <a:schemeClr val="dk1"/>
                </a:solidFill>
              </a:rPr>
              <a:t>3</a:t>
            </a:fld>
            <a:endParaRPr>
              <a:solidFill>
                <a:schemeClr val="dk1"/>
              </a:solidFill>
            </a:endParaRPr>
          </a:p>
        </p:txBody>
      </p:sp>
      <p:sp>
        <p:nvSpPr>
          <p:cNvPr id="112" name="Google Shape;112;p15"/>
          <p:cNvSpPr txBox="1">
            <a:spLocks noGrp="1"/>
          </p:cNvSpPr>
          <p:nvPr>
            <p:ph type="ftr" idx="11"/>
          </p:nvPr>
        </p:nvSpPr>
        <p:spPr>
          <a:xfrm>
            <a:off x="92075" y="6515100"/>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888888"/>
              </a:buClr>
              <a:buSzPts val="1400"/>
              <a:buFont typeface="Verdana"/>
              <a:buNone/>
            </a:pPr>
            <a:r>
              <a:rPr lang="en-US" dirty="0"/>
              <a:t>©2020-2025 Light of the World Learning</a:t>
            </a:r>
            <a:endParaRPr dirty="0"/>
          </a:p>
        </p:txBody>
      </p:sp>
      <p:sp>
        <p:nvSpPr>
          <p:cNvPr id="113" name="Google Shape;113;p15"/>
          <p:cNvSpPr txBox="1"/>
          <p:nvPr/>
        </p:nvSpPr>
        <p:spPr>
          <a:xfrm>
            <a:off x="4586075" y="6025425"/>
            <a:ext cx="5813700" cy="677400"/>
          </a:xfrm>
          <a:prstGeom prst="rect">
            <a:avLst/>
          </a:prstGeom>
          <a:solidFill>
            <a:srgbClr val="344D6C"/>
          </a:solid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4400"/>
              <a:buFont typeface="Verdana"/>
              <a:buNone/>
            </a:pPr>
            <a:r>
              <a:rPr lang="en-US" sz="3600" b="1">
                <a:solidFill>
                  <a:schemeClr val="lt1"/>
                </a:solidFill>
                <a:latin typeface="Verdana"/>
                <a:ea typeface="Verdana"/>
                <a:cs typeface="Verdana"/>
                <a:sym typeface="Verdana"/>
              </a:rPr>
              <a:t>What are they doing?</a:t>
            </a:r>
            <a:endParaRPr sz="600" b="1">
              <a:solidFill>
                <a:schemeClr val="lt1"/>
              </a:solidFill>
              <a:latin typeface="Verdana"/>
              <a:ea typeface="Verdana"/>
              <a:cs typeface="Verdana"/>
              <a:sym typeface="Verdan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03"/>
        <p:cNvGrpSpPr/>
        <p:nvPr/>
      </p:nvGrpSpPr>
      <p:grpSpPr>
        <a:xfrm>
          <a:off x="0" y="0"/>
          <a:ext cx="0" cy="0"/>
          <a:chOff x="0" y="0"/>
          <a:chExt cx="0" cy="0"/>
        </a:xfrm>
      </p:grpSpPr>
      <p:sp>
        <p:nvSpPr>
          <p:cNvPr id="404" name="Google Shape;404;p39"/>
          <p:cNvSpPr txBox="1">
            <a:spLocks noGrp="1"/>
          </p:cNvSpPr>
          <p:nvPr>
            <p:ph type="title"/>
          </p:nvPr>
        </p:nvSpPr>
        <p:spPr>
          <a:xfrm>
            <a:off x="1977300" y="0"/>
            <a:ext cx="10214700" cy="1694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Verdana"/>
              <a:buNone/>
            </a:pPr>
            <a:r>
              <a:rPr lang="en-US"/>
              <a:t>2A. Write two sentences with each verb, one in the present perfect tense and one in the present continuous tense.</a:t>
            </a:r>
            <a:endParaRPr/>
          </a:p>
        </p:txBody>
      </p:sp>
      <p:sp>
        <p:nvSpPr>
          <p:cNvPr id="405" name="Google Shape;405;p39"/>
          <p:cNvSpPr txBox="1"/>
          <p:nvPr/>
        </p:nvSpPr>
        <p:spPr>
          <a:xfrm>
            <a:off x="2552850" y="1820525"/>
            <a:ext cx="4971300" cy="46023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dk1"/>
              </a:buClr>
              <a:buSzPts val="2500"/>
              <a:buFont typeface="Verdana"/>
              <a:buAutoNum type="arabicPeriod"/>
            </a:pPr>
            <a:r>
              <a:rPr lang="en-US" sz="2500" dirty="0">
                <a:solidFill>
                  <a:schemeClr val="dk1"/>
                </a:solidFill>
                <a:latin typeface="Verdana"/>
                <a:ea typeface="Verdana"/>
                <a:cs typeface="Verdana"/>
                <a:sym typeface="Verdana"/>
              </a:rPr>
              <a:t> I (decide) to… </a:t>
            </a:r>
            <a:endParaRPr sz="2500" dirty="0">
              <a:solidFill>
                <a:schemeClr val="dk1"/>
              </a:solidFill>
              <a:latin typeface="Verdana"/>
              <a:ea typeface="Verdana"/>
              <a:cs typeface="Verdana"/>
              <a:sym typeface="Verdana"/>
            </a:endParaRPr>
          </a:p>
          <a:p>
            <a:pPr marL="914400" marR="0" lvl="1" indent="-387350" algn="l" rtl="0">
              <a:lnSpc>
                <a:spcPct val="100000"/>
              </a:lnSpc>
              <a:spcBef>
                <a:spcPts val="0"/>
              </a:spcBef>
              <a:spcAft>
                <a:spcPts val="0"/>
              </a:spcAft>
              <a:buClr>
                <a:srgbClr val="31538F"/>
              </a:buClr>
              <a:buSzPts val="2500"/>
              <a:buFont typeface="Verdana"/>
              <a:buAutoNum type="alphaLcPeriod"/>
            </a:pPr>
            <a:r>
              <a:rPr lang="en-US" sz="2500" dirty="0">
                <a:solidFill>
                  <a:srgbClr val="31538F"/>
                </a:solidFill>
                <a:latin typeface="Verdana"/>
                <a:ea typeface="Verdana"/>
                <a:cs typeface="Verdana"/>
                <a:sym typeface="Verdana"/>
              </a:rPr>
              <a:t> I have decided to eat breakfast.</a:t>
            </a:r>
            <a:endParaRPr sz="2500" dirty="0">
              <a:solidFill>
                <a:srgbClr val="31538F"/>
              </a:solidFill>
              <a:latin typeface="Verdana"/>
              <a:ea typeface="Verdana"/>
              <a:cs typeface="Verdana"/>
              <a:sym typeface="Verdana"/>
            </a:endParaRPr>
          </a:p>
          <a:p>
            <a:pPr marL="914400" marR="0" lvl="1" indent="-387350" algn="l" rtl="0">
              <a:lnSpc>
                <a:spcPct val="100000"/>
              </a:lnSpc>
              <a:spcBef>
                <a:spcPts val="0"/>
              </a:spcBef>
              <a:spcAft>
                <a:spcPts val="0"/>
              </a:spcAft>
              <a:buClr>
                <a:srgbClr val="31538F"/>
              </a:buClr>
              <a:buSzPts val="2500"/>
              <a:buFont typeface="Verdana"/>
              <a:buAutoNum type="alphaLcPeriod"/>
            </a:pPr>
            <a:r>
              <a:rPr lang="en-US" sz="2500" dirty="0">
                <a:solidFill>
                  <a:srgbClr val="31538F"/>
                </a:solidFill>
                <a:latin typeface="Verdana"/>
                <a:ea typeface="Verdana"/>
                <a:cs typeface="Verdana"/>
                <a:sym typeface="Verdana"/>
              </a:rPr>
              <a:t>I am deciding to stay here.</a:t>
            </a:r>
            <a:endParaRPr sz="2500" dirty="0">
              <a:solidFill>
                <a:srgbClr val="31538F"/>
              </a:solidFill>
              <a:latin typeface="Verdana"/>
              <a:ea typeface="Verdana"/>
              <a:cs typeface="Verdana"/>
              <a:sym typeface="Verdana"/>
            </a:endParaRPr>
          </a:p>
          <a:p>
            <a:pPr marL="0" marR="0" lvl="0" indent="0" algn="l" rtl="0">
              <a:lnSpc>
                <a:spcPct val="100000"/>
              </a:lnSpc>
              <a:spcBef>
                <a:spcPts val="0"/>
              </a:spcBef>
              <a:spcAft>
                <a:spcPts val="0"/>
              </a:spcAft>
              <a:buNone/>
            </a:pPr>
            <a:endParaRPr sz="2500" dirty="0">
              <a:solidFill>
                <a:schemeClr val="dk1"/>
              </a:solidFill>
              <a:latin typeface="Verdana"/>
              <a:ea typeface="Verdana"/>
              <a:cs typeface="Verdana"/>
              <a:sym typeface="Verdana"/>
            </a:endParaRPr>
          </a:p>
          <a:p>
            <a:pPr marR="0" lvl="0" algn="l" rtl="0">
              <a:lnSpc>
                <a:spcPct val="150000"/>
              </a:lnSpc>
              <a:spcBef>
                <a:spcPts val="0"/>
              </a:spcBef>
              <a:spcAft>
                <a:spcPts val="0"/>
              </a:spcAft>
              <a:buClr>
                <a:schemeClr val="dk1"/>
              </a:buClr>
              <a:buSzPts val="2500"/>
            </a:pPr>
            <a:r>
              <a:rPr lang="en-US" sz="2500" dirty="0">
                <a:solidFill>
                  <a:schemeClr val="dk1"/>
                </a:solidFill>
                <a:latin typeface="Verdana"/>
                <a:ea typeface="Verdana"/>
                <a:cs typeface="Verdana"/>
                <a:sym typeface="Verdana"/>
              </a:rPr>
              <a:t>2. He (gather)…</a:t>
            </a:r>
            <a:endParaRPr sz="2500" dirty="0">
              <a:solidFill>
                <a:schemeClr val="dk1"/>
              </a:solidFill>
              <a:latin typeface="Verdana"/>
              <a:ea typeface="Verdana"/>
              <a:cs typeface="Verdana"/>
              <a:sym typeface="Verdana"/>
            </a:endParaRPr>
          </a:p>
          <a:p>
            <a:pPr marL="914400" marR="0" lvl="1" indent="-387350" algn="l" rtl="0">
              <a:lnSpc>
                <a:spcPct val="100000"/>
              </a:lnSpc>
              <a:spcBef>
                <a:spcPts val="0"/>
              </a:spcBef>
              <a:spcAft>
                <a:spcPts val="0"/>
              </a:spcAft>
              <a:buClr>
                <a:schemeClr val="dk1"/>
              </a:buClr>
              <a:buSzPts val="2500"/>
              <a:buFont typeface="Verdana"/>
              <a:buAutoNum type="alphaLcPeriod"/>
            </a:pPr>
            <a:r>
              <a:rPr lang="en-US" sz="2500" dirty="0">
                <a:solidFill>
                  <a:schemeClr val="dk1"/>
                </a:solidFill>
                <a:latin typeface="Verdana"/>
                <a:ea typeface="Verdana"/>
                <a:cs typeface="Verdana"/>
                <a:sym typeface="Verdana"/>
              </a:rPr>
              <a:t> </a:t>
            </a:r>
            <a:endParaRPr sz="2500" dirty="0">
              <a:solidFill>
                <a:schemeClr val="dk1"/>
              </a:solidFill>
              <a:latin typeface="Verdana"/>
              <a:ea typeface="Verdana"/>
              <a:cs typeface="Verdana"/>
              <a:sym typeface="Verdana"/>
            </a:endParaRPr>
          </a:p>
          <a:p>
            <a:pPr marL="0" marR="0" lvl="0" indent="0" algn="l" rtl="0">
              <a:lnSpc>
                <a:spcPct val="100000"/>
              </a:lnSpc>
              <a:spcBef>
                <a:spcPts val="0"/>
              </a:spcBef>
              <a:spcAft>
                <a:spcPts val="0"/>
              </a:spcAft>
              <a:buNone/>
            </a:pPr>
            <a:endParaRPr sz="2500" dirty="0">
              <a:solidFill>
                <a:schemeClr val="dk1"/>
              </a:solidFill>
              <a:latin typeface="Verdana"/>
              <a:ea typeface="Verdana"/>
              <a:cs typeface="Verdana"/>
              <a:sym typeface="Verdana"/>
            </a:endParaRPr>
          </a:p>
          <a:p>
            <a:pPr marL="527050" marR="0" lvl="1" algn="l" rtl="0">
              <a:lnSpc>
                <a:spcPct val="100000"/>
              </a:lnSpc>
              <a:spcBef>
                <a:spcPts val="0"/>
              </a:spcBef>
              <a:spcAft>
                <a:spcPts val="0"/>
              </a:spcAft>
              <a:buClr>
                <a:schemeClr val="dk1"/>
              </a:buClr>
              <a:buSzPts val="2500"/>
            </a:pPr>
            <a:r>
              <a:rPr lang="en-US" sz="2500" dirty="0">
                <a:solidFill>
                  <a:schemeClr val="dk1"/>
                </a:solidFill>
                <a:latin typeface="Verdana"/>
                <a:ea typeface="Verdana"/>
                <a:cs typeface="Verdana"/>
                <a:sym typeface="Verdana"/>
              </a:rPr>
              <a:t>b.  </a:t>
            </a:r>
            <a:endParaRPr sz="2500" dirty="0">
              <a:solidFill>
                <a:schemeClr val="dk1"/>
              </a:solidFill>
              <a:latin typeface="Verdana"/>
              <a:ea typeface="Verdana"/>
              <a:cs typeface="Verdana"/>
              <a:sym typeface="Verdana"/>
            </a:endParaRPr>
          </a:p>
          <a:p>
            <a:pPr marL="0" marR="0" lvl="0" indent="0" algn="l" rtl="0">
              <a:spcBef>
                <a:spcPts val="0"/>
              </a:spcBef>
              <a:spcAft>
                <a:spcPts val="0"/>
              </a:spcAft>
              <a:buClr>
                <a:schemeClr val="dk1"/>
              </a:buClr>
              <a:buSzPts val="1800"/>
              <a:buFont typeface="Calibri"/>
              <a:buNone/>
            </a:pPr>
            <a:endParaRPr sz="1800" dirty="0">
              <a:solidFill>
                <a:schemeClr val="dk1"/>
              </a:solidFill>
              <a:latin typeface="Verdana"/>
              <a:ea typeface="Verdana"/>
              <a:cs typeface="Verdana"/>
              <a:sym typeface="Verdana"/>
            </a:endParaRPr>
          </a:p>
        </p:txBody>
      </p:sp>
      <p:sp>
        <p:nvSpPr>
          <p:cNvPr id="406" name="Google Shape;406;p39"/>
          <p:cNvSpPr txBox="1">
            <a:spLocks noGrp="1"/>
          </p:cNvSpPr>
          <p:nvPr>
            <p:ph type="ftr" idx="11"/>
          </p:nvPr>
        </p:nvSpPr>
        <p:spPr>
          <a:xfrm>
            <a:off x="1331843" y="6356350"/>
            <a:ext cx="4472609"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©2020-2025 Light of the World Learning</a:t>
            </a:r>
            <a:endParaRPr dirty="0"/>
          </a:p>
        </p:txBody>
      </p:sp>
      <p:sp>
        <p:nvSpPr>
          <p:cNvPr id="407" name="Google Shape;407;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dk1"/>
                </a:solidFill>
              </a:rPr>
              <a:t>30</a:t>
            </a:fld>
            <a:endParaRPr>
              <a:solidFill>
                <a:schemeClr val="dk1"/>
              </a:solidFill>
            </a:endParaRPr>
          </a:p>
        </p:txBody>
      </p:sp>
      <p:sp>
        <p:nvSpPr>
          <p:cNvPr id="408" name="Google Shape;408;p39"/>
          <p:cNvSpPr txBox="1"/>
          <p:nvPr/>
        </p:nvSpPr>
        <p:spPr>
          <a:xfrm>
            <a:off x="8011950" y="1820525"/>
            <a:ext cx="3940500" cy="44100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500">
                <a:solidFill>
                  <a:schemeClr val="dk1"/>
                </a:solidFill>
                <a:latin typeface="Verdana"/>
                <a:ea typeface="Verdana"/>
                <a:cs typeface="Verdana"/>
                <a:sym typeface="Verdana"/>
              </a:rPr>
              <a:t>3.  You (honor)...</a:t>
            </a:r>
            <a:endParaRPr sz="2500">
              <a:solidFill>
                <a:schemeClr val="dk1"/>
              </a:solidFill>
              <a:latin typeface="Verdana"/>
              <a:ea typeface="Verdana"/>
              <a:cs typeface="Verdana"/>
              <a:sym typeface="Verdana"/>
            </a:endParaRPr>
          </a:p>
          <a:p>
            <a:pPr marL="0" marR="0" lvl="0" indent="457200" algn="l" rtl="0">
              <a:lnSpc>
                <a:spcPct val="100000"/>
              </a:lnSpc>
              <a:spcBef>
                <a:spcPts val="0"/>
              </a:spcBef>
              <a:spcAft>
                <a:spcPts val="0"/>
              </a:spcAft>
              <a:buNone/>
            </a:pPr>
            <a:r>
              <a:rPr lang="en-US" sz="2500">
                <a:solidFill>
                  <a:schemeClr val="dk1"/>
                </a:solidFill>
                <a:latin typeface="Verdana"/>
                <a:ea typeface="Verdana"/>
                <a:cs typeface="Verdana"/>
                <a:sym typeface="Verdana"/>
              </a:rPr>
              <a:t>a. </a:t>
            </a:r>
            <a:endParaRPr sz="2500">
              <a:solidFill>
                <a:schemeClr val="dk1"/>
              </a:solidFill>
              <a:latin typeface="Verdana"/>
              <a:ea typeface="Verdana"/>
              <a:cs typeface="Verdana"/>
              <a:sym typeface="Verdana"/>
            </a:endParaRPr>
          </a:p>
          <a:p>
            <a:pPr marL="0" marR="0" lvl="0" indent="457200" algn="l" rtl="0">
              <a:lnSpc>
                <a:spcPct val="100000"/>
              </a:lnSpc>
              <a:spcBef>
                <a:spcPts val="0"/>
              </a:spcBef>
              <a:spcAft>
                <a:spcPts val="0"/>
              </a:spcAft>
              <a:buNone/>
            </a:pPr>
            <a:endParaRPr sz="2500">
              <a:solidFill>
                <a:schemeClr val="dk1"/>
              </a:solidFill>
              <a:latin typeface="Verdana"/>
              <a:ea typeface="Verdana"/>
              <a:cs typeface="Verdana"/>
              <a:sym typeface="Verdana"/>
            </a:endParaRPr>
          </a:p>
          <a:p>
            <a:pPr marL="0" marR="0" lvl="0" indent="457200" algn="l" rtl="0">
              <a:lnSpc>
                <a:spcPct val="100000"/>
              </a:lnSpc>
              <a:spcBef>
                <a:spcPts val="0"/>
              </a:spcBef>
              <a:spcAft>
                <a:spcPts val="0"/>
              </a:spcAft>
              <a:buNone/>
            </a:pPr>
            <a:r>
              <a:rPr lang="en-US" sz="2500">
                <a:solidFill>
                  <a:schemeClr val="dk1"/>
                </a:solidFill>
                <a:latin typeface="Verdana"/>
                <a:ea typeface="Verdana"/>
                <a:cs typeface="Verdana"/>
                <a:sym typeface="Verdana"/>
              </a:rPr>
              <a:t>b.</a:t>
            </a:r>
            <a:endParaRPr sz="2500">
              <a:solidFill>
                <a:schemeClr val="dk1"/>
              </a:solidFill>
              <a:latin typeface="Verdana"/>
              <a:ea typeface="Verdana"/>
              <a:cs typeface="Verdana"/>
              <a:sym typeface="Verdana"/>
            </a:endParaRPr>
          </a:p>
          <a:p>
            <a:pPr marL="0" marR="0" lvl="0" indent="0" algn="l" rtl="0">
              <a:lnSpc>
                <a:spcPct val="150000"/>
              </a:lnSpc>
              <a:spcBef>
                <a:spcPts val="0"/>
              </a:spcBef>
              <a:spcAft>
                <a:spcPts val="0"/>
              </a:spcAft>
              <a:buNone/>
            </a:pPr>
            <a:endParaRPr sz="2500">
              <a:solidFill>
                <a:schemeClr val="dk1"/>
              </a:solidFill>
              <a:latin typeface="Verdana"/>
              <a:ea typeface="Verdana"/>
              <a:cs typeface="Verdana"/>
              <a:sym typeface="Verdana"/>
            </a:endParaRPr>
          </a:p>
          <a:p>
            <a:pPr marL="0" marR="0" lvl="0" indent="0" algn="l" rtl="0">
              <a:lnSpc>
                <a:spcPct val="150000"/>
              </a:lnSpc>
              <a:spcBef>
                <a:spcPts val="0"/>
              </a:spcBef>
              <a:spcAft>
                <a:spcPts val="0"/>
              </a:spcAft>
              <a:buNone/>
            </a:pPr>
            <a:r>
              <a:rPr lang="en-US" sz="2500">
                <a:solidFill>
                  <a:schemeClr val="dk1"/>
                </a:solidFill>
                <a:latin typeface="Verdana"/>
                <a:ea typeface="Verdana"/>
                <a:cs typeface="Verdana"/>
                <a:sym typeface="Verdana"/>
              </a:rPr>
              <a:t>4.  They (begin)...</a:t>
            </a:r>
            <a:endParaRPr sz="2500">
              <a:solidFill>
                <a:schemeClr val="dk1"/>
              </a:solidFill>
              <a:latin typeface="Verdana"/>
              <a:ea typeface="Verdana"/>
              <a:cs typeface="Verdana"/>
              <a:sym typeface="Verdana"/>
            </a:endParaRPr>
          </a:p>
          <a:p>
            <a:pPr marL="0" marR="0" lvl="0" indent="457200" algn="l" rtl="0">
              <a:lnSpc>
                <a:spcPct val="100000"/>
              </a:lnSpc>
              <a:spcBef>
                <a:spcPts val="0"/>
              </a:spcBef>
              <a:spcAft>
                <a:spcPts val="0"/>
              </a:spcAft>
              <a:buNone/>
            </a:pPr>
            <a:r>
              <a:rPr lang="en-US" sz="2500">
                <a:solidFill>
                  <a:schemeClr val="dk1"/>
                </a:solidFill>
                <a:latin typeface="Verdana"/>
                <a:ea typeface="Verdana"/>
                <a:cs typeface="Verdana"/>
                <a:sym typeface="Verdana"/>
              </a:rPr>
              <a:t>a. </a:t>
            </a:r>
            <a:endParaRPr sz="2500">
              <a:solidFill>
                <a:schemeClr val="dk1"/>
              </a:solidFill>
              <a:latin typeface="Verdana"/>
              <a:ea typeface="Verdana"/>
              <a:cs typeface="Verdana"/>
              <a:sym typeface="Verdana"/>
            </a:endParaRPr>
          </a:p>
          <a:p>
            <a:pPr marL="0" marR="0" lvl="0" indent="457200" algn="l" rtl="0">
              <a:lnSpc>
                <a:spcPct val="100000"/>
              </a:lnSpc>
              <a:spcBef>
                <a:spcPts val="0"/>
              </a:spcBef>
              <a:spcAft>
                <a:spcPts val="0"/>
              </a:spcAft>
              <a:buNone/>
            </a:pPr>
            <a:endParaRPr sz="2500">
              <a:solidFill>
                <a:schemeClr val="dk1"/>
              </a:solidFill>
              <a:latin typeface="Verdana"/>
              <a:ea typeface="Verdana"/>
              <a:cs typeface="Verdana"/>
              <a:sym typeface="Verdana"/>
            </a:endParaRPr>
          </a:p>
          <a:p>
            <a:pPr marL="0" marR="0" lvl="0" indent="457200" algn="l" rtl="0">
              <a:lnSpc>
                <a:spcPct val="100000"/>
              </a:lnSpc>
              <a:spcBef>
                <a:spcPts val="0"/>
              </a:spcBef>
              <a:spcAft>
                <a:spcPts val="0"/>
              </a:spcAft>
              <a:buNone/>
            </a:pPr>
            <a:r>
              <a:rPr lang="en-US" sz="2500">
                <a:solidFill>
                  <a:schemeClr val="dk1"/>
                </a:solidFill>
                <a:latin typeface="Verdana"/>
                <a:ea typeface="Verdana"/>
                <a:cs typeface="Verdana"/>
                <a:sym typeface="Verdana"/>
              </a:rPr>
              <a:t>b. </a:t>
            </a:r>
            <a:endParaRPr sz="2500">
              <a:solidFill>
                <a:schemeClr val="dk1"/>
              </a:solidFill>
              <a:latin typeface="Verdana"/>
              <a:ea typeface="Verdana"/>
              <a:cs typeface="Verdana"/>
              <a:sym typeface="Verdana"/>
            </a:endParaRPr>
          </a:p>
          <a:p>
            <a:pPr marL="0" marR="0" lvl="0" indent="0" algn="l" rtl="0">
              <a:spcBef>
                <a:spcPts val="0"/>
              </a:spcBef>
              <a:spcAft>
                <a:spcPts val="0"/>
              </a:spcAft>
              <a:buClr>
                <a:schemeClr val="dk1"/>
              </a:buClr>
              <a:buSzPts val="1800"/>
              <a:buFont typeface="Calibri"/>
              <a:buNone/>
            </a:pPr>
            <a:endParaRPr sz="1800">
              <a:solidFill>
                <a:schemeClr val="dk1"/>
              </a:solidFill>
              <a:latin typeface="Verdana"/>
              <a:ea typeface="Verdana"/>
              <a:cs typeface="Verdana"/>
              <a:sym typeface="Verdana"/>
            </a:endParaRPr>
          </a:p>
        </p:txBody>
      </p:sp>
      <p:pic>
        <p:nvPicPr>
          <p:cNvPr id="409" name="Google Shape;409;p39"/>
          <p:cNvPicPr preferRelativeResize="0"/>
          <p:nvPr/>
        </p:nvPicPr>
        <p:blipFill rotWithShape="1">
          <a:blip r:embed="rId3">
            <a:alphaModFix/>
          </a:blip>
          <a:srcRect l="2168" r="76299" b="8508"/>
          <a:stretch/>
        </p:blipFill>
        <p:spPr>
          <a:xfrm>
            <a:off x="0" y="0"/>
            <a:ext cx="1981926" cy="4210826"/>
          </a:xfrm>
          <a:prstGeom prst="rect">
            <a:avLst/>
          </a:prstGeom>
          <a:noFill/>
          <a:ln>
            <a:noFill/>
          </a:ln>
        </p:spPr>
      </p:pic>
      <p:pic>
        <p:nvPicPr>
          <p:cNvPr id="410" name="Google Shape;410;p39"/>
          <p:cNvPicPr preferRelativeResize="0"/>
          <p:nvPr/>
        </p:nvPicPr>
        <p:blipFill rotWithShape="1">
          <a:blip r:embed="rId3">
            <a:alphaModFix/>
          </a:blip>
          <a:srcRect l="28759" t="23528" r="52599" b="53071"/>
          <a:stretch/>
        </p:blipFill>
        <p:spPr>
          <a:xfrm>
            <a:off x="0" y="4210826"/>
            <a:ext cx="1981926" cy="1243876"/>
          </a:xfrm>
          <a:prstGeom prst="rect">
            <a:avLst/>
          </a:prstGeom>
          <a:noFill/>
          <a:ln>
            <a:noFill/>
          </a:ln>
        </p:spPr>
      </p:pic>
      <p:pic>
        <p:nvPicPr>
          <p:cNvPr id="411" name="Google Shape;411;p39"/>
          <p:cNvPicPr preferRelativeResize="0"/>
          <p:nvPr/>
        </p:nvPicPr>
        <p:blipFill rotWithShape="1">
          <a:blip r:embed="rId3">
            <a:alphaModFix/>
          </a:blip>
          <a:srcRect l="55202" t="9067" r="29374" b="66654"/>
          <a:stretch/>
        </p:blipFill>
        <p:spPr>
          <a:xfrm>
            <a:off x="0" y="5298075"/>
            <a:ext cx="1981926" cy="155991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16"/>
        <p:cNvGrpSpPr/>
        <p:nvPr/>
      </p:nvGrpSpPr>
      <p:grpSpPr>
        <a:xfrm>
          <a:off x="0" y="0"/>
          <a:ext cx="0" cy="0"/>
          <a:chOff x="0" y="0"/>
          <a:chExt cx="0" cy="0"/>
        </a:xfrm>
      </p:grpSpPr>
      <p:sp>
        <p:nvSpPr>
          <p:cNvPr id="417" name="Google Shape;417;p40"/>
          <p:cNvSpPr txBox="1">
            <a:spLocks noGrp="1"/>
          </p:cNvSpPr>
          <p:nvPr>
            <p:ph type="title"/>
          </p:nvPr>
        </p:nvSpPr>
        <p:spPr>
          <a:xfrm>
            <a:off x="2199201" y="264075"/>
            <a:ext cx="9794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Verdana"/>
              <a:buNone/>
            </a:pPr>
            <a:r>
              <a:rPr lang="en-US"/>
              <a:t>2B: Add the correct tense of the verb based on the clues in the rest of the sentence. </a:t>
            </a:r>
            <a:endParaRPr/>
          </a:p>
        </p:txBody>
      </p:sp>
      <p:sp>
        <p:nvSpPr>
          <p:cNvPr id="418" name="Google Shape;418;p40"/>
          <p:cNvSpPr txBox="1"/>
          <p:nvPr/>
        </p:nvSpPr>
        <p:spPr>
          <a:xfrm>
            <a:off x="2199203" y="1853850"/>
            <a:ext cx="9640800" cy="4617600"/>
          </a:xfrm>
          <a:prstGeom prst="rect">
            <a:avLst/>
          </a:prstGeom>
          <a:noFill/>
          <a:ln>
            <a:noFill/>
          </a:ln>
        </p:spPr>
        <p:txBody>
          <a:bodyPr spcFirstLastPara="1" wrap="square" lIns="91425" tIns="45700" rIns="91425" bIns="45700" anchor="t" anchorCtr="0">
            <a:spAutoFit/>
          </a:bodyPr>
          <a:lstStyle/>
          <a:p>
            <a:pPr marL="914400" marR="0" lvl="1" indent="-457200" algn="l" rtl="0">
              <a:lnSpc>
                <a:spcPct val="115000"/>
              </a:lnSpc>
              <a:spcBef>
                <a:spcPts val="0"/>
              </a:spcBef>
              <a:spcAft>
                <a:spcPts val="0"/>
              </a:spcAft>
              <a:buClr>
                <a:schemeClr val="dk1"/>
              </a:buClr>
              <a:buSzPts val="2400"/>
              <a:buFont typeface="Calibri"/>
              <a:buAutoNum type="arabicPeriod"/>
            </a:pPr>
            <a:r>
              <a:rPr lang="en-US" sz="2400" dirty="0">
                <a:solidFill>
                  <a:schemeClr val="dk1"/>
                </a:solidFill>
                <a:latin typeface="Verdana"/>
                <a:ea typeface="Verdana"/>
                <a:cs typeface="Verdana"/>
                <a:sym typeface="Verdana"/>
              </a:rPr>
              <a:t>Today I am too busy, but tomorrow I </a:t>
            </a:r>
            <a:r>
              <a:rPr lang="en-US" sz="2400" u="sng" dirty="0">
                <a:solidFill>
                  <a:srgbClr val="31538F"/>
                </a:solidFill>
                <a:latin typeface="Verdana"/>
                <a:ea typeface="Verdana"/>
                <a:cs typeface="Verdana"/>
                <a:sym typeface="Verdana"/>
              </a:rPr>
              <a:t>will organize</a:t>
            </a:r>
            <a:r>
              <a:rPr lang="en-US" sz="2400" dirty="0">
                <a:solidFill>
                  <a:schemeClr val="dk1"/>
                </a:solidFill>
                <a:latin typeface="Verdana"/>
                <a:ea typeface="Verdana"/>
                <a:cs typeface="Verdana"/>
                <a:sym typeface="Verdana"/>
              </a:rPr>
              <a:t> the closet. (organize)</a:t>
            </a:r>
            <a:endParaRPr sz="2400" dirty="0">
              <a:solidFill>
                <a:schemeClr val="dk1"/>
              </a:solidFill>
              <a:latin typeface="Verdana"/>
              <a:ea typeface="Verdana"/>
              <a:cs typeface="Verdana"/>
              <a:sym typeface="Verdana"/>
            </a:endParaRPr>
          </a:p>
          <a:p>
            <a:pPr marL="914400" marR="0" lvl="1" indent="-457200" algn="l" rtl="0">
              <a:lnSpc>
                <a:spcPct val="115000"/>
              </a:lnSpc>
              <a:spcBef>
                <a:spcPts val="0"/>
              </a:spcBef>
              <a:spcAft>
                <a:spcPts val="0"/>
              </a:spcAft>
              <a:buClr>
                <a:schemeClr val="dk1"/>
              </a:buClr>
              <a:buSzPts val="2400"/>
              <a:buFont typeface="Calibri"/>
              <a:buAutoNum type="arabicPeriod"/>
            </a:pPr>
            <a:r>
              <a:rPr lang="en-US" sz="2400" dirty="0">
                <a:solidFill>
                  <a:schemeClr val="dk1"/>
                </a:solidFill>
                <a:latin typeface="Verdana"/>
                <a:ea typeface="Verdana"/>
                <a:cs typeface="Verdana"/>
                <a:sym typeface="Verdana"/>
              </a:rPr>
              <a:t>She </a:t>
            </a:r>
            <a:r>
              <a:rPr lang="en-US" sz="2400" dirty="0">
                <a:solidFill>
                  <a:schemeClr val="accent6">
                    <a:lumMod val="75000"/>
                  </a:schemeClr>
                </a:solidFill>
                <a:latin typeface="Verdana"/>
                <a:ea typeface="Verdana"/>
                <a:cs typeface="Verdana"/>
                <a:sym typeface="Verdana"/>
              </a:rPr>
              <a:t>_________</a:t>
            </a:r>
            <a:r>
              <a:rPr lang="en-US" sz="2400" dirty="0">
                <a:solidFill>
                  <a:schemeClr val="dk1"/>
                </a:solidFill>
                <a:latin typeface="Verdana"/>
                <a:ea typeface="Verdana"/>
                <a:cs typeface="Verdana"/>
                <a:sym typeface="Verdana"/>
              </a:rPr>
              <a:t> me with her presence at the party yesterday. (honor)</a:t>
            </a:r>
            <a:endParaRPr sz="2400" dirty="0">
              <a:solidFill>
                <a:schemeClr val="dk1"/>
              </a:solidFill>
              <a:latin typeface="Verdana"/>
              <a:ea typeface="Verdana"/>
              <a:cs typeface="Verdana"/>
              <a:sym typeface="Verdana"/>
            </a:endParaRPr>
          </a:p>
          <a:p>
            <a:pPr marL="914400" marR="0" lvl="1" indent="-457200" algn="l" rtl="0">
              <a:lnSpc>
                <a:spcPct val="115000"/>
              </a:lnSpc>
              <a:spcBef>
                <a:spcPts val="0"/>
              </a:spcBef>
              <a:spcAft>
                <a:spcPts val="0"/>
              </a:spcAft>
              <a:buClr>
                <a:schemeClr val="dk1"/>
              </a:buClr>
              <a:buSzPts val="2400"/>
              <a:buFont typeface="Verdana"/>
              <a:buAutoNum type="arabicPeriod"/>
            </a:pPr>
            <a:r>
              <a:rPr lang="en-US" sz="2400" dirty="0">
                <a:solidFill>
                  <a:schemeClr val="dk1"/>
                </a:solidFill>
                <a:latin typeface="Verdana"/>
                <a:ea typeface="Verdana"/>
                <a:cs typeface="Verdana"/>
                <a:sym typeface="Verdana"/>
              </a:rPr>
              <a:t>Every day, I </a:t>
            </a:r>
            <a:r>
              <a:rPr lang="en-US" sz="2400" dirty="0">
                <a:solidFill>
                  <a:schemeClr val="accent6">
                    <a:lumMod val="75000"/>
                  </a:schemeClr>
                </a:solidFill>
                <a:latin typeface="Verdana"/>
                <a:ea typeface="Verdana"/>
                <a:cs typeface="Verdana"/>
                <a:sym typeface="Verdana"/>
              </a:rPr>
              <a:t>_________</a:t>
            </a:r>
            <a:r>
              <a:rPr lang="en-US" sz="2400" dirty="0">
                <a:solidFill>
                  <a:schemeClr val="dk1"/>
                </a:solidFill>
                <a:latin typeface="Verdana"/>
                <a:ea typeface="Verdana"/>
                <a:cs typeface="Verdana"/>
                <a:sym typeface="Verdana"/>
              </a:rPr>
              <a:t> my day with a cup of coffee. (begin)</a:t>
            </a:r>
            <a:endParaRPr sz="2400" dirty="0">
              <a:solidFill>
                <a:schemeClr val="dk1"/>
              </a:solidFill>
              <a:latin typeface="Verdana"/>
              <a:ea typeface="Verdana"/>
              <a:cs typeface="Verdana"/>
              <a:sym typeface="Verdana"/>
            </a:endParaRPr>
          </a:p>
          <a:p>
            <a:pPr marL="914400" marR="0" lvl="1" indent="-457200" algn="l" rtl="0">
              <a:lnSpc>
                <a:spcPct val="115000"/>
              </a:lnSpc>
              <a:spcBef>
                <a:spcPts val="0"/>
              </a:spcBef>
              <a:spcAft>
                <a:spcPts val="0"/>
              </a:spcAft>
              <a:buClr>
                <a:schemeClr val="dk1"/>
              </a:buClr>
              <a:buSzPts val="2400"/>
              <a:buFont typeface="Verdana"/>
              <a:buAutoNum type="arabicPeriod"/>
            </a:pPr>
            <a:r>
              <a:rPr lang="en-US" sz="2400" dirty="0">
                <a:solidFill>
                  <a:schemeClr val="dk1"/>
                </a:solidFill>
                <a:latin typeface="Verdana"/>
                <a:ea typeface="Verdana"/>
                <a:cs typeface="Verdana"/>
                <a:sym typeface="Verdana"/>
              </a:rPr>
              <a:t>Before I leave work, I always </a:t>
            </a:r>
            <a:r>
              <a:rPr lang="en-US" sz="2400" dirty="0">
                <a:solidFill>
                  <a:schemeClr val="accent6">
                    <a:lumMod val="75000"/>
                  </a:schemeClr>
                </a:solidFill>
                <a:latin typeface="Verdana"/>
                <a:ea typeface="Verdana"/>
                <a:cs typeface="Verdana"/>
                <a:sym typeface="Verdana"/>
              </a:rPr>
              <a:t>_________</a:t>
            </a:r>
            <a:r>
              <a:rPr lang="en-US" sz="2400" dirty="0">
                <a:solidFill>
                  <a:schemeClr val="dk1"/>
                </a:solidFill>
                <a:latin typeface="Verdana"/>
                <a:ea typeface="Verdana"/>
                <a:cs typeface="Verdana"/>
                <a:sym typeface="Verdana"/>
              </a:rPr>
              <a:t> my hat, my coat, and my bag. (gather)</a:t>
            </a:r>
            <a:endParaRPr sz="2400" dirty="0">
              <a:solidFill>
                <a:schemeClr val="dk1"/>
              </a:solidFill>
              <a:latin typeface="Verdana"/>
              <a:ea typeface="Verdana"/>
              <a:cs typeface="Verdana"/>
              <a:sym typeface="Verdana"/>
            </a:endParaRPr>
          </a:p>
          <a:p>
            <a:pPr marL="914400" marR="0" lvl="1" indent="-457200" algn="l" rtl="0">
              <a:lnSpc>
                <a:spcPct val="115000"/>
              </a:lnSpc>
              <a:spcBef>
                <a:spcPts val="0"/>
              </a:spcBef>
              <a:spcAft>
                <a:spcPts val="0"/>
              </a:spcAft>
              <a:buClr>
                <a:schemeClr val="dk1"/>
              </a:buClr>
              <a:buSzPts val="2400"/>
              <a:buFont typeface="Verdana"/>
              <a:buAutoNum type="arabicPeriod"/>
            </a:pPr>
            <a:r>
              <a:rPr lang="en-US" sz="2400" dirty="0">
                <a:solidFill>
                  <a:schemeClr val="dk1"/>
                </a:solidFill>
                <a:latin typeface="Verdana"/>
                <a:ea typeface="Verdana"/>
                <a:cs typeface="Verdana"/>
                <a:sym typeface="Verdana"/>
              </a:rPr>
              <a:t>Tonight when she gets home, my sister </a:t>
            </a:r>
            <a:r>
              <a:rPr lang="en-US" sz="2400" dirty="0">
                <a:solidFill>
                  <a:schemeClr val="accent6">
                    <a:lumMod val="75000"/>
                  </a:schemeClr>
                </a:solidFill>
                <a:latin typeface="Verdana"/>
                <a:ea typeface="Verdana"/>
                <a:cs typeface="Verdana"/>
                <a:sym typeface="Verdana"/>
              </a:rPr>
              <a:t>_________</a:t>
            </a:r>
            <a:r>
              <a:rPr lang="en-US" sz="2400" dirty="0">
                <a:solidFill>
                  <a:schemeClr val="dk1"/>
                </a:solidFill>
                <a:latin typeface="Verdana"/>
                <a:ea typeface="Verdana"/>
                <a:cs typeface="Verdana"/>
                <a:sym typeface="Verdana"/>
              </a:rPr>
              <a:t> for her missing earring. (look)</a:t>
            </a:r>
            <a:endParaRPr sz="2400" dirty="0">
              <a:solidFill>
                <a:schemeClr val="dk1"/>
              </a:solidFill>
              <a:latin typeface="Verdana"/>
              <a:ea typeface="Verdana"/>
              <a:cs typeface="Verdana"/>
              <a:sym typeface="Verdana"/>
            </a:endParaRPr>
          </a:p>
          <a:p>
            <a:pPr marL="342900" marR="0" lvl="0" indent="-228600" algn="l" rtl="0">
              <a:spcBef>
                <a:spcPts val="0"/>
              </a:spcBef>
              <a:spcAft>
                <a:spcPts val="0"/>
              </a:spcAft>
              <a:buClr>
                <a:schemeClr val="dk1"/>
              </a:buClr>
              <a:buSzPts val="1800"/>
              <a:buFont typeface="Calibri"/>
              <a:buNone/>
            </a:pPr>
            <a:endParaRPr sz="1800" dirty="0">
              <a:solidFill>
                <a:schemeClr val="dk1"/>
              </a:solidFill>
              <a:latin typeface="Verdana"/>
              <a:ea typeface="Verdana"/>
              <a:cs typeface="Verdana"/>
              <a:sym typeface="Verdana"/>
            </a:endParaRPr>
          </a:p>
        </p:txBody>
      </p:sp>
      <p:sp>
        <p:nvSpPr>
          <p:cNvPr id="419" name="Google Shape;419;p40"/>
          <p:cNvSpPr txBox="1">
            <a:spLocks noGrp="1"/>
          </p:cNvSpPr>
          <p:nvPr>
            <p:ph type="ftr" idx="11"/>
          </p:nvPr>
        </p:nvSpPr>
        <p:spPr>
          <a:xfrm>
            <a:off x="1610140" y="6356350"/>
            <a:ext cx="4194312"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©2020-2025 Light of the World Learning</a:t>
            </a:r>
            <a:endParaRPr dirty="0"/>
          </a:p>
        </p:txBody>
      </p:sp>
      <p:sp>
        <p:nvSpPr>
          <p:cNvPr id="420" name="Google Shape;420;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dk1"/>
                </a:solidFill>
              </a:rPr>
              <a:t>31</a:t>
            </a:fld>
            <a:endParaRPr>
              <a:solidFill>
                <a:schemeClr val="dk1"/>
              </a:solidFill>
            </a:endParaRPr>
          </a:p>
        </p:txBody>
      </p:sp>
      <p:pic>
        <p:nvPicPr>
          <p:cNvPr id="421" name="Google Shape;421;p40"/>
          <p:cNvPicPr preferRelativeResize="0"/>
          <p:nvPr/>
        </p:nvPicPr>
        <p:blipFill rotWithShape="1">
          <a:blip r:embed="rId3">
            <a:alphaModFix/>
          </a:blip>
          <a:srcRect r="69223"/>
          <a:stretch/>
        </p:blipFill>
        <p:spPr>
          <a:xfrm>
            <a:off x="0" y="0"/>
            <a:ext cx="2110700" cy="685799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26"/>
        <p:cNvGrpSpPr/>
        <p:nvPr/>
      </p:nvGrpSpPr>
      <p:grpSpPr>
        <a:xfrm>
          <a:off x="0" y="0"/>
          <a:ext cx="0" cy="0"/>
          <a:chOff x="0" y="0"/>
          <a:chExt cx="0" cy="0"/>
        </a:xfrm>
      </p:grpSpPr>
      <p:sp>
        <p:nvSpPr>
          <p:cNvPr id="427" name="Google Shape;427;p41"/>
          <p:cNvSpPr txBox="1">
            <a:spLocks noGrp="1"/>
          </p:cNvSpPr>
          <p:nvPr>
            <p:ph type="title"/>
          </p:nvPr>
        </p:nvSpPr>
        <p:spPr>
          <a:xfrm>
            <a:off x="2027583" y="11153"/>
            <a:ext cx="10164274" cy="120342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472C4"/>
              </a:buClr>
              <a:buSzPts val="1200"/>
              <a:buFont typeface="Calibri"/>
              <a:buNone/>
            </a:pPr>
            <a:r>
              <a:rPr lang="en-US" dirty="0"/>
              <a:t>3. With a partner, discuss the questions  </a:t>
            </a:r>
            <a:br>
              <a:rPr lang="en-US" dirty="0"/>
            </a:br>
            <a:r>
              <a:rPr lang="en-US" dirty="0"/>
              <a:t>    and write your own.</a:t>
            </a:r>
            <a:endParaRPr dirty="0"/>
          </a:p>
        </p:txBody>
      </p:sp>
      <p:sp>
        <p:nvSpPr>
          <p:cNvPr id="428" name="Google Shape;428;p41"/>
          <p:cNvSpPr txBox="1"/>
          <p:nvPr/>
        </p:nvSpPr>
        <p:spPr>
          <a:xfrm>
            <a:off x="1893109" y="1214575"/>
            <a:ext cx="10034961" cy="5632271"/>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dk1"/>
              </a:buClr>
              <a:buSzPts val="2400"/>
              <a:buFont typeface="Verdana"/>
              <a:buAutoNum type="arabicPeriod"/>
            </a:pPr>
            <a:r>
              <a:rPr lang="en-US" sz="2400" dirty="0">
                <a:solidFill>
                  <a:schemeClr val="dk1"/>
                </a:solidFill>
                <a:latin typeface="Verdana"/>
                <a:ea typeface="Verdana"/>
                <a:cs typeface="Verdana"/>
                <a:sym typeface="Verdana"/>
              </a:rPr>
              <a:t>What has happened in your city recently?</a:t>
            </a:r>
            <a:endParaRPr dirty="0"/>
          </a:p>
          <a:p>
            <a:pPr marL="342900" marR="0" lvl="0" indent="-342900" algn="l" rtl="0">
              <a:lnSpc>
                <a:spcPct val="150000"/>
              </a:lnSpc>
              <a:spcBef>
                <a:spcPts val="0"/>
              </a:spcBef>
              <a:spcAft>
                <a:spcPts val="0"/>
              </a:spcAft>
              <a:buClr>
                <a:schemeClr val="dk1"/>
              </a:buClr>
              <a:buSzPts val="2400"/>
              <a:buFont typeface="Verdana"/>
              <a:buAutoNum type="arabicPeriod"/>
            </a:pPr>
            <a:r>
              <a:rPr lang="en-US" sz="2400" dirty="0">
                <a:solidFill>
                  <a:schemeClr val="dk1"/>
                </a:solidFill>
                <a:latin typeface="Verdana"/>
                <a:ea typeface="Verdana"/>
                <a:cs typeface="Verdana"/>
                <a:sym typeface="Verdana"/>
              </a:rPr>
              <a:t>What did you learn about it from reading articles or reports?</a:t>
            </a:r>
            <a:endParaRPr dirty="0"/>
          </a:p>
          <a:p>
            <a:pPr marL="342900" marR="0" lvl="0" indent="-342900" algn="l" rtl="0">
              <a:lnSpc>
                <a:spcPct val="150000"/>
              </a:lnSpc>
              <a:spcBef>
                <a:spcPts val="0"/>
              </a:spcBef>
              <a:spcAft>
                <a:spcPts val="0"/>
              </a:spcAft>
              <a:buClr>
                <a:schemeClr val="dk1"/>
              </a:buClr>
              <a:buSzPts val="2400"/>
              <a:buFont typeface="Verdana"/>
              <a:buAutoNum type="arabicPeriod"/>
            </a:pPr>
            <a:r>
              <a:rPr lang="en-US" sz="2400" dirty="0">
                <a:solidFill>
                  <a:schemeClr val="dk1"/>
                </a:solidFill>
                <a:latin typeface="Verdana"/>
                <a:ea typeface="Verdana"/>
                <a:cs typeface="Verdana"/>
                <a:sym typeface="Verdana"/>
              </a:rPr>
              <a:t>How do you gather information when you want to know about something?</a:t>
            </a:r>
          </a:p>
          <a:p>
            <a:pPr marL="342900" indent="-342900">
              <a:lnSpc>
                <a:spcPct val="150000"/>
              </a:lnSpc>
              <a:buClr>
                <a:schemeClr val="dk1"/>
              </a:buClr>
              <a:buSzPts val="2400"/>
              <a:buFont typeface="Verdana"/>
              <a:buAutoNum type="arabicPeriod"/>
            </a:pPr>
            <a:r>
              <a:rPr lang="en-US" sz="2400" dirty="0">
                <a:solidFill>
                  <a:schemeClr val="dk1"/>
                </a:solidFill>
                <a:latin typeface="Verdana" panose="020B0604030504040204" pitchFamily="34" charset="0"/>
                <a:ea typeface="Verdana" panose="020B0604030504040204" pitchFamily="34" charset="0"/>
                <a:cs typeface="Verdana"/>
                <a:sym typeface="Verdana"/>
              </a:rPr>
              <a:t>What kind of reports have you written?</a:t>
            </a:r>
            <a:endParaRPr lang="en-US" sz="2400" dirty="0">
              <a:latin typeface="Verdana" panose="020B0604030504040204" pitchFamily="34" charset="0"/>
              <a:ea typeface="Verdana" panose="020B0604030504040204" pitchFamily="34" charset="0"/>
            </a:endParaRPr>
          </a:p>
          <a:p>
            <a:pPr marL="342900" marR="0" lvl="0" indent="-342900" algn="l" rtl="0">
              <a:lnSpc>
                <a:spcPct val="150000"/>
              </a:lnSpc>
              <a:spcBef>
                <a:spcPts val="0"/>
              </a:spcBef>
              <a:spcAft>
                <a:spcPts val="0"/>
              </a:spcAft>
              <a:buClr>
                <a:schemeClr val="dk1"/>
              </a:buClr>
              <a:buSzPts val="2400"/>
              <a:buFont typeface="Verdana"/>
              <a:buAutoNum type="arabicPeriod"/>
            </a:pPr>
            <a:r>
              <a:rPr lang="en-US" sz="2400" dirty="0">
                <a:solidFill>
                  <a:schemeClr val="dk1"/>
                </a:solidFill>
                <a:latin typeface="Verdana"/>
                <a:ea typeface="Verdana"/>
                <a:cs typeface="Verdana"/>
                <a:sym typeface="Verdana"/>
              </a:rPr>
              <a:t>Which is easier: speaking or writing in English? Why?</a:t>
            </a:r>
            <a:endParaRPr dirty="0"/>
          </a:p>
          <a:p>
            <a:pPr marL="342900" marR="0" lvl="0" indent="-342900" algn="l" rtl="0">
              <a:lnSpc>
                <a:spcPct val="150000"/>
              </a:lnSpc>
              <a:spcBef>
                <a:spcPts val="0"/>
              </a:spcBef>
              <a:spcAft>
                <a:spcPts val="0"/>
              </a:spcAft>
              <a:buClr>
                <a:schemeClr val="dk1"/>
              </a:buClr>
              <a:buSzPts val="2400"/>
              <a:buFont typeface="Verdana"/>
              <a:buAutoNum type="arabicPeriod"/>
            </a:pPr>
            <a:r>
              <a:rPr lang="en-US" sz="2400" dirty="0">
                <a:solidFill>
                  <a:schemeClr val="dk1"/>
                </a:solidFill>
                <a:latin typeface="Verdana"/>
                <a:ea typeface="Verdana"/>
                <a:cs typeface="Verdana"/>
                <a:sym typeface="Verdana"/>
              </a:rPr>
              <a:t>Why do people write about events that have happened?</a:t>
            </a:r>
          </a:p>
          <a:p>
            <a:pPr marL="342900" marR="0" lvl="0" indent="-342900" algn="l" rtl="0">
              <a:lnSpc>
                <a:spcPct val="150000"/>
              </a:lnSpc>
              <a:spcBef>
                <a:spcPts val="0"/>
              </a:spcBef>
              <a:spcAft>
                <a:spcPts val="0"/>
              </a:spcAft>
              <a:buClr>
                <a:schemeClr val="dk1"/>
              </a:buClr>
              <a:buSzPts val="2400"/>
              <a:buFont typeface="Verdana"/>
              <a:buAutoNum type="arabicPeriod"/>
            </a:pPr>
            <a:r>
              <a:rPr lang="en-US" sz="2400" dirty="0">
                <a:solidFill>
                  <a:schemeClr val="dk1"/>
                </a:solidFill>
                <a:latin typeface="Verdana"/>
                <a:ea typeface="Verdana"/>
                <a:cs typeface="Verdana"/>
                <a:sym typeface="Verdana"/>
              </a:rPr>
              <a:t> </a:t>
            </a:r>
          </a:p>
          <a:p>
            <a:pPr marL="342900" marR="0" lvl="0" indent="-342900" algn="l" rtl="0">
              <a:lnSpc>
                <a:spcPct val="150000"/>
              </a:lnSpc>
              <a:spcBef>
                <a:spcPts val="0"/>
              </a:spcBef>
              <a:spcAft>
                <a:spcPts val="0"/>
              </a:spcAft>
              <a:buClr>
                <a:schemeClr val="dk1"/>
              </a:buClr>
              <a:buSzPts val="2400"/>
              <a:buFont typeface="Verdana"/>
              <a:buAutoNum type="arabicPeriod"/>
            </a:pPr>
            <a:r>
              <a:rPr lang="en-US" sz="2400" dirty="0">
                <a:solidFill>
                  <a:schemeClr val="dk1"/>
                </a:solidFill>
                <a:latin typeface="Verdana"/>
                <a:ea typeface="Verdana"/>
                <a:cs typeface="Verdana"/>
                <a:sym typeface="Verdana"/>
              </a:rPr>
              <a:t> </a:t>
            </a:r>
            <a:endParaRPr sz="2400" dirty="0">
              <a:solidFill>
                <a:schemeClr val="dk1"/>
              </a:solidFill>
              <a:latin typeface="Verdana"/>
              <a:ea typeface="Verdana"/>
              <a:cs typeface="Verdana"/>
              <a:sym typeface="Verdana"/>
            </a:endParaRPr>
          </a:p>
          <a:p>
            <a:pPr marR="0" lvl="0" algn="l" rtl="0">
              <a:lnSpc>
                <a:spcPct val="150000"/>
              </a:lnSpc>
              <a:spcBef>
                <a:spcPts val="0"/>
              </a:spcBef>
              <a:spcAft>
                <a:spcPts val="0"/>
              </a:spcAft>
              <a:buClr>
                <a:schemeClr val="dk1"/>
              </a:buClr>
              <a:buSzPts val="2400"/>
            </a:pPr>
            <a:r>
              <a:rPr lang="en-US" sz="2400" dirty="0">
                <a:solidFill>
                  <a:schemeClr val="dk1"/>
                </a:solidFill>
                <a:latin typeface="Verdana"/>
                <a:ea typeface="Verdana"/>
                <a:cs typeface="Verdana"/>
                <a:sym typeface="Verdana"/>
              </a:rPr>
              <a:t>		</a:t>
            </a:r>
            <a:endParaRPr dirty="0"/>
          </a:p>
        </p:txBody>
      </p:sp>
      <p:sp>
        <p:nvSpPr>
          <p:cNvPr id="429" name="Google Shape;429;p41"/>
          <p:cNvSpPr txBox="1">
            <a:spLocks noGrp="1"/>
          </p:cNvSpPr>
          <p:nvPr>
            <p:ph type="ftr" idx="11"/>
          </p:nvPr>
        </p:nvSpPr>
        <p:spPr>
          <a:xfrm>
            <a:off x="1893110" y="6492908"/>
            <a:ext cx="3444203"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©2020-2025 Light of the World Learning</a:t>
            </a:r>
            <a:endParaRPr dirty="0"/>
          </a:p>
        </p:txBody>
      </p:sp>
      <p:sp>
        <p:nvSpPr>
          <p:cNvPr id="430" name="Google Shape;430;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dk1"/>
                </a:solidFill>
              </a:rPr>
              <a:t>32</a:t>
            </a:fld>
            <a:endParaRPr>
              <a:solidFill>
                <a:schemeClr val="dk1"/>
              </a:solidFill>
            </a:endParaRPr>
          </a:p>
        </p:txBody>
      </p:sp>
      <p:graphicFrame>
        <p:nvGraphicFramePr>
          <p:cNvPr id="431" name="Google Shape;431;p41"/>
          <p:cNvGraphicFramePr/>
          <p:nvPr>
            <p:extLst>
              <p:ext uri="{D42A27DB-BD31-4B8C-83A1-F6EECF244321}">
                <p14:modId xmlns:p14="http://schemas.microsoft.com/office/powerpoint/2010/main" val="3783251151"/>
              </p:ext>
            </p:extLst>
          </p:nvPr>
        </p:nvGraphicFramePr>
        <p:xfrm>
          <a:off x="2544418" y="5122731"/>
          <a:ext cx="8587408" cy="940074"/>
        </p:xfrm>
        <a:graphic>
          <a:graphicData uri="http://schemas.openxmlformats.org/drawingml/2006/table">
            <a:tbl>
              <a:tblPr firstRow="1" bandRow="1">
                <a:noFill/>
                <a:tableStyleId>{FA744D1A-AA21-4EA1-A3DE-958C378BEAC0}</a:tableStyleId>
              </a:tblPr>
              <a:tblGrid>
                <a:gridCol w="8587408">
                  <a:extLst>
                    <a:ext uri="{9D8B030D-6E8A-4147-A177-3AD203B41FA5}">
                      <a16:colId xmlns:a16="http://schemas.microsoft.com/office/drawing/2014/main" val="20000"/>
                    </a:ext>
                  </a:extLst>
                </a:gridCol>
              </a:tblGrid>
              <a:tr h="341331">
                <a:tc>
                  <a:txBody>
                    <a:bodyPr/>
                    <a:lstStyle/>
                    <a:p>
                      <a:pPr marL="0" marR="0" lvl="0" indent="0" algn="l" rtl="0">
                        <a:lnSpc>
                          <a:spcPct val="115000"/>
                        </a:lnSpc>
                        <a:spcBef>
                          <a:spcPts val="0"/>
                        </a:spcBef>
                        <a:spcAft>
                          <a:spcPts val="0"/>
                        </a:spcAft>
                        <a:buNone/>
                      </a:pPr>
                      <a:endParaRPr sz="1800" b="0" i="0" dirty="0">
                        <a:latin typeface="Verdana"/>
                        <a:ea typeface="Verdana"/>
                        <a:cs typeface="Verdana"/>
                        <a:sym typeface="Verdana"/>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4E74A3"/>
                      </a:solidFill>
                      <a:prstDash val="solid"/>
                      <a:round/>
                      <a:headEnd type="none" w="sm" len="sm"/>
                      <a:tailEnd type="none" w="sm" len="sm"/>
                    </a:lnB>
                  </a:tcPr>
                </a:tc>
                <a:extLst>
                  <a:ext uri="{0D108BD9-81ED-4DB2-BD59-A6C34878D82A}">
                    <a16:rowId xmlns:a16="http://schemas.microsoft.com/office/drawing/2014/main" val="10000"/>
                  </a:ext>
                </a:extLst>
              </a:tr>
              <a:tr h="513434">
                <a:tc>
                  <a:txBody>
                    <a:bodyPr/>
                    <a:lstStyle/>
                    <a:p>
                      <a:pPr marL="0" marR="0" lvl="0" indent="0" algn="l" rtl="0">
                        <a:lnSpc>
                          <a:spcPct val="115000"/>
                        </a:lnSpc>
                        <a:spcBef>
                          <a:spcPts val="0"/>
                        </a:spcBef>
                        <a:spcAft>
                          <a:spcPts val="0"/>
                        </a:spcAft>
                        <a:buNone/>
                      </a:pPr>
                      <a:endParaRPr lang="en-US" sz="1800" b="0" i="0" dirty="0">
                        <a:latin typeface="Verdana"/>
                        <a:ea typeface="Verdana"/>
                        <a:cs typeface="Verdana"/>
                        <a:sym typeface="Verdana"/>
                      </a:endParaRPr>
                    </a:p>
                    <a:p>
                      <a:pPr marL="0" marR="0" lvl="0" indent="0" algn="l" rtl="0">
                        <a:lnSpc>
                          <a:spcPct val="115000"/>
                        </a:lnSpc>
                        <a:spcBef>
                          <a:spcPts val="0"/>
                        </a:spcBef>
                        <a:spcAft>
                          <a:spcPts val="0"/>
                        </a:spcAft>
                        <a:buNone/>
                      </a:pPr>
                      <a:endParaRPr sz="1000" b="0" i="0" dirty="0">
                        <a:latin typeface="Verdana"/>
                        <a:ea typeface="Verdana"/>
                        <a:cs typeface="Verdana"/>
                        <a:sym typeface="Verdana"/>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4E74A3"/>
                      </a:solidFill>
                      <a:prstDash val="solid"/>
                      <a:round/>
                      <a:headEnd type="none" w="sm" len="sm"/>
                      <a:tailEnd type="none" w="sm" len="sm"/>
                    </a:lnT>
                    <a:lnB w="12700" cap="flat" cmpd="sng">
                      <a:solidFill>
                        <a:srgbClr val="4E74A3"/>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432" name="Google Shape;432;p41"/>
          <p:cNvPicPr preferRelativeResize="0"/>
          <p:nvPr/>
        </p:nvPicPr>
        <p:blipFill rotWithShape="1">
          <a:blip r:embed="rId3">
            <a:alphaModFix/>
          </a:blip>
          <a:srcRect t="59152" b="4110"/>
          <a:stretch/>
        </p:blipFill>
        <p:spPr>
          <a:xfrm rot="5400000">
            <a:off x="-2520125" y="2444767"/>
            <a:ext cx="6858001" cy="196846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38"/>
        <p:cNvGrpSpPr/>
        <p:nvPr/>
      </p:nvGrpSpPr>
      <p:grpSpPr>
        <a:xfrm>
          <a:off x="0" y="0"/>
          <a:ext cx="0" cy="0"/>
          <a:chOff x="0" y="0"/>
          <a:chExt cx="0" cy="0"/>
        </a:xfrm>
      </p:grpSpPr>
      <p:sp>
        <p:nvSpPr>
          <p:cNvPr id="439" name="Google Shape;439;p42"/>
          <p:cNvSpPr txBox="1"/>
          <p:nvPr/>
        </p:nvSpPr>
        <p:spPr>
          <a:xfrm>
            <a:off x="-511200" y="138112"/>
            <a:ext cx="13214400" cy="1528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0000"/>
              </a:buClr>
              <a:buSzPts val="4400"/>
              <a:buFont typeface="Arial"/>
              <a:buNone/>
            </a:pPr>
            <a:r>
              <a:rPr lang="en-US" sz="3200" b="1">
                <a:solidFill>
                  <a:srgbClr val="4472C4"/>
                </a:solidFill>
                <a:latin typeface="Verdana"/>
                <a:ea typeface="Verdana"/>
                <a:cs typeface="Verdana"/>
                <a:sym typeface="Verdana"/>
              </a:rPr>
              <a:t>4. </a:t>
            </a:r>
            <a:r>
              <a:rPr lang="en-US" sz="3200" b="1">
                <a:solidFill>
                  <a:schemeClr val="dk1"/>
                </a:solidFill>
                <a:latin typeface="Verdana"/>
                <a:ea typeface="Verdana"/>
                <a:cs typeface="Verdana"/>
                <a:sym typeface="Verdana"/>
              </a:rPr>
              <a:t>Say and write the words in the correct columns.         </a:t>
            </a:r>
            <a:endParaRPr sz="3200" b="1">
              <a:solidFill>
                <a:schemeClr val="dk1"/>
              </a:solidFill>
              <a:latin typeface="Verdana"/>
              <a:ea typeface="Verdana"/>
              <a:cs typeface="Verdana"/>
              <a:sym typeface="Verdana"/>
            </a:endParaRPr>
          </a:p>
        </p:txBody>
      </p:sp>
      <p:sp>
        <p:nvSpPr>
          <p:cNvPr id="440" name="Google Shape;440;p42"/>
          <p:cNvSpPr txBox="1">
            <a:spLocks noGrp="1"/>
          </p:cNvSpPr>
          <p:nvPr>
            <p:ph type="sldNum" idx="12"/>
          </p:nvPr>
        </p:nvSpPr>
        <p:spPr>
          <a:xfrm>
            <a:off x="8628063" y="6354763"/>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solidFill>
                  <a:schemeClr val="dk1"/>
                </a:solidFill>
              </a:rPr>
              <a:t>33</a:t>
            </a:fld>
            <a:endParaRPr>
              <a:solidFill>
                <a:schemeClr val="dk1"/>
              </a:solidFill>
            </a:endParaRPr>
          </a:p>
        </p:txBody>
      </p:sp>
      <p:graphicFrame>
        <p:nvGraphicFramePr>
          <p:cNvPr id="441" name="Google Shape;441;p42"/>
          <p:cNvGraphicFramePr/>
          <p:nvPr>
            <p:extLst>
              <p:ext uri="{D42A27DB-BD31-4B8C-83A1-F6EECF244321}">
                <p14:modId xmlns:p14="http://schemas.microsoft.com/office/powerpoint/2010/main" val="3402261049"/>
              </p:ext>
            </p:extLst>
          </p:nvPr>
        </p:nvGraphicFramePr>
        <p:xfrm>
          <a:off x="1560275" y="853638"/>
          <a:ext cx="3262800" cy="5748525"/>
        </p:xfrm>
        <a:graphic>
          <a:graphicData uri="http://schemas.openxmlformats.org/drawingml/2006/table">
            <a:tbl>
              <a:tblPr>
                <a:noFill/>
                <a:tableStyleId>{82FF99D6-1E81-4837-B29D-E46FB8CD4C02}</a:tableStyleId>
              </a:tblPr>
              <a:tblGrid>
                <a:gridCol w="1631400">
                  <a:extLst>
                    <a:ext uri="{9D8B030D-6E8A-4147-A177-3AD203B41FA5}">
                      <a16:colId xmlns:a16="http://schemas.microsoft.com/office/drawing/2014/main" val="20000"/>
                    </a:ext>
                  </a:extLst>
                </a:gridCol>
                <a:gridCol w="1631400">
                  <a:extLst>
                    <a:ext uri="{9D8B030D-6E8A-4147-A177-3AD203B41FA5}">
                      <a16:colId xmlns:a16="http://schemas.microsoft.com/office/drawing/2014/main" val="20001"/>
                    </a:ext>
                  </a:extLst>
                </a:gridCol>
              </a:tblGrid>
              <a:tr h="638725">
                <a:tc>
                  <a:txBody>
                    <a:bodyPr/>
                    <a:lstStyle/>
                    <a:p>
                      <a:pPr marL="0" marR="0" lvl="0" indent="0" algn="l" rtl="0">
                        <a:lnSpc>
                          <a:spcPct val="100000"/>
                        </a:lnSpc>
                        <a:spcBef>
                          <a:spcPts val="0"/>
                        </a:spcBef>
                        <a:spcAft>
                          <a:spcPts val="0"/>
                        </a:spcAft>
                        <a:buClr>
                          <a:srgbClr val="000000"/>
                        </a:buClr>
                        <a:buSzPts val="2800"/>
                        <a:buFont typeface="Arial"/>
                        <a:buNone/>
                      </a:pPr>
                      <a:r>
                        <a:rPr lang="en-US" sz="2800">
                          <a:latin typeface="Verdana"/>
                          <a:ea typeface="Verdana"/>
                          <a:cs typeface="Verdana"/>
                          <a:sym typeface="Verdana"/>
                        </a:rPr>
                        <a:t>look</a:t>
                      </a:r>
                      <a:endParaRPr sz="28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a:latin typeface="Verdana"/>
                          <a:ea typeface="Verdana"/>
                          <a:cs typeface="Verdana"/>
                          <a:sym typeface="Verdana"/>
                        </a:rPr>
                        <a:t>cooed</a:t>
                      </a:r>
                      <a:endParaRPr sz="28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638725">
                <a:tc>
                  <a:txBody>
                    <a:bodyPr/>
                    <a:lstStyle/>
                    <a:p>
                      <a:pPr marL="0" marR="0" lvl="0" indent="0" algn="l" rtl="0">
                        <a:lnSpc>
                          <a:spcPct val="100000"/>
                        </a:lnSpc>
                        <a:spcBef>
                          <a:spcPts val="0"/>
                        </a:spcBef>
                        <a:spcAft>
                          <a:spcPts val="0"/>
                        </a:spcAft>
                        <a:buNone/>
                      </a:pPr>
                      <a:r>
                        <a:rPr lang="en-US" sz="2800">
                          <a:latin typeface="Verdana"/>
                          <a:ea typeface="Verdana"/>
                          <a:cs typeface="Verdana"/>
                          <a:sym typeface="Verdana"/>
                        </a:rPr>
                        <a:t>suit</a:t>
                      </a:r>
                      <a:endParaRPr sz="28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2800">
                          <a:latin typeface="Verdana"/>
                          <a:ea typeface="Verdana"/>
                          <a:cs typeface="Verdana"/>
                          <a:sym typeface="Verdana"/>
                        </a:rPr>
                        <a:t>pull</a:t>
                      </a:r>
                      <a:endParaRPr sz="28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638725">
                <a:tc>
                  <a:txBody>
                    <a:bodyPr/>
                    <a:lstStyle/>
                    <a:p>
                      <a:pPr marL="0" marR="0" lvl="0" indent="0" algn="l" rtl="0">
                        <a:lnSpc>
                          <a:spcPct val="100000"/>
                        </a:lnSpc>
                        <a:spcBef>
                          <a:spcPts val="0"/>
                        </a:spcBef>
                        <a:spcAft>
                          <a:spcPts val="0"/>
                        </a:spcAft>
                        <a:buNone/>
                      </a:pPr>
                      <a:r>
                        <a:rPr lang="en-US" sz="2800">
                          <a:latin typeface="Verdana"/>
                          <a:ea typeface="Verdana"/>
                          <a:cs typeface="Verdana"/>
                          <a:sym typeface="Verdana"/>
                        </a:rPr>
                        <a:t>tub</a:t>
                      </a:r>
                      <a:endParaRPr sz="28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2800">
                          <a:latin typeface="Verdana"/>
                          <a:ea typeface="Verdana"/>
                          <a:cs typeface="Verdana"/>
                          <a:sym typeface="Verdana"/>
                        </a:rPr>
                        <a:t>school</a:t>
                      </a:r>
                      <a:endParaRPr sz="28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638725">
                <a:tc>
                  <a:txBody>
                    <a:bodyPr/>
                    <a:lstStyle/>
                    <a:p>
                      <a:pPr marL="0" marR="0" lvl="0" indent="0" algn="l" rtl="0">
                        <a:lnSpc>
                          <a:spcPct val="100000"/>
                        </a:lnSpc>
                        <a:spcBef>
                          <a:spcPts val="0"/>
                        </a:spcBef>
                        <a:spcAft>
                          <a:spcPts val="0"/>
                        </a:spcAft>
                        <a:buNone/>
                      </a:pPr>
                      <a:r>
                        <a:rPr lang="en-US" sz="2800">
                          <a:latin typeface="Verdana"/>
                          <a:ea typeface="Verdana"/>
                          <a:cs typeface="Verdana"/>
                          <a:sym typeface="Verdana"/>
                        </a:rPr>
                        <a:t>shut</a:t>
                      </a:r>
                      <a:endParaRPr sz="28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2800">
                          <a:latin typeface="Verdana"/>
                          <a:ea typeface="Verdana"/>
                          <a:cs typeface="Verdana"/>
                          <a:sym typeface="Verdana"/>
                        </a:rPr>
                        <a:t>book</a:t>
                      </a:r>
                      <a:endParaRPr sz="28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638725">
                <a:tc>
                  <a:txBody>
                    <a:bodyPr/>
                    <a:lstStyle/>
                    <a:p>
                      <a:pPr marL="0" marR="0" lvl="0" indent="0" algn="l" rtl="0">
                        <a:lnSpc>
                          <a:spcPct val="100000"/>
                        </a:lnSpc>
                        <a:spcBef>
                          <a:spcPts val="0"/>
                        </a:spcBef>
                        <a:spcAft>
                          <a:spcPts val="0"/>
                        </a:spcAft>
                        <a:buClr>
                          <a:srgbClr val="000000"/>
                        </a:buClr>
                        <a:buSzPts val="2800"/>
                        <a:buFont typeface="Arial"/>
                        <a:buNone/>
                      </a:pPr>
                      <a:r>
                        <a:rPr lang="en-US" sz="2800">
                          <a:latin typeface="Verdana"/>
                          <a:ea typeface="Verdana"/>
                          <a:cs typeface="Verdana"/>
                          <a:sym typeface="Verdana"/>
                        </a:rPr>
                        <a:t>full</a:t>
                      </a:r>
                      <a:endParaRPr sz="28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a:latin typeface="Verdana"/>
                          <a:ea typeface="Verdana"/>
                          <a:cs typeface="Verdana"/>
                          <a:sym typeface="Verdana"/>
                        </a:rPr>
                        <a:t>cup</a:t>
                      </a:r>
                      <a:endParaRPr sz="28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638725">
                <a:tc>
                  <a:txBody>
                    <a:bodyPr/>
                    <a:lstStyle/>
                    <a:p>
                      <a:pPr marL="0" marR="0" lvl="0" indent="0" algn="l" rtl="0">
                        <a:lnSpc>
                          <a:spcPct val="100000"/>
                        </a:lnSpc>
                        <a:spcBef>
                          <a:spcPts val="0"/>
                        </a:spcBef>
                        <a:spcAft>
                          <a:spcPts val="0"/>
                        </a:spcAft>
                        <a:buClr>
                          <a:srgbClr val="000000"/>
                        </a:buClr>
                        <a:buSzPts val="2800"/>
                        <a:buFont typeface="Arial"/>
                        <a:buNone/>
                      </a:pPr>
                      <a:r>
                        <a:rPr lang="en-US" sz="2800">
                          <a:latin typeface="Verdana"/>
                          <a:ea typeface="Verdana"/>
                          <a:cs typeface="Verdana"/>
                          <a:sym typeface="Verdana"/>
                        </a:rPr>
                        <a:t>pool</a:t>
                      </a:r>
                      <a:endParaRPr sz="28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a:latin typeface="Verdana"/>
                          <a:ea typeface="Verdana"/>
                          <a:cs typeface="Verdana"/>
                          <a:sym typeface="Verdana"/>
                        </a:rPr>
                        <a:t>luck</a:t>
                      </a:r>
                      <a:endParaRPr sz="28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638725">
                <a:tc>
                  <a:txBody>
                    <a:bodyPr/>
                    <a:lstStyle/>
                    <a:p>
                      <a:pPr marL="0" marR="0" lvl="0" indent="0" algn="l" rtl="0">
                        <a:lnSpc>
                          <a:spcPct val="100000"/>
                        </a:lnSpc>
                        <a:spcBef>
                          <a:spcPts val="0"/>
                        </a:spcBef>
                        <a:spcAft>
                          <a:spcPts val="0"/>
                        </a:spcAft>
                        <a:buClr>
                          <a:srgbClr val="000000"/>
                        </a:buClr>
                        <a:buSzPts val="2800"/>
                        <a:buFont typeface="Arial"/>
                        <a:buNone/>
                      </a:pPr>
                      <a:r>
                        <a:rPr lang="en-US" sz="2800">
                          <a:latin typeface="Verdana"/>
                          <a:ea typeface="Verdana"/>
                          <a:cs typeface="Verdana"/>
                          <a:sym typeface="Verdana"/>
                        </a:rPr>
                        <a:t>news</a:t>
                      </a:r>
                      <a:endParaRPr sz="28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a:latin typeface="Verdana"/>
                          <a:ea typeface="Verdana"/>
                          <a:cs typeface="Verdana"/>
                          <a:sym typeface="Verdana"/>
                        </a:rPr>
                        <a:t>cookie</a:t>
                      </a:r>
                      <a:endParaRPr sz="2800" dirty="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638725">
                <a:tc>
                  <a:txBody>
                    <a:bodyPr/>
                    <a:lstStyle/>
                    <a:p>
                      <a:pPr marL="0" marR="0" lvl="0" indent="0" algn="l" rtl="0">
                        <a:lnSpc>
                          <a:spcPct val="100000"/>
                        </a:lnSpc>
                        <a:spcBef>
                          <a:spcPts val="0"/>
                        </a:spcBef>
                        <a:spcAft>
                          <a:spcPts val="0"/>
                        </a:spcAft>
                        <a:buClr>
                          <a:srgbClr val="000000"/>
                        </a:buClr>
                        <a:buSzPts val="2800"/>
                        <a:buFont typeface="Arial"/>
                        <a:buNone/>
                      </a:pPr>
                      <a:r>
                        <a:rPr lang="en-US" sz="2800" i="0" u="none" strike="noStrike" cap="none">
                          <a:solidFill>
                            <a:srgbClr val="000000"/>
                          </a:solidFill>
                          <a:latin typeface="Verdana"/>
                          <a:ea typeface="Verdana"/>
                          <a:cs typeface="Verdana"/>
                          <a:sym typeface="Verdana"/>
                        </a:rPr>
                        <a:t>could</a:t>
                      </a:r>
                      <a:endParaRPr sz="28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a:latin typeface="Verdana"/>
                          <a:ea typeface="Verdana"/>
                          <a:cs typeface="Verdana"/>
                          <a:sym typeface="Verdana"/>
                        </a:rPr>
                        <a:t>won</a:t>
                      </a:r>
                      <a:endParaRPr sz="28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r h="638725">
                <a:tc>
                  <a:txBody>
                    <a:bodyPr/>
                    <a:lstStyle/>
                    <a:p>
                      <a:pPr marL="0" marR="0" lvl="0" indent="0" algn="l" rtl="0">
                        <a:lnSpc>
                          <a:spcPct val="100000"/>
                        </a:lnSpc>
                        <a:spcBef>
                          <a:spcPts val="0"/>
                        </a:spcBef>
                        <a:spcAft>
                          <a:spcPts val="0"/>
                        </a:spcAft>
                        <a:buClr>
                          <a:srgbClr val="000000"/>
                        </a:buClr>
                        <a:buSzPts val="2800"/>
                        <a:buFont typeface="Arial"/>
                        <a:buNone/>
                      </a:pPr>
                      <a:r>
                        <a:rPr lang="en-US" sz="2800">
                          <a:latin typeface="Verdana"/>
                          <a:ea typeface="Verdana"/>
                          <a:cs typeface="Verdana"/>
                          <a:sym typeface="Verdana"/>
                        </a:rPr>
                        <a:t>love</a:t>
                      </a:r>
                      <a:endParaRPr sz="28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dirty="0">
                          <a:latin typeface="Verdana"/>
                          <a:ea typeface="Verdana"/>
                          <a:cs typeface="Verdana"/>
                          <a:sym typeface="Verdana"/>
                        </a:rPr>
                        <a:t>too</a:t>
                      </a:r>
                      <a:endParaRPr sz="2800" dirty="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graphicFrame>
        <p:nvGraphicFramePr>
          <p:cNvPr id="442" name="Google Shape;442;p42"/>
          <p:cNvGraphicFramePr/>
          <p:nvPr/>
        </p:nvGraphicFramePr>
        <p:xfrm>
          <a:off x="5392738" y="853700"/>
          <a:ext cx="5462550" cy="5748425"/>
        </p:xfrm>
        <a:graphic>
          <a:graphicData uri="http://schemas.openxmlformats.org/drawingml/2006/table">
            <a:tbl>
              <a:tblPr>
                <a:noFill/>
                <a:tableStyleId>{82FF99D6-1E81-4837-B29D-E46FB8CD4C02}</a:tableStyleId>
              </a:tblPr>
              <a:tblGrid>
                <a:gridCol w="1773200">
                  <a:extLst>
                    <a:ext uri="{9D8B030D-6E8A-4147-A177-3AD203B41FA5}">
                      <a16:colId xmlns:a16="http://schemas.microsoft.com/office/drawing/2014/main" val="20000"/>
                    </a:ext>
                  </a:extLst>
                </a:gridCol>
                <a:gridCol w="1844675">
                  <a:extLst>
                    <a:ext uri="{9D8B030D-6E8A-4147-A177-3AD203B41FA5}">
                      <a16:colId xmlns:a16="http://schemas.microsoft.com/office/drawing/2014/main" val="20001"/>
                    </a:ext>
                  </a:extLst>
                </a:gridCol>
                <a:gridCol w="1844675">
                  <a:extLst>
                    <a:ext uri="{9D8B030D-6E8A-4147-A177-3AD203B41FA5}">
                      <a16:colId xmlns:a16="http://schemas.microsoft.com/office/drawing/2014/main" val="20002"/>
                    </a:ext>
                  </a:extLst>
                </a:gridCol>
              </a:tblGrid>
              <a:tr h="671525">
                <a:tc>
                  <a:txBody>
                    <a:bodyPr/>
                    <a:lstStyle/>
                    <a:p>
                      <a:pPr marL="0" marR="0" lvl="0" indent="0" algn="ctr" rtl="0">
                        <a:lnSpc>
                          <a:spcPct val="100000"/>
                        </a:lnSpc>
                        <a:spcBef>
                          <a:spcPts val="0"/>
                        </a:spcBef>
                        <a:spcAft>
                          <a:spcPts val="0"/>
                        </a:spcAft>
                        <a:buClr>
                          <a:srgbClr val="000000"/>
                        </a:buClr>
                        <a:buSzPts val="2800"/>
                        <a:buFont typeface="Arial"/>
                        <a:buNone/>
                      </a:pPr>
                      <a:r>
                        <a:rPr lang="en-US" sz="2800" i="0" u="none" strike="noStrike" cap="none">
                          <a:solidFill>
                            <a:srgbClr val="000000"/>
                          </a:solidFill>
                          <a:latin typeface="Verdana"/>
                          <a:ea typeface="Verdana"/>
                          <a:cs typeface="Verdana"/>
                          <a:sym typeface="Verdana"/>
                        </a:rPr>
                        <a:t>/</a:t>
                      </a:r>
                      <a:r>
                        <a:rPr lang="en-US" sz="2800">
                          <a:latin typeface="Verdana"/>
                          <a:ea typeface="Verdana"/>
                          <a:cs typeface="Verdana"/>
                          <a:sym typeface="Verdana"/>
                        </a:rPr>
                        <a:t>U</a:t>
                      </a:r>
                      <a:r>
                        <a:rPr lang="en-US" sz="2800" i="0" u="none" strike="noStrike" cap="none">
                          <a:solidFill>
                            <a:srgbClr val="000000"/>
                          </a:solidFill>
                          <a:latin typeface="Verdana"/>
                          <a:ea typeface="Verdana"/>
                          <a:cs typeface="Verdana"/>
                          <a:sym typeface="Verdana"/>
                        </a:rPr>
                        <a:t>/</a:t>
                      </a:r>
                      <a:endParaRPr sz="28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None/>
                      </a:pPr>
                      <a:r>
                        <a:rPr lang="en-US" sz="2800">
                          <a:latin typeface="Verdana"/>
                          <a:ea typeface="Verdana"/>
                          <a:cs typeface="Verdana"/>
                          <a:sym typeface="Verdana"/>
                        </a:rPr>
                        <a:t>/u/</a:t>
                      </a:r>
                      <a:endParaRPr sz="2800" i="0" u="none" strike="noStrike" cap="none">
                        <a:solidFill>
                          <a:srgbClr val="000000"/>
                        </a:solidFill>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2800"/>
                        <a:buFont typeface="Arial"/>
                        <a:buNone/>
                      </a:pPr>
                      <a:r>
                        <a:rPr lang="en-US" sz="2800" i="0" u="none" strike="noStrike" cap="none">
                          <a:solidFill>
                            <a:srgbClr val="000000"/>
                          </a:solidFill>
                          <a:latin typeface="Verdana"/>
                          <a:ea typeface="Verdana"/>
                          <a:cs typeface="Verdana"/>
                          <a:sym typeface="Verdana"/>
                        </a:rPr>
                        <a:t>/oo/</a:t>
                      </a:r>
                      <a:endParaRPr sz="28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C9DAF8"/>
                    </a:solidFill>
                  </a:tcPr>
                </a:tc>
                <a:extLst>
                  <a:ext uri="{0D108BD9-81ED-4DB2-BD59-A6C34878D82A}">
                    <a16:rowId xmlns:a16="http://schemas.microsoft.com/office/drawing/2014/main" val="10000"/>
                  </a:ext>
                </a:extLst>
              </a:tr>
              <a:tr h="846150">
                <a:tc>
                  <a:txBody>
                    <a:bodyPr/>
                    <a:lstStyle/>
                    <a:p>
                      <a:pPr marL="0" marR="0" lvl="0" indent="0" algn="l" rtl="0">
                        <a:lnSpc>
                          <a:spcPct val="100000"/>
                        </a:lnSpc>
                        <a:spcBef>
                          <a:spcPts val="0"/>
                        </a:spcBef>
                        <a:spcAft>
                          <a:spcPts val="0"/>
                        </a:spcAft>
                        <a:buClr>
                          <a:srgbClr val="000000"/>
                        </a:buClr>
                        <a:buSzPts val="2800"/>
                        <a:buFont typeface="Arial"/>
                        <a:buNone/>
                      </a:pPr>
                      <a:endParaRPr sz="2800" i="0" u="none" strike="noStrike" cap="none">
                        <a:solidFill>
                          <a:srgbClr val="000000"/>
                        </a:solidFill>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28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endParaRPr sz="28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846150">
                <a:tc>
                  <a:txBody>
                    <a:bodyPr/>
                    <a:lstStyle/>
                    <a:p>
                      <a:pPr marL="0" marR="0" lvl="0" indent="0" algn="l" rtl="0">
                        <a:lnSpc>
                          <a:spcPct val="100000"/>
                        </a:lnSpc>
                        <a:spcBef>
                          <a:spcPts val="0"/>
                        </a:spcBef>
                        <a:spcAft>
                          <a:spcPts val="0"/>
                        </a:spcAft>
                        <a:buClr>
                          <a:srgbClr val="000000"/>
                        </a:buClr>
                        <a:buSzPts val="2800"/>
                        <a:buFont typeface="Arial"/>
                        <a:buNone/>
                      </a:pPr>
                      <a:endParaRPr sz="2800" i="0" u="none" strike="noStrike" cap="none">
                        <a:solidFill>
                          <a:srgbClr val="000000"/>
                        </a:solidFill>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2800" i="0" u="none" strike="noStrike" cap="none">
                        <a:solidFill>
                          <a:srgbClr val="000000"/>
                        </a:solidFill>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endParaRPr sz="2800" i="0" u="none" strike="noStrike" cap="none">
                        <a:solidFill>
                          <a:srgbClr val="000000"/>
                        </a:solidFill>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846150">
                <a:tc>
                  <a:txBody>
                    <a:bodyPr/>
                    <a:lstStyle/>
                    <a:p>
                      <a:pPr marL="0" marR="0" lvl="0" indent="0" algn="l" rtl="0">
                        <a:lnSpc>
                          <a:spcPct val="100000"/>
                        </a:lnSpc>
                        <a:spcBef>
                          <a:spcPts val="0"/>
                        </a:spcBef>
                        <a:spcAft>
                          <a:spcPts val="0"/>
                        </a:spcAft>
                        <a:buClr>
                          <a:srgbClr val="000000"/>
                        </a:buClr>
                        <a:buSzPts val="2800"/>
                        <a:buFont typeface="Arial"/>
                        <a:buNone/>
                      </a:pPr>
                      <a:endParaRPr sz="2800" i="0" u="none" strike="noStrike" cap="none">
                        <a:solidFill>
                          <a:srgbClr val="000000"/>
                        </a:solidFill>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2800" i="0" u="none" strike="noStrike" cap="none">
                        <a:solidFill>
                          <a:srgbClr val="000000"/>
                        </a:solidFill>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endParaRPr sz="2800" i="0" u="none" strike="noStrike" cap="none">
                        <a:solidFill>
                          <a:srgbClr val="000000"/>
                        </a:solidFill>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846150">
                <a:tc>
                  <a:txBody>
                    <a:bodyPr/>
                    <a:lstStyle/>
                    <a:p>
                      <a:pPr marL="0" marR="0" lvl="0" indent="0" algn="l" rtl="0">
                        <a:lnSpc>
                          <a:spcPct val="100000"/>
                        </a:lnSpc>
                        <a:spcBef>
                          <a:spcPts val="0"/>
                        </a:spcBef>
                        <a:spcAft>
                          <a:spcPts val="0"/>
                        </a:spcAft>
                        <a:buClr>
                          <a:srgbClr val="000000"/>
                        </a:buClr>
                        <a:buSzPts val="2800"/>
                        <a:buFont typeface="Arial"/>
                        <a:buNone/>
                      </a:pPr>
                      <a:endParaRPr sz="2800" i="0" u="none" strike="noStrike" cap="none">
                        <a:solidFill>
                          <a:srgbClr val="000000"/>
                        </a:solidFill>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2800" i="0" u="none" strike="noStrike" cap="none">
                        <a:solidFill>
                          <a:srgbClr val="000000"/>
                        </a:solidFill>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endParaRPr sz="2800" i="0" u="none" strike="noStrike" cap="none">
                        <a:solidFill>
                          <a:srgbClr val="000000"/>
                        </a:solidFill>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846150">
                <a:tc>
                  <a:txBody>
                    <a:bodyPr/>
                    <a:lstStyle/>
                    <a:p>
                      <a:pPr marL="0" marR="0" lvl="0" indent="0" algn="l" rtl="0">
                        <a:lnSpc>
                          <a:spcPct val="100000"/>
                        </a:lnSpc>
                        <a:spcBef>
                          <a:spcPts val="0"/>
                        </a:spcBef>
                        <a:spcAft>
                          <a:spcPts val="0"/>
                        </a:spcAft>
                        <a:buClr>
                          <a:srgbClr val="000000"/>
                        </a:buClr>
                        <a:buSzPts val="2800"/>
                        <a:buFont typeface="Arial"/>
                        <a:buNone/>
                      </a:pPr>
                      <a:endParaRPr sz="2800" i="0" u="none" strike="noStrike" cap="none">
                        <a:solidFill>
                          <a:srgbClr val="000000"/>
                        </a:solidFill>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2800" i="0" u="none" strike="noStrike" cap="none">
                        <a:solidFill>
                          <a:srgbClr val="000000"/>
                        </a:solidFill>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endParaRPr sz="2800" i="0" u="none" strike="noStrike" cap="none">
                        <a:solidFill>
                          <a:srgbClr val="000000"/>
                        </a:solidFill>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846150">
                <a:tc>
                  <a:txBody>
                    <a:bodyPr/>
                    <a:lstStyle/>
                    <a:p>
                      <a:pPr marL="0" marR="0" lvl="0" indent="0" algn="l" rtl="0">
                        <a:lnSpc>
                          <a:spcPct val="100000"/>
                        </a:lnSpc>
                        <a:spcBef>
                          <a:spcPts val="0"/>
                        </a:spcBef>
                        <a:spcAft>
                          <a:spcPts val="0"/>
                        </a:spcAft>
                        <a:buClr>
                          <a:srgbClr val="000000"/>
                        </a:buClr>
                        <a:buSzPts val="2800"/>
                        <a:buFont typeface="Arial"/>
                        <a:buNone/>
                      </a:pPr>
                      <a:endParaRPr sz="2800" i="0" u="none" strike="noStrike" cap="none">
                        <a:solidFill>
                          <a:srgbClr val="000000"/>
                        </a:solidFill>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2800" i="0" u="none" strike="noStrike" cap="none">
                        <a:solidFill>
                          <a:srgbClr val="000000"/>
                        </a:solidFill>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endParaRPr sz="2800" i="0" u="none" strike="noStrike" cap="none">
                        <a:solidFill>
                          <a:srgbClr val="000000"/>
                        </a:solidFill>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443" name="Google Shape;443;p42"/>
          <p:cNvSpPr txBox="1">
            <a:spLocks noGrp="1"/>
          </p:cNvSpPr>
          <p:nvPr>
            <p:ph type="ftr" idx="11"/>
          </p:nvPr>
        </p:nvSpPr>
        <p:spPr>
          <a:xfrm>
            <a:off x="428625" y="6527800"/>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888888"/>
              </a:buClr>
              <a:buSzPts val="1400"/>
              <a:buFont typeface="Verdana"/>
              <a:buNone/>
            </a:pPr>
            <a:r>
              <a:rPr lang="en-US" dirty="0"/>
              <a:t>©2020-2025 Light of the World Learning</a:t>
            </a: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49"/>
        <p:cNvGrpSpPr/>
        <p:nvPr/>
      </p:nvGrpSpPr>
      <p:grpSpPr>
        <a:xfrm>
          <a:off x="0" y="0"/>
          <a:ext cx="0" cy="0"/>
          <a:chOff x="0" y="0"/>
          <a:chExt cx="0" cy="0"/>
        </a:xfrm>
      </p:grpSpPr>
      <p:sp>
        <p:nvSpPr>
          <p:cNvPr id="450" name="Google Shape;450;p43"/>
          <p:cNvSpPr txBox="1"/>
          <p:nvPr/>
        </p:nvSpPr>
        <p:spPr>
          <a:xfrm>
            <a:off x="663900" y="221675"/>
            <a:ext cx="11528100" cy="1097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US" sz="3200" b="1" i="0" u="none" strike="noStrike" cap="none">
                <a:solidFill>
                  <a:srgbClr val="4E74A3"/>
                </a:solidFill>
                <a:latin typeface="Verdana"/>
                <a:ea typeface="Verdana"/>
                <a:cs typeface="Verdana"/>
                <a:sym typeface="Verdana"/>
              </a:rPr>
              <a:t>5. </a:t>
            </a:r>
            <a:r>
              <a:rPr lang="en-US" sz="3200" b="1">
                <a:latin typeface="Verdana"/>
                <a:ea typeface="Verdana"/>
                <a:cs typeface="Verdana"/>
                <a:sym typeface="Verdana"/>
              </a:rPr>
              <a:t>Fill in the blanks.</a:t>
            </a:r>
            <a:endParaRPr sz="3200" b="1" i="0" u="none" strike="noStrike" cap="none">
              <a:solidFill>
                <a:schemeClr val="dk1"/>
              </a:solidFill>
              <a:latin typeface="Verdana"/>
              <a:ea typeface="Verdana"/>
              <a:cs typeface="Verdana"/>
              <a:sym typeface="Verdana"/>
            </a:endParaRPr>
          </a:p>
        </p:txBody>
      </p:sp>
      <p:sp>
        <p:nvSpPr>
          <p:cNvPr id="451" name="Google Shape;451;p43"/>
          <p:cNvSpPr txBox="1">
            <a:spLocks noGrp="1"/>
          </p:cNvSpPr>
          <p:nvPr>
            <p:ph type="sldNum" idx="12"/>
          </p:nvPr>
        </p:nvSpPr>
        <p:spPr>
          <a:xfrm>
            <a:off x="8624213" y="643196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Verdana"/>
              <a:buNone/>
            </a:pPr>
            <a:fld id="{00000000-1234-1234-1234-123412341234}" type="slidenum">
              <a:rPr lang="en-US">
                <a:solidFill>
                  <a:schemeClr val="dk1"/>
                </a:solidFill>
              </a:rPr>
              <a:t>34</a:t>
            </a:fld>
            <a:endParaRPr>
              <a:solidFill>
                <a:schemeClr val="dk1"/>
              </a:solidFill>
            </a:endParaRPr>
          </a:p>
        </p:txBody>
      </p:sp>
      <p:sp>
        <p:nvSpPr>
          <p:cNvPr id="452" name="Google Shape;452;p43"/>
          <p:cNvSpPr txBox="1"/>
          <p:nvPr/>
        </p:nvSpPr>
        <p:spPr>
          <a:xfrm>
            <a:off x="266080" y="6431960"/>
            <a:ext cx="41148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200" b="0" i="0" u="none" strike="noStrike" cap="none" dirty="0">
                <a:solidFill>
                  <a:srgbClr val="888888"/>
                </a:solidFill>
                <a:latin typeface="Verdana"/>
                <a:ea typeface="Verdana"/>
                <a:cs typeface="Verdana"/>
                <a:sym typeface="Verdana"/>
              </a:rPr>
              <a:t>©2020-2025 Light of the World Learning</a:t>
            </a:r>
            <a:endParaRPr dirty="0"/>
          </a:p>
        </p:txBody>
      </p:sp>
      <p:sp>
        <p:nvSpPr>
          <p:cNvPr id="453" name="Google Shape;453;p43"/>
          <p:cNvSpPr txBox="1"/>
          <p:nvPr/>
        </p:nvSpPr>
        <p:spPr>
          <a:xfrm>
            <a:off x="331950" y="1097400"/>
            <a:ext cx="11528100" cy="5142900"/>
          </a:xfrm>
          <a:prstGeom prst="rect">
            <a:avLst/>
          </a:prstGeom>
          <a:noFill/>
          <a:ln>
            <a:noFill/>
          </a:ln>
        </p:spPr>
        <p:txBody>
          <a:bodyPr spcFirstLastPara="1" wrap="square" lIns="91425" tIns="45700" rIns="91425" bIns="45700" anchor="t" anchorCtr="0">
            <a:noAutofit/>
          </a:bodyPr>
          <a:lstStyle/>
          <a:p>
            <a:pPr marL="457200" marR="0" lvl="0" indent="-419100" algn="l" rtl="0">
              <a:lnSpc>
                <a:spcPct val="115000"/>
              </a:lnSpc>
              <a:spcBef>
                <a:spcPts val="0"/>
              </a:spcBef>
              <a:spcAft>
                <a:spcPts val="0"/>
              </a:spcAft>
              <a:buClr>
                <a:schemeClr val="dk1"/>
              </a:buClr>
              <a:buSzPts val="3000"/>
              <a:buFont typeface="Verdana"/>
              <a:buAutoNum type="arabicPeriod"/>
            </a:pPr>
            <a:r>
              <a:rPr lang="en-US" sz="3000" dirty="0">
                <a:solidFill>
                  <a:schemeClr val="dk1"/>
                </a:solidFill>
                <a:latin typeface="Verdana"/>
                <a:ea typeface="Verdana"/>
                <a:cs typeface="Verdana"/>
                <a:sym typeface="Verdana"/>
              </a:rPr>
              <a:t>Matthew, Mark, Luke, and John are known as the </a:t>
            </a:r>
            <a:r>
              <a:rPr lang="en-US" sz="3000" dirty="0">
                <a:solidFill>
                  <a:schemeClr val="accent6">
                    <a:lumMod val="75000"/>
                  </a:schemeClr>
                </a:solidFill>
                <a:latin typeface="Verdana"/>
                <a:ea typeface="Verdana"/>
                <a:cs typeface="Verdana"/>
                <a:sym typeface="Verdana"/>
              </a:rPr>
              <a:t>_________</a:t>
            </a:r>
            <a:r>
              <a:rPr lang="en-US" sz="3000" dirty="0">
                <a:solidFill>
                  <a:schemeClr val="dk1"/>
                </a:solidFill>
                <a:latin typeface="Verdana"/>
                <a:ea typeface="Verdana"/>
                <a:cs typeface="Verdana"/>
                <a:sym typeface="Verdana"/>
              </a:rPr>
              <a:t>. </a:t>
            </a:r>
            <a:endParaRPr sz="3000" dirty="0">
              <a:solidFill>
                <a:schemeClr val="dk1"/>
              </a:solidFill>
              <a:latin typeface="Verdana"/>
              <a:ea typeface="Verdana"/>
              <a:cs typeface="Verdana"/>
              <a:sym typeface="Verdana"/>
            </a:endParaRPr>
          </a:p>
          <a:p>
            <a:pPr marL="457200" marR="0" lvl="0" indent="-419100" algn="l" rtl="0">
              <a:lnSpc>
                <a:spcPct val="115000"/>
              </a:lnSpc>
              <a:spcBef>
                <a:spcPts val="0"/>
              </a:spcBef>
              <a:spcAft>
                <a:spcPts val="0"/>
              </a:spcAft>
              <a:buClr>
                <a:schemeClr val="dk1"/>
              </a:buClr>
              <a:buSzPts val="3000"/>
              <a:buFont typeface="Verdana"/>
              <a:buAutoNum type="arabicPeriod"/>
            </a:pPr>
            <a:r>
              <a:rPr lang="en-US" sz="3000" dirty="0">
                <a:solidFill>
                  <a:schemeClr val="dk1"/>
                </a:solidFill>
                <a:latin typeface="Verdana"/>
                <a:ea typeface="Verdana"/>
                <a:cs typeface="Verdana"/>
                <a:sym typeface="Verdana"/>
              </a:rPr>
              <a:t>Luke was believed to be a medical </a:t>
            </a:r>
            <a:r>
              <a:rPr lang="en-US" sz="3000" dirty="0">
                <a:solidFill>
                  <a:schemeClr val="accent6">
                    <a:lumMod val="75000"/>
                  </a:schemeClr>
                </a:solidFill>
                <a:latin typeface="Verdana"/>
                <a:ea typeface="Verdana"/>
                <a:cs typeface="Verdana"/>
                <a:sym typeface="Verdana"/>
              </a:rPr>
              <a:t>_________</a:t>
            </a:r>
            <a:r>
              <a:rPr lang="en-US" sz="3000" dirty="0">
                <a:solidFill>
                  <a:schemeClr val="dk1"/>
                </a:solidFill>
                <a:latin typeface="Verdana"/>
                <a:ea typeface="Verdana"/>
                <a:cs typeface="Verdana"/>
                <a:sym typeface="Verdana"/>
              </a:rPr>
              <a:t>. </a:t>
            </a:r>
            <a:endParaRPr sz="3000" dirty="0">
              <a:solidFill>
                <a:schemeClr val="dk1"/>
              </a:solidFill>
              <a:latin typeface="Verdana"/>
              <a:ea typeface="Verdana"/>
              <a:cs typeface="Verdana"/>
              <a:sym typeface="Verdana"/>
            </a:endParaRPr>
          </a:p>
          <a:p>
            <a:pPr marL="457200" marR="0" lvl="0" indent="-419100" algn="l" rtl="0">
              <a:lnSpc>
                <a:spcPct val="115000"/>
              </a:lnSpc>
              <a:spcBef>
                <a:spcPts val="0"/>
              </a:spcBef>
              <a:spcAft>
                <a:spcPts val="0"/>
              </a:spcAft>
              <a:buClr>
                <a:schemeClr val="dk1"/>
              </a:buClr>
              <a:buSzPts val="3000"/>
              <a:buFont typeface="Verdana"/>
              <a:buAutoNum type="arabicPeriod"/>
            </a:pPr>
            <a:r>
              <a:rPr lang="en-US" sz="3000" dirty="0">
                <a:solidFill>
                  <a:schemeClr val="dk1"/>
                </a:solidFill>
                <a:latin typeface="Verdana"/>
                <a:ea typeface="Verdana"/>
                <a:cs typeface="Verdana"/>
                <a:sym typeface="Verdana"/>
              </a:rPr>
              <a:t>Luke also wrote the New Testament book of </a:t>
            </a:r>
            <a:r>
              <a:rPr lang="en-US" sz="3000" dirty="0">
                <a:solidFill>
                  <a:schemeClr val="accent6">
                    <a:lumMod val="75000"/>
                  </a:schemeClr>
                </a:solidFill>
                <a:latin typeface="Verdana"/>
                <a:ea typeface="Verdana"/>
                <a:cs typeface="Verdana"/>
                <a:sym typeface="Verdana"/>
              </a:rPr>
              <a:t>_________</a:t>
            </a:r>
            <a:r>
              <a:rPr lang="en-US" sz="3000" dirty="0">
                <a:solidFill>
                  <a:schemeClr val="dk1"/>
                </a:solidFill>
                <a:latin typeface="Verdana"/>
                <a:ea typeface="Verdana"/>
                <a:cs typeface="Verdana"/>
                <a:sym typeface="Verdana"/>
              </a:rPr>
              <a:t>. </a:t>
            </a:r>
            <a:endParaRPr sz="3000" dirty="0">
              <a:solidFill>
                <a:schemeClr val="dk1"/>
              </a:solidFill>
              <a:latin typeface="Verdana"/>
              <a:ea typeface="Verdana"/>
              <a:cs typeface="Verdana"/>
              <a:sym typeface="Verdana"/>
            </a:endParaRPr>
          </a:p>
          <a:p>
            <a:pPr marL="457200" marR="0" lvl="0" indent="-419100" algn="l" rtl="0">
              <a:lnSpc>
                <a:spcPct val="115000"/>
              </a:lnSpc>
              <a:spcBef>
                <a:spcPts val="0"/>
              </a:spcBef>
              <a:spcAft>
                <a:spcPts val="0"/>
              </a:spcAft>
              <a:buClr>
                <a:schemeClr val="dk1"/>
              </a:buClr>
              <a:buSzPts val="3000"/>
              <a:buFont typeface="Verdana"/>
              <a:buAutoNum type="arabicPeriod"/>
            </a:pPr>
            <a:r>
              <a:rPr lang="en-US" sz="3000" dirty="0">
                <a:solidFill>
                  <a:schemeClr val="dk1"/>
                </a:solidFill>
                <a:latin typeface="Verdana"/>
                <a:ea typeface="Verdana"/>
                <a:cs typeface="Verdana"/>
                <a:sym typeface="Verdana"/>
              </a:rPr>
              <a:t>Luke addresses his book to “Most </a:t>
            </a:r>
            <a:r>
              <a:rPr lang="en-US" sz="3000" dirty="0">
                <a:solidFill>
                  <a:schemeClr val="accent6">
                    <a:lumMod val="75000"/>
                  </a:schemeClr>
                </a:solidFill>
                <a:latin typeface="Verdana"/>
                <a:ea typeface="Verdana"/>
                <a:cs typeface="Verdana"/>
                <a:sym typeface="Verdana"/>
              </a:rPr>
              <a:t>_________ </a:t>
            </a:r>
            <a:r>
              <a:rPr lang="en-US" sz="3000" dirty="0">
                <a:solidFill>
                  <a:schemeClr val="dk1"/>
                </a:solidFill>
                <a:latin typeface="Verdana"/>
                <a:ea typeface="Verdana"/>
                <a:cs typeface="Verdana"/>
                <a:sym typeface="Verdana"/>
              </a:rPr>
              <a:t>Theophilus.”</a:t>
            </a:r>
            <a:endParaRPr sz="3000" dirty="0">
              <a:solidFill>
                <a:schemeClr val="dk1"/>
              </a:solidFill>
              <a:latin typeface="Verdana"/>
              <a:ea typeface="Verdana"/>
              <a:cs typeface="Verdana"/>
              <a:sym typeface="Verdana"/>
            </a:endParaRPr>
          </a:p>
          <a:p>
            <a:pPr marL="457200" marR="0" lvl="0" indent="-419100" algn="l" rtl="0">
              <a:lnSpc>
                <a:spcPct val="115000"/>
              </a:lnSpc>
              <a:spcBef>
                <a:spcPts val="0"/>
              </a:spcBef>
              <a:spcAft>
                <a:spcPts val="0"/>
              </a:spcAft>
              <a:buClr>
                <a:schemeClr val="dk1"/>
              </a:buClr>
              <a:buSzPts val="3000"/>
              <a:buFont typeface="Verdana"/>
              <a:buAutoNum type="arabicPeriod"/>
            </a:pPr>
            <a:r>
              <a:rPr lang="en-US" sz="3000" dirty="0">
                <a:solidFill>
                  <a:schemeClr val="dk1"/>
                </a:solidFill>
                <a:latin typeface="Verdana"/>
                <a:ea typeface="Verdana"/>
                <a:cs typeface="Verdana"/>
                <a:sym typeface="Verdana"/>
              </a:rPr>
              <a:t>Luke </a:t>
            </a:r>
            <a:r>
              <a:rPr lang="en-US" sz="3000" dirty="0">
                <a:solidFill>
                  <a:schemeClr val="accent6">
                    <a:lumMod val="75000"/>
                  </a:schemeClr>
                </a:solidFill>
                <a:latin typeface="Verdana"/>
                <a:ea typeface="Verdana"/>
                <a:cs typeface="Verdana"/>
                <a:sym typeface="Verdana"/>
              </a:rPr>
              <a:t>_________ </a:t>
            </a:r>
            <a:r>
              <a:rPr lang="en-US" sz="3000" dirty="0">
                <a:solidFill>
                  <a:schemeClr val="dk1"/>
                </a:solidFill>
                <a:latin typeface="Verdana"/>
                <a:ea typeface="Verdana"/>
                <a:cs typeface="Verdana"/>
                <a:sym typeface="Verdana"/>
              </a:rPr>
              <a:t>to write it down for Theophilus.</a:t>
            </a:r>
            <a:endParaRPr sz="3000" dirty="0">
              <a:solidFill>
                <a:schemeClr val="dk1"/>
              </a:solidFill>
              <a:latin typeface="Verdana"/>
              <a:ea typeface="Verdana"/>
              <a:cs typeface="Verdana"/>
              <a:sym typeface="Verdana"/>
            </a:endParaRPr>
          </a:p>
          <a:p>
            <a:pPr marL="457200" marR="0" lvl="0" indent="-419100" algn="l" rtl="0">
              <a:lnSpc>
                <a:spcPct val="115000"/>
              </a:lnSpc>
              <a:spcBef>
                <a:spcPts val="0"/>
              </a:spcBef>
              <a:spcAft>
                <a:spcPts val="0"/>
              </a:spcAft>
              <a:buClr>
                <a:schemeClr val="dk1"/>
              </a:buClr>
              <a:buSzPts val="3000"/>
              <a:buFont typeface="Verdana"/>
              <a:buAutoNum type="arabicPeriod"/>
            </a:pPr>
            <a:r>
              <a:rPr lang="en-US" sz="3000" dirty="0">
                <a:solidFill>
                  <a:schemeClr val="dk1"/>
                </a:solidFill>
                <a:latin typeface="Verdana"/>
                <a:ea typeface="Verdana"/>
                <a:cs typeface="Verdana"/>
                <a:sym typeface="Verdana"/>
              </a:rPr>
              <a:t>He did this so that Theophilus could be </a:t>
            </a:r>
            <a:r>
              <a:rPr lang="en-US" sz="3000" dirty="0">
                <a:solidFill>
                  <a:schemeClr val="accent6">
                    <a:lumMod val="75000"/>
                  </a:schemeClr>
                </a:solidFill>
                <a:latin typeface="Verdana"/>
                <a:ea typeface="Verdana"/>
                <a:cs typeface="Verdana"/>
                <a:sym typeface="Verdana"/>
              </a:rPr>
              <a:t>_________</a:t>
            </a:r>
            <a:r>
              <a:rPr lang="en-US" sz="3000" dirty="0">
                <a:solidFill>
                  <a:schemeClr val="dk1"/>
                </a:solidFill>
                <a:latin typeface="Verdana"/>
                <a:ea typeface="Verdana"/>
                <a:cs typeface="Verdana"/>
                <a:sym typeface="Verdana"/>
              </a:rPr>
              <a:t> that what he was taught was true.</a:t>
            </a:r>
            <a:endParaRPr sz="3000" dirty="0">
              <a:solidFill>
                <a:schemeClr val="dk1"/>
              </a:solidFill>
              <a:latin typeface="Verdana"/>
              <a:ea typeface="Verdana"/>
              <a:cs typeface="Verdana"/>
              <a:sym typeface="Verdan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59"/>
        <p:cNvGrpSpPr/>
        <p:nvPr/>
      </p:nvGrpSpPr>
      <p:grpSpPr>
        <a:xfrm>
          <a:off x="0" y="0"/>
          <a:ext cx="0" cy="0"/>
          <a:chOff x="0" y="0"/>
          <a:chExt cx="0" cy="0"/>
        </a:xfrm>
      </p:grpSpPr>
      <p:sp>
        <p:nvSpPr>
          <p:cNvPr id="460" name="Google Shape;460;p44"/>
          <p:cNvSpPr/>
          <p:nvPr/>
        </p:nvSpPr>
        <p:spPr>
          <a:xfrm>
            <a:off x="1636295" y="5140411"/>
            <a:ext cx="10369126" cy="125298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u="sng" dirty="0">
              <a:solidFill>
                <a:srgbClr val="4472C4"/>
              </a:solidFill>
              <a:latin typeface="Verdana"/>
              <a:ea typeface="Verdana"/>
              <a:cs typeface="Verdana"/>
              <a:sym typeface="Verdana"/>
            </a:endParaRPr>
          </a:p>
          <a:p>
            <a:pPr marL="0" marR="0" lvl="0" indent="0" algn="l" rtl="0">
              <a:spcBef>
                <a:spcPts val="0"/>
              </a:spcBef>
              <a:spcAft>
                <a:spcPts val="0"/>
              </a:spcAft>
              <a:buNone/>
            </a:pPr>
            <a:r>
              <a:rPr lang="en-US" sz="2800" dirty="0">
                <a:solidFill>
                  <a:schemeClr val="dk1"/>
                </a:solidFill>
                <a:latin typeface="Verdana"/>
                <a:ea typeface="Verdana"/>
                <a:cs typeface="Verdana"/>
                <a:sym typeface="Verdana"/>
              </a:rPr>
              <a:t>Read the next lesson’s Bible verses: </a:t>
            </a:r>
            <a:r>
              <a:rPr lang="en-US" sz="2800" u="sng" dirty="0">
                <a:solidFill>
                  <a:schemeClr val="accent6">
                    <a:lumMod val="75000"/>
                  </a:schemeClr>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Luke 1:5-25</a:t>
            </a:r>
            <a:r>
              <a:rPr lang="en-US" sz="2800" u="sng" dirty="0">
                <a:solidFill>
                  <a:schemeClr val="accent6">
                    <a:lumMod val="75000"/>
                  </a:schemeClr>
                </a:solidFill>
                <a:latin typeface="Verdana"/>
                <a:ea typeface="Verdana"/>
                <a:cs typeface="Verdana"/>
                <a:sym typeface="Verdana"/>
              </a:rPr>
              <a:t> </a:t>
            </a:r>
            <a:r>
              <a:rPr lang="en-US" sz="2800" b="0" i="0" u="none" strike="noStrike" cap="none" dirty="0">
                <a:solidFill>
                  <a:srgbClr val="000000"/>
                </a:solidFill>
                <a:latin typeface="Verdana"/>
                <a:ea typeface="Verdana"/>
                <a:cs typeface="Verdana"/>
                <a:sym typeface="Verdana"/>
              </a:rPr>
              <a:t>in your language.</a:t>
            </a:r>
            <a:endParaRPr sz="2800" u="sng" dirty="0">
              <a:solidFill>
                <a:schemeClr val="accent5"/>
              </a:solidFill>
              <a:highlight>
                <a:srgbClr val="FFFFFF"/>
              </a:highlight>
              <a:latin typeface="Verdana"/>
              <a:ea typeface="Verdana"/>
              <a:cs typeface="Verdana"/>
              <a:sym typeface="Verdana"/>
            </a:endParaRPr>
          </a:p>
          <a:p>
            <a:pPr marL="0" marR="0" lvl="0" indent="0" algn="l" rtl="0">
              <a:spcBef>
                <a:spcPts val="0"/>
              </a:spcBef>
              <a:spcAft>
                <a:spcPts val="0"/>
              </a:spcAft>
              <a:buNone/>
            </a:pPr>
            <a:endParaRPr sz="3600" dirty="0">
              <a:solidFill>
                <a:srgbClr val="000000"/>
              </a:solidFill>
              <a:latin typeface="Verdana"/>
              <a:ea typeface="Verdana"/>
              <a:cs typeface="Verdana"/>
              <a:sym typeface="Verdana"/>
            </a:endParaRPr>
          </a:p>
        </p:txBody>
      </p:sp>
      <p:sp>
        <p:nvSpPr>
          <p:cNvPr id="461" name="Google Shape;461;p44"/>
          <p:cNvSpPr txBox="1"/>
          <p:nvPr/>
        </p:nvSpPr>
        <p:spPr>
          <a:xfrm>
            <a:off x="135924" y="0"/>
            <a:ext cx="11721296" cy="14398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0000"/>
              </a:buClr>
              <a:buSzPts val="4400"/>
              <a:buFont typeface="Arial"/>
              <a:buNone/>
            </a:pPr>
            <a:r>
              <a:rPr lang="en-US" sz="3200" b="1">
                <a:solidFill>
                  <a:srgbClr val="4472C4"/>
                </a:solidFill>
                <a:latin typeface="Verdana"/>
                <a:ea typeface="Verdana"/>
                <a:cs typeface="Verdana"/>
                <a:sym typeface="Verdana"/>
              </a:rPr>
              <a:t>6A. </a:t>
            </a:r>
            <a:r>
              <a:rPr lang="en-US" sz="3200" b="1">
                <a:solidFill>
                  <a:schemeClr val="dk1"/>
                </a:solidFill>
                <a:latin typeface="Verdana"/>
                <a:ea typeface="Verdana"/>
                <a:cs typeface="Verdana"/>
                <a:sym typeface="Verdana"/>
              </a:rPr>
              <a:t>Choose 1 verse to memorize and write it here. Then read the next verses in your language. </a:t>
            </a:r>
            <a:endParaRPr sz="3200" b="1">
              <a:solidFill>
                <a:schemeClr val="dk1"/>
              </a:solidFill>
              <a:latin typeface="Verdana"/>
              <a:ea typeface="Verdana"/>
              <a:cs typeface="Verdana"/>
              <a:sym typeface="Verdana"/>
            </a:endParaRPr>
          </a:p>
        </p:txBody>
      </p:sp>
      <p:sp>
        <p:nvSpPr>
          <p:cNvPr id="462" name="Google Shape;462;p44"/>
          <p:cNvSpPr txBox="1">
            <a:spLocks noGrp="1"/>
          </p:cNvSpPr>
          <p:nvPr>
            <p:ph type="sldNum" idx="12"/>
          </p:nvPr>
        </p:nvSpPr>
        <p:spPr>
          <a:xfrm>
            <a:off x="869315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solidFill>
                  <a:schemeClr val="dk1"/>
                </a:solidFill>
              </a:rPr>
              <a:t>35</a:t>
            </a:fld>
            <a:endParaRPr>
              <a:solidFill>
                <a:schemeClr val="dk1"/>
              </a:solidFill>
            </a:endParaRPr>
          </a:p>
        </p:txBody>
      </p:sp>
      <p:sp>
        <p:nvSpPr>
          <p:cNvPr id="463" name="Google Shape;463;p44"/>
          <p:cNvSpPr txBox="1">
            <a:spLocks noGrp="1"/>
          </p:cNvSpPr>
          <p:nvPr>
            <p:ph type="ftr" idx="11"/>
          </p:nvPr>
        </p:nvSpPr>
        <p:spPr>
          <a:xfrm>
            <a:off x="603250" y="6392863"/>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888888"/>
              </a:buClr>
              <a:buSzPts val="1400"/>
              <a:buFont typeface="Verdana"/>
              <a:buNone/>
            </a:pPr>
            <a:r>
              <a:rPr lang="en-US" dirty="0"/>
              <a:t>©2020-2025 Light of the World Learning</a:t>
            </a:r>
            <a:endParaRPr dirty="0"/>
          </a:p>
        </p:txBody>
      </p:sp>
      <p:sp>
        <p:nvSpPr>
          <p:cNvPr id="464" name="Google Shape;464;p44"/>
          <p:cNvSpPr txBox="1"/>
          <p:nvPr/>
        </p:nvSpPr>
        <p:spPr>
          <a:xfrm>
            <a:off x="691991" y="5347564"/>
            <a:ext cx="522288" cy="522288"/>
          </a:xfrm>
          <a:prstGeom prst="rect">
            <a:avLst/>
          </a:prstGeom>
          <a:noFill/>
          <a:ln w="38100" cap="flat" cmpd="sng">
            <a:solidFill>
              <a:srgbClr val="31538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2800"/>
              <a:buFont typeface="Arial"/>
              <a:buNone/>
            </a:pPr>
            <a:endParaRPr sz="1800">
              <a:solidFill>
                <a:schemeClr val="dk1"/>
              </a:solidFill>
              <a:latin typeface="Verdana"/>
              <a:ea typeface="Verdana"/>
              <a:cs typeface="Verdana"/>
              <a:sym typeface="Verdana"/>
            </a:endParaRPr>
          </a:p>
        </p:txBody>
      </p:sp>
      <p:graphicFrame>
        <p:nvGraphicFramePr>
          <p:cNvPr id="465" name="Google Shape;465;p44"/>
          <p:cNvGraphicFramePr/>
          <p:nvPr/>
        </p:nvGraphicFramePr>
        <p:xfrm>
          <a:off x="553410" y="1404692"/>
          <a:ext cx="11085175" cy="3660425"/>
        </p:xfrm>
        <a:graphic>
          <a:graphicData uri="http://schemas.openxmlformats.org/drawingml/2006/table">
            <a:tbl>
              <a:tblPr firstRow="1" bandRow="1">
                <a:noFill/>
                <a:tableStyleId>{2D7D3531-6D8D-4C60-B537-6A5B975EF65E}</a:tableStyleId>
              </a:tblPr>
              <a:tblGrid>
                <a:gridCol w="11085175">
                  <a:extLst>
                    <a:ext uri="{9D8B030D-6E8A-4147-A177-3AD203B41FA5}">
                      <a16:colId xmlns:a16="http://schemas.microsoft.com/office/drawing/2014/main" val="20000"/>
                    </a:ext>
                  </a:extLst>
                </a:gridCol>
              </a:tblGrid>
              <a:tr h="442600">
                <a:tc>
                  <a:txBody>
                    <a:bodyPr/>
                    <a:lstStyle/>
                    <a:p>
                      <a:pPr marL="0" marR="0" lvl="0" indent="0" algn="l" rtl="0">
                        <a:spcBef>
                          <a:spcPts val="0"/>
                        </a:spcBef>
                        <a:spcAft>
                          <a:spcPts val="0"/>
                        </a:spcAft>
                        <a:buNone/>
                      </a:pPr>
                      <a:endParaRPr sz="1800" b="0" i="0">
                        <a:latin typeface="Verdana"/>
                        <a:ea typeface="Verdana"/>
                        <a:cs typeface="Verdana"/>
                        <a:sym typeface="Verdana"/>
                      </a:endParaRPr>
                    </a:p>
                  </a:txBody>
                  <a:tcPr marL="91450" marR="91450" marT="45725" marB="45725">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0"/>
                  </a:ext>
                </a:extLst>
              </a:tr>
              <a:tr h="442600">
                <a:tc>
                  <a:txBody>
                    <a:bodyPr/>
                    <a:lstStyle/>
                    <a:p>
                      <a:pPr marL="0" marR="0" lvl="0" indent="0" algn="l" rtl="0">
                        <a:spcBef>
                          <a:spcPts val="0"/>
                        </a:spcBef>
                        <a:spcAft>
                          <a:spcPts val="0"/>
                        </a:spcAft>
                        <a:buNone/>
                      </a:pPr>
                      <a:endParaRPr sz="1800" b="0" i="0">
                        <a:latin typeface="Verdana"/>
                        <a:ea typeface="Verdana"/>
                        <a:cs typeface="Verdana"/>
                        <a:sym typeface="Verdana"/>
                      </a:endParaRPr>
                    </a:p>
                  </a:txBody>
                  <a:tcPr marL="91450" marR="91450" marT="45725" marB="45725">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r h="442600">
                <a:tc>
                  <a:txBody>
                    <a:bodyPr/>
                    <a:lstStyle/>
                    <a:p>
                      <a:pPr marL="0" marR="0" lvl="0" indent="0" algn="l" rtl="0">
                        <a:spcBef>
                          <a:spcPts val="0"/>
                        </a:spcBef>
                        <a:spcAft>
                          <a:spcPts val="0"/>
                        </a:spcAft>
                        <a:buNone/>
                      </a:pPr>
                      <a:endParaRPr sz="1800" b="0" i="0">
                        <a:latin typeface="Verdana"/>
                        <a:ea typeface="Verdana"/>
                        <a:cs typeface="Verdana"/>
                        <a:sym typeface="Verdana"/>
                      </a:endParaRPr>
                    </a:p>
                  </a:txBody>
                  <a:tcPr marL="91450" marR="91450" marT="45725" marB="45725">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2"/>
                  </a:ext>
                </a:extLst>
              </a:tr>
              <a:tr h="442600">
                <a:tc>
                  <a:txBody>
                    <a:bodyPr/>
                    <a:lstStyle/>
                    <a:p>
                      <a:pPr marL="0" marR="0" lvl="0" indent="0" algn="l" rtl="0">
                        <a:spcBef>
                          <a:spcPts val="0"/>
                        </a:spcBef>
                        <a:spcAft>
                          <a:spcPts val="0"/>
                        </a:spcAft>
                        <a:buNone/>
                      </a:pPr>
                      <a:endParaRPr sz="1800" b="0" i="0">
                        <a:latin typeface="Verdana"/>
                        <a:ea typeface="Verdana"/>
                        <a:cs typeface="Verdana"/>
                        <a:sym typeface="Verdana"/>
                      </a:endParaRPr>
                    </a:p>
                  </a:txBody>
                  <a:tcPr marL="91450" marR="91450" marT="45725" marB="45725">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3"/>
                  </a:ext>
                </a:extLst>
              </a:tr>
              <a:tr h="562225">
                <a:tc>
                  <a:txBody>
                    <a:bodyPr/>
                    <a:lstStyle/>
                    <a:p>
                      <a:pPr marL="0" marR="0" lvl="0" indent="0" algn="l" rtl="0">
                        <a:spcBef>
                          <a:spcPts val="0"/>
                        </a:spcBef>
                        <a:spcAft>
                          <a:spcPts val="0"/>
                        </a:spcAft>
                        <a:buNone/>
                      </a:pPr>
                      <a:endParaRPr sz="1800" b="0" i="0">
                        <a:latin typeface="Verdana"/>
                        <a:ea typeface="Verdana"/>
                        <a:cs typeface="Verdana"/>
                        <a:sym typeface="Verdana"/>
                      </a:endParaRPr>
                    </a:p>
                  </a:txBody>
                  <a:tcPr marL="91450" marR="91450" marT="45725" marB="45725">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4"/>
                  </a:ext>
                </a:extLst>
              </a:tr>
              <a:tr h="442600">
                <a:tc>
                  <a:txBody>
                    <a:bodyPr/>
                    <a:lstStyle/>
                    <a:p>
                      <a:pPr marL="0" marR="0" lvl="0" indent="0" algn="l" rtl="0">
                        <a:spcBef>
                          <a:spcPts val="0"/>
                        </a:spcBef>
                        <a:spcAft>
                          <a:spcPts val="0"/>
                        </a:spcAft>
                        <a:buNone/>
                      </a:pPr>
                      <a:endParaRPr sz="1800" b="0" i="0">
                        <a:latin typeface="Verdana"/>
                        <a:ea typeface="Verdana"/>
                        <a:cs typeface="Verdana"/>
                        <a:sym typeface="Verdana"/>
                      </a:endParaRPr>
                    </a:p>
                  </a:txBody>
                  <a:tcPr marL="91450" marR="91450" marT="45725" marB="45725">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5"/>
                  </a:ext>
                </a:extLst>
              </a:tr>
              <a:tr h="442600">
                <a:tc>
                  <a:txBody>
                    <a:bodyPr/>
                    <a:lstStyle/>
                    <a:p>
                      <a:pPr marL="0" marR="0" lvl="0" indent="0" algn="l" rtl="0">
                        <a:spcBef>
                          <a:spcPts val="0"/>
                        </a:spcBef>
                        <a:spcAft>
                          <a:spcPts val="0"/>
                        </a:spcAft>
                        <a:buNone/>
                      </a:pPr>
                      <a:endParaRPr sz="1800" b="0" i="0">
                        <a:latin typeface="Verdana"/>
                        <a:ea typeface="Verdana"/>
                        <a:cs typeface="Verdana"/>
                        <a:sym typeface="Verdana"/>
                      </a:endParaRPr>
                    </a:p>
                  </a:txBody>
                  <a:tcPr marL="91450" marR="91450" marT="45725" marB="45725">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6"/>
                  </a:ext>
                </a:extLst>
              </a:tr>
              <a:tr h="442600">
                <a:tc>
                  <a:txBody>
                    <a:bodyPr/>
                    <a:lstStyle/>
                    <a:p>
                      <a:pPr marL="0" marR="0" lvl="0" indent="0" algn="l" rtl="0">
                        <a:spcBef>
                          <a:spcPts val="0"/>
                        </a:spcBef>
                        <a:spcAft>
                          <a:spcPts val="0"/>
                        </a:spcAft>
                        <a:buNone/>
                      </a:pPr>
                      <a:endParaRPr sz="1800" b="0" i="0">
                        <a:latin typeface="Verdana"/>
                        <a:ea typeface="Verdana"/>
                        <a:cs typeface="Verdana"/>
                        <a:sym typeface="Verdana"/>
                      </a:endParaRPr>
                    </a:p>
                  </a:txBody>
                  <a:tcPr marL="91450" marR="91450" marT="45725" marB="45725">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71"/>
        <p:cNvGrpSpPr/>
        <p:nvPr/>
      </p:nvGrpSpPr>
      <p:grpSpPr>
        <a:xfrm>
          <a:off x="0" y="0"/>
          <a:ext cx="0" cy="0"/>
          <a:chOff x="0" y="0"/>
          <a:chExt cx="0" cy="0"/>
        </a:xfrm>
      </p:grpSpPr>
      <p:sp>
        <p:nvSpPr>
          <p:cNvPr id="472" name="Google Shape;472;p45"/>
          <p:cNvSpPr txBox="1"/>
          <p:nvPr/>
        </p:nvSpPr>
        <p:spPr>
          <a:xfrm>
            <a:off x="242075" y="46061"/>
            <a:ext cx="12047400" cy="768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dirty="0">
                <a:solidFill>
                  <a:srgbClr val="4472C4"/>
                </a:solidFill>
                <a:latin typeface="Verdana"/>
                <a:ea typeface="Verdana"/>
                <a:cs typeface="Verdana"/>
                <a:sym typeface="Verdana"/>
              </a:rPr>
              <a:t>7A.</a:t>
            </a:r>
            <a:r>
              <a:rPr lang="en-US" sz="3200" b="1" dirty="0">
                <a:solidFill>
                  <a:srgbClr val="000000"/>
                </a:solidFill>
                <a:latin typeface="Verdana"/>
                <a:ea typeface="Verdana"/>
                <a:cs typeface="Verdana"/>
                <a:sym typeface="Verdana"/>
              </a:rPr>
              <a:t> </a:t>
            </a:r>
            <a:r>
              <a:rPr lang="en-US" sz="3200" b="1" dirty="0">
                <a:solidFill>
                  <a:schemeClr val="dk1"/>
                </a:solidFill>
                <a:latin typeface="Verdana"/>
                <a:ea typeface="Verdana"/>
                <a:cs typeface="Verdana"/>
                <a:sym typeface="Verdana"/>
              </a:rPr>
              <a:t>Read the report. </a:t>
            </a:r>
            <a:endParaRPr dirty="0"/>
          </a:p>
          <a:p>
            <a:pPr marL="0" marR="0" lvl="0" indent="0" algn="l" rtl="0">
              <a:spcBef>
                <a:spcPts val="0"/>
              </a:spcBef>
              <a:spcAft>
                <a:spcPts val="0"/>
              </a:spcAft>
              <a:buClr>
                <a:srgbClr val="000000"/>
              </a:buClr>
              <a:buSzPts val="4400"/>
              <a:buFont typeface="Arial"/>
              <a:buNone/>
            </a:pPr>
            <a:endParaRPr sz="1800" dirty="0">
              <a:solidFill>
                <a:schemeClr val="dk1"/>
              </a:solidFill>
              <a:latin typeface="Verdana"/>
              <a:ea typeface="Verdana"/>
              <a:cs typeface="Verdana"/>
              <a:sym typeface="Verdana"/>
            </a:endParaRPr>
          </a:p>
        </p:txBody>
      </p:sp>
      <p:sp>
        <p:nvSpPr>
          <p:cNvPr id="473" name="Google Shape;473;p45"/>
          <p:cNvSpPr txBox="1">
            <a:spLocks noGrp="1"/>
          </p:cNvSpPr>
          <p:nvPr>
            <p:ph type="sldNum" idx="12"/>
          </p:nvPr>
        </p:nvSpPr>
        <p:spPr>
          <a:xfrm>
            <a:off x="8658225" y="6427788"/>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solidFill>
                  <a:schemeClr val="dk1"/>
                </a:solidFill>
              </a:rPr>
              <a:t>36</a:t>
            </a:fld>
            <a:endParaRPr>
              <a:solidFill>
                <a:schemeClr val="dk1"/>
              </a:solidFill>
            </a:endParaRPr>
          </a:p>
        </p:txBody>
      </p:sp>
      <p:sp>
        <p:nvSpPr>
          <p:cNvPr id="474" name="Google Shape;474;p45"/>
          <p:cNvSpPr txBox="1"/>
          <p:nvPr/>
        </p:nvSpPr>
        <p:spPr>
          <a:xfrm>
            <a:off x="242075" y="546652"/>
            <a:ext cx="8161200" cy="6072573"/>
          </a:xfrm>
          <a:prstGeom prst="rect">
            <a:avLst/>
          </a:prstGeom>
          <a:noFill/>
          <a:ln>
            <a:noFill/>
          </a:ln>
        </p:spPr>
        <p:txBody>
          <a:bodyPr spcFirstLastPara="1" wrap="square" lIns="91425" tIns="91425" rIns="91425" bIns="91425" anchor="ctr" anchorCtr="0">
            <a:noAutofit/>
          </a:bodyPr>
          <a:lstStyle/>
          <a:p>
            <a:pPr marL="0" lvl="0" indent="0" algn="l" rtl="0">
              <a:lnSpc>
                <a:spcPct val="114000"/>
              </a:lnSpc>
              <a:spcBef>
                <a:spcPts val="0"/>
              </a:spcBef>
              <a:spcAft>
                <a:spcPts val="0"/>
              </a:spcAft>
              <a:buClr>
                <a:schemeClr val="dk1"/>
              </a:buClr>
              <a:buSzPts val="1100"/>
              <a:buFont typeface="Arial"/>
              <a:buNone/>
            </a:pPr>
            <a:r>
              <a:rPr lang="en-US" sz="2400" dirty="0">
                <a:solidFill>
                  <a:schemeClr val="dk1"/>
                </a:solidFill>
                <a:latin typeface="Verdana"/>
                <a:ea typeface="Verdana"/>
                <a:cs typeface="Verdana"/>
                <a:sym typeface="Verdana"/>
              </a:rPr>
              <a:t>Did you know a river can change colors? Well, in the city of Chicago in the United States, the big Chicago River turns a bright green color in March of every year. It’s not a natural event – it’s a  celebration of a treasured holiday! </a:t>
            </a:r>
            <a:endParaRPr sz="2400" dirty="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endParaRPr sz="2400" dirty="0">
              <a:solidFill>
                <a:schemeClr val="dk1"/>
              </a:solidFill>
              <a:latin typeface="Verdana"/>
              <a:ea typeface="Verdana"/>
              <a:cs typeface="Verdana"/>
              <a:sym typeface="Verdana"/>
            </a:endParaRPr>
          </a:p>
          <a:p>
            <a:pPr marL="0" lvl="0" indent="0" algn="l" rtl="0">
              <a:lnSpc>
                <a:spcPct val="114000"/>
              </a:lnSpc>
              <a:spcBef>
                <a:spcPts val="0"/>
              </a:spcBef>
              <a:spcAft>
                <a:spcPts val="0"/>
              </a:spcAft>
              <a:buSzPts val="1100"/>
              <a:buNone/>
            </a:pPr>
            <a:r>
              <a:rPr lang="en-US" sz="2400" dirty="0">
                <a:solidFill>
                  <a:schemeClr val="dk1"/>
                </a:solidFill>
                <a:latin typeface="Verdana"/>
                <a:ea typeface="Verdana"/>
                <a:cs typeface="Verdana"/>
                <a:sym typeface="Verdana"/>
              </a:rPr>
              <a:t>Every March brings Saint Patrick’s Day, which honors a Christian missionary named Patrick, who is credited with bringing Christianity to Ireland. Today, many people in the United States don’t remember the history, but use this holiday as a chance to celebrate all things Irish. This includes having parties, wearing green clothes, and eating Irish food like corned beef and cabbage.</a:t>
            </a:r>
            <a:endParaRPr sz="1600" dirty="0">
              <a:solidFill>
                <a:schemeClr val="dk1"/>
              </a:solidFill>
              <a:highlight>
                <a:srgbClr val="FFFFFF"/>
              </a:highlight>
              <a:latin typeface="Verdana"/>
              <a:ea typeface="Verdana"/>
              <a:cs typeface="Verdana"/>
              <a:sym typeface="Verdana"/>
            </a:endParaRPr>
          </a:p>
        </p:txBody>
      </p:sp>
      <p:sp>
        <p:nvSpPr>
          <p:cNvPr id="475" name="Google Shape;475;p45"/>
          <p:cNvSpPr txBox="1">
            <a:spLocks noGrp="1"/>
          </p:cNvSpPr>
          <p:nvPr>
            <p:ph type="ftr" idx="11"/>
          </p:nvPr>
        </p:nvSpPr>
        <p:spPr>
          <a:xfrm>
            <a:off x="603250" y="6392863"/>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888888"/>
              </a:buClr>
              <a:buSzPts val="1400"/>
              <a:buFont typeface="Verdana"/>
              <a:buNone/>
            </a:pPr>
            <a:r>
              <a:rPr lang="en-US" dirty="0"/>
              <a:t>©2020-2025 Light of the World Learning</a:t>
            </a:r>
            <a:endParaRPr dirty="0"/>
          </a:p>
        </p:txBody>
      </p:sp>
      <p:pic>
        <p:nvPicPr>
          <p:cNvPr id="476" name="Google Shape;476;p45"/>
          <p:cNvPicPr preferRelativeResize="0"/>
          <p:nvPr/>
        </p:nvPicPr>
        <p:blipFill>
          <a:blip r:embed="rId3">
            <a:alphaModFix/>
          </a:blip>
          <a:stretch>
            <a:fillRect/>
          </a:stretch>
        </p:blipFill>
        <p:spPr>
          <a:xfrm>
            <a:off x="8828801" y="1087575"/>
            <a:ext cx="3121124" cy="4682849"/>
          </a:xfrm>
          <a:prstGeom prst="rect">
            <a:avLst/>
          </a:prstGeom>
          <a:noFill/>
          <a:ln>
            <a:solidFill>
              <a:schemeClr val="accent6">
                <a:lumMod val="75000"/>
              </a:schemeClr>
            </a:solid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82"/>
        <p:cNvGrpSpPr/>
        <p:nvPr/>
      </p:nvGrpSpPr>
      <p:grpSpPr>
        <a:xfrm>
          <a:off x="0" y="0"/>
          <a:ext cx="0" cy="0"/>
          <a:chOff x="0" y="0"/>
          <a:chExt cx="0" cy="0"/>
        </a:xfrm>
      </p:grpSpPr>
      <p:sp>
        <p:nvSpPr>
          <p:cNvPr id="483" name="Google Shape;483;p46"/>
          <p:cNvSpPr txBox="1"/>
          <p:nvPr/>
        </p:nvSpPr>
        <p:spPr>
          <a:xfrm>
            <a:off x="352425" y="275325"/>
            <a:ext cx="12047400" cy="768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a:solidFill>
                  <a:srgbClr val="4472C4"/>
                </a:solidFill>
                <a:latin typeface="Verdana"/>
                <a:ea typeface="Verdana"/>
                <a:cs typeface="Verdana"/>
                <a:sym typeface="Verdana"/>
              </a:rPr>
              <a:t>7B.</a:t>
            </a:r>
            <a:r>
              <a:rPr lang="en-US" sz="3200" b="1">
                <a:solidFill>
                  <a:srgbClr val="000000"/>
                </a:solidFill>
                <a:latin typeface="Verdana"/>
                <a:ea typeface="Verdana"/>
                <a:cs typeface="Verdana"/>
                <a:sym typeface="Verdana"/>
              </a:rPr>
              <a:t> </a:t>
            </a:r>
            <a:r>
              <a:rPr lang="en-US" sz="3200" b="1">
                <a:solidFill>
                  <a:schemeClr val="dk1"/>
                </a:solidFill>
                <a:latin typeface="Verdana"/>
                <a:ea typeface="Verdana"/>
                <a:cs typeface="Verdana"/>
                <a:sym typeface="Verdana"/>
              </a:rPr>
              <a:t>Continue reading the report.</a:t>
            </a:r>
            <a:endParaRPr/>
          </a:p>
          <a:p>
            <a:pPr marL="0" marR="0" lvl="0" indent="0" algn="l" rtl="0">
              <a:spcBef>
                <a:spcPts val="0"/>
              </a:spcBef>
              <a:spcAft>
                <a:spcPts val="0"/>
              </a:spcAft>
              <a:buClr>
                <a:srgbClr val="000000"/>
              </a:buClr>
              <a:buSzPts val="4400"/>
              <a:buFont typeface="Arial"/>
              <a:buNone/>
            </a:pPr>
            <a:endParaRPr sz="3200">
              <a:solidFill>
                <a:schemeClr val="dk1"/>
              </a:solidFill>
              <a:latin typeface="Verdana"/>
              <a:ea typeface="Verdana"/>
              <a:cs typeface="Verdana"/>
              <a:sym typeface="Verdana"/>
            </a:endParaRPr>
          </a:p>
        </p:txBody>
      </p:sp>
      <p:sp>
        <p:nvSpPr>
          <p:cNvPr id="484" name="Google Shape;484;p46"/>
          <p:cNvSpPr txBox="1">
            <a:spLocks noGrp="1"/>
          </p:cNvSpPr>
          <p:nvPr>
            <p:ph type="sldNum" idx="12"/>
          </p:nvPr>
        </p:nvSpPr>
        <p:spPr>
          <a:xfrm>
            <a:off x="8658225" y="6427788"/>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solidFill>
                  <a:schemeClr val="dk1"/>
                </a:solidFill>
              </a:rPr>
              <a:t>37</a:t>
            </a:fld>
            <a:endParaRPr>
              <a:solidFill>
                <a:schemeClr val="dk1"/>
              </a:solidFill>
            </a:endParaRPr>
          </a:p>
        </p:txBody>
      </p:sp>
      <p:sp>
        <p:nvSpPr>
          <p:cNvPr id="485" name="Google Shape;485;p46"/>
          <p:cNvSpPr txBox="1"/>
          <p:nvPr/>
        </p:nvSpPr>
        <p:spPr>
          <a:xfrm>
            <a:off x="257400" y="1171400"/>
            <a:ext cx="11677200" cy="5093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sz="2400" dirty="0">
                <a:solidFill>
                  <a:schemeClr val="dk1"/>
                </a:solidFill>
                <a:latin typeface="Verdana"/>
                <a:ea typeface="Verdana"/>
                <a:cs typeface="Verdana"/>
                <a:sym typeface="Verdana"/>
              </a:rPr>
              <a:t>Since 1962, the city of Chicago has chosen to celebrate Saint Patrick’s Day by putting bright green dye into the river. The dye used today is an environmentally safe powder, and the recipe for this powder dye is a closely guarded secret, known only by city officials. </a:t>
            </a:r>
            <a:endParaRPr sz="2400" dirty="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endParaRPr sz="2400" dirty="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US" sz="2400" dirty="0">
                <a:solidFill>
                  <a:schemeClr val="dk1"/>
                </a:solidFill>
                <a:latin typeface="Verdana"/>
                <a:ea typeface="Verdana"/>
                <a:cs typeface="Verdana"/>
                <a:sym typeface="Verdana"/>
              </a:rPr>
              <a:t>Each year, thousands of tourists gather in Chicago to celebrate Saint Patrick’s Day by watching the dyeing of the river. June Hook, a Chicago resident, says, “As soon as I see all the crowds, I know it’s Saint Patrick’s Day! I always feel so joyful watching this city tradition with so many people.” </a:t>
            </a:r>
            <a:endParaRPr sz="2400" dirty="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endParaRPr sz="2400" dirty="0">
              <a:solidFill>
                <a:schemeClr val="dk1"/>
              </a:solidFill>
              <a:latin typeface="Verdana"/>
              <a:ea typeface="Verdana"/>
              <a:cs typeface="Verdana"/>
              <a:sym typeface="Verdana"/>
            </a:endParaRPr>
          </a:p>
          <a:p>
            <a:pPr marL="0" lvl="0" indent="0" algn="l" rtl="0">
              <a:spcBef>
                <a:spcPts val="0"/>
              </a:spcBef>
              <a:spcAft>
                <a:spcPts val="0"/>
              </a:spcAft>
              <a:buSzPts val="1100"/>
              <a:buNone/>
            </a:pPr>
            <a:r>
              <a:rPr lang="en-US" sz="2400" dirty="0">
                <a:solidFill>
                  <a:schemeClr val="dk1"/>
                </a:solidFill>
                <a:latin typeface="Verdana"/>
                <a:ea typeface="Verdana"/>
                <a:cs typeface="Verdana"/>
                <a:sym typeface="Verdana"/>
              </a:rPr>
              <a:t>The city is already preparing for next March – and so can you! Will you decide </a:t>
            </a:r>
            <a:r>
              <a:rPr lang="en-US" sz="2400">
                <a:solidFill>
                  <a:schemeClr val="dk1"/>
                </a:solidFill>
                <a:latin typeface="Verdana"/>
                <a:ea typeface="Verdana"/>
                <a:cs typeface="Verdana"/>
                <a:sym typeface="Verdana"/>
              </a:rPr>
              <a:t>to come to </a:t>
            </a:r>
            <a:r>
              <a:rPr lang="en-US" sz="2400" dirty="0">
                <a:solidFill>
                  <a:schemeClr val="dk1"/>
                </a:solidFill>
                <a:latin typeface="Verdana"/>
                <a:ea typeface="Verdana"/>
                <a:cs typeface="Verdana"/>
                <a:sym typeface="Verdana"/>
              </a:rPr>
              <a:t>Chicago?</a:t>
            </a:r>
            <a:endParaRPr sz="2400" dirty="0">
              <a:solidFill>
                <a:schemeClr val="dk1"/>
              </a:solidFill>
              <a:latin typeface="Verdana"/>
              <a:ea typeface="Verdana"/>
              <a:cs typeface="Verdana"/>
              <a:sym typeface="Verdana"/>
            </a:endParaRPr>
          </a:p>
          <a:p>
            <a:pPr marL="0" marR="0" lvl="0" indent="0" algn="l" rtl="0">
              <a:lnSpc>
                <a:spcPct val="115000"/>
              </a:lnSpc>
              <a:spcBef>
                <a:spcPts val="800"/>
              </a:spcBef>
              <a:spcAft>
                <a:spcPts val="800"/>
              </a:spcAft>
              <a:buClr>
                <a:srgbClr val="000000"/>
              </a:buClr>
              <a:buSzPts val="1600"/>
              <a:buFont typeface="Arial"/>
              <a:buNone/>
            </a:pPr>
            <a:endParaRPr sz="1600" dirty="0">
              <a:solidFill>
                <a:schemeClr val="dk1"/>
              </a:solidFill>
              <a:highlight>
                <a:srgbClr val="FFFFFF"/>
              </a:highlight>
              <a:latin typeface="Verdana"/>
              <a:ea typeface="Verdana"/>
              <a:cs typeface="Verdana"/>
              <a:sym typeface="Verdana"/>
            </a:endParaRPr>
          </a:p>
        </p:txBody>
      </p:sp>
      <p:sp>
        <p:nvSpPr>
          <p:cNvPr id="486" name="Google Shape;486;p46"/>
          <p:cNvSpPr txBox="1">
            <a:spLocks noGrp="1"/>
          </p:cNvSpPr>
          <p:nvPr>
            <p:ph type="ftr" idx="11"/>
          </p:nvPr>
        </p:nvSpPr>
        <p:spPr>
          <a:xfrm>
            <a:off x="603250" y="6392863"/>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888888"/>
              </a:buClr>
              <a:buSzPts val="1400"/>
              <a:buFont typeface="Verdana"/>
              <a:buNone/>
            </a:pPr>
            <a:r>
              <a:rPr lang="en-US" dirty="0"/>
              <a:t>©2020-2025 Light of the World Learning</a:t>
            </a:r>
            <a:endParaRP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92"/>
        <p:cNvGrpSpPr/>
        <p:nvPr/>
      </p:nvGrpSpPr>
      <p:grpSpPr>
        <a:xfrm>
          <a:off x="0" y="0"/>
          <a:ext cx="0" cy="0"/>
          <a:chOff x="0" y="0"/>
          <a:chExt cx="0" cy="0"/>
        </a:xfrm>
      </p:grpSpPr>
      <p:sp>
        <p:nvSpPr>
          <p:cNvPr id="493" name="Google Shape;493;p47"/>
          <p:cNvSpPr txBox="1"/>
          <p:nvPr/>
        </p:nvSpPr>
        <p:spPr>
          <a:xfrm>
            <a:off x="352425" y="104775"/>
            <a:ext cx="11534775" cy="7683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4400"/>
              <a:buFont typeface="Arial"/>
              <a:buNone/>
            </a:pPr>
            <a:r>
              <a:rPr lang="en-US" sz="3200" b="1">
                <a:solidFill>
                  <a:srgbClr val="4E74A3"/>
                </a:solidFill>
                <a:latin typeface="Verdana"/>
                <a:ea typeface="Verdana"/>
                <a:cs typeface="Verdana"/>
                <a:sym typeface="Verdana"/>
              </a:rPr>
              <a:t>7C. </a:t>
            </a:r>
            <a:r>
              <a:rPr lang="en-US" sz="3200" b="1">
                <a:solidFill>
                  <a:schemeClr val="dk1"/>
                </a:solidFill>
                <a:latin typeface="Verdana"/>
                <a:ea typeface="Verdana"/>
                <a:cs typeface="Verdana"/>
                <a:sym typeface="Verdana"/>
              </a:rPr>
              <a:t>Answer the questions about the report</a:t>
            </a:r>
            <a:r>
              <a:rPr lang="en-US" sz="4400">
                <a:solidFill>
                  <a:schemeClr val="dk1"/>
                </a:solidFill>
                <a:latin typeface="Verdana"/>
                <a:ea typeface="Verdana"/>
                <a:cs typeface="Verdana"/>
                <a:sym typeface="Verdana"/>
              </a:rPr>
              <a:t>.</a:t>
            </a:r>
            <a:endParaRPr sz="4400">
              <a:solidFill>
                <a:srgbClr val="000000"/>
              </a:solidFill>
              <a:latin typeface="Verdana"/>
              <a:ea typeface="Verdana"/>
              <a:cs typeface="Verdana"/>
              <a:sym typeface="Verdana"/>
            </a:endParaRPr>
          </a:p>
          <a:p>
            <a:pPr marL="0" marR="0" lvl="0" indent="0" algn="l" rtl="0">
              <a:spcBef>
                <a:spcPts val="0"/>
              </a:spcBef>
              <a:spcAft>
                <a:spcPts val="0"/>
              </a:spcAft>
              <a:buClr>
                <a:srgbClr val="000000"/>
              </a:buClr>
              <a:buSzPts val="4400"/>
              <a:buFont typeface="Arial"/>
              <a:buNone/>
            </a:pPr>
            <a:endParaRPr sz="4400">
              <a:solidFill>
                <a:schemeClr val="dk1"/>
              </a:solidFill>
              <a:latin typeface="Verdana"/>
              <a:ea typeface="Verdana"/>
              <a:cs typeface="Verdana"/>
              <a:sym typeface="Verdana"/>
            </a:endParaRPr>
          </a:p>
          <a:p>
            <a:pPr marL="0" marR="0" lvl="0" indent="0" algn="l" rtl="0">
              <a:spcBef>
                <a:spcPts val="0"/>
              </a:spcBef>
              <a:spcAft>
                <a:spcPts val="0"/>
              </a:spcAft>
              <a:buClr>
                <a:srgbClr val="000000"/>
              </a:buClr>
              <a:buSzPts val="4400"/>
              <a:buFont typeface="Arial"/>
              <a:buNone/>
            </a:pPr>
            <a:endParaRPr sz="1800">
              <a:solidFill>
                <a:schemeClr val="dk1"/>
              </a:solidFill>
              <a:latin typeface="Verdana"/>
              <a:ea typeface="Verdana"/>
              <a:cs typeface="Verdana"/>
              <a:sym typeface="Verdana"/>
            </a:endParaRPr>
          </a:p>
        </p:txBody>
      </p:sp>
      <p:sp>
        <p:nvSpPr>
          <p:cNvPr id="494" name="Google Shape;494;p47"/>
          <p:cNvSpPr txBox="1"/>
          <p:nvPr/>
        </p:nvSpPr>
        <p:spPr>
          <a:xfrm>
            <a:off x="396075" y="1027113"/>
            <a:ext cx="11447400" cy="5211900"/>
          </a:xfrm>
          <a:prstGeom prst="rect">
            <a:avLst/>
          </a:prstGeom>
          <a:noFill/>
          <a:ln>
            <a:noFill/>
          </a:ln>
        </p:spPr>
        <p:txBody>
          <a:bodyPr spcFirstLastPara="1" wrap="square" lIns="91425" tIns="45700" rIns="91425" bIns="45700" anchor="t" anchorCtr="0">
            <a:noAutofit/>
          </a:bodyPr>
          <a:lstStyle/>
          <a:p>
            <a:pPr marL="457200" marR="0" lvl="0" indent="-406400" algn="l" rtl="0">
              <a:lnSpc>
                <a:spcPct val="115000"/>
              </a:lnSpc>
              <a:spcBef>
                <a:spcPts val="0"/>
              </a:spcBef>
              <a:spcAft>
                <a:spcPts val="0"/>
              </a:spcAft>
              <a:buSzPts val="2800"/>
              <a:buFont typeface="Verdana"/>
              <a:buAutoNum type="arabicPeriod"/>
            </a:pPr>
            <a:r>
              <a:rPr lang="en-US" sz="2800">
                <a:latin typeface="Verdana"/>
                <a:ea typeface="Verdana"/>
                <a:cs typeface="Verdana"/>
                <a:sym typeface="Verdana"/>
              </a:rPr>
              <a:t>In which month does the Chicago River turn green?</a:t>
            </a:r>
            <a:endParaRPr>
              <a:latin typeface="Verdana"/>
              <a:ea typeface="Verdana"/>
              <a:cs typeface="Verdana"/>
              <a:sym typeface="Verdana"/>
            </a:endParaRPr>
          </a:p>
          <a:p>
            <a:pPr marL="457200" marR="0" lvl="0" indent="-406400" algn="l" rtl="0">
              <a:lnSpc>
                <a:spcPct val="115000"/>
              </a:lnSpc>
              <a:spcBef>
                <a:spcPts val="0"/>
              </a:spcBef>
              <a:spcAft>
                <a:spcPts val="0"/>
              </a:spcAft>
              <a:buSzPts val="2800"/>
              <a:buFont typeface="Verdana"/>
              <a:buAutoNum type="arabicPeriod"/>
            </a:pPr>
            <a:r>
              <a:rPr lang="en-US" sz="2800">
                <a:latin typeface="Verdana"/>
                <a:ea typeface="Verdana"/>
                <a:cs typeface="Verdana"/>
                <a:sym typeface="Verdana"/>
              </a:rPr>
              <a:t>What is the history behind Saint Patrick’s Day?</a:t>
            </a:r>
            <a:endParaRPr sz="2800">
              <a:latin typeface="Verdana"/>
              <a:ea typeface="Verdana"/>
              <a:cs typeface="Verdana"/>
              <a:sym typeface="Verdana"/>
            </a:endParaRPr>
          </a:p>
          <a:p>
            <a:pPr marL="457200" marR="0" lvl="0" indent="-406400" algn="l" rtl="0">
              <a:lnSpc>
                <a:spcPct val="115000"/>
              </a:lnSpc>
              <a:spcBef>
                <a:spcPts val="0"/>
              </a:spcBef>
              <a:spcAft>
                <a:spcPts val="0"/>
              </a:spcAft>
              <a:buSzPts val="2800"/>
              <a:buFont typeface="Verdana"/>
              <a:buAutoNum type="arabicPeriod"/>
            </a:pPr>
            <a:r>
              <a:rPr lang="en-US" sz="2800">
                <a:latin typeface="Verdana"/>
                <a:ea typeface="Verdana"/>
                <a:cs typeface="Verdana"/>
                <a:sym typeface="Verdana"/>
              </a:rPr>
              <a:t>How do many people in the United States celebrate the holiday today?</a:t>
            </a:r>
            <a:endParaRPr sz="1800">
              <a:solidFill>
                <a:schemeClr val="dk1"/>
              </a:solidFill>
              <a:latin typeface="Verdana"/>
              <a:ea typeface="Verdana"/>
              <a:cs typeface="Verdana"/>
              <a:sym typeface="Verdana"/>
            </a:endParaRPr>
          </a:p>
          <a:p>
            <a:pPr marL="457200" marR="0" lvl="0" indent="-406400" algn="l" rtl="0">
              <a:lnSpc>
                <a:spcPct val="115000"/>
              </a:lnSpc>
              <a:spcBef>
                <a:spcPts val="0"/>
              </a:spcBef>
              <a:spcAft>
                <a:spcPts val="0"/>
              </a:spcAft>
              <a:buSzPts val="2800"/>
              <a:buFont typeface="Verdana"/>
              <a:buAutoNum type="arabicPeriod"/>
            </a:pPr>
            <a:r>
              <a:rPr lang="en-US" sz="2800">
                <a:latin typeface="Verdana"/>
                <a:ea typeface="Verdana"/>
                <a:cs typeface="Verdana"/>
                <a:sym typeface="Verdana"/>
              </a:rPr>
              <a:t>What kind of dye does the city use?</a:t>
            </a:r>
            <a:endParaRPr sz="1800">
              <a:solidFill>
                <a:schemeClr val="dk1"/>
              </a:solidFill>
              <a:latin typeface="Verdana"/>
              <a:ea typeface="Verdana"/>
              <a:cs typeface="Verdana"/>
              <a:sym typeface="Verdana"/>
            </a:endParaRPr>
          </a:p>
          <a:p>
            <a:pPr marL="457200" marR="0" lvl="0" indent="-406400" algn="l" rtl="0">
              <a:lnSpc>
                <a:spcPct val="115000"/>
              </a:lnSpc>
              <a:spcBef>
                <a:spcPts val="0"/>
              </a:spcBef>
              <a:spcAft>
                <a:spcPts val="0"/>
              </a:spcAft>
              <a:buSzPts val="2800"/>
              <a:buFont typeface="Verdana"/>
              <a:buAutoNum type="arabicPeriod"/>
            </a:pPr>
            <a:r>
              <a:rPr lang="en-US" sz="2800">
                <a:latin typeface="Verdana"/>
                <a:ea typeface="Verdana"/>
                <a:cs typeface="Verdana"/>
                <a:sym typeface="Verdana"/>
              </a:rPr>
              <a:t>Why do you think the reporter interviewed a Chicago resident?</a:t>
            </a:r>
            <a:endParaRPr/>
          </a:p>
          <a:p>
            <a:pPr marL="457200" marR="0" lvl="0" indent="-406400" algn="l" rtl="0">
              <a:lnSpc>
                <a:spcPct val="115000"/>
              </a:lnSpc>
              <a:spcBef>
                <a:spcPts val="0"/>
              </a:spcBef>
              <a:spcAft>
                <a:spcPts val="0"/>
              </a:spcAft>
              <a:buSzPts val="2800"/>
              <a:buFont typeface="Verdana"/>
              <a:buAutoNum type="arabicPeriod"/>
            </a:pPr>
            <a:r>
              <a:rPr lang="en-US" sz="2800">
                <a:solidFill>
                  <a:schemeClr val="dk1"/>
                </a:solidFill>
                <a:latin typeface="Verdana"/>
                <a:ea typeface="Verdana"/>
                <a:cs typeface="Verdana"/>
                <a:sym typeface="Verdana"/>
              </a:rPr>
              <a:t>Which paragraph was the introduction? What do you think was its purpose?</a:t>
            </a:r>
            <a:endParaRPr sz="2800">
              <a:solidFill>
                <a:schemeClr val="dk1"/>
              </a:solidFill>
              <a:latin typeface="Verdana"/>
              <a:ea typeface="Verdana"/>
              <a:cs typeface="Verdana"/>
              <a:sym typeface="Verdana"/>
            </a:endParaRPr>
          </a:p>
          <a:p>
            <a:pPr marL="457200" marR="0" lvl="0" indent="-406400" algn="l" rtl="0">
              <a:lnSpc>
                <a:spcPct val="115000"/>
              </a:lnSpc>
              <a:spcBef>
                <a:spcPts val="0"/>
              </a:spcBef>
              <a:spcAft>
                <a:spcPts val="0"/>
              </a:spcAft>
              <a:buSzPts val="2800"/>
              <a:buFont typeface="Verdana"/>
              <a:buAutoNum type="arabicPeriod"/>
            </a:pPr>
            <a:r>
              <a:rPr lang="en-US" sz="2800">
                <a:solidFill>
                  <a:schemeClr val="dk1"/>
                </a:solidFill>
                <a:latin typeface="Verdana"/>
                <a:ea typeface="Verdana"/>
                <a:cs typeface="Verdana"/>
                <a:sym typeface="Verdana"/>
              </a:rPr>
              <a:t>Which paragraph was the conclusion? What do you think was its purpose?</a:t>
            </a:r>
            <a:endParaRPr sz="2800">
              <a:solidFill>
                <a:schemeClr val="dk1"/>
              </a:solidFill>
              <a:latin typeface="Verdana"/>
              <a:ea typeface="Verdana"/>
              <a:cs typeface="Verdana"/>
              <a:sym typeface="Verdana"/>
            </a:endParaRPr>
          </a:p>
          <a:p>
            <a:pPr marL="0" marR="0" lvl="0" indent="0" algn="l" rtl="0">
              <a:spcBef>
                <a:spcPts val="2400"/>
              </a:spcBef>
              <a:spcAft>
                <a:spcPts val="0"/>
              </a:spcAft>
              <a:buClr>
                <a:srgbClr val="000000"/>
              </a:buClr>
              <a:buSzPts val="2800"/>
              <a:buFont typeface="Arial"/>
              <a:buNone/>
            </a:pPr>
            <a:endParaRPr sz="2800">
              <a:solidFill>
                <a:srgbClr val="000000"/>
              </a:solidFill>
              <a:latin typeface="Verdana"/>
              <a:ea typeface="Verdana"/>
              <a:cs typeface="Verdana"/>
              <a:sym typeface="Verdana"/>
            </a:endParaRPr>
          </a:p>
        </p:txBody>
      </p:sp>
      <p:sp>
        <p:nvSpPr>
          <p:cNvPr id="495" name="Google Shape;495;p47"/>
          <p:cNvSpPr txBox="1">
            <a:spLocks noGrp="1"/>
          </p:cNvSpPr>
          <p:nvPr>
            <p:ph type="sldNum" idx="12"/>
          </p:nvPr>
        </p:nvSpPr>
        <p:spPr>
          <a:xfrm>
            <a:off x="8658225" y="6427788"/>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solidFill>
                  <a:schemeClr val="dk1"/>
                </a:solidFill>
              </a:rPr>
              <a:t>38</a:t>
            </a:fld>
            <a:endParaRPr>
              <a:solidFill>
                <a:schemeClr val="dk1"/>
              </a:solidFill>
            </a:endParaRPr>
          </a:p>
        </p:txBody>
      </p:sp>
      <p:sp>
        <p:nvSpPr>
          <p:cNvPr id="496" name="Google Shape;496;p47"/>
          <p:cNvSpPr txBox="1">
            <a:spLocks noGrp="1"/>
          </p:cNvSpPr>
          <p:nvPr>
            <p:ph type="ftr" idx="11"/>
          </p:nvPr>
        </p:nvSpPr>
        <p:spPr>
          <a:xfrm>
            <a:off x="603250" y="6392863"/>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888888"/>
              </a:buClr>
              <a:buSzPts val="1400"/>
              <a:buFont typeface="Verdana"/>
              <a:buNone/>
            </a:pPr>
            <a:r>
              <a:rPr lang="en-US" dirty="0"/>
              <a:t>©2020-2025 Light of the World Learning</a:t>
            </a:r>
            <a:endParaRP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02"/>
        <p:cNvGrpSpPr/>
        <p:nvPr/>
      </p:nvGrpSpPr>
      <p:grpSpPr>
        <a:xfrm>
          <a:off x="0" y="0"/>
          <a:ext cx="0" cy="0"/>
          <a:chOff x="0" y="0"/>
          <a:chExt cx="0" cy="0"/>
        </a:xfrm>
      </p:grpSpPr>
      <p:sp>
        <p:nvSpPr>
          <p:cNvPr id="503" name="Google Shape;503;p48"/>
          <p:cNvSpPr txBox="1"/>
          <p:nvPr/>
        </p:nvSpPr>
        <p:spPr>
          <a:xfrm>
            <a:off x="452450" y="198466"/>
            <a:ext cx="11739600" cy="1688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4400"/>
              <a:buFont typeface="Arial"/>
              <a:buNone/>
            </a:pPr>
            <a:r>
              <a:rPr lang="en-US" sz="3200" b="1">
                <a:solidFill>
                  <a:srgbClr val="4E74A3"/>
                </a:solidFill>
                <a:latin typeface="Verdana"/>
                <a:ea typeface="Verdana"/>
                <a:cs typeface="Verdana"/>
                <a:sym typeface="Verdana"/>
              </a:rPr>
              <a:t>8. </a:t>
            </a:r>
            <a:r>
              <a:rPr lang="en-US" sz="3200" b="1">
                <a:solidFill>
                  <a:schemeClr val="dk1"/>
                </a:solidFill>
                <a:latin typeface="Verdana"/>
                <a:ea typeface="Verdana"/>
                <a:cs typeface="Verdana"/>
                <a:sym typeface="Verdana"/>
              </a:rPr>
              <a:t>Write a 200-word report about a recent event in your area. Include an introduction, a conclusion, and a short quote from an interview with someone at the event.</a:t>
            </a:r>
            <a:endParaRPr sz="3200" b="1">
              <a:solidFill>
                <a:schemeClr val="dk1"/>
              </a:solidFill>
              <a:latin typeface="Verdana"/>
              <a:ea typeface="Verdana"/>
              <a:cs typeface="Verdana"/>
              <a:sym typeface="Verdana"/>
            </a:endParaRPr>
          </a:p>
        </p:txBody>
      </p:sp>
      <p:sp>
        <p:nvSpPr>
          <p:cNvPr id="504" name="Google Shape;504;p48"/>
          <p:cNvSpPr txBox="1">
            <a:spLocks noGrp="1"/>
          </p:cNvSpPr>
          <p:nvPr>
            <p:ph type="sldNum" idx="12"/>
          </p:nvPr>
        </p:nvSpPr>
        <p:spPr>
          <a:xfrm>
            <a:off x="8412163"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solidFill>
                  <a:schemeClr val="dk1"/>
                </a:solidFill>
              </a:rPr>
              <a:t>39</a:t>
            </a:fld>
            <a:endParaRPr>
              <a:solidFill>
                <a:schemeClr val="dk1"/>
              </a:solidFill>
            </a:endParaRPr>
          </a:p>
        </p:txBody>
      </p:sp>
      <p:sp>
        <p:nvSpPr>
          <p:cNvPr id="505" name="Google Shape;505;p48"/>
          <p:cNvSpPr txBox="1">
            <a:spLocks noGrp="1"/>
          </p:cNvSpPr>
          <p:nvPr>
            <p:ph type="ftr" idx="11"/>
          </p:nvPr>
        </p:nvSpPr>
        <p:spPr>
          <a:xfrm>
            <a:off x="0" y="6538912"/>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888888"/>
              </a:buClr>
              <a:buSzPts val="1400"/>
              <a:buFont typeface="Verdana"/>
              <a:buNone/>
            </a:pPr>
            <a:r>
              <a:rPr lang="en-US" dirty="0"/>
              <a:t>©2020-2025 Light of the World Learning</a:t>
            </a:r>
            <a:endParaRPr dirty="0"/>
          </a:p>
        </p:txBody>
      </p:sp>
      <p:graphicFrame>
        <p:nvGraphicFramePr>
          <p:cNvPr id="506" name="Google Shape;506;p48"/>
          <p:cNvGraphicFramePr/>
          <p:nvPr>
            <p:extLst>
              <p:ext uri="{D42A27DB-BD31-4B8C-83A1-F6EECF244321}">
                <p14:modId xmlns:p14="http://schemas.microsoft.com/office/powerpoint/2010/main" val="223871022"/>
              </p:ext>
            </p:extLst>
          </p:nvPr>
        </p:nvGraphicFramePr>
        <p:xfrm>
          <a:off x="553410" y="2599115"/>
          <a:ext cx="11085175" cy="3660425"/>
        </p:xfrm>
        <a:graphic>
          <a:graphicData uri="http://schemas.openxmlformats.org/drawingml/2006/table">
            <a:tbl>
              <a:tblPr firstRow="1" bandRow="1">
                <a:noFill/>
                <a:tableStyleId>{2D7D3531-6D8D-4C60-B537-6A5B975EF65E}</a:tableStyleId>
              </a:tblPr>
              <a:tblGrid>
                <a:gridCol w="11085175">
                  <a:extLst>
                    <a:ext uri="{9D8B030D-6E8A-4147-A177-3AD203B41FA5}">
                      <a16:colId xmlns:a16="http://schemas.microsoft.com/office/drawing/2014/main" val="20000"/>
                    </a:ext>
                  </a:extLst>
                </a:gridCol>
              </a:tblGrid>
              <a:tr h="442600">
                <a:tc>
                  <a:txBody>
                    <a:bodyPr/>
                    <a:lstStyle/>
                    <a:p>
                      <a:pPr marL="0" marR="0" lvl="0" indent="0" algn="l" rtl="0">
                        <a:spcBef>
                          <a:spcPts val="0"/>
                        </a:spcBef>
                        <a:spcAft>
                          <a:spcPts val="0"/>
                        </a:spcAft>
                        <a:buNone/>
                      </a:pPr>
                      <a:endParaRPr sz="1800" b="0" i="0">
                        <a:latin typeface="Verdana"/>
                        <a:ea typeface="Verdana"/>
                        <a:cs typeface="Verdana"/>
                        <a:sym typeface="Verdana"/>
                      </a:endParaRPr>
                    </a:p>
                  </a:txBody>
                  <a:tcPr marL="91450" marR="91450" marT="45725" marB="45725">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0"/>
                  </a:ext>
                </a:extLst>
              </a:tr>
              <a:tr h="562225">
                <a:tc>
                  <a:txBody>
                    <a:bodyPr/>
                    <a:lstStyle/>
                    <a:p>
                      <a:pPr marL="0" marR="0" lvl="0" indent="0" algn="l" rtl="0">
                        <a:spcBef>
                          <a:spcPts val="0"/>
                        </a:spcBef>
                        <a:spcAft>
                          <a:spcPts val="0"/>
                        </a:spcAft>
                        <a:buNone/>
                      </a:pPr>
                      <a:endParaRPr sz="1800" b="0" i="0">
                        <a:latin typeface="Verdana"/>
                        <a:ea typeface="Verdana"/>
                        <a:cs typeface="Verdana"/>
                        <a:sym typeface="Verdana"/>
                      </a:endParaRPr>
                    </a:p>
                  </a:txBody>
                  <a:tcPr marL="91450" marR="91450" marT="45725" marB="45725">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r h="442600">
                <a:tc>
                  <a:txBody>
                    <a:bodyPr/>
                    <a:lstStyle/>
                    <a:p>
                      <a:pPr marL="0" marR="0" lvl="0" indent="0" algn="l" rtl="0">
                        <a:spcBef>
                          <a:spcPts val="0"/>
                        </a:spcBef>
                        <a:spcAft>
                          <a:spcPts val="0"/>
                        </a:spcAft>
                        <a:buNone/>
                      </a:pPr>
                      <a:endParaRPr sz="1800" b="0" i="0">
                        <a:latin typeface="Verdana"/>
                        <a:ea typeface="Verdana"/>
                        <a:cs typeface="Verdana"/>
                        <a:sym typeface="Verdana"/>
                      </a:endParaRPr>
                    </a:p>
                  </a:txBody>
                  <a:tcPr marL="91450" marR="91450" marT="45725" marB="45725">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2"/>
                  </a:ext>
                </a:extLst>
              </a:tr>
              <a:tr h="442600">
                <a:tc>
                  <a:txBody>
                    <a:bodyPr/>
                    <a:lstStyle/>
                    <a:p>
                      <a:pPr marL="0" marR="0" lvl="0" indent="0" algn="l" rtl="0">
                        <a:spcBef>
                          <a:spcPts val="0"/>
                        </a:spcBef>
                        <a:spcAft>
                          <a:spcPts val="0"/>
                        </a:spcAft>
                        <a:buNone/>
                      </a:pPr>
                      <a:endParaRPr sz="1800" b="0" i="0">
                        <a:latin typeface="Verdana"/>
                        <a:ea typeface="Verdana"/>
                        <a:cs typeface="Verdana"/>
                        <a:sym typeface="Verdana"/>
                      </a:endParaRPr>
                    </a:p>
                  </a:txBody>
                  <a:tcPr marL="91450" marR="91450" marT="45725" marB="45725">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3"/>
                  </a:ext>
                </a:extLst>
              </a:tr>
              <a:tr h="442600">
                <a:tc>
                  <a:txBody>
                    <a:bodyPr/>
                    <a:lstStyle/>
                    <a:p>
                      <a:pPr marL="0" marR="0" lvl="0" indent="0" algn="l" rtl="0">
                        <a:spcBef>
                          <a:spcPts val="0"/>
                        </a:spcBef>
                        <a:spcAft>
                          <a:spcPts val="0"/>
                        </a:spcAft>
                        <a:buNone/>
                      </a:pPr>
                      <a:endParaRPr sz="1800" b="0" i="0">
                        <a:latin typeface="Verdana"/>
                        <a:ea typeface="Verdana"/>
                        <a:cs typeface="Verdana"/>
                        <a:sym typeface="Verdana"/>
                      </a:endParaRPr>
                    </a:p>
                  </a:txBody>
                  <a:tcPr marL="91450" marR="91450" marT="45725" marB="45725">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4"/>
                  </a:ext>
                </a:extLst>
              </a:tr>
              <a:tr h="442600">
                <a:tc>
                  <a:txBody>
                    <a:bodyPr/>
                    <a:lstStyle/>
                    <a:p>
                      <a:pPr marL="0" marR="0" lvl="0" indent="0" algn="l" rtl="0">
                        <a:spcBef>
                          <a:spcPts val="0"/>
                        </a:spcBef>
                        <a:spcAft>
                          <a:spcPts val="0"/>
                        </a:spcAft>
                        <a:buNone/>
                      </a:pPr>
                      <a:endParaRPr sz="1800" b="0" i="0">
                        <a:latin typeface="Verdana"/>
                        <a:ea typeface="Verdana"/>
                        <a:cs typeface="Verdana"/>
                        <a:sym typeface="Verdana"/>
                      </a:endParaRPr>
                    </a:p>
                  </a:txBody>
                  <a:tcPr marL="91450" marR="91450" marT="45725" marB="45725">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5"/>
                  </a:ext>
                </a:extLst>
              </a:tr>
              <a:tr h="442600">
                <a:tc>
                  <a:txBody>
                    <a:bodyPr/>
                    <a:lstStyle/>
                    <a:p>
                      <a:pPr marL="0" marR="0" lvl="0" indent="0" algn="l" rtl="0">
                        <a:spcBef>
                          <a:spcPts val="0"/>
                        </a:spcBef>
                        <a:spcAft>
                          <a:spcPts val="0"/>
                        </a:spcAft>
                        <a:buNone/>
                      </a:pPr>
                      <a:endParaRPr sz="1800" b="0" i="0">
                        <a:latin typeface="Verdana"/>
                        <a:ea typeface="Verdana"/>
                        <a:cs typeface="Verdana"/>
                        <a:sym typeface="Verdana"/>
                      </a:endParaRPr>
                    </a:p>
                  </a:txBody>
                  <a:tcPr marL="91450" marR="91450" marT="45725" marB="45725">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6"/>
                  </a:ext>
                </a:extLst>
              </a:tr>
              <a:tr h="442600">
                <a:tc>
                  <a:txBody>
                    <a:bodyPr/>
                    <a:lstStyle/>
                    <a:p>
                      <a:pPr marL="0" marR="0" lvl="0" indent="0" algn="l" rtl="0">
                        <a:spcBef>
                          <a:spcPts val="0"/>
                        </a:spcBef>
                        <a:spcAft>
                          <a:spcPts val="0"/>
                        </a:spcAft>
                        <a:buNone/>
                      </a:pPr>
                      <a:endParaRPr sz="1800" b="0" i="0" dirty="0">
                        <a:latin typeface="Verdana"/>
                        <a:ea typeface="Verdana"/>
                        <a:cs typeface="Verdana"/>
                        <a:sym typeface="Verdana"/>
                      </a:endParaRPr>
                    </a:p>
                  </a:txBody>
                  <a:tcPr marL="91450" marR="91450" marT="45725" marB="45725">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AC9"/>
        </a:solidFill>
        <a:effectLst/>
      </p:bgPr>
    </p:bg>
    <p:spTree>
      <p:nvGrpSpPr>
        <p:cNvPr id="1" name="Shape 119"/>
        <p:cNvGrpSpPr/>
        <p:nvPr/>
      </p:nvGrpSpPr>
      <p:grpSpPr>
        <a:xfrm>
          <a:off x="0" y="0"/>
          <a:ext cx="0" cy="0"/>
          <a:chOff x="0" y="0"/>
          <a:chExt cx="0" cy="0"/>
        </a:xfrm>
      </p:grpSpPr>
      <p:sp>
        <p:nvSpPr>
          <p:cNvPr id="120" name="Google Shape;120;p16"/>
          <p:cNvSpPr txBox="1">
            <a:spLocks noGrp="1"/>
          </p:cNvSpPr>
          <p:nvPr>
            <p:ph type="sldNum" idx="12"/>
          </p:nvPr>
        </p:nvSpPr>
        <p:spPr>
          <a:xfrm>
            <a:off x="8764588" y="6475413"/>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a:solidFill>
                  <a:schemeClr val="dk1"/>
                </a:solidFill>
              </a:rPr>
              <a:t>4</a:t>
            </a:fld>
            <a:endParaRPr/>
          </a:p>
        </p:txBody>
      </p:sp>
      <p:sp>
        <p:nvSpPr>
          <p:cNvPr id="121" name="Google Shape;121;p16"/>
          <p:cNvSpPr txBox="1"/>
          <p:nvPr/>
        </p:nvSpPr>
        <p:spPr>
          <a:xfrm>
            <a:off x="85725" y="133200"/>
            <a:ext cx="5084700" cy="618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dirty="0">
                <a:solidFill>
                  <a:schemeClr val="dk1"/>
                </a:solidFill>
                <a:latin typeface="Verdana"/>
                <a:ea typeface="Verdana"/>
                <a:cs typeface="Verdana"/>
                <a:sym typeface="Verdana"/>
              </a:rPr>
              <a:t>June and Lucy are reporters. Each day, they </a:t>
            </a:r>
            <a:r>
              <a:rPr lang="en-US" sz="2200" b="1" dirty="0">
                <a:solidFill>
                  <a:schemeClr val="dk1"/>
                </a:solidFill>
                <a:latin typeface="Verdana"/>
                <a:ea typeface="Verdana"/>
                <a:cs typeface="Verdana"/>
                <a:sym typeface="Verdana"/>
              </a:rPr>
              <a:t>gather</a:t>
            </a:r>
            <a:r>
              <a:rPr lang="en-US" sz="2200" dirty="0">
                <a:solidFill>
                  <a:schemeClr val="dk1"/>
                </a:solidFill>
                <a:latin typeface="Verdana"/>
                <a:ea typeface="Verdana"/>
                <a:cs typeface="Verdana"/>
                <a:sym typeface="Verdana"/>
              </a:rPr>
              <a:t> </a:t>
            </a:r>
            <a:r>
              <a:rPr lang="en-US" sz="2200" b="1" dirty="0">
                <a:solidFill>
                  <a:schemeClr val="dk1"/>
                </a:solidFill>
                <a:latin typeface="Verdana"/>
                <a:ea typeface="Verdana"/>
                <a:cs typeface="Verdana"/>
                <a:sym typeface="Verdana"/>
              </a:rPr>
              <a:t>information </a:t>
            </a:r>
            <a:r>
              <a:rPr lang="en-US" sz="2200" dirty="0">
                <a:solidFill>
                  <a:schemeClr val="dk1"/>
                </a:solidFill>
                <a:latin typeface="Verdana"/>
                <a:ea typeface="Verdana"/>
                <a:cs typeface="Verdana"/>
                <a:sym typeface="Verdana"/>
              </a:rPr>
              <a:t>about </a:t>
            </a:r>
            <a:r>
              <a:rPr lang="en-US" sz="2200" b="1" dirty="0">
                <a:solidFill>
                  <a:schemeClr val="dk1"/>
                </a:solidFill>
                <a:latin typeface="Verdana"/>
                <a:ea typeface="Verdana"/>
                <a:cs typeface="Verdana"/>
                <a:sym typeface="Verdana"/>
              </a:rPr>
              <a:t>events</a:t>
            </a:r>
            <a:r>
              <a:rPr lang="en-US" sz="2200" dirty="0">
                <a:solidFill>
                  <a:schemeClr val="dk1"/>
                </a:solidFill>
                <a:latin typeface="Verdana"/>
                <a:ea typeface="Verdana"/>
                <a:cs typeface="Verdana"/>
                <a:sym typeface="Verdana"/>
              </a:rPr>
              <a:t> happening in their city. Today, they </a:t>
            </a:r>
            <a:r>
              <a:rPr lang="en-US" sz="2200" b="1" dirty="0">
                <a:solidFill>
                  <a:schemeClr val="dk1"/>
                </a:solidFill>
                <a:latin typeface="Verdana"/>
                <a:ea typeface="Verdana"/>
                <a:cs typeface="Verdana"/>
                <a:sym typeface="Verdana"/>
              </a:rPr>
              <a:t>decide</a:t>
            </a:r>
            <a:r>
              <a:rPr lang="en-US" sz="2200" dirty="0">
                <a:solidFill>
                  <a:schemeClr val="dk1"/>
                </a:solidFill>
                <a:latin typeface="Verdana"/>
                <a:ea typeface="Verdana"/>
                <a:cs typeface="Verdana"/>
                <a:sym typeface="Verdana"/>
              </a:rPr>
              <a:t> to </a:t>
            </a:r>
            <a:r>
              <a:rPr lang="en-US" sz="2200" b="1" dirty="0">
                <a:solidFill>
                  <a:schemeClr val="dk1"/>
                </a:solidFill>
                <a:latin typeface="Verdana"/>
                <a:ea typeface="Verdana"/>
                <a:cs typeface="Verdana"/>
                <a:sym typeface="Verdana"/>
              </a:rPr>
              <a:t>begin</a:t>
            </a:r>
            <a:r>
              <a:rPr lang="en-US" sz="2200" dirty="0">
                <a:solidFill>
                  <a:schemeClr val="dk1"/>
                </a:solidFill>
                <a:latin typeface="Verdana"/>
                <a:ea typeface="Verdana"/>
                <a:cs typeface="Verdana"/>
                <a:sym typeface="Verdana"/>
              </a:rPr>
              <a:t> their day by interviewing a politician about a new law. June is holding the microphone and asking questions, and Lucy is taking notes in her notebook. </a:t>
            </a:r>
            <a:endParaRPr sz="2200" dirty="0">
              <a:solidFill>
                <a:schemeClr val="dk1"/>
              </a:solidFill>
              <a:latin typeface="Verdana"/>
              <a:ea typeface="Verdana"/>
              <a:cs typeface="Verdana"/>
              <a:sym typeface="Verdana"/>
            </a:endParaRPr>
          </a:p>
          <a:p>
            <a:pPr marL="0" marR="0" lvl="0" indent="0" algn="l" rtl="0">
              <a:spcBef>
                <a:spcPts val="0"/>
              </a:spcBef>
              <a:spcAft>
                <a:spcPts val="0"/>
              </a:spcAft>
              <a:buNone/>
            </a:pPr>
            <a:endParaRPr sz="2200" dirty="0">
              <a:solidFill>
                <a:schemeClr val="dk1"/>
              </a:solidFill>
              <a:latin typeface="Verdana"/>
              <a:ea typeface="Verdana"/>
              <a:cs typeface="Verdana"/>
              <a:sym typeface="Verdana"/>
            </a:endParaRPr>
          </a:p>
          <a:p>
            <a:pPr marL="0" marR="0" lvl="0" indent="0" algn="l" rtl="0">
              <a:spcBef>
                <a:spcPts val="0"/>
              </a:spcBef>
              <a:spcAft>
                <a:spcPts val="0"/>
              </a:spcAft>
              <a:buNone/>
            </a:pPr>
            <a:r>
              <a:rPr lang="en-US" sz="2200" dirty="0">
                <a:solidFill>
                  <a:schemeClr val="dk1"/>
                </a:solidFill>
                <a:latin typeface="Verdana"/>
                <a:ea typeface="Verdana"/>
                <a:cs typeface="Verdana"/>
                <a:sym typeface="Verdana"/>
              </a:rPr>
              <a:t>Later, Lucy will </a:t>
            </a:r>
            <a:r>
              <a:rPr lang="en-US" sz="2200" b="1" dirty="0">
                <a:solidFill>
                  <a:schemeClr val="dk1"/>
                </a:solidFill>
                <a:latin typeface="Verdana"/>
                <a:ea typeface="Verdana"/>
                <a:cs typeface="Verdana"/>
                <a:sym typeface="Verdana"/>
              </a:rPr>
              <a:t>organize</a:t>
            </a:r>
            <a:r>
              <a:rPr lang="en-US" sz="2200" dirty="0">
                <a:solidFill>
                  <a:schemeClr val="dk1"/>
                </a:solidFill>
                <a:latin typeface="Verdana"/>
                <a:ea typeface="Verdana"/>
                <a:cs typeface="Verdana"/>
                <a:sym typeface="Verdana"/>
              </a:rPr>
              <a:t> her notes into a </a:t>
            </a:r>
            <a:r>
              <a:rPr lang="en-US" sz="2200" b="1" dirty="0">
                <a:solidFill>
                  <a:schemeClr val="dk1"/>
                </a:solidFill>
                <a:latin typeface="Verdana"/>
                <a:ea typeface="Verdana"/>
                <a:cs typeface="Verdana"/>
                <a:sym typeface="Verdana"/>
              </a:rPr>
              <a:t>report</a:t>
            </a:r>
            <a:r>
              <a:rPr lang="en-US" sz="2200" dirty="0">
                <a:solidFill>
                  <a:schemeClr val="dk1"/>
                </a:solidFill>
                <a:latin typeface="Verdana"/>
                <a:ea typeface="Verdana"/>
                <a:cs typeface="Verdana"/>
                <a:sym typeface="Verdana"/>
              </a:rPr>
              <a:t> for the newspaper. She is a very good writer and wants to be </a:t>
            </a:r>
            <a:r>
              <a:rPr lang="en-US" sz="2200" b="1" dirty="0">
                <a:solidFill>
                  <a:schemeClr val="dk1"/>
                </a:solidFill>
                <a:latin typeface="Verdana"/>
                <a:ea typeface="Verdana"/>
                <a:cs typeface="Verdana"/>
                <a:sym typeface="Verdana"/>
              </a:rPr>
              <a:t>sure</a:t>
            </a:r>
            <a:r>
              <a:rPr lang="en-US" sz="2200" dirty="0">
                <a:solidFill>
                  <a:schemeClr val="dk1"/>
                </a:solidFill>
                <a:latin typeface="Verdana"/>
                <a:ea typeface="Verdana"/>
                <a:cs typeface="Verdana"/>
                <a:sym typeface="Verdana"/>
              </a:rPr>
              <a:t> that she writes her message clearly. Tonight, the whole city will watch this interview on television and read about it in the newspaper.</a:t>
            </a:r>
            <a:endParaRPr dirty="0">
              <a:latin typeface="Verdana"/>
              <a:ea typeface="Verdana"/>
              <a:cs typeface="Verdana"/>
              <a:sym typeface="Verdana"/>
            </a:endParaRPr>
          </a:p>
        </p:txBody>
      </p:sp>
      <p:sp>
        <p:nvSpPr>
          <p:cNvPr id="122" name="Google Shape;122;p16"/>
          <p:cNvSpPr txBox="1">
            <a:spLocks noGrp="1"/>
          </p:cNvSpPr>
          <p:nvPr>
            <p:ph type="ftr" idx="11"/>
          </p:nvPr>
        </p:nvSpPr>
        <p:spPr>
          <a:xfrm>
            <a:off x="-353291" y="6492875"/>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©2020-2025 Light of the World Learning</a:t>
            </a:r>
            <a:endParaRPr dirty="0"/>
          </a:p>
        </p:txBody>
      </p:sp>
      <p:sp>
        <p:nvSpPr>
          <p:cNvPr id="123" name="Google Shape;123;p16"/>
          <p:cNvSpPr/>
          <p:nvPr/>
        </p:nvSpPr>
        <p:spPr>
          <a:xfrm>
            <a:off x="5322950" y="133200"/>
            <a:ext cx="6380100" cy="1785000"/>
          </a:xfrm>
          <a:prstGeom prst="roundRect">
            <a:avLst>
              <a:gd name="adj" fmla="val 16667"/>
            </a:avLst>
          </a:prstGeom>
          <a:solidFill>
            <a:schemeClr val="lt2"/>
          </a:solidFill>
          <a:ln w="12700" cap="flat" cmpd="sng">
            <a:solidFill>
              <a:srgbClr val="454C3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200" b="1" dirty="0">
                <a:solidFill>
                  <a:srgbClr val="344D6C"/>
                </a:solidFill>
                <a:latin typeface="Verdana"/>
                <a:ea typeface="Verdana"/>
                <a:cs typeface="Verdana"/>
                <a:sym typeface="Verdana"/>
              </a:rPr>
              <a:t>Discuss with a partner:</a:t>
            </a:r>
            <a:endParaRPr sz="2200" dirty="0">
              <a:solidFill>
                <a:srgbClr val="344D6C"/>
              </a:solidFill>
              <a:latin typeface="Verdana"/>
              <a:ea typeface="Verdana"/>
              <a:cs typeface="Verdana"/>
              <a:sym typeface="Verdana"/>
            </a:endParaRPr>
          </a:p>
          <a:p>
            <a:pPr marL="342900" marR="0" lvl="0" indent="-342900" algn="l" rtl="0">
              <a:spcBef>
                <a:spcPts val="0"/>
              </a:spcBef>
              <a:spcAft>
                <a:spcPts val="0"/>
              </a:spcAft>
              <a:buClr>
                <a:srgbClr val="344D6C"/>
              </a:buClr>
              <a:buSzPts val="2200"/>
              <a:buFont typeface="Verdana"/>
              <a:buAutoNum type="arabicPeriod"/>
            </a:pPr>
            <a:r>
              <a:rPr lang="en-US" sz="2200" dirty="0">
                <a:solidFill>
                  <a:srgbClr val="344D6C"/>
                </a:solidFill>
                <a:latin typeface="Verdana"/>
                <a:ea typeface="Verdana"/>
                <a:cs typeface="Verdana"/>
                <a:sym typeface="Verdana"/>
              </a:rPr>
              <a:t>What kind of news do you like to read about?</a:t>
            </a:r>
            <a:endParaRPr sz="2200" dirty="0">
              <a:solidFill>
                <a:srgbClr val="344D6C"/>
              </a:solidFill>
              <a:latin typeface="Verdana"/>
              <a:ea typeface="Verdana"/>
              <a:cs typeface="Verdana"/>
              <a:sym typeface="Verdana"/>
            </a:endParaRPr>
          </a:p>
          <a:p>
            <a:pPr marL="342900" marR="0" lvl="0" indent="-342900" algn="l" rtl="0">
              <a:spcBef>
                <a:spcPts val="0"/>
              </a:spcBef>
              <a:spcAft>
                <a:spcPts val="0"/>
              </a:spcAft>
              <a:buClr>
                <a:srgbClr val="344D6C"/>
              </a:buClr>
              <a:buSzPts val="2200"/>
              <a:buFont typeface="Verdana"/>
              <a:buAutoNum type="arabicPeriod"/>
            </a:pPr>
            <a:r>
              <a:rPr lang="en-US" sz="2200" dirty="0">
                <a:solidFill>
                  <a:srgbClr val="344D6C"/>
                </a:solidFill>
                <a:latin typeface="Verdana"/>
                <a:ea typeface="Verdana"/>
                <a:cs typeface="Verdana"/>
                <a:sym typeface="Verdana"/>
              </a:rPr>
              <a:t>Would you rather read about that news or write about it? Why?</a:t>
            </a:r>
            <a:endParaRPr dirty="0"/>
          </a:p>
        </p:txBody>
      </p:sp>
      <p:pic>
        <p:nvPicPr>
          <p:cNvPr id="124" name="Google Shape;124;p16"/>
          <p:cNvPicPr preferRelativeResize="0"/>
          <p:nvPr/>
        </p:nvPicPr>
        <p:blipFill>
          <a:blip r:embed="rId3">
            <a:alphaModFix/>
          </a:blip>
          <a:stretch>
            <a:fillRect/>
          </a:stretch>
        </p:blipFill>
        <p:spPr>
          <a:xfrm>
            <a:off x="5322916" y="2070616"/>
            <a:ext cx="6380150" cy="4252395"/>
          </a:xfrm>
          <a:prstGeom prst="rect">
            <a:avLst/>
          </a:prstGeom>
          <a:noFill/>
          <a:ln>
            <a:solidFill>
              <a:schemeClr val="accent6">
                <a:lumMod val="75000"/>
              </a:schemeClr>
            </a:solid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11"/>
        <p:cNvGrpSpPr/>
        <p:nvPr/>
      </p:nvGrpSpPr>
      <p:grpSpPr>
        <a:xfrm>
          <a:off x="0" y="0"/>
          <a:ext cx="0" cy="0"/>
          <a:chOff x="0" y="0"/>
          <a:chExt cx="0" cy="0"/>
        </a:xfrm>
      </p:grpSpPr>
      <p:sp>
        <p:nvSpPr>
          <p:cNvPr id="512" name="Google Shape;512;p49"/>
          <p:cNvSpPr/>
          <p:nvPr/>
        </p:nvSpPr>
        <p:spPr>
          <a:xfrm>
            <a:off x="1540825" y="964096"/>
            <a:ext cx="10155300" cy="5428882"/>
          </a:xfrm>
          <a:prstGeom prst="rect">
            <a:avLst/>
          </a:prstGeom>
          <a:noFill/>
          <a:ln>
            <a:noFill/>
          </a:ln>
        </p:spPr>
        <p:txBody>
          <a:bodyPr spcFirstLastPara="1" wrap="square" lIns="91425" tIns="45700" rIns="91425" bIns="45700" anchor="t" anchorCtr="0">
            <a:noAutofit/>
          </a:bodyPr>
          <a:lstStyle/>
          <a:p>
            <a:pPr marL="514350" marR="0" lvl="0" indent="-514350" algn="l" rtl="0">
              <a:lnSpc>
                <a:spcPct val="150000"/>
              </a:lnSpc>
              <a:spcBef>
                <a:spcPts val="0"/>
              </a:spcBef>
              <a:spcAft>
                <a:spcPts val="0"/>
              </a:spcAft>
              <a:buClr>
                <a:srgbClr val="000000"/>
              </a:buClr>
              <a:buSzPts val="2800"/>
              <a:buFont typeface="Noto Sans Symbols"/>
              <a:buChar char="❑"/>
            </a:pPr>
            <a:r>
              <a:rPr lang="en-US" sz="2800" dirty="0">
                <a:solidFill>
                  <a:srgbClr val="000000"/>
                </a:solidFill>
                <a:latin typeface="Verdana"/>
                <a:ea typeface="Verdana"/>
                <a:cs typeface="Verdana"/>
                <a:sym typeface="Verdana"/>
              </a:rPr>
              <a:t>I can talk </a:t>
            </a:r>
            <a:r>
              <a:rPr lang="en-US" sz="2800" dirty="0">
                <a:latin typeface="Verdana"/>
                <a:ea typeface="Verdana"/>
                <a:cs typeface="Verdana"/>
                <a:sym typeface="Verdana"/>
              </a:rPr>
              <a:t>about the process of writing a report.</a:t>
            </a:r>
            <a:endParaRPr sz="1800" dirty="0">
              <a:solidFill>
                <a:schemeClr val="dk1"/>
              </a:solidFill>
              <a:latin typeface="Verdana"/>
              <a:ea typeface="Verdana"/>
              <a:cs typeface="Verdana"/>
              <a:sym typeface="Verdana"/>
            </a:endParaRPr>
          </a:p>
          <a:p>
            <a:pPr marL="514350" marR="0" lvl="0" indent="-514350" algn="l" rtl="0">
              <a:lnSpc>
                <a:spcPct val="150000"/>
              </a:lnSpc>
              <a:spcBef>
                <a:spcPts val="0"/>
              </a:spcBef>
              <a:spcAft>
                <a:spcPts val="0"/>
              </a:spcAft>
              <a:buClr>
                <a:srgbClr val="000000"/>
              </a:buClr>
              <a:buSzPts val="2800"/>
              <a:buFont typeface="Noto Sans Symbols"/>
              <a:buChar char="❑"/>
            </a:pPr>
            <a:r>
              <a:rPr lang="en-US" sz="2800" dirty="0">
                <a:solidFill>
                  <a:srgbClr val="000000"/>
                </a:solidFill>
                <a:latin typeface="Verdana"/>
                <a:ea typeface="Verdana"/>
                <a:cs typeface="Verdana"/>
                <a:sym typeface="Verdana"/>
              </a:rPr>
              <a:t>I can use the new words:</a:t>
            </a:r>
          </a:p>
          <a:p>
            <a:pPr marR="0" lvl="0" algn="l" rtl="0">
              <a:spcBef>
                <a:spcPts val="0"/>
              </a:spcBef>
              <a:spcAft>
                <a:spcPts val="0"/>
              </a:spcAft>
              <a:buClr>
                <a:srgbClr val="000000"/>
              </a:buClr>
              <a:buSzPts val="2800"/>
            </a:pPr>
            <a:r>
              <a:rPr lang="en-US" sz="2800" dirty="0">
                <a:solidFill>
                  <a:schemeClr val="accent6">
                    <a:lumMod val="75000"/>
                  </a:schemeClr>
                </a:solidFill>
                <a:latin typeface="Verdana"/>
                <a:ea typeface="Verdana"/>
                <a:cs typeface="Verdana"/>
                <a:sym typeface="Verdana"/>
              </a:rPr>
              <a:t>     _________________________________________</a:t>
            </a:r>
          </a:p>
          <a:p>
            <a:pPr marR="0" lvl="0" algn="l" rtl="0">
              <a:lnSpc>
                <a:spcPct val="150000"/>
              </a:lnSpc>
              <a:spcBef>
                <a:spcPts val="0"/>
              </a:spcBef>
              <a:spcAft>
                <a:spcPts val="0"/>
              </a:spcAft>
              <a:buClr>
                <a:srgbClr val="000000"/>
              </a:buClr>
              <a:buSzPts val="2800"/>
            </a:pPr>
            <a:r>
              <a:rPr lang="en-US" sz="2800" dirty="0">
                <a:solidFill>
                  <a:schemeClr val="accent6">
                    <a:lumMod val="75000"/>
                  </a:schemeClr>
                </a:solidFill>
                <a:latin typeface="Verdana"/>
                <a:ea typeface="Verdana"/>
                <a:cs typeface="Verdana"/>
                <a:sym typeface="Verdana"/>
              </a:rPr>
              <a:t>     _________________________________________</a:t>
            </a:r>
            <a:endParaRPr lang="en-US" sz="1800" dirty="0">
              <a:solidFill>
                <a:schemeClr val="accent6">
                  <a:lumMod val="75000"/>
                </a:schemeClr>
              </a:solidFill>
              <a:latin typeface="Verdana"/>
              <a:ea typeface="Verdana"/>
              <a:cs typeface="Verdana"/>
              <a:sym typeface="Verdana"/>
            </a:endParaRPr>
          </a:p>
          <a:p>
            <a:pPr marL="514350" marR="0" lvl="0" indent="-514350" algn="l" rtl="0">
              <a:lnSpc>
                <a:spcPct val="150000"/>
              </a:lnSpc>
              <a:spcBef>
                <a:spcPts val="0"/>
              </a:spcBef>
              <a:spcAft>
                <a:spcPts val="0"/>
              </a:spcAft>
              <a:buClr>
                <a:srgbClr val="000000"/>
              </a:buClr>
              <a:buSzPts val="2800"/>
              <a:buFont typeface="Noto Sans Symbols"/>
              <a:buChar char="❑"/>
            </a:pPr>
            <a:r>
              <a:rPr lang="en-US" sz="2800" dirty="0">
                <a:solidFill>
                  <a:schemeClr val="tx1"/>
                </a:solidFill>
                <a:latin typeface="Verdana"/>
                <a:ea typeface="Verdana"/>
                <a:cs typeface="Verdana"/>
                <a:sym typeface="Verdana"/>
              </a:rPr>
              <a:t>I </a:t>
            </a:r>
            <a:r>
              <a:rPr lang="en-US" sz="2800" dirty="0">
                <a:solidFill>
                  <a:srgbClr val="000000"/>
                </a:solidFill>
                <a:latin typeface="Verdana"/>
                <a:ea typeface="Verdana"/>
                <a:cs typeface="Verdana"/>
                <a:sym typeface="Verdana"/>
              </a:rPr>
              <a:t>can use </a:t>
            </a:r>
            <a:r>
              <a:rPr lang="en-US" sz="2800" dirty="0">
                <a:latin typeface="Verdana"/>
                <a:ea typeface="Verdana"/>
                <a:cs typeface="Verdana"/>
                <a:sym typeface="Verdana"/>
              </a:rPr>
              <a:t>five tenses: past simple, present simple, future simple, present perfect, and present continuous.</a:t>
            </a:r>
            <a:endParaRPr sz="1800" dirty="0">
              <a:solidFill>
                <a:schemeClr val="dk1"/>
              </a:solidFill>
              <a:latin typeface="Verdana"/>
              <a:ea typeface="Verdana"/>
              <a:cs typeface="Verdana"/>
              <a:sym typeface="Verdana"/>
            </a:endParaRPr>
          </a:p>
          <a:p>
            <a:pPr marL="514350" marR="0" lvl="0" indent="-514350" algn="l" rtl="0">
              <a:lnSpc>
                <a:spcPct val="150000"/>
              </a:lnSpc>
              <a:spcBef>
                <a:spcPts val="0"/>
              </a:spcBef>
              <a:spcAft>
                <a:spcPts val="0"/>
              </a:spcAft>
              <a:buClr>
                <a:srgbClr val="000000"/>
              </a:buClr>
              <a:buSzPts val="2800"/>
              <a:buFont typeface="Noto Sans Symbols"/>
              <a:buChar char="❑"/>
            </a:pPr>
            <a:r>
              <a:rPr lang="en-US" sz="2800" dirty="0">
                <a:solidFill>
                  <a:srgbClr val="000000"/>
                </a:solidFill>
                <a:latin typeface="Verdana"/>
                <a:ea typeface="Verdana"/>
                <a:cs typeface="Verdana"/>
                <a:sym typeface="Verdana"/>
              </a:rPr>
              <a:t>I can understand </a:t>
            </a:r>
            <a:r>
              <a:rPr lang="en-US" sz="2800" dirty="0">
                <a:latin typeface="Verdana"/>
                <a:ea typeface="Verdana"/>
                <a:cs typeface="Verdana"/>
                <a:sym typeface="Verdana"/>
              </a:rPr>
              <a:t>the background and setting of the book of Luke.</a:t>
            </a:r>
            <a:endParaRPr sz="1400" dirty="0">
              <a:solidFill>
                <a:srgbClr val="000000"/>
              </a:solidFill>
              <a:latin typeface="Verdana"/>
              <a:ea typeface="Verdana"/>
              <a:cs typeface="Verdana"/>
              <a:sym typeface="Verdana"/>
            </a:endParaRPr>
          </a:p>
        </p:txBody>
      </p:sp>
      <p:sp>
        <p:nvSpPr>
          <p:cNvPr id="513" name="Google Shape;513;p49"/>
          <p:cNvSpPr txBox="1"/>
          <p:nvPr/>
        </p:nvSpPr>
        <p:spPr>
          <a:xfrm>
            <a:off x="2065490" y="325438"/>
            <a:ext cx="8766175" cy="76993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4400"/>
              <a:buFont typeface="Arial"/>
              <a:buNone/>
            </a:pPr>
            <a:r>
              <a:rPr lang="en-US" sz="3200" b="1">
                <a:solidFill>
                  <a:srgbClr val="4E74A3"/>
                </a:solidFill>
                <a:latin typeface="Verdana"/>
                <a:ea typeface="Verdana"/>
                <a:cs typeface="Verdana"/>
                <a:sym typeface="Verdana"/>
              </a:rPr>
              <a:t>9. </a:t>
            </a:r>
            <a:r>
              <a:rPr lang="en-US" sz="3200" b="1">
                <a:solidFill>
                  <a:schemeClr val="dk1"/>
                </a:solidFill>
                <a:latin typeface="Verdana"/>
                <a:ea typeface="Verdana"/>
                <a:cs typeface="Verdana"/>
                <a:sym typeface="Verdana"/>
              </a:rPr>
              <a:t>Now I Can… </a:t>
            </a:r>
            <a:endParaRPr sz="3200" b="1">
              <a:solidFill>
                <a:schemeClr val="dk1"/>
              </a:solidFill>
              <a:latin typeface="Verdana"/>
              <a:ea typeface="Verdana"/>
              <a:cs typeface="Verdana"/>
              <a:sym typeface="Verdana"/>
            </a:endParaRPr>
          </a:p>
        </p:txBody>
      </p:sp>
      <p:sp>
        <p:nvSpPr>
          <p:cNvPr id="514" name="Google Shape;514;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solidFill>
                  <a:schemeClr val="dk1"/>
                </a:solidFill>
              </a:rPr>
              <a:t>40</a:t>
            </a:fld>
            <a:endParaRPr>
              <a:solidFill>
                <a:schemeClr val="dk1"/>
              </a:solidFill>
            </a:endParaRPr>
          </a:p>
        </p:txBody>
      </p:sp>
      <p:sp>
        <p:nvSpPr>
          <p:cNvPr id="515" name="Google Shape;515;p49"/>
          <p:cNvSpPr txBox="1">
            <a:spLocks noGrp="1"/>
          </p:cNvSpPr>
          <p:nvPr>
            <p:ph type="ftr" idx="11"/>
          </p:nvPr>
        </p:nvSpPr>
        <p:spPr>
          <a:xfrm>
            <a:off x="603250" y="6392863"/>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888888"/>
              </a:buClr>
              <a:buSzPts val="1400"/>
              <a:buFont typeface="Verdana"/>
              <a:buNone/>
            </a:pPr>
            <a:r>
              <a:rPr lang="en-US" dirty="0"/>
              <a:t>©2020-2025 Light of the World Learning</a:t>
            </a:r>
            <a:endParaRP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21"/>
        <p:cNvGrpSpPr/>
        <p:nvPr/>
      </p:nvGrpSpPr>
      <p:grpSpPr>
        <a:xfrm>
          <a:off x="0" y="0"/>
          <a:ext cx="0" cy="0"/>
          <a:chOff x="0" y="0"/>
          <a:chExt cx="0" cy="0"/>
        </a:xfrm>
      </p:grpSpPr>
      <p:sp>
        <p:nvSpPr>
          <p:cNvPr id="522" name="Google Shape;522;p50"/>
          <p:cNvSpPr txBox="1">
            <a:spLocks noGrp="1"/>
          </p:cNvSpPr>
          <p:nvPr>
            <p:ph type="title"/>
          </p:nvPr>
        </p:nvSpPr>
        <p:spPr>
          <a:xfrm>
            <a:off x="1419400" y="320259"/>
            <a:ext cx="10515600" cy="10203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400"/>
              <a:buFont typeface="Verdana"/>
              <a:buNone/>
            </a:pPr>
            <a:r>
              <a:rPr lang="en-US" sz="3200" b="1">
                <a:solidFill>
                  <a:srgbClr val="000000"/>
                </a:solidFill>
              </a:rPr>
              <a:t>Closing Prayer</a:t>
            </a:r>
            <a:endParaRPr sz="3200" b="1">
              <a:solidFill>
                <a:srgbClr val="000000"/>
              </a:solidFill>
            </a:endParaRPr>
          </a:p>
        </p:txBody>
      </p:sp>
      <p:sp>
        <p:nvSpPr>
          <p:cNvPr id="523" name="Google Shape;523;p50"/>
          <p:cNvSpPr txBox="1">
            <a:spLocks noGrp="1"/>
          </p:cNvSpPr>
          <p:nvPr>
            <p:ph type="ftr" idx="11"/>
          </p:nvPr>
        </p:nvSpPr>
        <p:spPr>
          <a:xfrm>
            <a:off x="1195388" y="6427787"/>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200" u="none" strike="noStrike" cap="none" dirty="0">
                <a:solidFill>
                  <a:srgbClr val="888888"/>
                </a:solidFill>
                <a:latin typeface="Verdana"/>
                <a:ea typeface="Verdana"/>
                <a:cs typeface="Verdana"/>
                <a:sym typeface="Verdana"/>
              </a:rPr>
              <a:t>©2020-2025 Light of the World Learning</a:t>
            </a:r>
            <a:endParaRPr sz="1200" u="none" strike="noStrike" cap="none" dirty="0">
              <a:solidFill>
                <a:srgbClr val="888888"/>
              </a:solidFill>
              <a:latin typeface="Verdana"/>
              <a:ea typeface="Verdana"/>
              <a:cs typeface="Verdana"/>
              <a:sym typeface="Verdana"/>
            </a:endParaRPr>
          </a:p>
        </p:txBody>
      </p:sp>
      <p:sp>
        <p:nvSpPr>
          <p:cNvPr id="524" name="Google Shape;524;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b="0" i="0" u="none" strike="noStrike" cap="none">
                <a:solidFill>
                  <a:schemeClr val="dk1"/>
                </a:solidFill>
                <a:latin typeface="Verdana"/>
                <a:ea typeface="Verdana"/>
                <a:cs typeface="Verdana"/>
                <a:sym typeface="Verdana"/>
              </a:rPr>
              <a:t>41</a:t>
            </a:fld>
            <a:endParaRPr b="0" i="0" u="none" strike="noStrike" cap="none">
              <a:solidFill>
                <a:schemeClr val="dk1"/>
              </a:solidFill>
              <a:latin typeface="Verdana"/>
              <a:ea typeface="Verdana"/>
              <a:cs typeface="Verdana"/>
              <a:sym typeface="Verdana"/>
            </a:endParaRPr>
          </a:p>
        </p:txBody>
      </p:sp>
      <p:graphicFrame>
        <p:nvGraphicFramePr>
          <p:cNvPr id="525" name="Google Shape;525;p50"/>
          <p:cNvGraphicFramePr/>
          <p:nvPr/>
        </p:nvGraphicFramePr>
        <p:xfrm>
          <a:off x="2505285" y="1737940"/>
          <a:ext cx="8343850" cy="3898675"/>
        </p:xfrm>
        <a:graphic>
          <a:graphicData uri="http://schemas.openxmlformats.org/drawingml/2006/table">
            <a:tbl>
              <a:tblPr firstRow="1" bandRow="1">
                <a:noFill/>
                <a:tableStyleId>{2D7D3531-6D8D-4C60-B537-6A5B975EF65E}</a:tableStyleId>
              </a:tblPr>
              <a:tblGrid>
                <a:gridCol w="8343850">
                  <a:extLst>
                    <a:ext uri="{9D8B030D-6E8A-4147-A177-3AD203B41FA5}">
                      <a16:colId xmlns:a16="http://schemas.microsoft.com/office/drawing/2014/main" val="20000"/>
                    </a:ext>
                  </a:extLst>
                </a:gridCol>
              </a:tblGrid>
              <a:tr h="633200">
                <a:tc>
                  <a:txBody>
                    <a:bodyPr/>
                    <a:lstStyle/>
                    <a:p>
                      <a:pPr marL="0" marR="0" lvl="0" indent="0" algn="l" rtl="0">
                        <a:spcBef>
                          <a:spcPts val="0"/>
                        </a:spcBef>
                        <a:spcAft>
                          <a:spcPts val="0"/>
                        </a:spcAft>
                        <a:buNone/>
                      </a:pPr>
                      <a:endParaRPr sz="1800" b="0" i="0">
                        <a:latin typeface="Verdana"/>
                        <a:ea typeface="Verdana"/>
                        <a:cs typeface="Verdana"/>
                        <a:sym typeface="Verdana"/>
                      </a:endParaRPr>
                    </a:p>
                  </a:txBody>
                  <a:tcPr marL="91450" marR="91450" marT="45725" marB="45725">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0"/>
                  </a:ext>
                </a:extLst>
              </a:tr>
              <a:tr h="633200">
                <a:tc>
                  <a:txBody>
                    <a:bodyPr/>
                    <a:lstStyle/>
                    <a:p>
                      <a:pPr marL="0" marR="0" lvl="0" indent="0" algn="l" rtl="0">
                        <a:spcBef>
                          <a:spcPts val="0"/>
                        </a:spcBef>
                        <a:spcAft>
                          <a:spcPts val="0"/>
                        </a:spcAft>
                        <a:buNone/>
                      </a:pPr>
                      <a:endParaRPr sz="1800" b="0" i="0">
                        <a:latin typeface="Verdana"/>
                        <a:ea typeface="Verdana"/>
                        <a:cs typeface="Verdana"/>
                        <a:sym typeface="Verdana"/>
                      </a:endParaRPr>
                    </a:p>
                  </a:txBody>
                  <a:tcPr marL="91450" marR="91450" marT="45725" marB="45725">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r h="633200">
                <a:tc>
                  <a:txBody>
                    <a:bodyPr/>
                    <a:lstStyle/>
                    <a:p>
                      <a:pPr marL="0" marR="0" lvl="0" indent="0" algn="l" rtl="0">
                        <a:spcBef>
                          <a:spcPts val="0"/>
                        </a:spcBef>
                        <a:spcAft>
                          <a:spcPts val="0"/>
                        </a:spcAft>
                        <a:buNone/>
                      </a:pPr>
                      <a:endParaRPr sz="1800" b="0" i="0">
                        <a:latin typeface="Verdana"/>
                        <a:ea typeface="Verdana"/>
                        <a:cs typeface="Verdana"/>
                        <a:sym typeface="Verdana"/>
                      </a:endParaRPr>
                    </a:p>
                  </a:txBody>
                  <a:tcPr marL="91450" marR="91450" marT="45725" marB="45725">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2"/>
                  </a:ext>
                </a:extLst>
              </a:tr>
              <a:tr h="633200">
                <a:tc>
                  <a:txBody>
                    <a:bodyPr/>
                    <a:lstStyle/>
                    <a:p>
                      <a:pPr marL="0" marR="0" lvl="0" indent="0" algn="l" rtl="0">
                        <a:spcBef>
                          <a:spcPts val="0"/>
                        </a:spcBef>
                        <a:spcAft>
                          <a:spcPts val="0"/>
                        </a:spcAft>
                        <a:buNone/>
                      </a:pPr>
                      <a:endParaRPr sz="1800" b="0" i="0">
                        <a:latin typeface="Verdana"/>
                        <a:ea typeface="Verdana"/>
                        <a:cs typeface="Verdana"/>
                        <a:sym typeface="Verdana"/>
                      </a:endParaRPr>
                    </a:p>
                  </a:txBody>
                  <a:tcPr marL="91450" marR="91450" marT="45725" marB="45725">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3"/>
                  </a:ext>
                </a:extLst>
              </a:tr>
              <a:tr h="732675">
                <a:tc>
                  <a:txBody>
                    <a:bodyPr/>
                    <a:lstStyle/>
                    <a:p>
                      <a:pPr marL="0" marR="0" lvl="0" indent="0" algn="l" rtl="0">
                        <a:spcBef>
                          <a:spcPts val="0"/>
                        </a:spcBef>
                        <a:spcAft>
                          <a:spcPts val="0"/>
                        </a:spcAft>
                        <a:buNone/>
                      </a:pPr>
                      <a:endParaRPr sz="1800" b="0" i="0">
                        <a:latin typeface="Verdana"/>
                        <a:ea typeface="Verdana"/>
                        <a:cs typeface="Verdana"/>
                        <a:sym typeface="Verdana"/>
                      </a:endParaRPr>
                    </a:p>
                  </a:txBody>
                  <a:tcPr marL="91450" marR="91450" marT="45725" marB="45725">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4"/>
                  </a:ext>
                </a:extLst>
              </a:tr>
              <a:tr h="633200">
                <a:tc>
                  <a:txBody>
                    <a:bodyPr/>
                    <a:lstStyle/>
                    <a:p>
                      <a:pPr marL="0" marR="0" lvl="0" indent="0" algn="l" rtl="0">
                        <a:spcBef>
                          <a:spcPts val="0"/>
                        </a:spcBef>
                        <a:spcAft>
                          <a:spcPts val="0"/>
                        </a:spcAft>
                        <a:buNone/>
                      </a:pPr>
                      <a:endParaRPr sz="1800" b="0" i="0">
                        <a:latin typeface="Verdana"/>
                        <a:ea typeface="Verdana"/>
                        <a:cs typeface="Verdana"/>
                        <a:sym typeface="Verdana"/>
                      </a:endParaRPr>
                    </a:p>
                  </a:txBody>
                  <a:tcPr marL="91450" marR="91450" marT="45725" marB="45725">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836C01-D646-A0BD-566D-74C36B7AB42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42</a:t>
            </a:fld>
            <a:endParaRPr lang="en-US"/>
          </a:p>
        </p:txBody>
      </p:sp>
      <p:sp>
        <p:nvSpPr>
          <p:cNvPr id="4" name="TextBox 3">
            <a:extLst>
              <a:ext uri="{FF2B5EF4-FFF2-40B4-BE49-F238E27FC236}">
                <a16:creationId xmlns:a16="http://schemas.microsoft.com/office/drawing/2014/main" id="{3C27C016-1D0B-0A42-B99D-120829F21919}"/>
              </a:ext>
            </a:extLst>
          </p:cNvPr>
          <p:cNvSpPr txBox="1"/>
          <p:nvPr/>
        </p:nvSpPr>
        <p:spPr>
          <a:xfrm>
            <a:off x="3046535" y="2951947"/>
            <a:ext cx="6093068" cy="954107"/>
          </a:xfrm>
          <a:prstGeom prst="rect">
            <a:avLst/>
          </a:prstGeom>
          <a:noFill/>
        </p:spPr>
        <p:txBody>
          <a:bodyPr wrap="square">
            <a:spAutoFit/>
          </a:bodyPr>
          <a:lstStyle/>
          <a:p>
            <a:r>
              <a:rPr lang="en-US" b="0" i="0" dirty="0">
                <a:solidFill>
                  <a:srgbClr val="000000"/>
                </a:solidFill>
                <a:effectLst/>
                <a:latin typeface="system-ui"/>
              </a:rPr>
              <a:t>        Scripture quotations marked NLT are taken from the </a:t>
            </a:r>
            <a:r>
              <a:rPr lang="en-US" b="0" i="1" dirty="0">
                <a:solidFill>
                  <a:srgbClr val="000000"/>
                </a:solidFill>
                <a:effectLst/>
                <a:latin typeface="system-ui"/>
              </a:rPr>
              <a:t>Holy Bible</a:t>
            </a:r>
            <a:r>
              <a:rPr lang="en-US" b="0" i="0" dirty="0">
                <a:solidFill>
                  <a:srgbClr val="000000"/>
                </a:solidFill>
                <a:effectLst/>
                <a:latin typeface="system-ui"/>
              </a:rPr>
              <a:t>, New Living Translation, copyright © 1996, 2004, 2015 by Tyndale House Foundation. Used by permission of Tyndale House Publishers, Inc., Carol Stream, Illinois 60188. All rights reserved.</a:t>
            </a:r>
            <a:endParaRPr lang="en-US" dirty="0"/>
          </a:p>
        </p:txBody>
      </p:sp>
      <p:sp>
        <p:nvSpPr>
          <p:cNvPr id="3" name="Footer Placeholder 2">
            <a:extLst>
              <a:ext uri="{FF2B5EF4-FFF2-40B4-BE49-F238E27FC236}">
                <a16:creationId xmlns:a16="http://schemas.microsoft.com/office/drawing/2014/main" id="{7EDE476B-8C84-E1D4-D9B3-1376A8918C05}"/>
              </a:ext>
            </a:extLst>
          </p:cNvPr>
          <p:cNvSpPr>
            <a:spLocks noGrp="1"/>
          </p:cNvSpPr>
          <p:nvPr>
            <p:ph type="ftr" idx="11"/>
          </p:nvPr>
        </p:nvSpPr>
        <p:spPr/>
        <p:txBody>
          <a:bodyPr/>
          <a:lstStyle/>
          <a:p>
            <a:r>
              <a:rPr lang="en-US"/>
              <a:t>©2020-2025 Light of the World Learning</a:t>
            </a:r>
          </a:p>
        </p:txBody>
      </p:sp>
    </p:spTree>
    <p:extLst>
      <p:ext uri="{BB962C8B-B14F-4D97-AF65-F5344CB8AC3E}">
        <p14:creationId xmlns:p14="http://schemas.microsoft.com/office/powerpoint/2010/main" val="765025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28"/>
        <p:cNvGrpSpPr/>
        <p:nvPr/>
      </p:nvGrpSpPr>
      <p:grpSpPr>
        <a:xfrm>
          <a:off x="0" y="0"/>
          <a:ext cx="0" cy="0"/>
          <a:chOff x="0" y="0"/>
          <a:chExt cx="0" cy="0"/>
        </a:xfrm>
      </p:grpSpPr>
      <p:graphicFrame>
        <p:nvGraphicFramePr>
          <p:cNvPr id="129" name="Google Shape;129;p17"/>
          <p:cNvGraphicFramePr/>
          <p:nvPr/>
        </p:nvGraphicFramePr>
        <p:xfrm>
          <a:off x="472438" y="886658"/>
          <a:ext cx="6572225" cy="5717300"/>
        </p:xfrm>
        <a:graphic>
          <a:graphicData uri="http://schemas.openxmlformats.org/drawingml/2006/table">
            <a:tbl>
              <a:tblPr>
                <a:noFill/>
                <a:tableStyleId>{5E78D78C-6DF4-422E-BE8D-4393E41A3C15}</a:tableStyleId>
              </a:tblPr>
              <a:tblGrid>
                <a:gridCol w="6572225">
                  <a:extLst>
                    <a:ext uri="{9D8B030D-6E8A-4147-A177-3AD203B41FA5}">
                      <a16:colId xmlns:a16="http://schemas.microsoft.com/office/drawing/2014/main" val="20000"/>
                    </a:ext>
                  </a:extLst>
                </a:gridCol>
              </a:tblGrid>
              <a:tr h="1429400">
                <a:tc>
                  <a:txBody>
                    <a:bodyPr/>
                    <a:lstStyle/>
                    <a:p>
                      <a:pPr marL="0" marR="0" lvl="0" indent="0" algn="l" rtl="0">
                        <a:lnSpc>
                          <a:spcPct val="100000"/>
                        </a:lnSpc>
                        <a:spcBef>
                          <a:spcPts val="0"/>
                        </a:spcBef>
                        <a:spcAft>
                          <a:spcPts val="0"/>
                        </a:spcAft>
                        <a:buNone/>
                      </a:pPr>
                      <a:r>
                        <a:rPr lang="en-US" sz="2800" dirty="0">
                          <a:latin typeface="Verdana"/>
                          <a:ea typeface="Verdana"/>
                          <a:cs typeface="Verdana"/>
                          <a:sym typeface="Verdana"/>
                        </a:rPr>
                        <a:t>1. She </a:t>
                      </a:r>
                      <a:r>
                        <a:rPr lang="en-US" sz="2800" b="1" dirty="0">
                          <a:latin typeface="Verdana"/>
                          <a:ea typeface="Verdana"/>
                          <a:cs typeface="Verdana"/>
                          <a:sym typeface="Verdana"/>
                        </a:rPr>
                        <a:t>honored</a:t>
                      </a:r>
                      <a:endParaRPr b="1" dirty="0"/>
                    </a:p>
                  </a:txBody>
                  <a:tcPr marL="98700" marR="98700" marT="49350" marB="49350">
                    <a:lnL w="12700" cap="flat" cmpd="sng">
                      <a:solidFill>
                        <a:schemeClr val="accent6"/>
                      </a:solidFill>
                      <a:prstDash val="solid"/>
                      <a:round/>
                      <a:headEnd type="none" w="sm" len="sm"/>
                      <a:tailEnd type="none" w="sm" len="sm"/>
                    </a:lnL>
                    <a:lnR w="12700" cap="flat" cmpd="sng">
                      <a:solidFill>
                        <a:schemeClr val="accent6"/>
                      </a:solidFill>
                      <a:prstDash val="solid"/>
                      <a:round/>
                      <a:headEnd type="none" w="sm" len="sm"/>
                      <a:tailEnd type="none" w="sm" len="sm"/>
                    </a:lnR>
                    <a:lnT w="12700" cap="flat" cmpd="sng">
                      <a:solidFill>
                        <a:schemeClr val="accent6"/>
                      </a:solidFill>
                      <a:prstDash val="solid"/>
                      <a:round/>
                      <a:headEnd type="none" w="sm" len="sm"/>
                      <a:tailEnd type="none" w="sm" len="sm"/>
                    </a:lnT>
                    <a:lnB w="12700" cap="flat" cmpd="sng">
                      <a:solidFill>
                        <a:schemeClr val="accent6"/>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1429300">
                <a:tc>
                  <a:txBody>
                    <a:bodyPr/>
                    <a:lstStyle/>
                    <a:p>
                      <a:pPr marL="0" marR="0" lvl="0" indent="0" algn="l" rtl="0">
                        <a:lnSpc>
                          <a:spcPct val="100000"/>
                        </a:lnSpc>
                        <a:spcBef>
                          <a:spcPts val="0"/>
                        </a:spcBef>
                        <a:spcAft>
                          <a:spcPts val="0"/>
                        </a:spcAft>
                        <a:buNone/>
                      </a:pPr>
                      <a:r>
                        <a:rPr lang="en-US" sz="2800">
                          <a:latin typeface="Verdana"/>
                          <a:ea typeface="Verdana"/>
                          <a:cs typeface="Verdana"/>
                          <a:sym typeface="Verdana"/>
                        </a:rPr>
                        <a:t>2. I am </a:t>
                      </a:r>
                      <a:r>
                        <a:rPr lang="en-US" sz="2800" b="1">
                          <a:latin typeface="Verdana"/>
                          <a:ea typeface="Verdana"/>
                          <a:cs typeface="Verdana"/>
                          <a:sym typeface="Verdana"/>
                        </a:rPr>
                        <a:t>sure</a:t>
                      </a:r>
                      <a:endParaRPr b="1"/>
                    </a:p>
                  </a:txBody>
                  <a:tcPr marL="98700" marR="98700" marT="49350" marB="49350">
                    <a:lnL w="12700" cap="flat" cmpd="sng">
                      <a:solidFill>
                        <a:schemeClr val="accent6"/>
                      </a:solidFill>
                      <a:prstDash val="solid"/>
                      <a:round/>
                      <a:headEnd type="none" w="sm" len="sm"/>
                      <a:tailEnd type="none" w="sm" len="sm"/>
                    </a:lnL>
                    <a:lnR w="12700" cap="flat" cmpd="sng">
                      <a:solidFill>
                        <a:schemeClr val="accent6"/>
                      </a:solidFill>
                      <a:prstDash val="solid"/>
                      <a:round/>
                      <a:headEnd type="none" w="sm" len="sm"/>
                      <a:tailEnd type="none" w="sm" len="sm"/>
                    </a:lnR>
                    <a:lnT w="12700" cap="flat" cmpd="sng">
                      <a:solidFill>
                        <a:schemeClr val="accent6"/>
                      </a:solidFill>
                      <a:prstDash val="solid"/>
                      <a:round/>
                      <a:headEnd type="none" w="sm" len="sm"/>
                      <a:tailEnd type="none" w="sm" len="sm"/>
                    </a:lnT>
                    <a:lnB w="12700" cap="flat" cmpd="sng">
                      <a:solidFill>
                        <a:schemeClr val="accent6"/>
                      </a:solidFill>
                      <a:prstDash val="solid"/>
                      <a:round/>
                      <a:headEnd type="none" w="sm" len="sm"/>
                      <a:tailEnd type="none" w="sm" len="sm"/>
                    </a:lnB>
                    <a:solidFill>
                      <a:schemeClr val="lt2"/>
                    </a:solidFill>
                  </a:tcPr>
                </a:tc>
                <a:extLst>
                  <a:ext uri="{0D108BD9-81ED-4DB2-BD59-A6C34878D82A}">
                    <a16:rowId xmlns:a16="http://schemas.microsoft.com/office/drawing/2014/main" val="10001"/>
                  </a:ext>
                </a:extLst>
              </a:tr>
              <a:tr h="1429300">
                <a:tc>
                  <a:txBody>
                    <a:bodyPr/>
                    <a:lstStyle/>
                    <a:p>
                      <a:pPr marL="0" marR="0" lvl="0" indent="0" algn="l" rtl="0">
                        <a:lnSpc>
                          <a:spcPct val="100000"/>
                        </a:lnSpc>
                        <a:spcBef>
                          <a:spcPts val="0"/>
                        </a:spcBef>
                        <a:spcAft>
                          <a:spcPts val="0"/>
                        </a:spcAft>
                        <a:buNone/>
                      </a:pPr>
                      <a:r>
                        <a:rPr lang="en-US" sz="2800" dirty="0">
                          <a:latin typeface="Verdana"/>
                          <a:ea typeface="Verdana"/>
                          <a:cs typeface="Verdana"/>
                          <a:sym typeface="Verdana"/>
                        </a:rPr>
                        <a:t>3. The learners will </a:t>
                      </a:r>
                      <a:r>
                        <a:rPr lang="en-US" sz="2800" b="1" dirty="0">
                          <a:latin typeface="Verdana"/>
                          <a:ea typeface="Verdana"/>
                          <a:cs typeface="Verdana"/>
                          <a:sym typeface="Verdana"/>
                        </a:rPr>
                        <a:t>begin</a:t>
                      </a:r>
                      <a:endParaRPr b="1" dirty="0"/>
                    </a:p>
                  </a:txBody>
                  <a:tcPr marL="98700" marR="98700" marT="49350" marB="49350">
                    <a:lnL w="12700" cap="flat" cmpd="sng">
                      <a:solidFill>
                        <a:schemeClr val="accent6"/>
                      </a:solidFill>
                      <a:prstDash val="solid"/>
                      <a:round/>
                      <a:headEnd type="none" w="sm" len="sm"/>
                      <a:tailEnd type="none" w="sm" len="sm"/>
                    </a:lnL>
                    <a:lnR w="12700" cap="flat" cmpd="sng">
                      <a:solidFill>
                        <a:schemeClr val="accent6"/>
                      </a:solidFill>
                      <a:prstDash val="solid"/>
                      <a:round/>
                      <a:headEnd type="none" w="sm" len="sm"/>
                      <a:tailEnd type="none" w="sm" len="sm"/>
                    </a:lnR>
                    <a:lnT w="12700" cap="flat" cmpd="sng">
                      <a:solidFill>
                        <a:schemeClr val="accent6"/>
                      </a:solidFill>
                      <a:prstDash val="solid"/>
                      <a:round/>
                      <a:headEnd type="none" w="sm" len="sm"/>
                      <a:tailEnd type="none" w="sm" len="sm"/>
                    </a:lnT>
                    <a:lnB w="12700" cap="flat" cmpd="sng">
                      <a:solidFill>
                        <a:schemeClr val="accent6"/>
                      </a:solidFill>
                      <a:prstDash val="solid"/>
                      <a:round/>
                      <a:headEnd type="none" w="sm" len="sm"/>
                      <a:tailEnd type="none" w="sm" len="sm"/>
                    </a:lnB>
                    <a:solidFill>
                      <a:schemeClr val="lt2"/>
                    </a:solidFill>
                  </a:tcPr>
                </a:tc>
                <a:extLst>
                  <a:ext uri="{0D108BD9-81ED-4DB2-BD59-A6C34878D82A}">
                    <a16:rowId xmlns:a16="http://schemas.microsoft.com/office/drawing/2014/main" val="10002"/>
                  </a:ext>
                </a:extLst>
              </a:tr>
              <a:tr h="1429300">
                <a:tc>
                  <a:txBody>
                    <a:bodyPr/>
                    <a:lstStyle/>
                    <a:p>
                      <a:pPr marL="0" marR="0" lvl="0" indent="0" algn="l" rtl="0">
                        <a:lnSpc>
                          <a:spcPct val="100000"/>
                        </a:lnSpc>
                        <a:spcBef>
                          <a:spcPts val="0"/>
                        </a:spcBef>
                        <a:spcAft>
                          <a:spcPts val="0"/>
                        </a:spcAft>
                        <a:buNone/>
                      </a:pPr>
                      <a:r>
                        <a:rPr lang="en-US" sz="2800">
                          <a:latin typeface="Verdana"/>
                          <a:ea typeface="Verdana"/>
                          <a:cs typeface="Verdana"/>
                          <a:sym typeface="Verdana"/>
                        </a:rPr>
                        <a:t>4. She could not </a:t>
                      </a:r>
                      <a:r>
                        <a:rPr lang="en-US" sz="2800" b="1">
                          <a:latin typeface="Verdana"/>
                          <a:ea typeface="Verdana"/>
                          <a:cs typeface="Verdana"/>
                          <a:sym typeface="Verdana"/>
                        </a:rPr>
                        <a:t>decide</a:t>
                      </a:r>
                      <a:endParaRPr b="1"/>
                    </a:p>
                  </a:txBody>
                  <a:tcPr marL="98700" marR="98700" marT="49350" marB="49350">
                    <a:lnL w="12700" cap="flat" cmpd="sng">
                      <a:solidFill>
                        <a:schemeClr val="accent6"/>
                      </a:solidFill>
                      <a:prstDash val="solid"/>
                      <a:round/>
                      <a:headEnd type="none" w="sm" len="sm"/>
                      <a:tailEnd type="none" w="sm" len="sm"/>
                    </a:lnL>
                    <a:lnR w="12700" cap="flat" cmpd="sng">
                      <a:solidFill>
                        <a:schemeClr val="accent6"/>
                      </a:solidFill>
                      <a:prstDash val="solid"/>
                      <a:round/>
                      <a:headEnd type="none" w="sm" len="sm"/>
                      <a:tailEnd type="none" w="sm" len="sm"/>
                    </a:lnR>
                    <a:lnT w="12700" cap="flat" cmpd="sng">
                      <a:solidFill>
                        <a:schemeClr val="accent6"/>
                      </a:solidFill>
                      <a:prstDash val="solid"/>
                      <a:round/>
                      <a:headEnd type="none" w="sm" len="sm"/>
                      <a:tailEnd type="none" w="sm" len="sm"/>
                    </a:lnT>
                    <a:lnB w="12700" cap="flat" cmpd="sng">
                      <a:solidFill>
                        <a:schemeClr val="accent6"/>
                      </a:solidFill>
                      <a:prstDash val="solid"/>
                      <a:round/>
                      <a:headEnd type="none" w="sm" len="sm"/>
                      <a:tailEnd type="none" w="sm" len="sm"/>
                    </a:lnB>
                    <a:solidFill>
                      <a:schemeClr val="lt2"/>
                    </a:solidFill>
                  </a:tcPr>
                </a:tc>
                <a:extLst>
                  <a:ext uri="{0D108BD9-81ED-4DB2-BD59-A6C34878D82A}">
                    <a16:rowId xmlns:a16="http://schemas.microsoft.com/office/drawing/2014/main" val="10003"/>
                  </a:ext>
                </a:extLst>
              </a:tr>
            </a:tbl>
          </a:graphicData>
        </a:graphic>
      </p:graphicFrame>
      <p:graphicFrame>
        <p:nvGraphicFramePr>
          <p:cNvPr id="130" name="Google Shape;130;p17"/>
          <p:cNvGraphicFramePr/>
          <p:nvPr/>
        </p:nvGraphicFramePr>
        <p:xfrm>
          <a:off x="7785163" y="886658"/>
          <a:ext cx="4114800" cy="5717350"/>
        </p:xfrm>
        <a:graphic>
          <a:graphicData uri="http://schemas.openxmlformats.org/drawingml/2006/table">
            <a:tbl>
              <a:tblPr>
                <a:noFill/>
                <a:tableStyleId>{5E78D78C-6DF4-422E-BE8D-4393E41A3C15}</a:tableStyleId>
              </a:tblPr>
              <a:tblGrid>
                <a:gridCol w="4114800">
                  <a:extLst>
                    <a:ext uri="{9D8B030D-6E8A-4147-A177-3AD203B41FA5}">
                      <a16:colId xmlns:a16="http://schemas.microsoft.com/office/drawing/2014/main" val="20000"/>
                    </a:ext>
                  </a:extLst>
                </a:gridCol>
              </a:tblGrid>
              <a:tr h="1419225">
                <a:tc>
                  <a:txBody>
                    <a:bodyPr/>
                    <a:lstStyle/>
                    <a:p>
                      <a:pPr marL="514350" marR="0" lvl="0" indent="-501650" algn="l" rtl="0">
                        <a:lnSpc>
                          <a:spcPct val="100000"/>
                        </a:lnSpc>
                        <a:spcBef>
                          <a:spcPts val="0"/>
                        </a:spcBef>
                        <a:spcAft>
                          <a:spcPts val="0"/>
                        </a:spcAft>
                        <a:buClr>
                          <a:schemeClr val="dk1"/>
                        </a:buClr>
                        <a:buSzPts val="2800"/>
                        <a:buFont typeface="Verdana"/>
                        <a:buAutoNum type="alphaUcPeriod"/>
                      </a:pPr>
                      <a:r>
                        <a:rPr lang="en-US" sz="2800">
                          <a:latin typeface="Verdana"/>
                          <a:ea typeface="Verdana"/>
                          <a:cs typeface="Verdana"/>
                          <a:sym typeface="Verdana"/>
                        </a:rPr>
                        <a:t>their exam now.</a:t>
                      </a:r>
                      <a:endParaRPr sz="2800">
                        <a:latin typeface="Verdana"/>
                        <a:ea typeface="Verdana"/>
                        <a:cs typeface="Verdana"/>
                        <a:sym typeface="Verdana"/>
                      </a:endParaRPr>
                    </a:p>
                  </a:txBody>
                  <a:tcPr marL="98700" marR="98700" marT="49350" marB="49350">
                    <a:lnL w="12700" cap="flat" cmpd="sng">
                      <a:solidFill>
                        <a:schemeClr val="accent6"/>
                      </a:solidFill>
                      <a:prstDash val="solid"/>
                      <a:round/>
                      <a:headEnd type="none" w="sm" len="sm"/>
                      <a:tailEnd type="none" w="sm" len="sm"/>
                    </a:lnL>
                    <a:lnR w="12700" cap="flat" cmpd="sng">
                      <a:solidFill>
                        <a:schemeClr val="accent6"/>
                      </a:solidFill>
                      <a:prstDash val="solid"/>
                      <a:round/>
                      <a:headEnd type="none" w="sm" len="sm"/>
                      <a:tailEnd type="none" w="sm" len="sm"/>
                    </a:lnR>
                    <a:lnT w="12700" cap="flat" cmpd="sng">
                      <a:solidFill>
                        <a:schemeClr val="accent6"/>
                      </a:solidFill>
                      <a:prstDash val="solid"/>
                      <a:round/>
                      <a:headEnd type="none" w="sm" len="sm"/>
                      <a:tailEnd type="none" w="sm" len="sm"/>
                    </a:lnT>
                    <a:lnB w="12700" cap="flat" cmpd="sng">
                      <a:solidFill>
                        <a:schemeClr val="accent6"/>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1459825">
                <a:tc>
                  <a:txBody>
                    <a:bodyPr/>
                    <a:lstStyle/>
                    <a:p>
                      <a:pPr marL="514350" marR="0" lvl="0" indent="-501650" algn="l" rtl="0">
                        <a:lnSpc>
                          <a:spcPct val="100000"/>
                        </a:lnSpc>
                        <a:spcBef>
                          <a:spcPts val="0"/>
                        </a:spcBef>
                        <a:spcAft>
                          <a:spcPts val="0"/>
                        </a:spcAft>
                        <a:buClr>
                          <a:schemeClr val="dk1"/>
                        </a:buClr>
                        <a:buSzPts val="2800"/>
                        <a:buFont typeface="Verdana"/>
                        <a:buAutoNum type="alphaUcPeriod" startAt="2"/>
                      </a:pPr>
                      <a:r>
                        <a:rPr lang="en-US" sz="2800">
                          <a:latin typeface="Verdana"/>
                          <a:ea typeface="Verdana"/>
                          <a:cs typeface="Verdana"/>
                          <a:sym typeface="Verdana"/>
                        </a:rPr>
                        <a:t>her mother by giving her a gift.</a:t>
                      </a:r>
                      <a:endParaRPr sz="2800">
                        <a:latin typeface="Verdana"/>
                        <a:ea typeface="Verdana"/>
                        <a:cs typeface="Verdana"/>
                        <a:sym typeface="Verdana"/>
                      </a:endParaRPr>
                    </a:p>
                    <a:p>
                      <a:pPr marL="0" marR="0" lvl="0" indent="0" algn="l" rtl="0">
                        <a:lnSpc>
                          <a:spcPct val="100000"/>
                        </a:lnSpc>
                        <a:spcBef>
                          <a:spcPts val="0"/>
                        </a:spcBef>
                        <a:spcAft>
                          <a:spcPts val="0"/>
                        </a:spcAft>
                        <a:buNone/>
                      </a:pPr>
                      <a:endParaRPr sz="2800">
                        <a:latin typeface="Verdana"/>
                        <a:ea typeface="Verdana"/>
                        <a:cs typeface="Verdana"/>
                        <a:sym typeface="Verdana"/>
                      </a:endParaRPr>
                    </a:p>
                  </a:txBody>
                  <a:tcPr marL="98700" marR="98700" marT="49350" marB="49350">
                    <a:lnL w="12700" cap="flat" cmpd="sng">
                      <a:solidFill>
                        <a:schemeClr val="accent6"/>
                      </a:solidFill>
                      <a:prstDash val="solid"/>
                      <a:round/>
                      <a:headEnd type="none" w="sm" len="sm"/>
                      <a:tailEnd type="none" w="sm" len="sm"/>
                    </a:lnL>
                    <a:lnR w="12700" cap="flat" cmpd="sng">
                      <a:solidFill>
                        <a:schemeClr val="accent6"/>
                      </a:solidFill>
                      <a:prstDash val="solid"/>
                      <a:round/>
                      <a:headEnd type="none" w="sm" len="sm"/>
                      <a:tailEnd type="none" w="sm" len="sm"/>
                    </a:lnR>
                    <a:lnT w="12700" cap="flat" cmpd="sng">
                      <a:solidFill>
                        <a:schemeClr val="accent6"/>
                      </a:solidFill>
                      <a:prstDash val="solid"/>
                      <a:round/>
                      <a:headEnd type="none" w="sm" len="sm"/>
                      <a:tailEnd type="none" w="sm" len="sm"/>
                    </a:lnT>
                    <a:lnB w="12700" cap="flat" cmpd="sng">
                      <a:solidFill>
                        <a:schemeClr val="accent6"/>
                      </a:solidFill>
                      <a:prstDash val="solid"/>
                      <a:round/>
                      <a:headEnd type="none" w="sm" len="sm"/>
                      <a:tailEnd type="none" w="sm" len="sm"/>
                    </a:lnB>
                    <a:solidFill>
                      <a:schemeClr val="lt2"/>
                    </a:solidFill>
                  </a:tcPr>
                </a:tc>
                <a:extLst>
                  <a:ext uri="{0D108BD9-81ED-4DB2-BD59-A6C34878D82A}">
                    <a16:rowId xmlns:a16="http://schemas.microsoft.com/office/drawing/2014/main" val="10001"/>
                  </a:ext>
                </a:extLst>
              </a:tr>
              <a:tr h="1419150">
                <a:tc>
                  <a:txBody>
                    <a:bodyPr/>
                    <a:lstStyle/>
                    <a:p>
                      <a:pPr marL="514350" marR="0" lvl="0" indent="-501650" algn="l" rtl="0">
                        <a:lnSpc>
                          <a:spcPct val="100000"/>
                        </a:lnSpc>
                        <a:spcBef>
                          <a:spcPts val="0"/>
                        </a:spcBef>
                        <a:spcAft>
                          <a:spcPts val="0"/>
                        </a:spcAft>
                        <a:buClr>
                          <a:schemeClr val="dk1"/>
                        </a:buClr>
                        <a:buSzPts val="2800"/>
                        <a:buFont typeface="Verdana"/>
                        <a:buAutoNum type="alphaUcPeriod" startAt="3"/>
                      </a:pPr>
                      <a:r>
                        <a:rPr lang="en-US" sz="2800">
                          <a:latin typeface="Verdana"/>
                          <a:ea typeface="Verdana"/>
                          <a:cs typeface="Verdana"/>
                          <a:sym typeface="Verdana"/>
                        </a:rPr>
                        <a:t>that he likes coffee.</a:t>
                      </a:r>
                      <a:endParaRPr sz="2800">
                        <a:latin typeface="Verdana"/>
                        <a:ea typeface="Verdana"/>
                        <a:cs typeface="Verdana"/>
                        <a:sym typeface="Verdana"/>
                      </a:endParaRPr>
                    </a:p>
                  </a:txBody>
                  <a:tcPr marL="98700" marR="98700" marT="49350" marB="49350">
                    <a:lnL w="12700" cap="flat" cmpd="sng">
                      <a:solidFill>
                        <a:schemeClr val="accent6"/>
                      </a:solidFill>
                      <a:prstDash val="solid"/>
                      <a:round/>
                      <a:headEnd type="none" w="sm" len="sm"/>
                      <a:tailEnd type="none" w="sm" len="sm"/>
                    </a:lnL>
                    <a:lnR w="12700" cap="flat" cmpd="sng">
                      <a:solidFill>
                        <a:schemeClr val="accent6"/>
                      </a:solidFill>
                      <a:prstDash val="solid"/>
                      <a:round/>
                      <a:headEnd type="none" w="sm" len="sm"/>
                      <a:tailEnd type="none" w="sm" len="sm"/>
                    </a:lnR>
                    <a:lnT w="12700" cap="flat" cmpd="sng">
                      <a:solidFill>
                        <a:schemeClr val="accent6"/>
                      </a:solidFill>
                      <a:prstDash val="solid"/>
                      <a:round/>
                      <a:headEnd type="none" w="sm" len="sm"/>
                      <a:tailEnd type="none" w="sm" len="sm"/>
                    </a:lnT>
                    <a:lnB w="12700" cap="flat" cmpd="sng">
                      <a:solidFill>
                        <a:schemeClr val="accent6"/>
                      </a:solidFill>
                      <a:prstDash val="solid"/>
                      <a:round/>
                      <a:headEnd type="none" w="sm" len="sm"/>
                      <a:tailEnd type="none" w="sm" len="sm"/>
                    </a:lnB>
                    <a:solidFill>
                      <a:schemeClr val="lt2"/>
                    </a:solidFill>
                  </a:tcPr>
                </a:tc>
                <a:extLst>
                  <a:ext uri="{0D108BD9-81ED-4DB2-BD59-A6C34878D82A}">
                    <a16:rowId xmlns:a16="http://schemas.microsoft.com/office/drawing/2014/main" val="10002"/>
                  </a:ext>
                </a:extLst>
              </a:tr>
              <a:tr h="1419150">
                <a:tc>
                  <a:txBody>
                    <a:bodyPr/>
                    <a:lstStyle/>
                    <a:p>
                      <a:pPr marL="514350" marR="0" lvl="0" indent="-501650" algn="l" rtl="0">
                        <a:lnSpc>
                          <a:spcPct val="100000"/>
                        </a:lnSpc>
                        <a:spcBef>
                          <a:spcPts val="0"/>
                        </a:spcBef>
                        <a:spcAft>
                          <a:spcPts val="0"/>
                        </a:spcAft>
                        <a:buClr>
                          <a:schemeClr val="dk1"/>
                        </a:buClr>
                        <a:buSzPts val="2800"/>
                        <a:buFont typeface="Verdana"/>
                        <a:buAutoNum type="alphaUcPeriod" startAt="4"/>
                      </a:pPr>
                      <a:r>
                        <a:rPr lang="en-US" sz="2800">
                          <a:latin typeface="Verdana"/>
                          <a:ea typeface="Verdana"/>
                          <a:cs typeface="Verdana"/>
                          <a:sym typeface="Verdana"/>
                        </a:rPr>
                        <a:t>which shirt to wear.</a:t>
                      </a:r>
                      <a:endParaRPr sz="2800">
                        <a:latin typeface="Verdana"/>
                        <a:ea typeface="Verdana"/>
                        <a:cs typeface="Verdana"/>
                        <a:sym typeface="Verdana"/>
                      </a:endParaRPr>
                    </a:p>
                  </a:txBody>
                  <a:tcPr marL="98700" marR="98700" marT="49350" marB="49350">
                    <a:lnL w="12700" cap="flat" cmpd="sng">
                      <a:solidFill>
                        <a:schemeClr val="accent6"/>
                      </a:solidFill>
                      <a:prstDash val="solid"/>
                      <a:round/>
                      <a:headEnd type="none" w="sm" len="sm"/>
                      <a:tailEnd type="none" w="sm" len="sm"/>
                    </a:lnL>
                    <a:lnR w="12700" cap="flat" cmpd="sng">
                      <a:solidFill>
                        <a:schemeClr val="accent6"/>
                      </a:solidFill>
                      <a:prstDash val="solid"/>
                      <a:round/>
                      <a:headEnd type="none" w="sm" len="sm"/>
                      <a:tailEnd type="none" w="sm" len="sm"/>
                    </a:lnR>
                    <a:lnT w="12700" cap="flat" cmpd="sng">
                      <a:solidFill>
                        <a:schemeClr val="accent6"/>
                      </a:solidFill>
                      <a:prstDash val="solid"/>
                      <a:round/>
                      <a:headEnd type="none" w="sm" len="sm"/>
                      <a:tailEnd type="none" w="sm" len="sm"/>
                    </a:lnT>
                    <a:lnB w="12700" cap="flat" cmpd="sng">
                      <a:solidFill>
                        <a:schemeClr val="accent6"/>
                      </a:solidFill>
                      <a:prstDash val="solid"/>
                      <a:round/>
                      <a:headEnd type="none" w="sm" len="sm"/>
                      <a:tailEnd type="none" w="sm" len="sm"/>
                    </a:lnB>
                    <a:solidFill>
                      <a:schemeClr val="lt2"/>
                    </a:solidFill>
                  </a:tcPr>
                </a:tc>
                <a:extLst>
                  <a:ext uri="{0D108BD9-81ED-4DB2-BD59-A6C34878D82A}">
                    <a16:rowId xmlns:a16="http://schemas.microsoft.com/office/drawing/2014/main" val="10003"/>
                  </a:ext>
                </a:extLst>
              </a:tr>
            </a:tbl>
          </a:graphicData>
        </a:graphic>
      </p:graphicFrame>
      <p:sp>
        <p:nvSpPr>
          <p:cNvPr id="131" name="Google Shape;131;p17"/>
          <p:cNvSpPr txBox="1"/>
          <p:nvPr/>
        </p:nvSpPr>
        <p:spPr>
          <a:xfrm>
            <a:off x="512999" y="-169858"/>
            <a:ext cx="111660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Verdana"/>
              <a:buNone/>
            </a:pPr>
            <a:r>
              <a:rPr lang="en-US" sz="3200" b="1" i="0" u="none" strike="noStrike" cap="none">
                <a:solidFill>
                  <a:srgbClr val="000000"/>
                </a:solidFill>
                <a:latin typeface="Verdana"/>
                <a:ea typeface="Verdana"/>
                <a:cs typeface="Verdana"/>
                <a:sym typeface="Verdana"/>
              </a:rPr>
              <a:t>Match the beginning and end of each sentence.</a:t>
            </a:r>
            <a:endParaRPr/>
          </a:p>
        </p:txBody>
      </p:sp>
      <p:sp>
        <p:nvSpPr>
          <p:cNvPr id="132" name="Google Shape;132;p17"/>
          <p:cNvSpPr txBox="1">
            <a:spLocks noGrp="1"/>
          </p:cNvSpPr>
          <p:nvPr>
            <p:ph type="ftr" idx="11"/>
          </p:nvPr>
        </p:nvSpPr>
        <p:spPr>
          <a:xfrm>
            <a:off x="-533399" y="657368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©2020-2025 Light of the World Learning</a:t>
            </a:r>
            <a:endParaRPr dirty="0"/>
          </a:p>
        </p:txBody>
      </p:sp>
      <p:sp>
        <p:nvSpPr>
          <p:cNvPr id="133" name="Google Shape;13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fld id="{00000000-1234-1234-1234-123412341234}" type="slidenum">
              <a:rPr lang="en-US">
                <a:solidFill>
                  <a:schemeClr val="dk1"/>
                </a:solidFill>
              </a:rPr>
              <a:t>5</a:t>
            </a:fld>
            <a:endParaRPr/>
          </a:p>
        </p:txBody>
      </p:sp>
      <p:pic>
        <p:nvPicPr>
          <p:cNvPr id="134" name="Google Shape;134;p17"/>
          <p:cNvPicPr preferRelativeResize="0"/>
          <p:nvPr/>
        </p:nvPicPr>
        <p:blipFill rotWithShape="1">
          <a:blip r:embed="rId3">
            <a:alphaModFix/>
          </a:blip>
          <a:srcRect l="8546" r="9114" b="7313"/>
          <a:stretch/>
        </p:blipFill>
        <p:spPr>
          <a:xfrm>
            <a:off x="3788700" y="1015775"/>
            <a:ext cx="1055549" cy="1143525"/>
          </a:xfrm>
          <a:prstGeom prst="rect">
            <a:avLst/>
          </a:prstGeom>
          <a:noFill/>
          <a:ln>
            <a:noFill/>
          </a:ln>
        </p:spPr>
      </p:pic>
      <p:pic>
        <p:nvPicPr>
          <p:cNvPr id="135" name="Google Shape;135;p17"/>
          <p:cNvPicPr preferRelativeResize="0"/>
          <p:nvPr/>
        </p:nvPicPr>
        <p:blipFill rotWithShape="1">
          <a:blip r:embed="rId4">
            <a:alphaModFix/>
          </a:blip>
          <a:srcRect l="24388" r="21487" b="15440"/>
          <a:stretch/>
        </p:blipFill>
        <p:spPr>
          <a:xfrm>
            <a:off x="3214725" y="2433450"/>
            <a:ext cx="1098163" cy="1143525"/>
          </a:xfrm>
          <a:prstGeom prst="rect">
            <a:avLst/>
          </a:prstGeom>
          <a:noFill/>
          <a:ln>
            <a:noFill/>
          </a:ln>
        </p:spPr>
      </p:pic>
      <p:pic>
        <p:nvPicPr>
          <p:cNvPr id="136" name="Google Shape;136;p17"/>
          <p:cNvPicPr preferRelativeResize="0"/>
          <p:nvPr/>
        </p:nvPicPr>
        <p:blipFill rotWithShape="1">
          <a:blip r:embed="rId5">
            <a:alphaModFix/>
          </a:blip>
          <a:srcRect l="26073" b="16394"/>
          <a:stretch/>
        </p:blipFill>
        <p:spPr>
          <a:xfrm>
            <a:off x="5435338" y="3887225"/>
            <a:ext cx="1487933" cy="1143525"/>
          </a:xfrm>
          <a:prstGeom prst="rect">
            <a:avLst/>
          </a:prstGeom>
          <a:noFill/>
          <a:ln>
            <a:noFill/>
          </a:ln>
        </p:spPr>
      </p:pic>
      <p:pic>
        <p:nvPicPr>
          <p:cNvPr id="137" name="Google Shape;137;p17"/>
          <p:cNvPicPr preferRelativeResize="0"/>
          <p:nvPr/>
        </p:nvPicPr>
        <p:blipFill rotWithShape="1">
          <a:blip r:embed="rId6">
            <a:alphaModFix/>
          </a:blip>
          <a:srcRect l="18738" t="8124" r="11961" b="4141"/>
          <a:stretch/>
        </p:blipFill>
        <p:spPr>
          <a:xfrm>
            <a:off x="5228325" y="5254439"/>
            <a:ext cx="1487923" cy="125733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41"/>
        <p:cNvGrpSpPr/>
        <p:nvPr/>
      </p:nvGrpSpPr>
      <p:grpSpPr>
        <a:xfrm>
          <a:off x="0" y="0"/>
          <a:ext cx="0" cy="0"/>
          <a:chOff x="0" y="0"/>
          <a:chExt cx="0" cy="0"/>
        </a:xfrm>
      </p:grpSpPr>
      <p:graphicFrame>
        <p:nvGraphicFramePr>
          <p:cNvPr id="142" name="Google Shape;142;p18"/>
          <p:cNvGraphicFramePr/>
          <p:nvPr/>
        </p:nvGraphicFramePr>
        <p:xfrm>
          <a:off x="472438" y="886658"/>
          <a:ext cx="6704150" cy="5687025"/>
        </p:xfrm>
        <a:graphic>
          <a:graphicData uri="http://schemas.openxmlformats.org/drawingml/2006/table">
            <a:tbl>
              <a:tblPr>
                <a:noFill/>
                <a:tableStyleId>{5E78D78C-6DF4-422E-BE8D-4393E41A3C15}</a:tableStyleId>
              </a:tblPr>
              <a:tblGrid>
                <a:gridCol w="6704150">
                  <a:extLst>
                    <a:ext uri="{9D8B030D-6E8A-4147-A177-3AD203B41FA5}">
                      <a16:colId xmlns:a16="http://schemas.microsoft.com/office/drawing/2014/main" val="20000"/>
                    </a:ext>
                  </a:extLst>
                </a:gridCol>
              </a:tblGrid>
              <a:tr h="1419225">
                <a:tc>
                  <a:txBody>
                    <a:bodyPr/>
                    <a:lstStyle/>
                    <a:p>
                      <a:pPr marL="0" marR="0" lvl="0" indent="0" algn="l" rtl="0">
                        <a:lnSpc>
                          <a:spcPct val="100000"/>
                        </a:lnSpc>
                        <a:spcBef>
                          <a:spcPts val="0"/>
                        </a:spcBef>
                        <a:spcAft>
                          <a:spcPts val="0"/>
                        </a:spcAft>
                        <a:buNone/>
                      </a:pPr>
                      <a:r>
                        <a:rPr lang="en-US" sz="2800">
                          <a:latin typeface="Verdana"/>
                          <a:ea typeface="Verdana"/>
                          <a:cs typeface="Verdana"/>
                          <a:sym typeface="Verdana"/>
                        </a:rPr>
                        <a:t>1. He is writing a</a:t>
                      </a:r>
                      <a:r>
                        <a:rPr lang="en-US" sz="2800" b="1">
                          <a:latin typeface="Verdana"/>
                          <a:ea typeface="Verdana"/>
                          <a:cs typeface="Verdana"/>
                          <a:sym typeface="Verdana"/>
                        </a:rPr>
                        <a:t> report</a:t>
                      </a:r>
                      <a:endParaRPr b="1">
                        <a:latin typeface="Verdana"/>
                        <a:ea typeface="Verdana"/>
                        <a:cs typeface="Verdana"/>
                        <a:sym typeface="Verdana"/>
                      </a:endParaRPr>
                    </a:p>
                  </a:txBody>
                  <a:tcPr marL="98700" marR="98700" marT="49350" marB="49350">
                    <a:lnL w="12700" cap="flat" cmpd="sng">
                      <a:solidFill>
                        <a:schemeClr val="accent6"/>
                      </a:solidFill>
                      <a:prstDash val="solid"/>
                      <a:round/>
                      <a:headEnd type="none" w="sm" len="sm"/>
                      <a:tailEnd type="none" w="sm" len="sm"/>
                    </a:lnL>
                    <a:lnR w="12700" cap="flat" cmpd="sng">
                      <a:solidFill>
                        <a:schemeClr val="accent6"/>
                      </a:solidFill>
                      <a:prstDash val="solid"/>
                      <a:round/>
                      <a:headEnd type="none" w="sm" len="sm"/>
                      <a:tailEnd type="none" w="sm" len="sm"/>
                    </a:lnR>
                    <a:lnT w="12700" cap="flat" cmpd="sng">
                      <a:solidFill>
                        <a:schemeClr val="accent6"/>
                      </a:solidFill>
                      <a:prstDash val="solid"/>
                      <a:round/>
                      <a:headEnd type="none" w="sm" len="sm"/>
                      <a:tailEnd type="none" w="sm" len="sm"/>
                    </a:lnT>
                    <a:lnB w="12700" cap="flat" cmpd="sng">
                      <a:solidFill>
                        <a:schemeClr val="accent6"/>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1459825">
                <a:tc>
                  <a:txBody>
                    <a:bodyPr/>
                    <a:lstStyle/>
                    <a:p>
                      <a:pPr marL="0" marR="0" lvl="0" indent="0" algn="l" rtl="0">
                        <a:lnSpc>
                          <a:spcPct val="100000"/>
                        </a:lnSpc>
                        <a:spcBef>
                          <a:spcPts val="0"/>
                        </a:spcBef>
                        <a:spcAft>
                          <a:spcPts val="0"/>
                        </a:spcAft>
                        <a:buNone/>
                      </a:pPr>
                      <a:r>
                        <a:rPr lang="en-US" sz="2800">
                          <a:latin typeface="Verdana"/>
                          <a:ea typeface="Verdana"/>
                          <a:cs typeface="Verdana"/>
                          <a:sym typeface="Verdana"/>
                        </a:rPr>
                        <a:t>2. There are many </a:t>
                      </a:r>
                      <a:r>
                        <a:rPr lang="en-US" sz="2800" b="1">
                          <a:latin typeface="Verdana"/>
                          <a:ea typeface="Verdana"/>
                          <a:cs typeface="Verdana"/>
                          <a:sym typeface="Verdana"/>
                        </a:rPr>
                        <a:t>events</a:t>
                      </a:r>
                      <a:endParaRPr b="1">
                        <a:latin typeface="Verdana"/>
                        <a:ea typeface="Verdana"/>
                        <a:cs typeface="Verdana"/>
                        <a:sym typeface="Verdana"/>
                      </a:endParaRPr>
                    </a:p>
                  </a:txBody>
                  <a:tcPr marL="98700" marR="98700" marT="49350" marB="49350">
                    <a:lnL w="12700" cap="flat" cmpd="sng">
                      <a:solidFill>
                        <a:schemeClr val="accent6"/>
                      </a:solidFill>
                      <a:prstDash val="solid"/>
                      <a:round/>
                      <a:headEnd type="none" w="sm" len="sm"/>
                      <a:tailEnd type="none" w="sm" len="sm"/>
                    </a:lnL>
                    <a:lnR w="12700" cap="flat" cmpd="sng">
                      <a:solidFill>
                        <a:schemeClr val="accent6"/>
                      </a:solidFill>
                      <a:prstDash val="solid"/>
                      <a:round/>
                      <a:headEnd type="none" w="sm" len="sm"/>
                      <a:tailEnd type="none" w="sm" len="sm"/>
                    </a:lnR>
                    <a:lnT w="12700" cap="flat" cmpd="sng">
                      <a:solidFill>
                        <a:schemeClr val="accent6"/>
                      </a:solidFill>
                      <a:prstDash val="solid"/>
                      <a:round/>
                      <a:headEnd type="none" w="sm" len="sm"/>
                      <a:tailEnd type="none" w="sm" len="sm"/>
                    </a:lnT>
                    <a:lnB w="12700" cap="flat" cmpd="sng">
                      <a:solidFill>
                        <a:schemeClr val="accent6"/>
                      </a:solidFill>
                      <a:prstDash val="solid"/>
                      <a:round/>
                      <a:headEnd type="none" w="sm" len="sm"/>
                      <a:tailEnd type="none" w="sm" len="sm"/>
                    </a:lnB>
                    <a:solidFill>
                      <a:schemeClr val="lt2"/>
                    </a:solidFill>
                  </a:tcPr>
                </a:tc>
                <a:extLst>
                  <a:ext uri="{0D108BD9-81ED-4DB2-BD59-A6C34878D82A}">
                    <a16:rowId xmlns:a16="http://schemas.microsoft.com/office/drawing/2014/main" val="10001"/>
                  </a:ext>
                </a:extLst>
              </a:tr>
              <a:tr h="1419150">
                <a:tc>
                  <a:txBody>
                    <a:bodyPr/>
                    <a:lstStyle/>
                    <a:p>
                      <a:pPr marL="0" marR="0" lvl="0" indent="0" algn="l" rtl="0">
                        <a:lnSpc>
                          <a:spcPct val="100000"/>
                        </a:lnSpc>
                        <a:spcBef>
                          <a:spcPts val="0"/>
                        </a:spcBef>
                        <a:spcAft>
                          <a:spcPts val="0"/>
                        </a:spcAft>
                        <a:buNone/>
                      </a:pPr>
                      <a:r>
                        <a:rPr lang="en-US" sz="2800">
                          <a:latin typeface="Verdana"/>
                          <a:ea typeface="Verdana"/>
                          <a:cs typeface="Verdana"/>
                          <a:sym typeface="Verdana"/>
                        </a:rPr>
                        <a:t>3. I wrote the </a:t>
                      </a:r>
                      <a:r>
                        <a:rPr lang="en-US" sz="2800" b="1">
                          <a:latin typeface="Verdana"/>
                          <a:ea typeface="Verdana"/>
                          <a:cs typeface="Verdana"/>
                          <a:sym typeface="Verdana"/>
                        </a:rPr>
                        <a:t>information</a:t>
                      </a:r>
                      <a:endParaRPr b="1">
                        <a:latin typeface="Verdana"/>
                        <a:ea typeface="Verdana"/>
                        <a:cs typeface="Verdana"/>
                        <a:sym typeface="Verdana"/>
                      </a:endParaRPr>
                    </a:p>
                  </a:txBody>
                  <a:tcPr marL="98700" marR="98700" marT="49350" marB="49350">
                    <a:lnL w="12700" cap="flat" cmpd="sng">
                      <a:solidFill>
                        <a:schemeClr val="accent6"/>
                      </a:solidFill>
                      <a:prstDash val="solid"/>
                      <a:round/>
                      <a:headEnd type="none" w="sm" len="sm"/>
                      <a:tailEnd type="none" w="sm" len="sm"/>
                    </a:lnL>
                    <a:lnR w="12700" cap="flat" cmpd="sng">
                      <a:solidFill>
                        <a:schemeClr val="accent6"/>
                      </a:solidFill>
                      <a:prstDash val="solid"/>
                      <a:round/>
                      <a:headEnd type="none" w="sm" len="sm"/>
                      <a:tailEnd type="none" w="sm" len="sm"/>
                    </a:lnR>
                    <a:lnT w="12700" cap="flat" cmpd="sng">
                      <a:solidFill>
                        <a:schemeClr val="accent6"/>
                      </a:solidFill>
                      <a:prstDash val="solid"/>
                      <a:round/>
                      <a:headEnd type="none" w="sm" len="sm"/>
                      <a:tailEnd type="none" w="sm" len="sm"/>
                    </a:lnT>
                    <a:lnB w="12700" cap="flat" cmpd="sng">
                      <a:solidFill>
                        <a:schemeClr val="accent6"/>
                      </a:solidFill>
                      <a:prstDash val="solid"/>
                      <a:round/>
                      <a:headEnd type="none" w="sm" len="sm"/>
                      <a:tailEnd type="none" w="sm" len="sm"/>
                    </a:lnB>
                    <a:solidFill>
                      <a:schemeClr val="lt2"/>
                    </a:solidFill>
                  </a:tcPr>
                </a:tc>
                <a:extLst>
                  <a:ext uri="{0D108BD9-81ED-4DB2-BD59-A6C34878D82A}">
                    <a16:rowId xmlns:a16="http://schemas.microsoft.com/office/drawing/2014/main" val="10002"/>
                  </a:ext>
                </a:extLst>
              </a:tr>
              <a:tr h="1388825">
                <a:tc>
                  <a:txBody>
                    <a:bodyPr/>
                    <a:lstStyle/>
                    <a:p>
                      <a:pPr marL="0" marR="0" lvl="0" indent="0" algn="l" rtl="0">
                        <a:lnSpc>
                          <a:spcPct val="100000"/>
                        </a:lnSpc>
                        <a:spcBef>
                          <a:spcPts val="0"/>
                        </a:spcBef>
                        <a:spcAft>
                          <a:spcPts val="0"/>
                        </a:spcAft>
                        <a:buNone/>
                      </a:pPr>
                      <a:r>
                        <a:rPr lang="en-US" sz="2800">
                          <a:latin typeface="Verdana"/>
                          <a:ea typeface="Verdana"/>
                          <a:cs typeface="Verdana"/>
                          <a:sym typeface="Verdana"/>
                        </a:rPr>
                        <a:t>4. I </a:t>
                      </a:r>
                      <a:r>
                        <a:rPr lang="en-US" sz="2800" b="1">
                          <a:latin typeface="Verdana"/>
                          <a:ea typeface="Verdana"/>
                          <a:cs typeface="Verdana"/>
                          <a:sym typeface="Verdana"/>
                        </a:rPr>
                        <a:t>gathered</a:t>
                      </a:r>
                      <a:r>
                        <a:rPr lang="en-US" sz="2800">
                          <a:latin typeface="Verdana"/>
                          <a:ea typeface="Verdana"/>
                          <a:cs typeface="Verdana"/>
                          <a:sym typeface="Verdana"/>
                        </a:rPr>
                        <a:t> the news</a:t>
                      </a:r>
                      <a:endParaRPr sz="2800" b="1">
                        <a:latin typeface="Verdana"/>
                        <a:ea typeface="Verdana"/>
                        <a:cs typeface="Verdana"/>
                        <a:sym typeface="Verdana"/>
                      </a:endParaRPr>
                    </a:p>
                  </a:txBody>
                  <a:tcPr marL="98700" marR="98700" marT="49350" marB="49350">
                    <a:lnL w="12700" cap="flat" cmpd="sng">
                      <a:solidFill>
                        <a:schemeClr val="accent6"/>
                      </a:solidFill>
                      <a:prstDash val="solid"/>
                      <a:round/>
                      <a:headEnd type="none" w="sm" len="sm"/>
                      <a:tailEnd type="none" w="sm" len="sm"/>
                    </a:lnL>
                    <a:lnR w="12700" cap="flat" cmpd="sng">
                      <a:solidFill>
                        <a:schemeClr val="accent6"/>
                      </a:solidFill>
                      <a:prstDash val="solid"/>
                      <a:round/>
                      <a:headEnd type="none" w="sm" len="sm"/>
                      <a:tailEnd type="none" w="sm" len="sm"/>
                    </a:lnR>
                    <a:lnT w="12700" cap="flat" cmpd="sng">
                      <a:solidFill>
                        <a:schemeClr val="accent6"/>
                      </a:solidFill>
                      <a:prstDash val="solid"/>
                      <a:round/>
                      <a:headEnd type="none" w="sm" len="sm"/>
                      <a:tailEnd type="none" w="sm" len="sm"/>
                    </a:lnT>
                    <a:lnB w="12700" cap="flat" cmpd="sng">
                      <a:solidFill>
                        <a:schemeClr val="accent6"/>
                      </a:solidFill>
                      <a:prstDash val="solid"/>
                      <a:round/>
                      <a:headEnd type="none" w="sm" len="sm"/>
                      <a:tailEnd type="none" w="sm" len="sm"/>
                    </a:lnB>
                    <a:solidFill>
                      <a:schemeClr val="lt2"/>
                    </a:solidFill>
                  </a:tcPr>
                </a:tc>
                <a:extLst>
                  <a:ext uri="{0D108BD9-81ED-4DB2-BD59-A6C34878D82A}">
                    <a16:rowId xmlns:a16="http://schemas.microsoft.com/office/drawing/2014/main" val="10003"/>
                  </a:ext>
                </a:extLst>
              </a:tr>
            </a:tbl>
          </a:graphicData>
        </a:graphic>
      </p:graphicFrame>
      <p:sp>
        <p:nvSpPr>
          <p:cNvPr id="143" name="Google Shape;143;p18"/>
          <p:cNvSpPr txBox="1"/>
          <p:nvPr/>
        </p:nvSpPr>
        <p:spPr>
          <a:xfrm>
            <a:off x="512986" y="-169858"/>
            <a:ext cx="111660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Verdana"/>
              <a:buNone/>
            </a:pPr>
            <a:r>
              <a:rPr lang="en-US" sz="3200" b="1" i="0" u="none" strike="noStrike" cap="none">
                <a:solidFill>
                  <a:srgbClr val="000000"/>
                </a:solidFill>
                <a:latin typeface="Verdana"/>
                <a:ea typeface="Verdana"/>
                <a:cs typeface="Verdana"/>
                <a:sym typeface="Verdana"/>
              </a:rPr>
              <a:t>Match the beginning and end of each sentence.</a:t>
            </a:r>
            <a:endParaRPr/>
          </a:p>
        </p:txBody>
      </p:sp>
      <p:sp>
        <p:nvSpPr>
          <p:cNvPr id="144" name="Google Shape;144;p18"/>
          <p:cNvSpPr txBox="1">
            <a:spLocks noGrp="1"/>
          </p:cNvSpPr>
          <p:nvPr>
            <p:ph type="ftr" idx="11"/>
          </p:nvPr>
        </p:nvSpPr>
        <p:spPr>
          <a:xfrm>
            <a:off x="-533399" y="657368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©2020-2025 Light of the World Learning</a:t>
            </a:r>
            <a:endParaRPr dirty="0"/>
          </a:p>
        </p:txBody>
      </p:sp>
      <p:sp>
        <p:nvSpPr>
          <p:cNvPr id="145" name="Google Shape;145;p1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fld id="{00000000-1234-1234-1234-123412341234}" type="slidenum">
              <a:rPr lang="en-US">
                <a:solidFill>
                  <a:schemeClr val="dk1"/>
                </a:solidFill>
              </a:rPr>
              <a:t>6</a:t>
            </a:fld>
            <a:endParaRPr/>
          </a:p>
        </p:txBody>
      </p:sp>
      <p:pic>
        <p:nvPicPr>
          <p:cNvPr id="146" name="Google Shape;146;p18"/>
          <p:cNvPicPr preferRelativeResize="0"/>
          <p:nvPr/>
        </p:nvPicPr>
        <p:blipFill rotWithShape="1">
          <a:blip r:embed="rId3">
            <a:alphaModFix/>
          </a:blip>
          <a:srcRect l="7122" t="19530" r="11384"/>
          <a:stretch/>
        </p:blipFill>
        <p:spPr>
          <a:xfrm>
            <a:off x="5091237" y="5305125"/>
            <a:ext cx="1828465" cy="1205099"/>
          </a:xfrm>
          <a:prstGeom prst="rect">
            <a:avLst/>
          </a:prstGeom>
          <a:noFill/>
          <a:ln>
            <a:noFill/>
          </a:ln>
        </p:spPr>
      </p:pic>
      <p:pic>
        <p:nvPicPr>
          <p:cNvPr id="147" name="Google Shape;147;p18"/>
          <p:cNvPicPr preferRelativeResize="0"/>
          <p:nvPr/>
        </p:nvPicPr>
        <p:blipFill rotWithShape="1">
          <a:blip r:embed="rId4">
            <a:alphaModFix/>
          </a:blip>
          <a:srcRect l="7946" r="7786"/>
          <a:stretch/>
        </p:blipFill>
        <p:spPr>
          <a:xfrm>
            <a:off x="5334699" y="1083056"/>
            <a:ext cx="1130650" cy="894293"/>
          </a:xfrm>
          <a:prstGeom prst="rect">
            <a:avLst/>
          </a:prstGeom>
          <a:noFill/>
          <a:ln>
            <a:noFill/>
          </a:ln>
        </p:spPr>
      </p:pic>
      <p:pic>
        <p:nvPicPr>
          <p:cNvPr id="148" name="Google Shape;148;p18"/>
          <p:cNvPicPr preferRelativeResize="0"/>
          <p:nvPr/>
        </p:nvPicPr>
        <p:blipFill rotWithShape="1">
          <a:blip r:embed="rId5">
            <a:alphaModFix/>
          </a:blip>
          <a:srcRect l="4098" r="22193" b="35413"/>
          <a:stretch/>
        </p:blipFill>
        <p:spPr>
          <a:xfrm>
            <a:off x="5561938" y="2658363"/>
            <a:ext cx="1068124" cy="894300"/>
          </a:xfrm>
          <a:prstGeom prst="rect">
            <a:avLst/>
          </a:prstGeom>
          <a:noFill/>
          <a:ln>
            <a:noFill/>
          </a:ln>
        </p:spPr>
      </p:pic>
      <p:pic>
        <p:nvPicPr>
          <p:cNvPr id="149" name="Google Shape;149;p18"/>
          <p:cNvPicPr preferRelativeResize="0"/>
          <p:nvPr/>
        </p:nvPicPr>
        <p:blipFill rotWithShape="1">
          <a:blip r:embed="rId6">
            <a:alphaModFix/>
          </a:blip>
          <a:srcRect l="13716" t="4110" r="11449" b="7308"/>
          <a:stretch/>
        </p:blipFill>
        <p:spPr>
          <a:xfrm>
            <a:off x="5621475" y="3959175"/>
            <a:ext cx="1298227" cy="1024149"/>
          </a:xfrm>
          <a:prstGeom prst="rect">
            <a:avLst/>
          </a:prstGeom>
          <a:noFill/>
          <a:ln>
            <a:noFill/>
          </a:ln>
        </p:spPr>
      </p:pic>
      <p:graphicFrame>
        <p:nvGraphicFramePr>
          <p:cNvPr id="150" name="Google Shape;150;p18"/>
          <p:cNvGraphicFramePr/>
          <p:nvPr>
            <p:extLst>
              <p:ext uri="{D42A27DB-BD31-4B8C-83A1-F6EECF244321}">
                <p14:modId xmlns:p14="http://schemas.microsoft.com/office/powerpoint/2010/main" val="3638365077"/>
              </p:ext>
            </p:extLst>
          </p:nvPr>
        </p:nvGraphicFramePr>
        <p:xfrm>
          <a:off x="7785163" y="886658"/>
          <a:ext cx="4114800" cy="5717342"/>
        </p:xfrm>
        <a:graphic>
          <a:graphicData uri="http://schemas.openxmlformats.org/drawingml/2006/table">
            <a:tbl>
              <a:tblPr>
                <a:noFill/>
                <a:tableStyleId>{5E78D78C-6DF4-422E-BE8D-4393E41A3C15}</a:tableStyleId>
              </a:tblPr>
              <a:tblGrid>
                <a:gridCol w="4114800">
                  <a:extLst>
                    <a:ext uri="{9D8B030D-6E8A-4147-A177-3AD203B41FA5}">
                      <a16:colId xmlns:a16="http://schemas.microsoft.com/office/drawing/2014/main" val="20000"/>
                    </a:ext>
                  </a:extLst>
                </a:gridCol>
              </a:tblGrid>
              <a:tr h="1419225">
                <a:tc>
                  <a:txBody>
                    <a:bodyPr/>
                    <a:lstStyle/>
                    <a:p>
                      <a:pPr marL="514350" marR="0" lvl="0" indent="-501650" algn="l" rtl="0">
                        <a:lnSpc>
                          <a:spcPct val="100000"/>
                        </a:lnSpc>
                        <a:spcBef>
                          <a:spcPts val="0"/>
                        </a:spcBef>
                        <a:spcAft>
                          <a:spcPts val="0"/>
                        </a:spcAft>
                        <a:buClr>
                          <a:schemeClr val="dk1"/>
                        </a:buClr>
                        <a:buSzPts val="2800"/>
                        <a:buFont typeface="Verdana"/>
                        <a:buAutoNum type="alphaUcPeriod"/>
                      </a:pPr>
                      <a:r>
                        <a:rPr lang="en-US" sz="2800">
                          <a:latin typeface="Verdana"/>
                          <a:ea typeface="Verdana"/>
                          <a:cs typeface="Verdana"/>
                          <a:sym typeface="Verdana"/>
                        </a:rPr>
                        <a:t>by interviewing many people.</a:t>
                      </a:r>
                      <a:endParaRPr sz="2800">
                        <a:latin typeface="Verdana"/>
                        <a:ea typeface="Verdana"/>
                        <a:cs typeface="Verdana"/>
                        <a:sym typeface="Verdana"/>
                      </a:endParaRPr>
                    </a:p>
                  </a:txBody>
                  <a:tcPr marL="98700" marR="98700" marT="49350" marB="49350">
                    <a:lnL w="12700" cap="flat" cmpd="sng">
                      <a:solidFill>
                        <a:schemeClr val="accent6"/>
                      </a:solidFill>
                      <a:prstDash val="solid"/>
                      <a:round/>
                      <a:headEnd type="none" w="sm" len="sm"/>
                      <a:tailEnd type="none" w="sm" len="sm"/>
                    </a:lnL>
                    <a:lnR w="12700" cap="flat" cmpd="sng">
                      <a:solidFill>
                        <a:schemeClr val="accent6"/>
                      </a:solidFill>
                      <a:prstDash val="solid"/>
                      <a:round/>
                      <a:headEnd type="none" w="sm" len="sm"/>
                      <a:tailEnd type="none" w="sm" len="sm"/>
                    </a:lnR>
                    <a:lnT w="12700" cap="flat" cmpd="sng">
                      <a:solidFill>
                        <a:schemeClr val="accent6"/>
                      </a:solidFill>
                      <a:prstDash val="solid"/>
                      <a:round/>
                      <a:headEnd type="none" w="sm" len="sm"/>
                      <a:tailEnd type="none" w="sm" len="sm"/>
                    </a:lnT>
                    <a:lnB w="12700" cap="flat" cmpd="sng">
                      <a:solidFill>
                        <a:schemeClr val="accent6"/>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1459825">
                <a:tc>
                  <a:txBody>
                    <a:bodyPr/>
                    <a:lstStyle/>
                    <a:p>
                      <a:pPr marL="514350" marR="0" lvl="0" indent="-501650" algn="l" rtl="0">
                        <a:lnSpc>
                          <a:spcPct val="100000"/>
                        </a:lnSpc>
                        <a:spcBef>
                          <a:spcPts val="0"/>
                        </a:spcBef>
                        <a:spcAft>
                          <a:spcPts val="0"/>
                        </a:spcAft>
                        <a:buClr>
                          <a:schemeClr val="dk1"/>
                        </a:buClr>
                        <a:buSzPts val="2800"/>
                        <a:buFont typeface="Verdana"/>
                        <a:buAutoNum type="alphaUcPeriod" startAt="2"/>
                      </a:pPr>
                      <a:r>
                        <a:rPr lang="en-US" sz="2800">
                          <a:latin typeface="Verdana"/>
                          <a:ea typeface="Verdana"/>
                          <a:cs typeface="Verdana"/>
                          <a:sym typeface="Verdana"/>
                        </a:rPr>
                        <a:t>about crime in the city.</a:t>
                      </a:r>
                      <a:endParaRPr sz="2800">
                        <a:latin typeface="Verdana"/>
                        <a:ea typeface="Verdana"/>
                        <a:cs typeface="Verdana"/>
                        <a:sym typeface="Verdana"/>
                      </a:endParaRPr>
                    </a:p>
                    <a:p>
                      <a:pPr marL="0" marR="0" lvl="0" indent="0" algn="l" rtl="0">
                        <a:lnSpc>
                          <a:spcPct val="100000"/>
                        </a:lnSpc>
                        <a:spcBef>
                          <a:spcPts val="0"/>
                        </a:spcBef>
                        <a:spcAft>
                          <a:spcPts val="0"/>
                        </a:spcAft>
                        <a:buNone/>
                      </a:pPr>
                      <a:endParaRPr sz="2800">
                        <a:latin typeface="Verdana"/>
                        <a:ea typeface="Verdana"/>
                        <a:cs typeface="Verdana"/>
                        <a:sym typeface="Verdana"/>
                      </a:endParaRPr>
                    </a:p>
                  </a:txBody>
                  <a:tcPr marL="98700" marR="98700" marT="49350" marB="49350">
                    <a:lnL w="12700" cap="flat" cmpd="sng">
                      <a:solidFill>
                        <a:schemeClr val="accent6"/>
                      </a:solidFill>
                      <a:prstDash val="solid"/>
                      <a:round/>
                      <a:headEnd type="none" w="sm" len="sm"/>
                      <a:tailEnd type="none" w="sm" len="sm"/>
                    </a:lnL>
                    <a:lnR w="12700" cap="flat" cmpd="sng">
                      <a:solidFill>
                        <a:schemeClr val="accent6"/>
                      </a:solidFill>
                      <a:prstDash val="solid"/>
                      <a:round/>
                      <a:headEnd type="none" w="sm" len="sm"/>
                      <a:tailEnd type="none" w="sm" len="sm"/>
                    </a:lnR>
                    <a:lnT w="12700" cap="flat" cmpd="sng">
                      <a:solidFill>
                        <a:schemeClr val="accent6"/>
                      </a:solidFill>
                      <a:prstDash val="solid"/>
                      <a:round/>
                      <a:headEnd type="none" w="sm" len="sm"/>
                      <a:tailEnd type="none" w="sm" len="sm"/>
                    </a:lnT>
                    <a:lnB w="12700" cap="flat" cmpd="sng">
                      <a:solidFill>
                        <a:schemeClr val="accent6"/>
                      </a:solidFill>
                      <a:prstDash val="solid"/>
                      <a:round/>
                      <a:headEnd type="none" w="sm" len="sm"/>
                      <a:tailEnd type="none" w="sm" len="sm"/>
                    </a:lnB>
                    <a:solidFill>
                      <a:schemeClr val="lt2"/>
                    </a:solidFill>
                  </a:tcPr>
                </a:tc>
                <a:extLst>
                  <a:ext uri="{0D108BD9-81ED-4DB2-BD59-A6C34878D82A}">
                    <a16:rowId xmlns:a16="http://schemas.microsoft.com/office/drawing/2014/main" val="10001"/>
                  </a:ext>
                </a:extLst>
              </a:tr>
              <a:tr h="1419150">
                <a:tc>
                  <a:txBody>
                    <a:bodyPr/>
                    <a:lstStyle/>
                    <a:p>
                      <a:pPr marL="514350" marR="0" lvl="0" indent="-501650" algn="l" rtl="0">
                        <a:lnSpc>
                          <a:spcPct val="100000"/>
                        </a:lnSpc>
                        <a:spcBef>
                          <a:spcPts val="0"/>
                        </a:spcBef>
                        <a:spcAft>
                          <a:spcPts val="0"/>
                        </a:spcAft>
                        <a:buClr>
                          <a:schemeClr val="dk1"/>
                        </a:buClr>
                        <a:buSzPts val="2800"/>
                        <a:buFont typeface="Verdana"/>
                        <a:buAutoNum type="alphaUcPeriod" startAt="3"/>
                      </a:pPr>
                      <a:r>
                        <a:rPr lang="en-US" sz="2800">
                          <a:latin typeface="Verdana"/>
                          <a:ea typeface="Verdana"/>
                          <a:cs typeface="Verdana"/>
                          <a:sym typeface="Verdana"/>
                        </a:rPr>
                        <a:t>in my city every month.</a:t>
                      </a:r>
                      <a:endParaRPr sz="2800">
                        <a:latin typeface="Verdana"/>
                        <a:ea typeface="Verdana"/>
                        <a:cs typeface="Verdana"/>
                        <a:sym typeface="Verdana"/>
                      </a:endParaRPr>
                    </a:p>
                  </a:txBody>
                  <a:tcPr marL="98700" marR="98700" marT="49350" marB="49350">
                    <a:lnL w="12700" cap="flat" cmpd="sng">
                      <a:solidFill>
                        <a:schemeClr val="accent6"/>
                      </a:solidFill>
                      <a:prstDash val="solid"/>
                      <a:round/>
                      <a:headEnd type="none" w="sm" len="sm"/>
                      <a:tailEnd type="none" w="sm" len="sm"/>
                    </a:lnL>
                    <a:lnR w="12700" cap="flat" cmpd="sng">
                      <a:solidFill>
                        <a:schemeClr val="accent6"/>
                      </a:solidFill>
                      <a:prstDash val="solid"/>
                      <a:round/>
                      <a:headEnd type="none" w="sm" len="sm"/>
                      <a:tailEnd type="none" w="sm" len="sm"/>
                    </a:lnR>
                    <a:lnT w="12700" cap="flat" cmpd="sng">
                      <a:solidFill>
                        <a:schemeClr val="accent6"/>
                      </a:solidFill>
                      <a:prstDash val="solid"/>
                      <a:round/>
                      <a:headEnd type="none" w="sm" len="sm"/>
                      <a:tailEnd type="none" w="sm" len="sm"/>
                    </a:lnT>
                    <a:lnB w="12700" cap="flat" cmpd="sng">
                      <a:solidFill>
                        <a:schemeClr val="accent6"/>
                      </a:solidFill>
                      <a:prstDash val="solid"/>
                      <a:round/>
                      <a:headEnd type="none" w="sm" len="sm"/>
                      <a:tailEnd type="none" w="sm" len="sm"/>
                    </a:lnB>
                    <a:solidFill>
                      <a:schemeClr val="lt2"/>
                    </a:solidFill>
                  </a:tcPr>
                </a:tc>
                <a:extLst>
                  <a:ext uri="{0D108BD9-81ED-4DB2-BD59-A6C34878D82A}">
                    <a16:rowId xmlns:a16="http://schemas.microsoft.com/office/drawing/2014/main" val="10002"/>
                  </a:ext>
                </a:extLst>
              </a:tr>
              <a:tr h="1419142">
                <a:tc>
                  <a:txBody>
                    <a:bodyPr/>
                    <a:lstStyle/>
                    <a:p>
                      <a:pPr marL="514350" marR="0" lvl="0" indent="-501650" algn="l" rtl="0">
                        <a:lnSpc>
                          <a:spcPct val="100000"/>
                        </a:lnSpc>
                        <a:spcBef>
                          <a:spcPts val="0"/>
                        </a:spcBef>
                        <a:spcAft>
                          <a:spcPts val="0"/>
                        </a:spcAft>
                        <a:buClr>
                          <a:schemeClr val="dk1"/>
                        </a:buClr>
                        <a:buSzPts val="2800"/>
                        <a:buFont typeface="Verdana"/>
                        <a:buAutoNum type="alphaUcPeriod" startAt="4"/>
                      </a:pPr>
                      <a:r>
                        <a:rPr lang="en-US" sz="2800" dirty="0">
                          <a:latin typeface="Verdana"/>
                          <a:ea typeface="Verdana"/>
                          <a:cs typeface="Verdana"/>
                          <a:sym typeface="Verdana"/>
                        </a:rPr>
                        <a:t>in my notebook.</a:t>
                      </a:r>
                    </a:p>
                    <a:p>
                      <a:pPr marL="514350" marR="0" lvl="0" indent="-501650" algn="l" rtl="0">
                        <a:lnSpc>
                          <a:spcPct val="100000"/>
                        </a:lnSpc>
                        <a:spcBef>
                          <a:spcPts val="0"/>
                        </a:spcBef>
                        <a:spcAft>
                          <a:spcPts val="0"/>
                        </a:spcAft>
                        <a:buClr>
                          <a:schemeClr val="dk1"/>
                        </a:buClr>
                        <a:buSzPts val="2800"/>
                        <a:buFont typeface="Verdana"/>
                        <a:buAutoNum type="alphaUcPeriod" startAt="4"/>
                      </a:pPr>
                      <a:endParaRPr lang="en-US" sz="2800" dirty="0">
                        <a:latin typeface="Verdana"/>
                        <a:ea typeface="Verdana"/>
                        <a:cs typeface="Verdana"/>
                        <a:sym typeface="Verdana"/>
                      </a:endParaRPr>
                    </a:p>
                    <a:p>
                      <a:pPr marL="12700" marR="0" lvl="0" indent="0" algn="l" rtl="0">
                        <a:lnSpc>
                          <a:spcPct val="100000"/>
                        </a:lnSpc>
                        <a:spcBef>
                          <a:spcPts val="0"/>
                        </a:spcBef>
                        <a:spcAft>
                          <a:spcPts val="0"/>
                        </a:spcAft>
                        <a:buClr>
                          <a:schemeClr val="dk1"/>
                        </a:buClr>
                        <a:buSzPts val="2800"/>
                        <a:buFont typeface="Verdana"/>
                        <a:buNone/>
                      </a:pPr>
                      <a:r>
                        <a:rPr lang="en-US" sz="2800" dirty="0">
                          <a:latin typeface="Verdana"/>
                          <a:ea typeface="Verdana"/>
                          <a:cs typeface="Verdana"/>
                          <a:sym typeface="Verdana"/>
                        </a:rPr>
                        <a:t>                           </a:t>
                      </a:r>
                      <a:r>
                        <a:rPr lang="en-US" sz="1800" dirty="0">
                          <a:latin typeface="Verdana"/>
                          <a:ea typeface="Verdana"/>
                          <a:cs typeface="Verdana"/>
                          <a:sym typeface="Verdana"/>
                        </a:rPr>
                        <a:t>6</a:t>
                      </a:r>
                      <a:endParaRPr sz="1800" dirty="0">
                        <a:latin typeface="Verdana"/>
                        <a:ea typeface="Verdana"/>
                        <a:cs typeface="Verdana"/>
                        <a:sym typeface="Verdana"/>
                      </a:endParaRPr>
                    </a:p>
                  </a:txBody>
                  <a:tcPr marL="98700" marR="98700" marT="49350" marB="49350">
                    <a:lnL w="12700" cap="flat" cmpd="sng">
                      <a:solidFill>
                        <a:schemeClr val="accent6"/>
                      </a:solidFill>
                      <a:prstDash val="solid"/>
                      <a:round/>
                      <a:headEnd type="none" w="sm" len="sm"/>
                      <a:tailEnd type="none" w="sm" len="sm"/>
                    </a:lnL>
                    <a:lnR w="12700" cap="flat" cmpd="sng">
                      <a:solidFill>
                        <a:schemeClr val="accent6"/>
                      </a:solidFill>
                      <a:prstDash val="solid"/>
                      <a:round/>
                      <a:headEnd type="none" w="sm" len="sm"/>
                      <a:tailEnd type="none" w="sm" len="sm"/>
                    </a:lnR>
                    <a:lnT w="12700" cap="flat" cmpd="sng">
                      <a:solidFill>
                        <a:schemeClr val="accent6"/>
                      </a:solidFill>
                      <a:prstDash val="solid"/>
                      <a:round/>
                      <a:headEnd type="none" w="sm" len="sm"/>
                      <a:tailEnd type="none" w="sm" len="sm"/>
                    </a:lnT>
                    <a:lnB w="12700" cap="flat" cmpd="sng">
                      <a:solidFill>
                        <a:schemeClr val="accent6"/>
                      </a:solidFill>
                      <a:prstDash val="solid"/>
                      <a:round/>
                      <a:headEnd type="none" w="sm" len="sm"/>
                      <a:tailEnd type="none" w="sm" len="sm"/>
                    </a:lnB>
                    <a:solidFill>
                      <a:schemeClr val="lt2"/>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54"/>
        <p:cNvGrpSpPr/>
        <p:nvPr/>
      </p:nvGrpSpPr>
      <p:grpSpPr>
        <a:xfrm>
          <a:off x="0" y="0"/>
          <a:ext cx="0" cy="0"/>
          <a:chOff x="0" y="0"/>
          <a:chExt cx="0" cy="0"/>
        </a:xfrm>
      </p:grpSpPr>
      <p:graphicFrame>
        <p:nvGraphicFramePr>
          <p:cNvPr id="155" name="Google Shape;155;p19"/>
          <p:cNvGraphicFramePr/>
          <p:nvPr/>
        </p:nvGraphicFramePr>
        <p:xfrm>
          <a:off x="472438" y="886658"/>
          <a:ext cx="6350050" cy="5717300"/>
        </p:xfrm>
        <a:graphic>
          <a:graphicData uri="http://schemas.openxmlformats.org/drawingml/2006/table">
            <a:tbl>
              <a:tblPr>
                <a:noFill/>
                <a:tableStyleId>{5E78D78C-6DF4-422E-BE8D-4393E41A3C15}</a:tableStyleId>
              </a:tblPr>
              <a:tblGrid>
                <a:gridCol w="6350050">
                  <a:extLst>
                    <a:ext uri="{9D8B030D-6E8A-4147-A177-3AD203B41FA5}">
                      <a16:colId xmlns:a16="http://schemas.microsoft.com/office/drawing/2014/main" val="20000"/>
                    </a:ext>
                  </a:extLst>
                </a:gridCol>
              </a:tblGrid>
              <a:tr h="1429400">
                <a:tc>
                  <a:txBody>
                    <a:bodyPr/>
                    <a:lstStyle/>
                    <a:p>
                      <a:pPr marL="0" marR="0" lvl="0" indent="0" algn="l" rtl="0">
                        <a:lnSpc>
                          <a:spcPct val="100000"/>
                        </a:lnSpc>
                        <a:spcBef>
                          <a:spcPts val="0"/>
                        </a:spcBef>
                        <a:spcAft>
                          <a:spcPts val="0"/>
                        </a:spcAft>
                        <a:buNone/>
                      </a:pPr>
                      <a:r>
                        <a:rPr lang="en-US" sz="2800">
                          <a:latin typeface="Verdana"/>
                          <a:ea typeface="Verdana"/>
                          <a:cs typeface="Verdana"/>
                          <a:sym typeface="Verdana"/>
                        </a:rPr>
                        <a:t>1. She </a:t>
                      </a:r>
                      <a:r>
                        <a:rPr lang="en-US" sz="2800" b="1">
                          <a:latin typeface="Verdana"/>
                          <a:ea typeface="Verdana"/>
                          <a:cs typeface="Verdana"/>
                          <a:sym typeface="Verdana"/>
                        </a:rPr>
                        <a:t>organizes</a:t>
                      </a:r>
                      <a:endParaRPr b="1">
                        <a:latin typeface="Verdana"/>
                        <a:ea typeface="Verdana"/>
                        <a:cs typeface="Verdana"/>
                        <a:sym typeface="Verdana"/>
                      </a:endParaRPr>
                    </a:p>
                  </a:txBody>
                  <a:tcPr marL="98700" marR="98700" marT="49350" marB="49350">
                    <a:lnL w="12700" cap="flat" cmpd="sng">
                      <a:solidFill>
                        <a:schemeClr val="accent6"/>
                      </a:solidFill>
                      <a:prstDash val="solid"/>
                      <a:round/>
                      <a:headEnd type="none" w="sm" len="sm"/>
                      <a:tailEnd type="none" w="sm" len="sm"/>
                    </a:lnL>
                    <a:lnR w="12700" cap="flat" cmpd="sng">
                      <a:solidFill>
                        <a:schemeClr val="accent6"/>
                      </a:solidFill>
                      <a:prstDash val="solid"/>
                      <a:round/>
                      <a:headEnd type="none" w="sm" len="sm"/>
                      <a:tailEnd type="none" w="sm" len="sm"/>
                    </a:lnR>
                    <a:lnT w="12700" cap="flat" cmpd="sng">
                      <a:solidFill>
                        <a:schemeClr val="accent6"/>
                      </a:solidFill>
                      <a:prstDash val="solid"/>
                      <a:round/>
                      <a:headEnd type="none" w="sm" len="sm"/>
                      <a:tailEnd type="none" w="sm" len="sm"/>
                    </a:lnT>
                    <a:lnB w="12700" cap="flat" cmpd="sng">
                      <a:solidFill>
                        <a:schemeClr val="accent6"/>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1429300">
                <a:tc>
                  <a:txBody>
                    <a:bodyPr/>
                    <a:lstStyle/>
                    <a:p>
                      <a:pPr marL="0" marR="0" lvl="0" indent="0" algn="l" rtl="0">
                        <a:lnSpc>
                          <a:spcPct val="100000"/>
                        </a:lnSpc>
                        <a:spcBef>
                          <a:spcPts val="0"/>
                        </a:spcBef>
                        <a:spcAft>
                          <a:spcPts val="0"/>
                        </a:spcAft>
                        <a:buNone/>
                      </a:pPr>
                      <a:r>
                        <a:rPr lang="en-US" sz="2800">
                          <a:latin typeface="Verdana"/>
                          <a:ea typeface="Verdana"/>
                          <a:cs typeface="Verdana"/>
                          <a:sym typeface="Verdana"/>
                        </a:rPr>
                        <a:t>2. Her </a:t>
                      </a:r>
                      <a:r>
                        <a:rPr lang="en-US" sz="2800" b="1">
                          <a:latin typeface="Verdana"/>
                          <a:ea typeface="Verdana"/>
                          <a:cs typeface="Verdana"/>
                          <a:sym typeface="Verdana"/>
                        </a:rPr>
                        <a:t>outline</a:t>
                      </a:r>
                      <a:endParaRPr b="1">
                        <a:latin typeface="Verdana"/>
                        <a:ea typeface="Verdana"/>
                        <a:cs typeface="Verdana"/>
                        <a:sym typeface="Verdana"/>
                      </a:endParaRPr>
                    </a:p>
                  </a:txBody>
                  <a:tcPr marL="98700" marR="98700" marT="49350" marB="49350">
                    <a:lnL w="12700" cap="flat" cmpd="sng">
                      <a:solidFill>
                        <a:schemeClr val="accent6"/>
                      </a:solidFill>
                      <a:prstDash val="solid"/>
                      <a:round/>
                      <a:headEnd type="none" w="sm" len="sm"/>
                      <a:tailEnd type="none" w="sm" len="sm"/>
                    </a:lnL>
                    <a:lnR w="12700" cap="flat" cmpd="sng">
                      <a:solidFill>
                        <a:schemeClr val="accent6"/>
                      </a:solidFill>
                      <a:prstDash val="solid"/>
                      <a:round/>
                      <a:headEnd type="none" w="sm" len="sm"/>
                      <a:tailEnd type="none" w="sm" len="sm"/>
                    </a:lnR>
                    <a:lnT w="12700" cap="flat" cmpd="sng">
                      <a:solidFill>
                        <a:schemeClr val="accent6"/>
                      </a:solidFill>
                      <a:prstDash val="solid"/>
                      <a:round/>
                      <a:headEnd type="none" w="sm" len="sm"/>
                      <a:tailEnd type="none" w="sm" len="sm"/>
                    </a:lnT>
                    <a:lnB w="12700" cap="flat" cmpd="sng">
                      <a:solidFill>
                        <a:schemeClr val="accent6"/>
                      </a:solidFill>
                      <a:prstDash val="solid"/>
                      <a:round/>
                      <a:headEnd type="none" w="sm" len="sm"/>
                      <a:tailEnd type="none" w="sm" len="sm"/>
                    </a:lnB>
                    <a:solidFill>
                      <a:schemeClr val="lt2"/>
                    </a:solidFill>
                  </a:tcPr>
                </a:tc>
                <a:extLst>
                  <a:ext uri="{0D108BD9-81ED-4DB2-BD59-A6C34878D82A}">
                    <a16:rowId xmlns:a16="http://schemas.microsoft.com/office/drawing/2014/main" val="10001"/>
                  </a:ext>
                </a:extLst>
              </a:tr>
              <a:tr h="1429300">
                <a:tc>
                  <a:txBody>
                    <a:bodyPr/>
                    <a:lstStyle/>
                    <a:p>
                      <a:pPr marL="0" marR="0" lvl="0" indent="0" algn="l" rtl="0">
                        <a:lnSpc>
                          <a:spcPct val="100000"/>
                        </a:lnSpc>
                        <a:spcBef>
                          <a:spcPts val="0"/>
                        </a:spcBef>
                        <a:spcAft>
                          <a:spcPts val="0"/>
                        </a:spcAft>
                        <a:buNone/>
                      </a:pPr>
                      <a:r>
                        <a:rPr lang="en-US" sz="2800">
                          <a:latin typeface="Verdana"/>
                          <a:ea typeface="Verdana"/>
                          <a:cs typeface="Verdana"/>
                          <a:sym typeface="Verdana"/>
                        </a:rPr>
                        <a:t>3. The </a:t>
                      </a:r>
                      <a:r>
                        <a:rPr lang="en-US" sz="2800" b="1">
                          <a:latin typeface="Verdana"/>
                          <a:ea typeface="Verdana"/>
                          <a:cs typeface="Verdana"/>
                          <a:sym typeface="Verdana"/>
                        </a:rPr>
                        <a:t>introduction</a:t>
                      </a:r>
                      <a:endParaRPr b="1">
                        <a:latin typeface="Verdana"/>
                        <a:ea typeface="Verdana"/>
                        <a:cs typeface="Verdana"/>
                        <a:sym typeface="Verdana"/>
                      </a:endParaRPr>
                    </a:p>
                  </a:txBody>
                  <a:tcPr marL="98700" marR="98700" marT="49350" marB="49350">
                    <a:lnL w="12700" cap="flat" cmpd="sng">
                      <a:solidFill>
                        <a:schemeClr val="accent6"/>
                      </a:solidFill>
                      <a:prstDash val="solid"/>
                      <a:round/>
                      <a:headEnd type="none" w="sm" len="sm"/>
                      <a:tailEnd type="none" w="sm" len="sm"/>
                    </a:lnL>
                    <a:lnR w="12700" cap="flat" cmpd="sng">
                      <a:solidFill>
                        <a:schemeClr val="accent6"/>
                      </a:solidFill>
                      <a:prstDash val="solid"/>
                      <a:round/>
                      <a:headEnd type="none" w="sm" len="sm"/>
                      <a:tailEnd type="none" w="sm" len="sm"/>
                    </a:lnR>
                    <a:lnT w="12700" cap="flat" cmpd="sng">
                      <a:solidFill>
                        <a:schemeClr val="accent6"/>
                      </a:solidFill>
                      <a:prstDash val="solid"/>
                      <a:round/>
                      <a:headEnd type="none" w="sm" len="sm"/>
                      <a:tailEnd type="none" w="sm" len="sm"/>
                    </a:lnT>
                    <a:lnB w="12700" cap="flat" cmpd="sng">
                      <a:solidFill>
                        <a:schemeClr val="accent6"/>
                      </a:solidFill>
                      <a:prstDash val="solid"/>
                      <a:round/>
                      <a:headEnd type="none" w="sm" len="sm"/>
                      <a:tailEnd type="none" w="sm" len="sm"/>
                    </a:lnB>
                    <a:solidFill>
                      <a:schemeClr val="lt2"/>
                    </a:solidFill>
                  </a:tcPr>
                </a:tc>
                <a:extLst>
                  <a:ext uri="{0D108BD9-81ED-4DB2-BD59-A6C34878D82A}">
                    <a16:rowId xmlns:a16="http://schemas.microsoft.com/office/drawing/2014/main" val="10002"/>
                  </a:ext>
                </a:extLst>
              </a:tr>
              <a:tr h="1429300">
                <a:tc>
                  <a:txBody>
                    <a:bodyPr/>
                    <a:lstStyle/>
                    <a:p>
                      <a:pPr marL="0" marR="0" lvl="0" indent="0" algn="l" rtl="0">
                        <a:lnSpc>
                          <a:spcPct val="100000"/>
                        </a:lnSpc>
                        <a:spcBef>
                          <a:spcPts val="0"/>
                        </a:spcBef>
                        <a:spcAft>
                          <a:spcPts val="0"/>
                        </a:spcAft>
                        <a:buNone/>
                      </a:pPr>
                      <a:r>
                        <a:rPr lang="en-US" sz="2800">
                          <a:latin typeface="Verdana"/>
                          <a:ea typeface="Verdana"/>
                          <a:cs typeface="Verdana"/>
                          <a:sym typeface="Verdana"/>
                        </a:rPr>
                        <a:t>4. The </a:t>
                      </a:r>
                      <a:r>
                        <a:rPr lang="en-US" sz="2800" b="1">
                          <a:latin typeface="Verdana"/>
                          <a:ea typeface="Verdana"/>
                          <a:cs typeface="Verdana"/>
                          <a:sym typeface="Verdana"/>
                        </a:rPr>
                        <a:t>conclusion</a:t>
                      </a:r>
                      <a:endParaRPr b="1">
                        <a:latin typeface="Verdana"/>
                        <a:ea typeface="Verdana"/>
                        <a:cs typeface="Verdana"/>
                        <a:sym typeface="Verdana"/>
                      </a:endParaRPr>
                    </a:p>
                  </a:txBody>
                  <a:tcPr marL="98700" marR="98700" marT="49350" marB="49350">
                    <a:lnL w="12700" cap="flat" cmpd="sng">
                      <a:solidFill>
                        <a:schemeClr val="accent6"/>
                      </a:solidFill>
                      <a:prstDash val="solid"/>
                      <a:round/>
                      <a:headEnd type="none" w="sm" len="sm"/>
                      <a:tailEnd type="none" w="sm" len="sm"/>
                    </a:lnL>
                    <a:lnR w="12700" cap="flat" cmpd="sng">
                      <a:solidFill>
                        <a:schemeClr val="accent6"/>
                      </a:solidFill>
                      <a:prstDash val="solid"/>
                      <a:round/>
                      <a:headEnd type="none" w="sm" len="sm"/>
                      <a:tailEnd type="none" w="sm" len="sm"/>
                    </a:lnR>
                    <a:lnT w="12700" cap="flat" cmpd="sng">
                      <a:solidFill>
                        <a:schemeClr val="accent6"/>
                      </a:solidFill>
                      <a:prstDash val="solid"/>
                      <a:round/>
                      <a:headEnd type="none" w="sm" len="sm"/>
                      <a:tailEnd type="none" w="sm" len="sm"/>
                    </a:lnT>
                    <a:lnB w="12700" cap="flat" cmpd="sng">
                      <a:solidFill>
                        <a:schemeClr val="accent6"/>
                      </a:solidFill>
                      <a:prstDash val="solid"/>
                      <a:round/>
                      <a:headEnd type="none" w="sm" len="sm"/>
                      <a:tailEnd type="none" w="sm" len="sm"/>
                    </a:lnB>
                    <a:solidFill>
                      <a:schemeClr val="lt2"/>
                    </a:solidFill>
                  </a:tcPr>
                </a:tc>
                <a:extLst>
                  <a:ext uri="{0D108BD9-81ED-4DB2-BD59-A6C34878D82A}">
                    <a16:rowId xmlns:a16="http://schemas.microsoft.com/office/drawing/2014/main" val="10003"/>
                  </a:ext>
                </a:extLst>
              </a:tr>
            </a:tbl>
          </a:graphicData>
        </a:graphic>
      </p:graphicFrame>
      <p:graphicFrame>
        <p:nvGraphicFramePr>
          <p:cNvPr id="156" name="Google Shape;156;p19"/>
          <p:cNvGraphicFramePr/>
          <p:nvPr/>
        </p:nvGraphicFramePr>
        <p:xfrm>
          <a:off x="7368363" y="886658"/>
          <a:ext cx="4531600" cy="5697000"/>
        </p:xfrm>
        <a:graphic>
          <a:graphicData uri="http://schemas.openxmlformats.org/drawingml/2006/table">
            <a:tbl>
              <a:tblPr>
                <a:noFill/>
                <a:tableStyleId>{5E78D78C-6DF4-422E-BE8D-4393E41A3C15}</a:tableStyleId>
              </a:tblPr>
              <a:tblGrid>
                <a:gridCol w="4531600">
                  <a:extLst>
                    <a:ext uri="{9D8B030D-6E8A-4147-A177-3AD203B41FA5}">
                      <a16:colId xmlns:a16="http://schemas.microsoft.com/office/drawing/2014/main" val="20000"/>
                    </a:ext>
                  </a:extLst>
                </a:gridCol>
              </a:tblGrid>
              <a:tr h="1419225">
                <a:tc>
                  <a:txBody>
                    <a:bodyPr/>
                    <a:lstStyle/>
                    <a:p>
                      <a:pPr marL="514350" marR="0" lvl="0" indent="-501650" algn="l" rtl="0">
                        <a:lnSpc>
                          <a:spcPct val="80000"/>
                        </a:lnSpc>
                        <a:spcBef>
                          <a:spcPts val="0"/>
                        </a:spcBef>
                        <a:spcAft>
                          <a:spcPts val="0"/>
                        </a:spcAft>
                        <a:buClr>
                          <a:schemeClr val="dk1"/>
                        </a:buClr>
                        <a:buSzPts val="2800"/>
                        <a:buFont typeface="Calibri"/>
                        <a:buAutoNum type="alphaUcPeriod"/>
                      </a:pPr>
                      <a:r>
                        <a:rPr lang="en-US" sz="2800">
                          <a:latin typeface="Verdana"/>
                          <a:ea typeface="Verdana"/>
                          <a:cs typeface="Verdana"/>
                          <a:sym typeface="Verdana"/>
                        </a:rPr>
                        <a:t>shows all the important parts of her report.</a:t>
                      </a:r>
                      <a:endParaRPr sz="2800">
                        <a:latin typeface="Verdana"/>
                        <a:ea typeface="Verdana"/>
                        <a:cs typeface="Verdana"/>
                        <a:sym typeface="Verdana"/>
                      </a:endParaRPr>
                    </a:p>
                  </a:txBody>
                  <a:tcPr marL="98700" marR="98700" marT="49350" marB="49350">
                    <a:lnL w="12700" cap="flat" cmpd="sng">
                      <a:solidFill>
                        <a:schemeClr val="accent6"/>
                      </a:solidFill>
                      <a:prstDash val="solid"/>
                      <a:round/>
                      <a:headEnd type="none" w="sm" len="sm"/>
                      <a:tailEnd type="none" w="sm" len="sm"/>
                    </a:lnL>
                    <a:lnR w="12700" cap="flat" cmpd="sng">
                      <a:solidFill>
                        <a:schemeClr val="accent6"/>
                      </a:solidFill>
                      <a:prstDash val="solid"/>
                      <a:round/>
                      <a:headEnd type="none" w="sm" len="sm"/>
                      <a:tailEnd type="none" w="sm" len="sm"/>
                    </a:lnR>
                    <a:lnT w="12700" cap="flat" cmpd="sng">
                      <a:solidFill>
                        <a:schemeClr val="accent6"/>
                      </a:solidFill>
                      <a:prstDash val="solid"/>
                      <a:round/>
                      <a:headEnd type="none" w="sm" len="sm"/>
                      <a:tailEnd type="none" w="sm" len="sm"/>
                    </a:lnT>
                    <a:lnB w="12700" cap="flat" cmpd="sng">
                      <a:solidFill>
                        <a:schemeClr val="accent6"/>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1439475">
                <a:tc>
                  <a:txBody>
                    <a:bodyPr/>
                    <a:lstStyle/>
                    <a:p>
                      <a:pPr marL="514350" marR="0" lvl="0" indent="-501650" algn="l" rtl="0">
                        <a:lnSpc>
                          <a:spcPct val="100000"/>
                        </a:lnSpc>
                        <a:spcBef>
                          <a:spcPts val="0"/>
                        </a:spcBef>
                        <a:spcAft>
                          <a:spcPts val="0"/>
                        </a:spcAft>
                        <a:buClr>
                          <a:schemeClr val="dk1"/>
                        </a:buClr>
                        <a:buSzPts val="2800"/>
                        <a:buFont typeface="Calibri"/>
                        <a:buAutoNum type="alphaUcPeriod" startAt="2"/>
                      </a:pPr>
                      <a:r>
                        <a:rPr lang="en-US" sz="2800">
                          <a:latin typeface="Verdana"/>
                          <a:ea typeface="Verdana"/>
                          <a:cs typeface="Verdana"/>
                          <a:sym typeface="Verdana"/>
                        </a:rPr>
                        <a:t>begins the report to say what it is about.</a:t>
                      </a:r>
                      <a:endParaRPr sz="2800">
                        <a:latin typeface="Verdana"/>
                        <a:ea typeface="Verdana"/>
                        <a:cs typeface="Verdana"/>
                        <a:sym typeface="Verdana"/>
                      </a:endParaRPr>
                    </a:p>
                  </a:txBody>
                  <a:tcPr marL="98700" marR="98700" marT="49350" marB="49350">
                    <a:lnL w="12700" cap="flat" cmpd="sng">
                      <a:solidFill>
                        <a:schemeClr val="accent6"/>
                      </a:solidFill>
                      <a:prstDash val="solid"/>
                      <a:round/>
                      <a:headEnd type="none" w="sm" len="sm"/>
                      <a:tailEnd type="none" w="sm" len="sm"/>
                    </a:lnL>
                    <a:lnR w="12700" cap="flat" cmpd="sng">
                      <a:solidFill>
                        <a:schemeClr val="accent6"/>
                      </a:solidFill>
                      <a:prstDash val="solid"/>
                      <a:round/>
                      <a:headEnd type="none" w="sm" len="sm"/>
                      <a:tailEnd type="none" w="sm" len="sm"/>
                    </a:lnR>
                    <a:lnT w="12700" cap="flat" cmpd="sng">
                      <a:solidFill>
                        <a:schemeClr val="accent6"/>
                      </a:solidFill>
                      <a:prstDash val="solid"/>
                      <a:round/>
                      <a:headEnd type="none" w="sm" len="sm"/>
                      <a:tailEnd type="none" w="sm" len="sm"/>
                    </a:lnT>
                    <a:lnB w="12700" cap="flat" cmpd="sng">
                      <a:solidFill>
                        <a:schemeClr val="accent6"/>
                      </a:solidFill>
                      <a:prstDash val="solid"/>
                      <a:round/>
                      <a:headEnd type="none" w="sm" len="sm"/>
                      <a:tailEnd type="none" w="sm" len="sm"/>
                    </a:lnB>
                    <a:solidFill>
                      <a:schemeClr val="lt2"/>
                    </a:solidFill>
                  </a:tcPr>
                </a:tc>
                <a:extLst>
                  <a:ext uri="{0D108BD9-81ED-4DB2-BD59-A6C34878D82A}">
                    <a16:rowId xmlns:a16="http://schemas.microsoft.com/office/drawing/2014/main" val="10001"/>
                  </a:ext>
                </a:extLst>
              </a:tr>
              <a:tr h="1419150">
                <a:tc>
                  <a:txBody>
                    <a:bodyPr/>
                    <a:lstStyle/>
                    <a:p>
                      <a:pPr marL="514350" marR="0" lvl="0" indent="-501650" algn="l" rtl="0">
                        <a:lnSpc>
                          <a:spcPct val="100000"/>
                        </a:lnSpc>
                        <a:spcBef>
                          <a:spcPts val="0"/>
                        </a:spcBef>
                        <a:spcAft>
                          <a:spcPts val="0"/>
                        </a:spcAft>
                        <a:buClr>
                          <a:schemeClr val="dk1"/>
                        </a:buClr>
                        <a:buSzPts val="2800"/>
                        <a:buFont typeface="Calibri"/>
                        <a:buAutoNum type="alphaUcPeriod" startAt="3"/>
                      </a:pPr>
                      <a:r>
                        <a:rPr lang="en-US" sz="2800">
                          <a:latin typeface="Verdana"/>
                          <a:ea typeface="Verdana"/>
                          <a:cs typeface="Verdana"/>
                          <a:sym typeface="Verdana"/>
                        </a:rPr>
                        <a:t>ends the report to emphasize the main point. </a:t>
                      </a:r>
                      <a:endParaRPr sz="2800"/>
                    </a:p>
                  </a:txBody>
                  <a:tcPr marL="98700" marR="98700" marT="49350" marB="49350">
                    <a:lnL w="12700" cap="flat" cmpd="sng">
                      <a:solidFill>
                        <a:schemeClr val="accent6"/>
                      </a:solidFill>
                      <a:prstDash val="solid"/>
                      <a:round/>
                      <a:headEnd type="none" w="sm" len="sm"/>
                      <a:tailEnd type="none" w="sm" len="sm"/>
                    </a:lnL>
                    <a:lnR w="12700" cap="flat" cmpd="sng">
                      <a:solidFill>
                        <a:schemeClr val="accent6"/>
                      </a:solidFill>
                      <a:prstDash val="solid"/>
                      <a:round/>
                      <a:headEnd type="none" w="sm" len="sm"/>
                      <a:tailEnd type="none" w="sm" len="sm"/>
                    </a:lnR>
                    <a:lnT w="12700" cap="flat" cmpd="sng">
                      <a:solidFill>
                        <a:schemeClr val="accent6"/>
                      </a:solidFill>
                      <a:prstDash val="solid"/>
                      <a:round/>
                      <a:headEnd type="none" w="sm" len="sm"/>
                      <a:tailEnd type="none" w="sm" len="sm"/>
                    </a:lnT>
                    <a:lnB w="12700" cap="flat" cmpd="sng">
                      <a:solidFill>
                        <a:schemeClr val="accent6"/>
                      </a:solidFill>
                      <a:prstDash val="solid"/>
                      <a:round/>
                      <a:headEnd type="none" w="sm" len="sm"/>
                      <a:tailEnd type="none" w="sm" len="sm"/>
                    </a:lnB>
                    <a:solidFill>
                      <a:schemeClr val="lt2"/>
                    </a:solidFill>
                  </a:tcPr>
                </a:tc>
                <a:extLst>
                  <a:ext uri="{0D108BD9-81ED-4DB2-BD59-A6C34878D82A}">
                    <a16:rowId xmlns:a16="http://schemas.microsoft.com/office/drawing/2014/main" val="10002"/>
                  </a:ext>
                </a:extLst>
              </a:tr>
              <a:tr h="1419150">
                <a:tc>
                  <a:txBody>
                    <a:bodyPr/>
                    <a:lstStyle/>
                    <a:p>
                      <a:pPr marL="514350" marR="0" lvl="0" indent="-501650" algn="l" rtl="0">
                        <a:lnSpc>
                          <a:spcPct val="100000"/>
                        </a:lnSpc>
                        <a:spcBef>
                          <a:spcPts val="0"/>
                        </a:spcBef>
                        <a:spcAft>
                          <a:spcPts val="0"/>
                        </a:spcAft>
                        <a:buClr>
                          <a:schemeClr val="dk1"/>
                        </a:buClr>
                        <a:buSzPts val="2800"/>
                        <a:buFont typeface="Calibri"/>
                        <a:buAutoNum type="alphaUcPeriod" startAt="4"/>
                      </a:pPr>
                      <a:r>
                        <a:rPr lang="en-US" sz="2800">
                          <a:latin typeface="Verdana"/>
                          <a:ea typeface="Verdana"/>
                          <a:cs typeface="Verdana"/>
                          <a:sym typeface="Verdana"/>
                        </a:rPr>
                        <a:t>her notes so that they are in order.</a:t>
                      </a:r>
                      <a:endParaRPr sz="2800"/>
                    </a:p>
                  </a:txBody>
                  <a:tcPr marL="98700" marR="98700" marT="49350" marB="49350">
                    <a:lnL w="12700" cap="flat" cmpd="sng">
                      <a:solidFill>
                        <a:schemeClr val="accent6"/>
                      </a:solidFill>
                      <a:prstDash val="solid"/>
                      <a:round/>
                      <a:headEnd type="none" w="sm" len="sm"/>
                      <a:tailEnd type="none" w="sm" len="sm"/>
                    </a:lnL>
                    <a:lnR w="12700" cap="flat" cmpd="sng">
                      <a:solidFill>
                        <a:schemeClr val="accent6"/>
                      </a:solidFill>
                      <a:prstDash val="solid"/>
                      <a:round/>
                      <a:headEnd type="none" w="sm" len="sm"/>
                      <a:tailEnd type="none" w="sm" len="sm"/>
                    </a:lnR>
                    <a:lnT w="12700" cap="flat" cmpd="sng">
                      <a:solidFill>
                        <a:schemeClr val="accent6"/>
                      </a:solidFill>
                      <a:prstDash val="solid"/>
                      <a:round/>
                      <a:headEnd type="none" w="sm" len="sm"/>
                      <a:tailEnd type="none" w="sm" len="sm"/>
                    </a:lnT>
                    <a:lnB w="12700" cap="flat" cmpd="sng">
                      <a:solidFill>
                        <a:schemeClr val="accent6"/>
                      </a:solidFill>
                      <a:prstDash val="solid"/>
                      <a:round/>
                      <a:headEnd type="none" w="sm" len="sm"/>
                      <a:tailEnd type="none" w="sm" len="sm"/>
                    </a:lnB>
                    <a:solidFill>
                      <a:schemeClr val="lt2"/>
                    </a:solidFill>
                  </a:tcPr>
                </a:tc>
                <a:extLst>
                  <a:ext uri="{0D108BD9-81ED-4DB2-BD59-A6C34878D82A}">
                    <a16:rowId xmlns:a16="http://schemas.microsoft.com/office/drawing/2014/main" val="10003"/>
                  </a:ext>
                </a:extLst>
              </a:tr>
            </a:tbl>
          </a:graphicData>
        </a:graphic>
      </p:graphicFrame>
      <p:sp>
        <p:nvSpPr>
          <p:cNvPr id="157" name="Google Shape;157;p19"/>
          <p:cNvSpPr txBox="1"/>
          <p:nvPr/>
        </p:nvSpPr>
        <p:spPr>
          <a:xfrm>
            <a:off x="512999" y="-169858"/>
            <a:ext cx="111660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Verdana"/>
              <a:buNone/>
            </a:pPr>
            <a:r>
              <a:rPr lang="en-US" sz="3200" b="1" i="0" u="none" strike="noStrike" cap="none">
                <a:solidFill>
                  <a:srgbClr val="000000"/>
                </a:solidFill>
                <a:latin typeface="Verdana"/>
                <a:ea typeface="Verdana"/>
                <a:cs typeface="Verdana"/>
                <a:sym typeface="Verdana"/>
              </a:rPr>
              <a:t>Match the beginning and end of each sentence.</a:t>
            </a:r>
            <a:endParaRPr/>
          </a:p>
        </p:txBody>
      </p:sp>
      <p:sp>
        <p:nvSpPr>
          <p:cNvPr id="158" name="Google Shape;158;p19"/>
          <p:cNvSpPr txBox="1">
            <a:spLocks noGrp="1"/>
          </p:cNvSpPr>
          <p:nvPr>
            <p:ph type="ftr" idx="11"/>
          </p:nvPr>
        </p:nvSpPr>
        <p:spPr>
          <a:xfrm>
            <a:off x="-533399" y="657368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©2020-2025 Light of the World Learning</a:t>
            </a:r>
            <a:endParaRPr dirty="0"/>
          </a:p>
        </p:txBody>
      </p:sp>
      <p:sp>
        <p:nvSpPr>
          <p:cNvPr id="159" name="Google Shape;159;p1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fld id="{00000000-1234-1234-1234-123412341234}" type="slidenum">
              <a:rPr lang="en-US">
                <a:solidFill>
                  <a:schemeClr val="dk1"/>
                </a:solidFill>
              </a:rPr>
              <a:t>7</a:t>
            </a:fld>
            <a:endParaRPr dirty="0"/>
          </a:p>
        </p:txBody>
      </p:sp>
      <p:pic>
        <p:nvPicPr>
          <p:cNvPr id="160" name="Google Shape;160;p19"/>
          <p:cNvPicPr preferRelativeResize="0"/>
          <p:nvPr/>
        </p:nvPicPr>
        <p:blipFill rotWithShape="1">
          <a:blip r:embed="rId3">
            <a:alphaModFix/>
          </a:blip>
          <a:srcRect l="21854" t="15185" r="8898" b="12329"/>
          <a:stretch/>
        </p:blipFill>
        <p:spPr>
          <a:xfrm>
            <a:off x="4149125" y="980175"/>
            <a:ext cx="1175450" cy="1230445"/>
          </a:xfrm>
          <a:prstGeom prst="rect">
            <a:avLst/>
          </a:prstGeom>
          <a:noFill/>
          <a:ln>
            <a:noFill/>
          </a:ln>
        </p:spPr>
      </p:pic>
      <p:pic>
        <p:nvPicPr>
          <p:cNvPr id="161" name="Google Shape;161;p19"/>
          <p:cNvPicPr preferRelativeResize="0"/>
          <p:nvPr/>
        </p:nvPicPr>
        <p:blipFill rotWithShape="1">
          <a:blip r:embed="rId4">
            <a:alphaModFix/>
          </a:blip>
          <a:srcRect t="21666" r="15376"/>
          <a:stretch/>
        </p:blipFill>
        <p:spPr>
          <a:xfrm>
            <a:off x="3581400" y="2391275"/>
            <a:ext cx="1890775" cy="1206762"/>
          </a:xfrm>
          <a:prstGeom prst="rect">
            <a:avLst/>
          </a:prstGeom>
          <a:noFill/>
          <a:ln>
            <a:noFill/>
          </a:ln>
        </p:spPr>
      </p:pic>
      <p:pic>
        <p:nvPicPr>
          <p:cNvPr id="162" name="Google Shape;162;p19"/>
          <p:cNvPicPr preferRelativeResize="0"/>
          <p:nvPr/>
        </p:nvPicPr>
        <p:blipFill rotWithShape="1">
          <a:blip r:embed="rId5">
            <a:alphaModFix/>
          </a:blip>
          <a:srcRect l="12879" t="11135" r="21040" b="9492"/>
          <a:stretch/>
        </p:blipFill>
        <p:spPr>
          <a:xfrm>
            <a:off x="4522000" y="3864001"/>
            <a:ext cx="1024312" cy="1230449"/>
          </a:xfrm>
          <a:prstGeom prst="rect">
            <a:avLst/>
          </a:prstGeom>
          <a:noFill/>
          <a:ln>
            <a:noFill/>
          </a:ln>
        </p:spPr>
      </p:pic>
      <p:pic>
        <p:nvPicPr>
          <p:cNvPr id="163" name="Google Shape;163;p19"/>
          <p:cNvPicPr preferRelativeResize="0"/>
          <p:nvPr/>
        </p:nvPicPr>
        <p:blipFill rotWithShape="1">
          <a:blip r:embed="rId5">
            <a:alphaModFix/>
          </a:blip>
          <a:srcRect l="12475" t="11744" r="21448" b="9694"/>
          <a:stretch/>
        </p:blipFill>
        <p:spPr>
          <a:xfrm>
            <a:off x="4426000" y="5284081"/>
            <a:ext cx="1024302" cy="1217818"/>
          </a:xfrm>
          <a:prstGeom prst="rect">
            <a:avLst/>
          </a:prstGeom>
          <a:noFill/>
          <a:ln>
            <a:noFill/>
          </a:ln>
        </p:spPr>
      </p:pic>
      <p:pic>
        <p:nvPicPr>
          <p:cNvPr id="164" name="Google Shape;164;p19"/>
          <p:cNvPicPr preferRelativeResize="0"/>
          <p:nvPr/>
        </p:nvPicPr>
        <p:blipFill rotWithShape="1">
          <a:blip r:embed="rId6">
            <a:alphaModFix/>
          </a:blip>
          <a:srcRect t="8565" b="22748"/>
          <a:stretch/>
        </p:blipFill>
        <p:spPr>
          <a:xfrm>
            <a:off x="5639675" y="3951800"/>
            <a:ext cx="531526" cy="365101"/>
          </a:xfrm>
          <a:prstGeom prst="rect">
            <a:avLst/>
          </a:prstGeom>
          <a:noFill/>
          <a:ln>
            <a:noFill/>
          </a:ln>
        </p:spPr>
      </p:pic>
      <p:pic>
        <p:nvPicPr>
          <p:cNvPr id="165" name="Google Shape;165;p19"/>
          <p:cNvPicPr preferRelativeResize="0"/>
          <p:nvPr/>
        </p:nvPicPr>
        <p:blipFill rotWithShape="1">
          <a:blip r:embed="rId6">
            <a:alphaModFix/>
          </a:blip>
          <a:srcRect t="10023" b="23817"/>
          <a:stretch/>
        </p:blipFill>
        <p:spPr>
          <a:xfrm>
            <a:off x="5450300" y="5991250"/>
            <a:ext cx="551894" cy="3651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70"/>
        <p:cNvGrpSpPr/>
        <p:nvPr/>
      </p:nvGrpSpPr>
      <p:grpSpPr>
        <a:xfrm>
          <a:off x="0" y="0"/>
          <a:ext cx="0" cy="0"/>
          <a:chOff x="0" y="0"/>
          <a:chExt cx="0" cy="0"/>
        </a:xfrm>
      </p:grpSpPr>
      <p:sp>
        <p:nvSpPr>
          <p:cNvPr id="171" name="Google Shape;171;p20"/>
          <p:cNvSpPr txBox="1">
            <a:spLocks noGrp="1"/>
          </p:cNvSpPr>
          <p:nvPr>
            <p:ph type="sldNum" idx="12"/>
          </p:nvPr>
        </p:nvSpPr>
        <p:spPr>
          <a:xfrm>
            <a:off x="725488" y="6176963"/>
            <a:ext cx="10628400" cy="544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solidFill>
                  <a:schemeClr val="dk1"/>
                </a:solidFill>
              </a:rPr>
              <a:t>8</a:t>
            </a:fld>
            <a:endParaRPr>
              <a:solidFill>
                <a:schemeClr val="dk1"/>
              </a:solidFill>
            </a:endParaRPr>
          </a:p>
        </p:txBody>
      </p:sp>
      <p:sp>
        <p:nvSpPr>
          <p:cNvPr id="172" name="Google Shape;172;p20"/>
          <p:cNvSpPr txBox="1"/>
          <p:nvPr/>
        </p:nvSpPr>
        <p:spPr>
          <a:xfrm>
            <a:off x="725488" y="136525"/>
            <a:ext cx="10628400" cy="769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0000"/>
              </a:buClr>
              <a:buSzPts val="4400"/>
              <a:buFont typeface="Arial"/>
              <a:buNone/>
            </a:pPr>
            <a:r>
              <a:rPr lang="en-US" sz="3200" b="1">
                <a:solidFill>
                  <a:schemeClr val="dk1"/>
                </a:solidFill>
                <a:latin typeface="Verdana"/>
                <a:ea typeface="Verdana"/>
                <a:cs typeface="Verdana"/>
                <a:sym typeface="Verdana"/>
              </a:rPr>
              <a:t>Reviewing Verb Tenses</a:t>
            </a:r>
            <a:endParaRPr sz="3200" b="1">
              <a:solidFill>
                <a:schemeClr val="dk1"/>
              </a:solidFill>
              <a:latin typeface="Verdana"/>
              <a:ea typeface="Verdana"/>
              <a:cs typeface="Verdana"/>
              <a:sym typeface="Verdana"/>
            </a:endParaRPr>
          </a:p>
        </p:txBody>
      </p:sp>
      <p:sp>
        <p:nvSpPr>
          <p:cNvPr id="173" name="Google Shape;173;p20"/>
          <p:cNvSpPr txBox="1">
            <a:spLocks noGrp="1"/>
          </p:cNvSpPr>
          <p:nvPr>
            <p:ph type="ftr" idx="11"/>
          </p:nvPr>
        </p:nvSpPr>
        <p:spPr>
          <a:xfrm>
            <a:off x="632575" y="6541975"/>
            <a:ext cx="4114800" cy="36521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888888"/>
              </a:buClr>
              <a:buSzPts val="1400"/>
              <a:buFont typeface="Verdana"/>
              <a:buNone/>
            </a:pPr>
            <a:r>
              <a:rPr lang="en-US" dirty="0"/>
              <a:t>©2020-2025 Light of the World Learning</a:t>
            </a:r>
            <a:endParaRPr dirty="0"/>
          </a:p>
        </p:txBody>
      </p:sp>
      <p:graphicFrame>
        <p:nvGraphicFramePr>
          <p:cNvPr id="174" name="Google Shape;174;p20"/>
          <p:cNvGraphicFramePr/>
          <p:nvPr>
            <p:extLst>
              <p:ext uri="{D42A27DB-BD31-4B8C-83A1-F6EECF244321}">
                <p14:modId xmlns:p14="http://schemas.microsoft.com/office/powerpoint/2010/main" val="2223035606"/>
              </p:ext>
            </p:extLst>
          </p:nvPr>
        </p:nvGraphicFramePr>
        <p:xfrm>
          <a:off x="166350" y="868800"/>
          <a:ext cx="5717550" cy="3139335"/>
        </p:xfrm>
        <a:graphic>
          <a:graphicData uri="http://schemas.openxmlformats.org/drawingml/2006/table">
            <a:tbl>
              <a:tblPr>
                <a:noFill/>
                <a:tableStyleId>{B563CD80-8EA4-487C-8133-E0CA55567E18}</a:tableStyleId>
              </a:tblPr>
              <a:tblGrid>
                <a:gridCol w="2750675">
                  <a:extLst>
                    <a:ext uri="{9D8B030D-6E8A-4147-A177-3AD203B41FA5}">
                      <a16:colId xmlns:a16="http://schemas.microsoft.com/office/drawing/2014/main" val="20000"/>
                    </a:ext>
                  </a:extLst>
                </a:gridCol>
                <a:gridCol w="2966875">
                  <a:extLst>
                    <a:ext uri="{9D8B030D-6E8A-4147-A177-3AD203B41FA5}">
                      <a16:colId xmlns:a16="http://schemas.microsoft.com/office/drawing/2014/main" val="20001"/>
                    </a:ext>
                  </a:extLst>
                </a:gridCol>
              </a:tblGrid>
              <a:tr h="404100">
                <a:tc gridSpan="2">
                  <a:txBody>
                    <a:bodyPr/>
                    <a:lstStyle/>
                    <a:p>
                      <a:pPr marL="0" lvl="0" indent="0" algn="ctr" rtl="0">
                        <a:spcBef>
                          <a:spcPts val="0"/>
                        </a:spcBef>
                        <a:spcAft>
                          <a:spcPts val="0"/>
                        </a:spcAft>
                        <a:buNone/>
                      </a:pPr>
                      <a:r>
                        <a:rPr lang="en-US" sz="2200" b="1">
                          <a:latin typeface="Verdana"/>
                          <a:ea typeface="Verdana"/>
                          <a:cs typeface="Verdana"/>
                          <a:sym typeface="Verdana"/>
                        </a:rPr>
                        <a:t>Past Simple</a:t>
                      </a:r>
                      <a:endParaRPr sz="2200" b="1">
                        <a:latin typeface="Verdana"/>
                        <a:ea typeface="Verdana"/>
                        <a:cs typeface="Verdana"/>
                        <a:sym typeface="Verdana"/>
                      </a:endParaRPr>
                    </a:p>
                  </a:txBody>
                  <a:tcPr marL="91425" marR="91425" marT="91425" marB="91425">
                    <a:lnL w="9525" cap="flat" cmpd="sng">
                      <a:solidFill>
                        <a:srgbClr val="4E74A3"/>
                      </a:solidFill>
                      <a:prstDash val="solid"/>
                      <a:round/>
                      <a:headEnd type="none" w="sm" len="sm"/>
                      <a:tailEnd type="none" w="sm" len="sm"/>
                    </a:lnL>
                    <a:lnR w="9525" cap="flat" cmpd="sng">
                      <a:solidFill>
                        <a:srgbClr val="4E74A3"/>
                      </a:solidFill>
                      <a:prstDash val="solid"/>
                      <a:round/>
                      <a:headEnd type="none" w="sm" len="sm"/>
                      <a:tailEnd type="none" w="sm" len="sm"/>
                    </a:lnR>
                    <a:lnT w="9525" cap="flat" cmpd="sng">
                      <a:solidFill>
                        <a:srgbClr val="4E74A3"/>
                      </a:solidFill>
                      <a:prstDash val="solid"/>
                      <a:round/>
                      <a:headEnd type="none" w="sm" len="sm"/>
                      <a:tailEnd type="none" w="sm" len="sm"/>
                    </a:lnT>
                    <a:lnB w="9525" cap="flat" cmpd="sng">
                      <a:solidFill>
                        <a:srgbClr val="4E74A3"/>
                      </a:solidFill>
                      <a:prstDash val="solid"/>
                      <a:round/>
                      <a:headEnd type="none" w="sm" len="sm"/>
                      <a:tailEnd type="none" w="sm" len="sm"/>
                    </a:lnB>
                    <a:solidFill>
                      <a:srgbClr val="C7D9FB"/>
                    </a:solidFill>
                  </a:tcPr>
                </a:tc>
                <a:tc hMerge="1">
                  <a:txBody>
                    <a:bodyPr/>
                    <a:lstStyle/>
                    <a:p>
                      <a:endParaRPr lang="en-US"/>
                    </a:p>
                  </a:txBody>
                  <a:tcPr/>
                </a:tc>
                <a:extLst>
                  <a:ext uri="{0D108BD9-81ED-4DB2-BD59-A6C34878D82A}">
                    <a16:rowId xmlns:a16="http://schemas.microsoft.com/office/drawing/2014/main" val="10000"/>
                  </a:ext>
                </a:extLst>
              </a:tr>
              <a:tr h="404075">
                <a:tc>
                  <a:txBody>
                    <a:bodyPr/>
                    <a:lstStyle/>
                    <a:p>
                      <a:pPr marL="0" lvl="0" indent="0" algn="ctr" rtl="0">
                        <a:spcBef>
                          <a:spcPts val="0"/>
                        </a:spcBef>
                        <a:spcAft>
                          <a:spcPts val="0"/>
                        </a:spcAft>
                        <a:buNone/>
                      </a:pPr>
                      <a:r>
                        <a:rPr lang="en-US" sz="2200">
                          <a:latin typeface="Verdana"/>
                          <a:ea typeface="Verdana"/>
                          <a:cs typeface="Verdana"/>
                          <a:sym typeface="Verdana"/>
                        </a:rPr>
                        <a:t>Usage</a:t>
                      </a:r>
                      <a:endParaRPr sz="22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4E74A3"/>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2200">
                          <a:latin typeface="Verdana"/>
                          <a:ea typeface="Verdana"/>
                          <a:cs typeface="Verdana"/>
                          <a:sym typeface="Verdana"/>
                        </a:rPr>
                        <a:t>Example</a:t>
                      </a:r>
                      <a:endParaRPr sz="22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4E74A3"/>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2103075">
                <a:tc>
                  <a:txBody>
                    <a:bodyPr/>
                    <a:lstStyle/>
                    <a:p>
                      <a:pPr marL="0" lvl="0" indent="0" algn="l" rtl="0">
                        <a:spcBef>
                          <a:spcPts val="0"/>
                        </a:spcBef>
                        <a:spcAft>
                          <a:spcPts val="0"/>
                        </a:spcAft>
                        <a:buNone/>
                      </a:pPr>
                      <a:r>
                        <a:rPr lang="en-US" sz="2200" dirty="0">
                          <a:latin typeface="Verdana"/>
                          <a:ea typeface="Verdana"/>
                          <a:cs typeface="Verdana"/>
                          <a:sym typeface="Verdana"/>
                        </a:rPr>
                        <a:t>Describes an action already completed.</a:t>
                      </a:r>
                      <a:endParaRPr sz="2200" dirty="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2200" dirty="0">
                          <a:latin typeface="Verdana"/>
                          <a:ea typeface="Verdana"/>
                          <a:cs typeface="Verdana"/>
                          <a:sym typeface="Verdana"/>
                        </a:rPr>
                        <a:t>I </a:t>
                      </a:r>
                      <a:r>
                        <a:rPr lang="en-US" sz="2200" b="1" dirty="0">
                          <a:latin typeface="Verdana"/>
                          <a:ea typeface="Verdana"/>
                          <a:cs typeface="Verdana"/>
                          <a:sym typeface="Verdana"/>
                        </a:rPr>
                        <a:t>pulled</a:t>
                      </a:r>
                      <a:r>
                        <a:rPr lang="en-US" sz="2200" dirty="0">
                          <a:latin typeface="Verdana"/>
                          <a:ea typeface="Verdana"/>
                          <a:cs typeface="Verdana"/>
                          <a:sym typeface="Verdana"/>
                        </a:rPr>
                        <a:t> the door open.</a:t>
                      </a:r>
                      <a:endParaRPr sz="2200" dirty="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aphicFrame>
        <p:nvGraphicFramePr>
          <p:cNvPr id="175" name="Google Shape;175;p20"/>
          <p:cNvGraphicFramePr/>
          <p:nvPr>
            <p:extLst>
              <p:ext uri="{D42A27DB-BD31-4B8C-83A1-F6EECF244321}">
                <p14:modId xmlns:p14="http://schemas.microsoft.com/office/powerpoint/2010/main" val="618968857"/>
              </p:ext>
            </p:extLst>
          </p:nvPr>
        </p:nvGraphicFramePr>
        <p:xfrm>
          <a:off x="6171913" y="868800"/>
          <a:ext cx="5724450" cy="3139325"/>
        </p:xfrm>
        <a:graphic>
          <a:graphicData uri="http://schemas.openxmlformats.org/drawingml/2006/table">
            <a:tbl>
              <a:tblPr>
                <a:noFill/>
                <a:tableStyleId>{B563CD80-8EA4-487C-8133-E0CA55567E18}</a:tableStyleId>
              </a:tblPr>
              <a:tblGrid>
                <a:gridCol w="2085100">
                  <a:extLst>
                    <a:ext uri="{9D8B030D-6E8A-4147-A177-3AD203B41FA5}">
                      <a16:colId xmlns:a16="http://schemas.microsoft.com/office/drawing/2014/main" val="20000"/>
                    </a:ext>
                  </a:extLst>
                </a:gridCol>
                <a:gridCol w="3639350">
                  <a:extLst>
                    <a:ext uri="{9D8B030D-6E8A-4147-A177-3AD203B41FA5}">
                      <a16:colId xmlns:a16="http://schemas.microsoft.com/office/drawing/2014/main" val="20001"/>
                    </a:ext>
                  </a:extLst>
                </a:gridCol>
              </a:tblGrid>
              <a:tr h="556300">
                <a:tc gridSpan="2">
                  <a:txBody>
                    <a:bodyPr/>
                    <a:lstStyle/>
                    <a:p>
                      <a:pPr marL="0" lvl="0" indent="0" algn="ctr" rtl="0">
                        <a:spcBef>
                          <a:spcPts val="0"/>
                        </a:spcBef>
                        <a:spcAft>
                          <a:spcPts val="0"/>
                        </a:spcAft>
                        <a:buNone/>
                      </a:pPr>
                      <a:r>
                        <a:rPr lang="en-US" sz="2200" b="1">
                          <a:latin typeface="Verdana"/>
                          <a:ea typeface="Verdana"/>
                          <a:cs typeface="Verdana"/>
                          <a:sym typeface="Verdana"/>
                        </a:rPr>
                        <a:t>Present Simple</a:t>
                      </a:r>
                      <a:endParaRPr sz="2200" b="1">
                        <a:latin typeface="Verdana"/>
                        <a:ea typeface="Verdana"/>
                        <a:cs typeface="Verdana"/>
                        <a:sym typeface="Verdana"/>
                      </a:endParaRPr>
                    </a:p>
                  </a:txBody>
                  <a:tcPr marL="91425" marR="91425" marT="91425" marB="91425">
                    <a:lnL w="9525" cap="flat" cmpd="sng">
                      <a:solidFill>
                        <a:srgbClr val="4E74A3"/>
                      </a:solidFill>
                      <a:prstDash val="solid"/>
                      <a:round/>
                      <a:headEnd type="none" w="sm" len="sm"/>
                      <a:tailEnd type="none" w="sm" len="sm"/>
                    </a:lnL>
                    <a:lnR w="9525" cap="flat" cmpd="sng">
                      <a:solidFill>
                        <a:srgbClr val="4E74A3"/>
                      </a:solidFill>
                      <a:prstDash val="solid"/>
                      <a:round/>
                      <a:headEnd type="none" w="sm" len="sm"/>
                      <a:tailEnd type="none" w="sm" len="sm"/>
                    </a:lnR>
                    <a:lnT w="9525" cap="flat" cmpd="sng">
                      <a:solidFill>
                        <a:srgbClr val="4E74A3"/>
                      </a:solidFill>
                      <a:prstDash val="solid"/>
                      <a:round/>
                      <a:headEnd type="none" w="sm" len="sm"/>
                      <a:tailEnd type="none" w="sm" len="sm"/>
                    </a:lnT>
                    <a:lnB w="9525" cap="flat" cmpd="sng">
                      <a:solidFill>
                        <a:srgbClr val="4E74A3"/>
                      </a:solidFill>
                      <a:prstDash val="solid"/>
                      <a:round/>
                      <a:headEnd type="none" w="sm" len="sm"/>
                      <a:tailEnd type="none" w="sm" len="sm"/>
                    </a:lnB>
                    <a:solidFill>
                      <a:srgbClr val="C7D9FB"/>
                    </a:solidFill>
                  </a:tcPr>
                </a:tc>
                <a:tc hMerge="1">
                  <a:txBody>
                    <a:bodyPr/>
                    <a:lstStyle/>
                    <a:p>
                      <a:endParaRPr lang="en-US"/>
                    </a:p>
                  </a:txBody>
                  <a:tcPr/>
                </a:tc>
                <a:extLst>
                  <a:ext uri="{0D108BD9-81ED-4DB2-BD59-A6C34878D82A}">
                    <a16:rowId xmlns:a16="http://schemas.microsoft.com/office/drawing/2014/main" val="10000"/>
                  </a:ext>
                </a:extLst>
              </a:tr>
              <a:tr h="556300">
                <a:tc>
                  <a:txBody>
                    <a:bodyPr/>
                    <a:lstStyle/>
                    <a:p>
                      <a:pPr marL="0" lvl="0" indent="0" algn="ctr" rtl="0">
                        <a:spcBef>
                          <a:spcPts val="0"/>
                        </a:spcBef>
                        <a:spcAft>
                          <a:spcPts val="0"/>
                        </a:spcAft>
                        <a:buNone/>
                      </a:pPr>
                      <a:r>
                        <a:rPr lang="en-US" sz="2200">
                          <a:latin typeface="Verdana"/>
                          <a:ea typeface="Verdana"/>
                          <a:cs typeface="Verdana"/>
                          <a:sym typeface="Verdana"/>
                        </a:rPr>
                        <a:t>Usage</a:t>
                      </a:r>
                      <a:endParaRPr sz="22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4E74A3"/>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2200">
                          <a:latin typeface="Verdana"/>
                          <a:ea typeface="Verdana"/>
                          <a:cs typeface="Verdana"/>
                          <a:sym typeface="Verdana"/>
                        </a:rPr>
                        <a:t>Example</a:t>
                      </a:r>
                      <a:endParaRPr sz="22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4E74A3"/>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2026725">
                <a:tc>
                  <a:txBody>
                    <a:bodyPr/>
                    <a:lstStyle/>
                    <a:p>
                      <a:pPr marL="0" lvl="0" indent="0" algn="l" rtl="0">
                        <a:spcBef>
                          <a:spcPts val="0"/>
                        </a:spcBef>
                        <a:spcAft>
                          <a:spcPts val="0"/>
                        </a:spcAft>
                        <a:buNone/>
                      </a:pPr>
                      <a:r>
                        <a:rPr lang="en-US" sz="2200" dirty="0">
                          <a:latin typeface="Verdana"/>
                          <a:ea typeface="Verdana"/>
                          <a:cs typeface="Verdana"/>
                          <a:sym typeface="Verdana"/>
                        </a:rPr>
                        <a:t>Describes habits or general truth.</a:t>
                      </a:r>
                      <a:endParaRPr sz="2200" dirty="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2200" dirty="0">
                          <a:latin typeface="Verdana"/>
                          <a:ea typeface="Verdana"/>
                          <a:cs typeface="Verdana"/>
                          <a:sym typeface="Verdana"/>
                        </a:rPr>
                        <a:t>He always </a:t>
                      </a:r>
                      <a:r>
                        <a:rPr lang="en-US" sz="2200" b="1" dirty="0">
                          <a:latin typeface="Verdana"/>
                          <a:ea typeface="Verdana"/>
                          <a:cs typeface="Verdana"/>
                          <a:sym typeface="Verdana"/>
                        </a:rPr>
                        <a:t>wears</a:t>
                      </a:r>
                      <a:r>
                        <a:rPr lang="en-US" sz="2200" dirty="0">
                          <a:latin typeface="Verdana"/>
                          <a:ea typeface="Verdana"/>
                          <a:cs typeface="Verdana"/>
                          <a:sym typeface="Verdana"/>
                        </a:rPr>
                        <a:t> a suit.</a:t>
                      </a:r>
                      <a:endParaRPr sz="2200" dirty="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aphicFrame>
        <p:nvGraphicFramePr>
          <p:cNvPr id="176" name="Google Shape;176;p20"/>
          <p:cNvGraphicFramePr/>
          <p:nvPr>
            <p:extLst>
              <p:ext uri="{D42A27DB-BD31-4B8C-83A1-F6EECF244321}">
                <p14:modId xmlns:p14="http://schemas.microsoft.com/office/powerpoint/2010/main" val="4053660799"/>
              </p:ext>
            </p:extLst>
          </p:nvPr>
        </p:nvGraphicFramePr>
        <p:xfrm>
          <a:off x="166338" y="4051400"/>
          <a:ext cx="11730025" cy="2490566"/>
        </p:xfrm>
        <a:graphic>
          <a:graphicData uri="http://schemas.openxmlformats.org/drawingml/2006/table">
            <a:tbl>
              <a:tblPr>
                <a:noFill/>
                <a:tableStyleId>{B563CD80-8EA4-487C-8133-E0CA55567E18}</a:tableStyleId>
              </a:tblPr>
              <a:tblGrid>
                <a:gridCol w="6922000">
                  <a:extLst>
                    <a:ext uri="{9D8B030D-6E8A-4147-A177-3AD203B41FA5}">
                      <a16:colId xmlns:a16="http://schemas.microsoft.com/office/drawing/2014/main" val="20000"/>
                    </a:ext>
                  </a:extLst>
                </a:gridCol>
                <a:gridCol w="4808025">
                  <a:extLst>
                    <a:ext uri="{9D8B030D-6E8A-4147-A177-3AD203B41FA5}">
                      <a16:colId xmlns:a16="http://schemas.microsoft.com/office/drawing/2014/main" val="20001"/>
                    </a:ext>
                  </a:extLst>
                </a:gridCol>
              </a:tblGrid>
              <a:tr h="527275">
                <a:tc gridSpan="2">
                  <a:txBody>
                    <a:bodyPr/>
                    <a:lstStyle/>
                    <a:p>
                      <a:pPr marL="0" lvl="0" indent="0" algn="ctr" rtl="0">
                        <a:spcBef>
                          <a:spcPts val="0"/>
                        </a:spcBef>
                        <a:spcAft>
                          <a:spcPts val="0"/>
                        </a:spcAft>
                        <a:buNone/>
                      </a:pPr>
                      <a:r>
                        <a:rPr lang="en-US" sz="2200" b="1">
                          <a:latin typeface="Verdana"/>
                          <a:ea typeface="Verdana"/>
                          <a:cs typeface="Verdana"/>
                          <a:sym typeface="Verdana"/>
                        </a:rPr>
                        <a:t>Present Perfect</a:t>
                      </a:r>
                      <a:endParaRPr sz="2200" b="1">
                        <a:latin typeface="Verdana"/>
                        <a:ea typeface="Verdana"/>
                        <a:cs typeface="Verdana"/>
                        <a:sym typeface="Verdana"/>
                      </a:endParaRPr>
                    </a:p>
                  </a:txBody>
                  <a:tcPr marL="91425" marR="91425" marT="91425" marB="91425">
                    <a:lnL w="9525" cap="flat" cmpd="sng">
                      <a:solidFill>
                        <a:srgbClr val="4E74A3"/>
                      </a:solidFill>
                      <a:prstDash val="solid"/>
                      <a:round/>
                      <a:headEnd type="none" w="sm" len="sm"/>
                      <a:tailEnd type="none" w="sm" len="sm"/>
                    </a:lnL>
                    <a:lnR w="9525" cap="flat" cmpd="sng">
                      <a:solidFill>
                        <a:srgbClr val="4E74A3"/>
                      </a:solidFill>
                      <a:prstDash val="solid"/>
                      <a:round/>
                      <a:headEnd type="none" w="sm" len="sm"/>
                      <a:tailEnd type="none" w="sm" len="sm"/>
                    </a:lnR>
                    <a:lnT w="9525" cap="flat" cmpd="sng">
                      <a:solidFill>
                        <a:srgbClr val="4E74A3"/>
                      </a:solidFill>
                      <a:prstDash val="solid"/>
                      <a:round/>
                      <a:headEnd type="none" w="sm" len="sm"/>
                      <a:tailEnd type="none" w="sm" len="sm"/>
                    </a:lnT>
                    <a:lnB w="9525" cap="flat" cmpd="sng">
                      <a:solidFill>
                        <a:srgbClr val="4E74A3"/>
                      </a:solidFill>
                      <a:prstDash val="solid"/>
                      <a:round/>
                      <a:headEnd type="none" w="sm" len="sm"/>
                      <a:tailEnd type="none" w="sm" len="sm"/>
                    </a:lnB>
                    <a:solidFill>
                      <a:srgbClr val="C7D9FB"/>
                    </a:solidFill>
                  </a:tcPr>
                </a:tc>
                <a:tc hMerge="1">
                  <a:txBody>
                    <a:bodyPr/>
                    <a:lstStyle/>
                    <a:p>
                      <a:endParaRPr lang="en-US"/>
                    </a:p>
                  </a:txBody>
                  <a:tcPr/>
                </a:tc>
                <a:extLst>
                  <a:ext uri="{0D108BD9-81ED-4DB2-BD59-A6C34878D82A}">
                    <a16:rowId xmlns:a16="http://schemas.microsoft.com/office/drawing/2014/main" val="10000"/>
                  </a:ext>
                </a:extLst>
              </a:tr>
              <a:tr h="527275">
                <a:tc>
                  <a:txBody>
                    <a:bodyPr/>
                    <a:lstStyle/>
                    <a:p>
                      <a:pPr marL="0" lvl="0" indent="0" algn="ctr" rtl="0">
                        <a:spcBef>
                          <a:spcPts val="0"/>
                        </a:spcBef>
                        <a:spcAft>
                          <a:spcPts val="0"/>
                        </a:spcAft>
                        <a:buNone/>
                      </a:pPr>
                      <a:r>
                        <a:rPr lang="en-US" sz="2200">
                          <a:latin typeface="Verdana"/>
                          <a:ea typeface="Verdana"/>
                          <a:cs typeface="Verdana"/>
                          <a:sym typeface="Verdana"/>
                        </a:rPr>
                        <a:t>Usage</a:t>
                      </a:r>
                      <a:endParaRPr sz="22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4E74A3"/>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2200">
                          <a:latin typeface="Verdana"/>
                          <a:ea typeface="Verdana"/>
                          <a:cs typeface="Verdana"/>
                          <a:sym typeface="Verdana"/>
                        </a:rPr>
                        <a:t>Example</a:t>
                      </a:r>
                      <a:endParaRPr sz="22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4E74A3"/>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1436016">
                <a:tc>
                  <a:txBody>
                    <a:bodyPr/>
                    <a:lstStyle/>
                    <a:p>
                      <a:pPr marL="0" lvl="0" indent="0" algn="l" rtl="0">
                        <a:spcBef>
                          <a:spcPts val="0"/>
                        </a:spcBef>
                        <a:spcAft>
                          <a:spcPts val="0"/>
                        </a:spcAft>
                        <a:buNone/>
                      </a:pPr>
                      <a:r>
                        <a:rPr lang="en-US" sz="2200" dirty="0">
                          <a:latin typeface="Verdana"/>
                          <a:ea typeface="Verdana"/>
                          <a:cs typeface="Verdana"/>
                          <a:sym typeface="Verdana"/>
                        </a:rPr>
                        <a:t>Describe a past action with an unfinished time</a:t>
                      </a:r>
                      <a:endParaRPr sz="2200" dirty="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2200" dirty="0">
                          <a:latin typeface="Verdana"/>
                          <a:ea typeface="Verdana"/>
                          <a:cs typeface="Verdana"/>
                          <a:sym typeface="Verdana"/>
                        </a:rPr>
                        <a:t>I </a:t>
                      </a:r>
                      <a:r>
                        <a:rPr lang="en-US" sz="2200" b="1" dirty="0">
                          <a:latin typeface="Verdana"/>
                          <a:ea typeface="Verdana"/>
                          <a:cs typeface="Verdana"/>
                          <a:sym typeface="Verdana"/>
                        </a:rPr>
                        <a:t>have gone</a:t>
                      </a:r>
                      <a:r>
                        <a:rPr lang="en-US" sz="2200" dirty="0">
                          <a:latin typeface="Verdana"/>
                          <a:ea typeface="Verdana"/>
                          <a:cs typeface="Verdana"/>
                          <a:sym typeface="Verdana"/>
                        </a:rPr>
                        <a:t> in the pool.</a:t>
                      </a:r>
                      <a:endParaRPr sz="2200" dirty="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pic>
        <p:nvPicPr>
          <p:cNvPr id="177" name="Google Shape;177;p20"/>
          <p:cNvPicPr preferRelativeResize="0"/>
          <p:nvPr/>
        </p:nvPicPr>
        <p:blipFill>
          <a:blip r:embed="rId3">
            <a:alphaModFix/>
          </a:blip>
          <a:stretch>
            <a:fillRect/>
          </a:stretch>
        </p:blipFill>
        <p:spPr>
          <a:xfrm>
            <a:off x="10041200" y="5498875"/>
            <a:ext cx="1043100" cy="1043100"/>
          </a:xfrm>
          <a:prstGeom prst="rect">
            <a:avLst/>
          </a:prstGeom>
          <a:noFill/>
          <a:ln>
            <a:noFill/>
          </a:ln>
        </p:spPr>
      </p:pic>
      <p:pic>
        <p:nvPicPr>
          <p:cNvPr id="178" name="Google Shape;178;p20"/>
          <p:cNvPicPr preferRelativeResize="0"/>
          <p:nvPr/>
        </p:nvPicPr>
        <p:blipFill rotWithShape="1">
          <a:blip r:embed="rId4">
            <a:alphaModFix/>
          </a:blip>
          <a:srcRect b="20810"/>
          <a:stretch/>
        </p:blipFill>
        <p:spPr>
          <a:xfrm>
            <a:off x="3532425" y="2722925"/>
            <a:ext cx="1214950" cy="962126"/>
          </a:xfrm>
          <a:prstGeom prst="rect">
            <a:avLst/>
          </a:prstGeom>
          <a:noFill/>
          <a:ln>
            <a:noFill/>
          </a:ln>
        </p:spPr>
      </p:pic>
      <p:pic>
        <p:nvPicPr>
          <p:cNvPr id="179" name="Google Shape;179;p20"/>
          <p:cNvPicPr preferRelativeResize="0"/>
          <p:nvPr/>
        </p:nvPicPr>
        <p:blipFill>
          <a:blip r:embed="rId5">
            <a:alphaModFix/>
          </a:blip>
          <a:stretch>
            <a:fillRect/>
          </a:stretch>
        </p:blipFill>
        <p:spPr>
          <a:xfrm>
            <a:off x="10203925" y="2652275"/>
            <a:ext cx="962125" cy="9621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84"/>
        <p:cNvGrpSpPr/>
        <p:nvPr/>
      </p:nvGrpSpPr>
      <p:grpSpPr>
        <a:xfrm>
          <a:off x="0" y="0"/>
          <a:ext cx="0" cy="0"/>
          <a:chOff x="0" y="0"/>
          <a:chExt cx="0" cy="0"/>
        </a:xfrm>
      </p:grpSpPr>
      <p:sp>
        <p:nvSpPr>
          <p:cNvPr id="185" name="Google Shape;185;p21"/>
          <p:cNvSpPr txBox="1">
            <a:spLocks noGrp="1"/>
          </p:cNvSpPr>
          <p:nvPr>
            <p:ph type="sldNum" idx="12"/>
          </p:nvPr>
        </p:nvSpPr>
        <p:spPr>
          <a:xfrm>
            <a:off x="725488" y="6176963"/>
            <a:ext cx="10628400" cy="544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solidFill>
                  <a:schemeClr val="dk1"/>
                </a:solidFill>
              </a:rPr>
              <a:t>9</a:t>
            </a:fld>
            <a:endParaRPr>
              <a:solidFill>
                <a:schemeClr val="dk1"/>
              </a:solidFill>
            </a:endParaRPr>
          </a:p>
        </p:txBody>
      </p:sp>
      <p:sp>
        <p:nvSpPr>
          <p:cNvPr id="186" name="Google Shape;186;p21"/>
          <p:cNvSpPr txBox="1"/>
          <p:nvPr/>
        </p:nvSpPr>
        <p:spPr>
          <a:xfrm>
            <a:off x="725488" y="136525"/>
            <a:ext cx="10628400" cy="769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0000"/>
              </a:buClr>
              <a:buSzPts val="4400"/>
              <a:buFont typeface="Arial"/>
              <a:buNone/>
            </a:pPr>
            <a:r>
              <a:rPr lang="en-US" sz="3200" b="1">
                <a:solidFill>
                  <a:schemeClr val="dk1"/>
                </a:solidFill>
                <a:latin typeface="Verdana"/>
                <a:ea typeface="Verdana"/>
                <a:cs typeface="Verdana"/>
                <a:sym typeface="Verdana"/>
              </a:rPr>
              <a:t>Reviewing Verb Tenses</a:t>
            </a:r>
            <a:endParaRPr sz="3200" b="1">
              <a:solidFill>
                <a:schemeClr val="dk1"/>
              </a:solidFill>
              <a:latin typeface="Verdana"/>
              <a:ea typeface="Verdana"/>
              <a:cs typeface="Verdana"/>
              <a:sym typeface="Verdana"/>
            </a:endParaRPr>
          </a:p>
        </p:txBody>
      </p:sp>
      <p:sp>
        <p:nvSpPr>
          <p:cNvPr id="187" name="Google Shape;187;p21"/>
          <p:cNvSpPr txBox="1">
            <a:spLocks noGrp="1"/>
          </p:cNvSpPr>
          <p:nvPr>
            <p:ph type="ftr" idx="11"/>
          </p:nvPr>
        </p:nvSpPr>
        <p:spPr>
          <a:xfrm>
            <a:off x="632575" y="6542088"/>
            <a:ext cx="41148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888888"/>
              </a:buClr>
              <a:buSzPts val="1400"/>
              <a:buFont typeface="Verdana"/>
              <a:buNone/>
            </a:pPr>
            <a:r>
              <a:rPr lang="en-US" dirty="0"/>
              <a:t>©2020-2025 Light of the World Learning</a:t>
            </a:r>
            <a:endParaRPr dirty="0"/>
          </a:p>
        </p:txBody>
      </p:sp>
      <p:graphicFrame>
        <p:nvGraphicFramePr>
          <p:cNvPr id="188" name="Google Shape;188;p21"/>
          <p:cNvGraphicFramePr/>
          <p:nvPr/>
        </p:nvGraphicFramePr>
        <p:xfrm>
          <a:off x="632575" y="3533475"/>
          <a:ext cx="10853050" cy="2224950"/>
        </p:xfrm>
        <a:graphic>
          <a:graphicData uri="http://schemas.openxmlformats.org/drawingml/2006/table">
            <a:tbl>
              <a:tblPr>
                <a:noFill/>
                <a:tableStyleId>{B563CD80-8EA4-487C-8133-E0CA55567E18}</a:tableStyleId>
              </a:tblPr>
              <a:tblGrid>
                <a:gridCol w="5539325">
                  <a:extLst>
                    <a:ext uri="{9D8B030D-6E8A-4147-A177-3AD203B41FA5}">
                      <a16:colId xmlns:a16="http://schemas.microsoft.com/office/drawing/2014/main" val="20000"/>
                    </a:ext>
                  </a:extLst>
                </a:gridCol>
                <a:gridCol w="5313725">
                  <a:extLst>
                    <a:ext uri="{9D8B030D-6E8A-4147-A177-3AD203B41FA5}">
                      <a16:colId xmlns:a16="http://schemas.microsoft.com/office/drawing/2014/main" val="20001"/>
                    </a:ext>
                  </a:extLst>
                </a:gridCol>
              </a:tblGrid>
              <a:tr h="404100">
                <a:tc gridSpan="2">
                  <a:txBody>
                    <a:bodyPr/>
                    <a:lstStyle/>
                    <a:p>
                      <a:pPr marL="0" lvl="0" indent="0" algn="ctr" rtl="0">
                        <a:spcBef>
                          <a:spcPts val="0"/>
                        </a:spcBef>
                        <a:spcAft>
                          <a:spcPts val="0"/>
                        </a:spcAft>
                        <a:buNone/>
                      </a:pPr>
                      <a:r>
                        <a:rPr lang="en-US" sz="2200" b="1">
                          <a:latin typeface="Verdana"/>
                          <a:ea typeface="Verdana"/>
                          <a:cs typeface="Verdana"/>
                          <a:sym typeface="Verdana"/>
                        </a:rPr>
                        <a:t>Future Simple</a:t>
                      </a:r>
                      <a:endParaRPr sz="2200" b="1">
                        <a:latin typeface="Verdana"/>
                        <a:ea typeface="Verdana"/>
                        <a:cs typeface="Verdana"/>
                        <a:sym typeface="Verdana"/>
                      </a:endParaRPr>
                    </a:p>
                  </a:txBody>
                  <a:tcPr marL="91425" marR="91425" marT="91425" marB="91425">
                    <a:lnL w="9525" cap="flat" cmpd="sng">
                      <a:solidFill>
                        <a:srgbClr val="4E74A3"/>
                      </a:solidFill>
                      <a:prstDash val="solid"/>
                      <a:round/>
                      <a:headEnd type="none" w="sm" len="sm"/>
                      <a:tailEnd type="none" w="sm" len="sm"/>
                    </a:lnL>
                    <a:lnR w="9525" cap="flat" cmpd="sng">
                      <a:solidFill>
                        <a:srgbClr val="4E74A3"/>
                      </a:solidFill>
                      <a:prstDash val="solid"/>
                      <a:round/>
                      <a:headEnd type="none" w="sm" len="sm"/>
                      <a:tailEnd type="none" w="sm" len="sm"/>
                    </a:lnR>
                    <a:lnT w="9525" cap="flat" cmpd="sng">
                      <a:solidFill>
                        <a:srgbClr val="4E74A3"/>
                      </a:solidFill>
                      <a:prstDash val="solid"/>
                      <a:round/>
                      <a:headEnd type="none" w="sm" len="sm"/>
                      <a:tailEnd type="none" w="sm" len="sm"/>
                    </a:lnT>
                    <a:lnB w="9525" cap="flat" cmpd="sng">
                      <a:solidFill>
                        <a:srgbClr val="4E74A3"/>
                      </a:solidFill>
                      <a:prstDash val="solid"/>
                      <a:round/>
                      <a:headEnd type="none" w="sm" len="sm"/>
                      <a:tailEnd type="none" w="sm" len="sm"/>
                    </a:lnB>
                    <a:solidFill>
                      <a:srgbClr val="C7D9FB"/>
                    </a:solidFill>
                  </a:tcPr>
                </a:tc>
                <a:tc hMerge="1">
                  <a:txBody>
                    <a:bodyPr/>
                    <a:lstStyle/>
                    <a:p>
                      <a:endParaRPr lang="en-US"/>
                    </a:p>
                  </a:txBody>
                  <a:tcPr/>
                </a:tc>
                <a:extLst>
                  <a:ext uri="{0D108BD9-81ED-4DB2-BD59-A6C34878D82A}">
                    <a16:rowId xmlns:a16="http://schemas.microsoft.com/office/drawing/2014/main" val="10000"/>
                  </a:ext>
                </a:extLst>
              </a:tr>
              <a:tr h="404075">
                <a:tc>
                  <a:txBody>
                    <a:bodyPr/>
                    <a:lstStyle/>
                    <a:p>
                      <a:pPr marL="0" lvl="0" indent="0" algn="ctr" rtl="0">
                        <a:spcBef>
                          <a:spcPts val="0"/>
                        </a:spcBef>
                        <a:spcAft>
                          <a:spcPts val="0"/>
                        </a:spcAft>
                        <a:buNone/>
                      </a:pPr>
                      <a:r>
                        <a:rPr lang="en-US" sz="2200">
                          <a:latin typeface="Verdana"/>
                          <a:ea typeface="Verdana"/>
                          <a:cs typeface="Verdana"/>
                          <a:sym typeface="Verdana"/>
                        </a:rPr>
                        <a:t>Usage</a:t>
                      </a:r>
                      <a:endParaRPr sz="22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4E74A3"/>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2200">
                          <a:latin typeface="Verdana"/>
                          <a:ea typeface="Verdana"/>
                          <a:cs typeface="Verdana"/>
                          <a:sym typeface="Verdana"/>
                        </a:rPr>
                        <a:t>Example</a:t>
                      </a:r>
                      <a:endParaRPr sz="22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4E74A3"/>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913025">
                <a:tc>
                  <a:txBody>
                    <a:bodyPr/>
                    <a:lstStyle/>
                    <a:p>
                      <a:pPr marL="0" lvl="0" indent="0" algn="l" rtl="0">
                        <a:spcBef>
                          <a:spcPts val="0"/>
                        </a:spcBef>
                        <a:spcAft>
                          <a:spcPts val="0"/>
                        </a:spcAft>
                        <a:buNone/>
                      </a:pPr>
                      <a:r>
                        <a:rPr lang="en-US" sz="2200">
                          <a:latin typeface="Verdana"/>
                          <a:ea typeface="Verdana"/>
                          <a:cs typeface="Verdana"/>
                          <a:sym typeface="Verdana"/>
                        </a:rPr>
                        <a:t>Describe something which has not happened yet.</a:t>
                      </a:r>
                      <a:endParaRPr sz="22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2200">
                          <a:latin typeface="Verdana"/>
                          <a:ea typeface="Verdana"/>
                          <a:cs typeface="Verdana"/>
                          <a:sym typeface="Verdana"/>
                        </a:rPr>
                        <a:t>She </a:t>
                      </a:r>
                      <a:r>
                        <a:rPr lang="en-US" sz="2200" b="1">
                          <a:latin typeface="Verdana"/>
                          <a:ea typeface="Verdana"/>
                          <a:cs typeface="Verdana"/>
                          <a:sym typeface="Verdana"/>
                        </a:rPr>
                        <a:t>will write</a:t>
                      </a:r>
                      <a:r>
                        <a:rPr lang="en-US" sz="2200">
                          <a:latin typeface="Verdana"/>
                          <a:ea typeface="Verdana"/>
                          <a:cs typeface="Verdana"/>
                          <a:sym typeface="Verdana"/>
                        </a:rPr>
                        <a:t> a report.</a:t>
                      </a:r>
                      <a:endParaRPr sz="2200">
                        <a:latin typeface="Verdana"/>
                        <a:ea typeface="Verdana"/>
                        <a:cs typeface="Verdana"/>
                        <a:sym typeface="Verdana"/>
                      </a:endParaRPr>
                    </a:p>
                    <a:p>
                      <a:pPr marL="0" lvl="0" indent="0" algn="l" rtl="0">
                        <a:spcBef>
                          <a:spcPts val="0"/>
                        </a:spcBef>
                        <a:spcAft>
                          <a:spcPts val="0"/>
                        </a:spcAft>
                        <a:buNone/>
                      </a:pPr>
                      <a:endParaRPr sz="2200">
                        <a:latin typeface="Verdana"/>
                        <a:ea typeface="Verdana"/>
                        <a:cs typeface="Verdana"/>
                        <a:sym typeface="Verdana"/>
                      </a:endParaRPr>
                    </a:p>
                    <a:p>
                      <a:pPr marL="0" lvl="0" indent="0" algn="l" rtl="0">
                        <a:spcBef>
                          <a:spcPts val="0"/>
                        </a:spcBef>
                        <a:spcAft>
                          <a:spcPts val="0"/>
                        </a:spcAft>
                        <a:buNone/>
                      </a:pPr>
                      <a:r>
                        <a:rPr lang="en-US" sz="2200">
                          <a:latin typeface="Verdana"/>
                          <a:ea typeface="Verdana"/>
                          <a:cs typeface="Verdana"/>
                          <a:sym typeface="Verdana"/>
                        </a:rPr>
                        <a:t>She </a:t>
                      </a:r>
                      <a:r>
                        <a:rPr lang="en-US" sz="2200" b="1">
                          <a:latin typeface="Verdana"/>
                          <a:ea typeface="Verdana"/>
                          <a:cs typeface="Verdana"/>
                          <a:sym typeface="Verdana"/>
                        </a:rPr>
                        <a:t>is going to write</a:t>
                      </a:r>
                      <a:r>
                        <a:rPr lang="en-US" sz="2200">
                          <a:latin typeface="Verdana"/>
                          <a:ea typeface="Verdana"/>
                          <a:cs typeface="Verdana"/>
                          <a:sym typeface="Verdana"/>
                        </a:rPr>
                        <a:t> a report.</a:t>
                      </a:r>
                      <a:endParaRPr sz="22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aphicFrame>
        <p:nvGraphicFramePr>
          <p:cNvPr id="189" name="Google Shape;189;p21"/>
          <p:cNvGraphicFramePr/>
          <p:nvPr/>
        </p:nvGraphicFramePr>
        <p:xfrm>
          <a:off x="632575" y="938300"/>
          <a:ext cx="10853050" cy="2078385"/>
        </p:xfrm>
        <a:graphic>
          <a:graphicData uri="http://schemas.openxmlformats.org/drawingml/2006/table">
            <a:tbl>
              <a:tblPr>
                <a:noFill/>
                <a:tableStyleId>{B563CD80-8EA4-487C-8133-E0CA55567E18}</a:tableStyleId>
              </a:tblPr>
              <a:tblGrid>
                <a:gridCol w="5554650">
                  <a:extLst>
                    <a:ext uri="{9D8B030D-6E8A-4147-A177-3AD203B41FA5}">
                      <a16:colId xmlns:a16="http://schemas.microsoft.com/office/drawing/2014/main" val="20000"/>
                    </a:ext>
                  </a:extLst>
                </a:gridCol>
                <a:gridCol w="5298400">
                  <a:extLst>
                    <a:ext uri="{9D8B030D-6E8A-4147-A177-3AD203B41FA5}">
                      <a16:colId xmlns:a16="http://schemas.microsoft.com/office/drawing/2014/main" val="20001"/>
                    </a:ext>
                  </a:extLst>
                </a:gridCol>
              </a:tblGrid>
              <a:tr h="509575">
                <a:tc gridSpan="2">
                  <a:txBody>
                    <a:bodyPr/>
                    <a:lstStyle/>
                    <a:p>
                      <a:pPr marL="0" lvl="0" indent="0" algn="ctr" rtl="0">
                        <a:spcBef>
                          <a:spcPts val="0"/>
                        </a:spcBef>
                        <a:spcAft>
                          <a:spcPts val="0"/>
                        </a:spcAft>
                        <a:buNone/>
                      </a:pPr>
                      <a:r>
                        <a:rPr lang="en-US" sz="2200" b="1">
                          <a:latin typeface="Verdana"/>
                          <a:ea typeface="Verdana"/>
                          <a:cs typeface="Verdana"/>
                          <a:sym typeface="Verdana"/>
                        </a:rPr>
                        <a:t>Present Continuous</a:t>
                      </a:r>
                      <a:endParaRPr sz="2200" b="1">
                        <a:latin typeface="Verdana"/>
                        <a:ea typeface="Verdana"/>
                        <a:cs typeface="Verdana"/>
                        <a:sym typeface="Verdana"/>
                      </a:endParaRPr>
                    </a:p>
                  </a:txBody>
                  <a:tcPr marL="91425" marR="91425" marT="91425" marB="91425">
                    <a:lnL w="9525" cap="flat" cmpd="sng">
                      <a:solidFill>
                        <a:srgbClr val="4E74A3"/>
                      </a:solidFill>
                      <a:prstDash val="solid"/>
                      <a:round/>
                      <a:headEnd type="none" w="sm" len="sm"/>
                      <a:tailEnd type="none" w="sm" len="sm"/>
                    </a:lnL>
                    <a:lnR w="9525" cap="flat" cmpd="sng">
                      <a:solidFill>
                        <a:srgbClr val="4E74A3"/>
                      </a:solidFill>
                      <a:prstDash val="solid"/>
                      <a:round/>
                      <a:headEnd type="none" w="sm" len="sm"/>
                      <a:tailEnd type="none" w="sm" len="sm"/>
                    </a:lnR>
                    <a:lnT w="9525" cap="flat" cmpd="sng">
                      <a:solidFill>
                        <a:srgbClr val="4E74A3"/>
                      </a:solidFill>
                      <a:prstDash val="solid"/>
                      <a:round/>
                      <a:headEnd type="none" w="sm" len="sm"/>
                      <a:tailEnd type="none" w="sm" len="sm"/>
                    </a:lnT>
                    <a:lnB w="9525" cap="flat" cmpd="sng">
                      <a:solidFill>
                        <a:srgbClr val="4E74A3"/>
                      </a:solidFill>
                      <a:prstDash val="solid"/>
                      <a:round/>
                      <a:headEnd type="none" w="sm" len="sm"/>
                      <a:tailEnd type="none" w="sm" len="sm"/>
                    </a:lnB>
                    <a:solidFill>
                      <a:srgbClr val="C7D9FB"/>
                    </a:solidFill>
                  </a:tcPr>
                </a:tc>
                <a:tc hMerge="1">
                  <a:txBody>
                    <a:bodyPr/>
                    <a:lstStyle/>
                    <a:p>
                      <a:endParaRPr lang="en-US"/>
                    </a:p>
                  </a:txBody>
                  <a:tcPr/>
                </a:tc>
                <a:extLst>
                  <a:ext uri="{0D108BD9-81ED-4DB2-BD59-A6C34878D82A}">
                    <a16:rowId xmlns:a16="http://schemas.microsoft.com/office/drawing/2014/main" val="10000"/>
                  </a:ext>
                </a:extLst>
              </a:tr>
              <a:tr h="518125">
                <a:tc>
                  <a:txBody>
                    <a:bodyPr/>
                    <a:lstStyle/>
                    <a:p>
                      <a:pPr marL="0" lvl="0" indent="0" algn="ctr" rtl="0">
                        <a:spcBef>
                          <a:spcPts val="0"/>
                        </a:spcBef>
                        <a:spcAft>
                          <a:spcPts val="0"/>
                        </a:spcAft>
                        <a:buNone/>
                      </a:pPr>
                      <a:r>
                        <a:rPr lang="en-US" sz="2200">
                          <a:latin typeface="Verdana"/>
                          <a:ea typeface="Verdana"/>
                          <a:cs typeface="Verdana"/>
                          <a:sym typeface="Verdana"/>
                        </a:rPr>
                        <a:t>Usage</a:t>
                      </a:r>
                      <a:endParaRPr sz="22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4E74A3"/>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2200">
                          <a:latin typeface="Verdana"/>
                          <a:ea typeface="Verdana"/>
                          <a:cs typeface="Verdana"/>
                          <a:sym typeface="Verdana"/>
                        </a:rPr>
                        <a:t>Example</a:t>
                      </a:r>
                      <a:endParaRPr sz="22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4E74A3"/>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1042125">
                <a:tc>
                  <a:txBody>
                    <a:bodyPr/>
                    <a:lstStyle/>
                    <a:p>
                      <a:pPr marL="0" lvl="0" indent="0" algn="l" rtl="0">
                        <a:spcBef>
                          <a:spcPts val="0"/>
                        </a:spcBef>
                        <a:spcAft>
                          <a:spcPts val="0"/>
                        </a:spcAft>
                        <a:buNone/>
                      </a:pPr>
                      <a:r>
                        <a:rPr lang="en-US" sz="2200">
                          <a:latin typeface="Verdana"/>
                          <a:ea typeface="Verdana"/>
                          <a:cs typeface="Verdana"/>
                          <a:sym typeface="Verdana"/>
                        </a:rPr>
                        <a:t>Describe something happening right now.</a:t>
                      </a:r>
                      <a:endParaRPr sz="22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2200">
                          <a:latin typeface="Verdana"/>
                          <a:ea typeface="Verdana"/>
                          <a:cs typeface="Verdana"/>
                          <a:sym typeface="Verdana"/>
                        </a:rPr>
                        <a:t>They </a:t>
                      </a:r>
                      <a:r>
                        <a:rPr lang="en-US" sz="2200" b="1">
                          <a:latin typeface="Verdana"/>
                          <a:ea typeface="Verdana"/>
                          <a:cs typeface="Verdana"/>
                          <a:sym typeface="Verdana"/>
                        </a:rPr>
                        <a:t>are looking</a:t>
                      </a:r>
                      <a:r>
                        <a:rPr lang="en-US" sz="2200">
                          <a:latin typeface="Verdana"/>
                          <a:ea typeface="Verdana"/>
                          <a:cs typeface="Verdana"/>
                          <a:sym typeface="Verdana"/>
                        </a:rPr>
                        <a:t> at me.</a:t>
                      </a:r>
                      <a:endParaRPr sz="22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pic>
        <p:nvPicPr>
          <p:cNvPr id="190" name="Google Shape;190;p21"/>
          <p:cNvPicPr preferRelativeResize="0"/>
          <p:nvPr/>
        </p:nvPicPr>
        <p:blipFill rotWithShape="1">
          <a:blip r:embed="rId3">
            <a:alphaModFix/>
          </a:blip>
          <a:srcRect t="15568" b="28023"/>
          <a:stretch/>
        </p:blipFill>
        <p:spPr>
          <a:xfrm>
            <a:off x="9989175" y="2157425"/>
            <a:ext cx="1364727" cy="769801"/>
          </a:xfrm>
          <a:prstGeom prst="rect">
            <a:avLst/>
          </a:prstGeom>
          <a:noFill/>
          <a:ln>
            <a:noFill/>
          </a:ln>
        </p:spPr>
      </p:pic>
      <p:pic>
        <p:nvPicPr>
          <p:cNvPr id="191" name="Google Shape;191;p21"/>
          <p:cNvPicPr preferRelativeResize="0"/>
          <p:nvPr/>
        </p:nvPicPr>
        <p:blipFill>
          <a:blip r:embed="rId4">
            <a:alphaModFix/>
          </a:blip>
          <a:stretch>
            <a:fillRect/>
          </a:stretch>
        </p:blipFill>
        <p:spPr>
          <a:xfrm>
            <a:off x="10750850" y="4539225"/>
            <a:ext cx="671750" cy="67175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Paper">
      <a:dk1>
        <a:srgbClr val="000000"/>
      </a:dk1>
      <a:lt1>
        <a:srgbClr val="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8306</TotalTime>
  <Words>8293</Words>
  <Application>Microsoft Macintosh PowerPoint</Application>
  <PresentationFormat>Widescreen</PresentationFormat>
  <Paragraphs>997</Paragraphs>
  <Slides>42</Slides>
  <Notes>42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Noto Sans Symbols</vt:lpstr>
      <vt:lpstr>system-ui</vt:lpstr>
      <vt:lpstr>Verdana</vt:lpstr>
      <vt:lpstr>Office Theme</vt:lpstr>
      <vt:lpstr>PowerPoint Presentation</vt:lpstr>
      <vt:lpstr>Pray, Review, and Preview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Listen and complete the sentences.</vt:lpstr>
      <vt:lpstr>PowerPoint Presentation</vt:lpstr>
      <vt:lpstr>PowerPoint Presentation</vt:lpstr>
      <vt:lpstr>PowerPoint Presentation</vt:lpstr>
      <vt:lpstr>PowerPoint Presentation</vt:lpstr>
      <vt:lpstr>1B. Answer these questions about the vocabulary.</vt:lpstr>
      <vt:lpstr>2A. Write two sentences with each verb, one in the present perfect tense and one in the present continuous tense.</vt:lpstr>
      <vt:lpstr>2B: Add the correct tense of the verb based on the clues in the rest of the sentence. </vt:lpstr>
      <vt:lpstr>3. With a partner, discuss the questions       and write your own.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Closing Prayer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Hertel</dc:creator>
  <cp:lastModifiedBy>Microsoft Office User</cp:lastModifiedBy>
  <cp:revision>39</cp:revision>
  <dcterms:modified xsi:type="dcterms:W3CDTF">2025-05-06T14:20:15Z</dcterms:modified>
</cp:coreProperties>
</file>