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7" r:id="rId1"/>
    <p:sldMasterId id="2147483678" r:id="rId2"/>
    <p:sldMasterId id="2147483690" r:id="rId3"/>
  </p:sldMasterIdLst>
  <p:notesMasterIdLst>
    <p:notesMasterId r:id="rId46"/>
  </p:notesMasterIdLst>
  <p:handoutMasterIdLst>
    <p:handoutMasterId r:id="rId47"/>
  </p:handoutMasterIdLst>
  <p:sldIdLst>
    <p:sldId id="447"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446" r:id="rId42"/>
    <p:sldId id="434" r:id="rId43"/>
    <p:sldId id="297" r:id="rId44"/>
    <p:sldId id="298" r:id="rId45"/>
  </p:sldIdLst>
  <p:sldSz cx="12188825" cy="6858000"/>
  <p:notesSz cx="6858000" cy="9144000"/>
  <p:embeddedFontLst>
    <p:embeddedFont>
      <p:font typeface="Calibri" panose="020F0502020204030204" pitchFamily="34"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j25X1RfzIMjKeoNlTKuvq7Qe6qX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a Gallo"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9FC2"/>
    <a:srgbClr val="FFFFCC"/>
    <a:srgbClr val="CADBF9"/>
    <a:srgbClr val="A8C5D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9571D64-16BF-4AD9-8B36-7100DC964E85}">
  <a:tblStyle styleId="{A9571D64-16BF-4AD9-8B36-7100DC964E8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6244BD6-771C-4ED2-AFE8-6B4AA7335E79}" styleName="Table_1">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DF636E53-DD60-4871-AECE-A8F0BE71AF77}" styleName="Table_2">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AD9F580C-E04C-43CB-9DC2-D209B989F25D}"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CA7EDC3-F23A-4309-BD54-2A98DBD5BD2B}" styleName="Table_4">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91D0A317-EC9D-48E3-9DAD-7A995EE1729B}" styleName="Table_5">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64" autoAdjust="0"/>
    <p:restoredTop sz="65646" autoAdjust="0"/>
  </p:normalViewPr>
  <p:slideViewPr>
    <p:cSldViewPr snapToGrid="0">
      <p:cViewPr varScale="1">
        <p:scale>
          <a:sx n="83" d="100"/>
          <a:sy n="83" d="100"/>
        </p:scale>
        <p:origin x="1416" y="200"/>
      </p:cViewPr>
      <p:guideLst>
        <p:guide orient="horz" pos="2160"/>
        <p:guide pos="38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p:cViewPr>
        <p:scale>
          <a:sx n="167" d="100"/>
          <a:sy n="167" d="100"/>
        </p:scale>
        <p:origin x="2112" y="-19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66" Type="http://customschemas.google.com/relationships/presentationmetadata" Target="meta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BE136C-D91B-4517-B234-85AE4DDF3FD5}"/>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Date Placeholder 2">
            <a:extLst>
              <a:ext uri="{FF2B5EF4-FFF2-40B4-BE49-F238E27FC236}">
                <a16:creationId xmlns:a16="http://schemas.microsoft.com/office/drawing/2014/main" id="{F6B7AF71-8A2B-4677-B21C-D329DE78864F}"/>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645867CC-A48A-4996-A7FB-731D8396699A}" type="datetimeFigureOut">
              <a:rPr lang="en-US" smtClean="0">
                <a:latin typeface="Verdana" panose="020B0604030504040204" pitchFamily="34" charset="0"/>
                <a:ea typeface="Verdana" panose="020B0604030504040204" pitchFamily="34" charset="0"/>
                <a:cs typeface="Verdana" panose="020B0604030504040204" pitchFamily="34" charset="0"/>
              </a:rPr>
              <a:t>10/25/25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a:extLst>
              <a:ext uri="{FF2B5EF4-FFF2-40B4-BE49-F238E27FC236}">
                <a16:creationId xmlns:a16="http://schemas.microsoft.com/office/drawing/2014/main" id="{ED355DB8-3FAE-4910-AE92-E79F99A5A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5" name="Slide Number Placeholder 4">
            <a:extLst>
              <a:ext uri="{FF2B5EF4-FFF2-40B4-BE49-F238E27FC236}">
                <a16:creationId xmlns:a16="http://schemas.microsoft.com/office/drawing/2014/main" id="{6405CB74-9E1B-4DDD-9808-4CDC8C85EE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2EA3A2-0A59-4182-9A36-6718C80ABCDF}" type="slidenum">
              <a:rPr lang="en-US" smtClean="0">
                <a:latin typeface="Verdana" panose="020B0604030504040204" pitchFamily="34" charset="0"/>
                <a:ea typeface="Verdana" panose="020B0604030504040204" pitchFamily="34" charset="0"/>
                <a:cs typeface="Verdana" panose="020B0604030504040204" pitchFamily="34" charset="0"/>
              </a:rPr>
              <a:t>‹#›</a:t>
            </a:fld>
            <a:endParaRPr lang="en-US"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996591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indent="0">
              <a:buSzPts val="1400"/>
              <a:buNone/>
            </a:pPr>
            <a:r>
              <a:rPr lang="en-US" sz="1200" b="1" dirty="0">
                <a:solidFill>
                  <a:srgbClr val="4A86E8"/>
                </a:solidFill>
                <a:latin typeface="Verdana"/>
                <a:ea typeface="Verdana"/>
                <a:cs typeface="Verdana"/>
                <a:sym typeface="Verdana"/>
              </a:rPr>
              <a:t>Teacher’s Notes:</a:t>
            </a:r>
          </a:p>
          <a:p>
            <a:pPr marL="0" lvl="0" indent="0" algn="l" rtl="0">
              <a:lnSpc>
                <a:spcPct val="100000"/>
              </a:lnSpc>
              <a:spcBef>
                <a:spcPts val="0"/>
              </a:spcBef>
              <a:spcAft>
                <a:spcPts val="0"/>
              </a:spcAft>
              <a:buSzPts val="1400"/>
              <a:buNone/>
            </a:pPr>
            <a:r>
              <a:rPr lang="en-US" sz="1200" b="0" dirty="0">
                <a:solidFill>
                  <a:schemeClr val="tx1"/>
                </a:solidFill>
                <a:latin typeface="Verdana"/>
                <a:ea typeface="Verdana"/>
                <a:cs typeface="Verdana"/>
                <a:sym typeface="Verdana"/>
              </a:rPr>
              <a:t>Thank you for using our materials.  For more resources and teacher training visit </a:t>
            </a:r>
            <a:r>
              <a:rPr lang="en-US" sz="1200" b="1" dirty="0">
                <a:solidFill>
                  <a:schemeClr val="tx1"/>
                </a:solidFill>
                <a:latin typeface="Verdana"/>
                <a:ea typeface="Verdana"/>
                <a:cs typeface="Verdana"/>
                <a:sym typeface="Verdana"/>
              </a:rPr>
              <a:t>LightOfTheWorldLearning.org.</a:t>
            </a:r>
          </a:p>
          <a:p>
            <a:pPr marL="0" lvl="0" indent="0" algn="l" rtl="0">
              <a:lnSpc>
                <a:spcPct val="100000"/>
              </a:lnSpc>
              <a:spcBef>
                <a:spcPts val="0"/>
              </a:spcBef>
              <a:spcAft>
                <a:spcPts val="0"/>
              </a:spcAft>
              <a:buSzPts val="1400"/>
              <a:buNone/>
            </a:pPr>
            <a:endParaRPr lang="en-US" sz="12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dirty="0">
                <a:solidFill>
                  <a:srgbClr val="4A86E8"/>
                </a:solidFill>
                <a:latin typeface="Verdana"/>
                <a:ea typeface="Verdana"/>
                <a:cs typeface="Verdana"/>
                <a:sym typeface="Verdana"/>
              </a:rPr>
              <a:t>Preparation:</a:t>
            </a:r>
            <a:endParaRPr sz="1200" b="1"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Font typeface="Arial"/>
              <a:buNone/>
            </a:pPr>
            <a:r>
              <a:rPr lang="en-US" sz="1200" dirty="0">
                <a:solidFill>
                  <a:srgbClr val="000000"/>
                </a:solidFill>
                <a:latin typeface="Verdana"/>
                <a:ea typeface="Verdana"/>
                <a:cs typeface="Verdana"/>
                <a:sym typeface="Verdana"/>
              </a:rPr>
              <a:t>Pray.</a:t>
            </a:r>
            <a:endParaRPr sz="1200" dirty="0">
              <a:latin typeface="Verdana"/>
              <a:ea typeface="Verdana"/>
              <a:cs typeface="Verdana"/>
              <a:sym typeface="Verdana"/>
            </a:endParaRPr>
          </a:p>
          <a:p>
            <a:pPr marL="0" lvl="0" indent="0" algn="l" rtl="0">
              <a:lnSpc>
                <a:spcPct val="100000"/>
              </a:lnSpc>
              <a:spcBef>
                <a:spcPts val="0"/>
              </a:spcBef>
              <a:spcAft>
                <a:spcPts val="0"/>
              </a:spcAft>
              <a:buSzPts val="1400"/>
              <a:buFont typeface="Arial"/>
              <a:buNone/>
            </a:pPr>
            <a:r>
              <a:rPr lang="en-US" sz="1200" dirty="0">
                <a:solidFill>
                  <a:srgbClr val="000000"/>
                </a:solidFill>
                <a:latin typeface="Verdana"/>
                <a:ea typeface="Verdana"/>
                <a:cs typeface="Verdana"/>
                <a:sym typeface="Verdana"/>
              </a:rPr>
              <a:t>Read</a:t>
            </a:r>
            <a:r>
              <a:rPr lang="en-US" sz="1200" dirty="0">
                <a:solidFill>
                  <a:srgbClr val="FF0000"/>
                </a:solidFill>
                <a:latin typeface="Verdana"/>
                <a:ea typeface="Verdana"/>
                <a:cs typeface="Verdana"/>
                <a:sym typeface="Verdana"/>
              </a:rPr>
              <a:t> </a:t>
            </a:r>
            <a:r>
              <a:rPr lang="en-US" sz="1200" dirty="0">
                <a:solidFill>
                  <a:schemeClr val="dk1"/>
                </a:solidFill>
                <a:latin typeface="Verdana"/>
                <a:ea typeface="Verdana"/>
                <a:cs typeface="Verdana"/>
                <a:sym typeface="Verdana"/>
              </a:rPr>
              <a:t>the Bible passages.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Font typeface="Arial"/>
              <a:buNone/>
            </a:pPr>
            <a:r>
              <a:rPr lang="en-US" sz="1200" dirty="0">
                <a:solidFill>
                  <a:schemeClr val="dk1"/>
                </a:solidFill>
                <a:latin typeface="Verdana"/>
                <a:ea typeface="Verdana"/>
                <a:cs typeface="Verdana"/>
                <a:sym typeface="Verdana"/>
              </a:rPr>
              <a:t>Preview slides </a:t>
            </a:r>
            <a:r>
              <a:rPr lang="en-US" sz="1200" dirty="0">
                <a:latin typeface="Verdana"/>
                <a:ea typeface="Verdana"/>
                <a:cs typeface="Verdana"/>
                <a:sym typeface="Verdana"/>
              </a:rPr>
              <a:t>and game.</a:t>
            </a:r>
            <a:endParaRPr sz="1200" dirty="0">
              <a:latin typeface="Verdana"/>
              <a:ea typeface="Verdana"/>
              <a:cs typeface="Verdana"/>
              <a:sym typeface="Verdana"/>
            </a:endParaRPr>
          </a:p>
          <a:p>
            <a:pPr marL="0" indent="0">
              <a:buSzPts val="1400"/>
              <a:buNone/>
            </a:pPr>
            <a:r>
              <a:rPr lang="en-US" sz="1200" dirty="0">
                <a:solidFill>
                  <a:schemeClr val="dk1"/>
                </a:solidFill>
                <a:latin typeface="Verdana"/>
                <a:ea typeface="Verdana"/>
                <a:cs typeface="Verdana"/>
                <a:sym typeface="Verdana"/>
              </a:rPr>
              <a:t>Optional: Bring documents and proofread papers to show paragraphs, punctuation, corrections and comments. </a:t>
            </a:r>
            <a:endParaRPr sz="1200" dirty="0">
              <a:latin typeface="Verdana"/>
              <a:ea typeface="Verdana"/>
              <a:cs typeface="Verdana"/>
              <a:sym typeface="Verdana"/>
            </a:endParaRPr>
          </a:p>
        </p:txBody>
      </p:sp>
      <p:sp>
        <p:nvSpPr>
          <p:cNvPr id="300" name="Google Shape;3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800" u="none" strike="noStrike" cap="none">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1</a:t>
            </a:fld>
            <a:endParaRPr sz="18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5" name="Google Shape;310;p2:notes">
            <a:extLst>
              <a:ext uri="{FF2B5EF4-FFF2-40B4-BE49-F238E27FC236}">
                <a16:creationId xmlns:a16="http://schemas.microsoft.com/office/drawing/2014/main" id="{4ED9A78F-F83F-4B25-B320-5158DA88176B}"/>
              </a:ext>
            </a:extLst>
          </p:cNvPr>
          <p:cNvSpPr txBox="1">
            <a:spLocks noGrp="1"/>
          </p:cNvSpPr>
          <p:nvPr>
            <p:ph type="ftr" idx="11"/>
          </p:nvPr>
        </p:nvSpPr>
        <p:spPr>
          <a:xfrm>
            <a:off x="-1" y="8685213"/>
            <a:ext cx="3884613"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endParaRPr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9: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sz="1200" b="1" dirty="0">
                <a:solidFill>
                  <a:srgbClr val="4A86E8"/>
                </a:solidFill>
                <a:latin typeface="Verdana"/>
                <a:ea typeface="Verdana"/>
                <a:cs typeface="Verdana"/>
                <a:sym typeface="Verdana"/>
              </a:rPr>
              <a:t>2E. Grammar – Present Continuous Verbs</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200" b="1" dirty="0">
              <a:solidFill>
                <a:srgbClr val="4472C4"/>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The present continuous verb tense is often used for things that are done in the present moment, or planned in the near future.</a:t>
            </a: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Model, Repeat, and Solo the pronunciation of all forms shown on the chart. Ask students to complete the sentences with the blank spaces.</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Answers:</a:t>
            </a:r>
          </a:p>
          <a:p>
            <a:pPr marL="0" lvl="0" indent="0" algn="l" rtl="0">
              <a:lnSpc>
                <a:spcPct val="100000"/>
              </a:lnSpc>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2. Yes, I am checking a paper. No, I am not checking a paper.</a:t>
            </a:r>
          </a:p>
          <a:p>
            <a:pPr marL="0" lvl="0" indent="0" algn="l" rtl="0">
              <a:lnSpc>
                <a:spcPct val="100000"/>
              </a:lnSpc>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3. Are they singing a song? No, they aren’t singing a song.</a:t>
            </a:r>
          </a:p>
          <a:p>
            <a:pPr marL="0" lvl="0" indent="0" algn="l" rtl="0">
              <a:lnSpc>
                <a:spcPct val="100000"/>
              </a:lnSpc>
              <a:spcBef>
                <a:spcPts val="0"/>
              </a:spcBef>
              <a:spcAft>
                <a:spcPts val="0"/>
              </a:spcAft>
              <a:buClr>
                <a:schemeClr val="dk1"/>
              </a:buClr>
              <a:buSzPts val="1400"/>
              <a:buFont typeface="Arial"/>
              <a:buNone/>
            </a:pPr>
            <a:r>
              <a:rPr lang="en" sz="1200" u="none" strike="noStrike" cap="none" dirty="0">
                <a:solidFill>
                  <a:schemeClr val="dk1"/>
                </a:solidFill>
                <a:latin typeface="Verdana"/>
                <a:ea typeface="Verdana"/>
                <a:cs typeface="Verdana"/>
                <a:sym typeface="Verdana"/>
              </a:rPr>
              <a:t>4. </a:t>
            </a:r>
            <a:r>
              <a:rPr lang="en-US" sz="1200" u="none" strike="noStrike" cap="none" dirty="0">
                <a:latin typeface="Verdana"/>
                <a:ea typeface="Verdana"/>
                <a:cs typeface="Verdana"/>
                <a:sym typeface="Verdana"/>
              </a:rPr>
              <a:t>Am I making a mistake? Yes, you are making a mistake.</a:t>
            </a:r>
          </a:p>
          <a:p>
            <a:pPr marL="457200" lvl="0" indent="-304800" algn="l" rtl="0">
              <a:lnSpc>
                <a:spcPct val="100000"/>
              </a:lnSpc>
              <a:spcBef>
                <a:spcPts val="0"/>
              </a:spcBef>
              <a:spcAft>
                <a:spcPts val="0"/>
              </a:spcAft>
              <a:buClr>
                <a:schemeClr val="dk1"/>
              </a:buClr>
              <a:buSzPts val="1200"/>
              <a:buFont typeface="Verdana"/>
              <a:buAutoNum type="arabicPeriod"/>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21FDBEF5-62FA-492C-A1BB-3CA3239FB1B1}"/>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EDF570D5-10EE-4D78-89C3-F1D78BAFD13F}"/>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10</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2F. Grammar – Present Continuous Verbs</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The present continuous verb tense is often used for things that are done in the present moment, something someone is actively participating in.</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Model, Repeat, and Solo the pronunciation of all forms shown on the chart. Ask students to complete the sentences with the blank spaces.</a:t>
            </a: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Answers may vary but should use correct verb forms: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5. </a:t>
            </a:r>
            <a:r>
              <a:rPr lang="en" sz="1200" dirty="0">
                <a:solidFill>
                  <a:schemeClr val="dk1"/>
                </a:solidFill>
                <a:latin typeface="Verdana"/>
                <a:ea typeface="Verdana"/>
                <a:cs typeface="Verdana"/>
                <a:sym typeface="Verdana"/>
              </a:rPr>
              <a:t>He is writing his paper in the library. </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2100"/>
              <a:buFont typeface="Arial"/>
              <a:buNone/>
            </a:pPr>
            <a:r>
              <a:rPr lang="en" sz="1200" dirty="0">
                <a:solidFill>
                  <a:schemeClr val="dk1"/>
                </a:solidFill>
                <a:latin typeface="Verdana"/>
                <a:ea typeface="Verdana"/>
                <a:cs typeface="Verdana"/>
                <a:sym typeface="Verdana"/>
              </a:rPr>
              <a:t>6. </a:t>
            </a:r>
            <a:r>
              <a:rPr lang="en-US" sz="1200" dirty="0">
                <a:solidFill>
                  <a:schemeClr val="dk1"/>
                </a:solidFill>
                <a:latin typeface="Verdana"/>
                <a:ea typeface="Verdana"/>
                <a:cs typeface="Verdana"/>
                <a:sym typeface="Verdana"/>
              </a:rPr>
              <a:t>Why is she doing that?</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7. </a:t>
            </a:r>
            <a:r>
              <a:rPr lang="en-US" sz="1200" dirty="0">
                <a:solidFill>
                  <a:schemeClr val="dk1"/>
                </a:solidFill>
                <a:latin typeface="Verdana"/>
                <a:ea typeface="Verdana"/>
                <a:cs typeface="Verdana"/>
                <a:sym typeface="Verdana"/>
              </a:rPr>
              <a:t>What are you writing?</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A6190D10-93FB-4D8C-884E-BBDBC2D234D2}"/>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E8892F93-DE64-4959-BA84-1286B3874F61}"/>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11</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11:notes"/>
          <p:cNvSpPr txBox="1">
            <a:spLocks noGrp="1"/>
          </p:cNvSpPr>
          <p:nvPr>
            <p:ph type="body" idx="1"/>
          </p:nvPr>
        </p:nvSpPr>
        <p:spPr>
          <a:xfrm>
            <a:off x="444501" y="4400549"/>
            <a:ext cx="5726113" cy="2990851"/>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r>
              <a:rPr lang="en" sz="1200" b="1" i="0" u="none" strike="noStrike" dirty="0">
                <a:solidFill>
                  <a:srgbClr val="5597D3"/>
                </a:solidFill>
                <a:latin typeface="Verdana"/>
                <a:ea typeface="Verdana"/>
                <a:cs typeface="Verdana"/>
                <a:sym typeface="Verdana"/>
              </a:rPr>
              <a:t>3. Conversation: </a:t>
            </a:r>
            <a:endParaRPr lang="en" sz="1200" dirty="0">
              <a:solidFill>
                <a:srgbClr val="5597D3"/>
              </a:solidFill>
              <a:latin typeface="Verdana"/>
              <a:ea typeface="Verdana"/>
              <a:cs typeface="Verdana"/>
              <a:sym typeface="Verdana"/>
            </a:endParaRPr>
          </a:p>
          <a:p>
            <a:pPr marL="457200" lvl="0" indent="-228600" algn="l" rtl="0">
              <a:lnSpc>
                <a:spcPct val="100000"/>
              </a:lnSpc>
              <a:spcBef>
                <a:spcPts val="0"/>
              </a:spcBef>
              <a:spcAft>
                <a:spcPts val="0"/>
              </a:spcAft>
              <a:buSzPts val="1400"/>
              <a:buNone/>
            </a:pPr>
            <a:endParaRPr lang="en" sz="1200" b="1" i="0" u="none" strike="noStrike" dirty="0">
              <a:solidFill>
                <a:srgbClr val="5597D3"/>
              </a:solidFill>
              <a:latin typeface="Verdana"/>
              <a:ea typeface="Verdana"/>
              <a:cs typeface="Verdana"/>
              <a:sym typeface="Verdana"/>
            </a:endParaRPr>
          </a:p>
          <a:p>
            <a:pPr marL="457200" lvl="0" indent="-228600" algn="l" rtl="0">
              <a:lnSpc>
                <a:spcPct val="100000"/>
              </a:lnSpc>
              <a:spcBef>
                <a:spcPts val="0"/>
              </a:spcBef>
              <a:spcAft>
                <a:spcPts val="0"/>
              </a:spcAft>
              <a:buSzPts val="1400"/>
              <a:buFont typeface="+mj-lt"/>
              <a:buAutoNum type="arabicPeriod"/>
            </a:pPr>
            <a:r>
              <a:rPr lang="en" sz="1200" b="1" i="0" u="none" strike="noStrike" dirty="0">
                <a:solidFill>
                  <a:srgbClr val="000000"/>
                </a:solidFill>
                <a:latin typeface="Verdana"/>
                <a:ea typeface="Verdana"/>
                <a:cs typeface="Verdana"/>
                <a:sym typeface="Verdana"/>
              </a:rPr>
              <a:t>Model: Say both parts of the conversation several times. </a:t>
            </a:r>
            <a:r>
              <a:rPr lang="en" sz="1200" i="0" u="none" strike="noStrike" dirty="0">
                <a:solidFill>
                  <a:srgbClr val="000000"/>
                </a:solidFill>
                <a:latin typeface="Verdana"/>
                <a:ea typeface="Verdana"/>
                <a:cs typeface="Verdana"/>
                <a:sym typeface="Verdana"/>
              </a:rPr>
              <a:t>Use A and B cards, stick figures, or change your physical position to indicate the dual parts. Role-play the parts to convey the meaning of the conversation. </a:t>
            </a:r>
            <a:r>
              <a:rPr lang="en" sz="1200" b="1" i="0" u="none" strike="noStrike" dirty="0">
                <a:solidFill>
                  <a:srgbClr val="000000"/>
                </a:solidFill>
                <a:latin typeface="Verdana"/>
                <a:ea typeface="Verdana"/>
                <a:cs typeface="Verdana"/>
                <a:sym typeface="Verdana"/>
              </a:rPr>
              <a:t>Students are to watch and listen. </a:t>
            </a:r>
            <a:endParaRPr sz="1200" dirty="0">
              <a:latin typeface="Verdana"/>
              <a:ea typeface="Verdana"/>
              <a:cs typeface="Verdana"/>
              <a:sym typeface="Verdana"/>
            </a:endParaRPr>
          </a:p>
          <a:p>
            <a:pPr marL="457200" lvl="0" indent="-228600" algn="l" rtl="0">
              <a:lnSpc>
                <a:spcPct val="100000"/>
              </a:lnSpc>
              <a:spcBef>
                <a:spcPts val="0"/>
              </a:spcBef>
              <a:spcAft>
                <a:spcPts val="0"/>
              </a:spcAft>
              <a:buSzPts val="1400"/>
              <a:buFont typeface="+mj-lt"/>
              <a:buAutoNum type="arabicPeriod"/>
            </a:pPr>
            <a:r>
              <a:rPr lang="en" sz="1200" b="1" i="0" u="none" strike="noStrike" dirty="0">
                <a:solidFill>
                  <a:srgbClr val="000000"/>
                </a:solidFill>
                <a:latin typeface="Verdana"/>
                <a:ea typeface="Verdana"/>
                <a:cs typeface="Verdana"/>
                <a:sym typeface="Verdana"/>
              </a:rPr>
              <a:t>Repeat: Say one line at a time and have students repeat until they can be understood. </a:t>
            </a:r>
            <a:endParaRPr sz="1200" dirty="0">
              <a:latin typeface="Verdana"/>
              <a:ea typeface="Verdana"/>
              <a:cs typeface="Verdana"/>
              <a:sym typeface="Verdana"/>
            </a:endParaRPr>
          </a:p>
          <a:p>
            <a:pPr marL="457200" lvl="0" indent="-228600" algn="l" rtl="0">
              <a:lnSpc>
                <a:spcPct val="100000"/>
              </a:lnSpc>
              <a:spcBef>
                <a:spcPts val="0"/>
              </a:spcBef>
              <a:spcAft>
                <a:spcPts val="0"/>
              </a:spcAft>
              <a:buSzPts val="1400"/>
              <a:buFont typeface="+mj-lt"/>
              <a:buAutoNum type="arabicPeriod"/>
            </a:pPr>
            <a:r>
              <a:rPr lang="en" sz="1200" b="1" i="0" u="none" strike="noStrike" dirty="0">
                <a:solidFill>
                  <a:srgbClr val="000000"/>
                </a:solidFill>
                <a:latin typeface="Verdana"/>
                <a:ea typeface="Verdana"/>
                <a:cs typeface="Verdana"/>
                <a:sym typeface="Verdana"/>
              </a:rPr>
              <a:t>Solo: You begin the conversation and call on individual students to respond. </a:t>
            </a:r>
            <a:r>
              <a:rPr lang="en" sz="1200" i="0" u="none" strike="noStrike" dirty="0">
                <a:solidFill>
                  <a:srgbClr val="000000"/>
                </a:solidFill>
                <a:latin typeface="Verdana"/>
                <a:ea typeface="Verdana"/>
                <a:cs typeface="Verdana"/>
                <a:sym typeface="Verdana"/>
              </a:rPr>
              <a:t>Then reverse the roles (students are A, you are B). </a:t>
            </a:r>
            <a:endParaRPr lang="en" sz="1200" dirty="0">
              <a:latin typeface="Verdana"/>
              <a:ea typeface="Verdana"/>
              <a:cs typeface="Verdana"/>
              <a:sym typeface="Verdana"/>
            </a:endParaRPr>
          </a:p>
          <a:p>
            <a:pPr marL="457200" lvl="0" indent="-228600" algn="l" rtl="0">
              <a:lnSpc>
                <a:spcPct val="100000"/>
              </a:lnSpc>
              <a:spcBef>
                <a:spcPts val="0"/>
              </a:spcBef>
              <a:spcAft>
                <a:spcPts val="0"/>
              </a:spcAft>
              <a:buSzPts val="1400"/>
              <a:buFont typeface="+mj-lt"/>
              <a:buAutoNum type="arabicPeriod"/>
            </a:pPr>
            <a:r>
              <a:rPr lang="en" sz="1200" i="0" u="none" strike="noStrike" dirty="0">
                <a:solidFill>
                  <a:srgbClr val="000000"/>
                </a:solidFill>
                <a:latin typeface="Verdana"/>
                <a:ea typeface="Verdana"/>
                <a:cs typeface="Verdana"/>
                <a:sym typeface="Verdana"/>
              </a:rPr>
              <a:t>Once students can do both parts, </a:t>
            </a:r>
            <a:r>
              <a:rPr lang="en" sz="1200" b="1" i="0" u="none" strike="noStrike" dirty="0">
                <a:solidFill>
                  <a:srgbClr val="000000"/>
                </a:solidFill>
                <a:latin typeface="Verdana"/>
                <a:ea typeface="Verdana"/>
                <a:cs typeface="Verdana"/>
                <a:sym typeface="Verdana"/>
              </a:rPr>
              <a:t>encourage free conversation</a:t>
            </a:r>
            <a:r>
              <a:rPr lang="en" sz="1200" i="0" u="none" strike="noStrike" dirty="0">
                <a:solidFill>
                  <a:srgbClr val="000000"/>
                </a:solidFill>
                <a:latin typeface="Verdana"/>
                <a:ea typeface="Verdana"/>
                <a:cs typeface="Verdana"/>
                <a:sym typeface="Verdana"/>
              </a:rPr>
              <a:t> (students substitute their own words for the blue words).</a:t>
            </a:r>
          </a:p>
          <a:p>
            <a:pPr marL="457200" lvl="0" indent="-228600" algn="l" rtl="0">
              <a:lnSpc>
                <a:spcPct val="100000"/>
              </a:lnSpc>
              <a:spcBef>
                <a:spcPts val="0"/>
              </a:spcBef>
              <a:spcAft>
                <a:spcPts val="0"/>
              </a:spcAft>
              <a:buSzPts val="1400"/>
              <a:buFont typeface="+mj-lt"/>
              <a:buAutoNum type="arabicPeriod"/>
            </a:pPr>
            <a:r>
              <a:rPr lang="en" dirty="0">
                <a:sym typeface="Verdana"/>
              </a:rPr>
              <a:t>Teacher can read through the entire conversation once through. </a:t>
            </a:r>
            <a:endParaRPr dirty="0">
              <a:sym typeface="Verdana"/>
            </a:endParaRPr>
          </a:p>
          <a:p>
            <a:pPr marL="228600" lvl="0" indent="-228600" algn="l" rtl="0">
              <a:lnSpc>
                <a:spcPct val="115000"/>
              </a:lnSpc>
              <a:spcBef>
                <a:spcPts val="0"/>
              </a:spcBef>
              <a:spcAft>
                <a:spcPts val="0"/>
              </a:spcAft>
              <a:buClr>
                <a:schemeClr val="dk1"/>
              </a:buClr>
              <a:buSzPts val="1100"/>
              <a:buFont typeface="+mj-lt"/>
              <a:buAutoNum type="arabicPeriod"/>
            </a:pP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5178AD0D-D7F2-41A7-ABD2-CB7131112F62}"/>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B7240B83-1B50-46BF-AFE9-0B8F70D92280}"/>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12</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2: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5597D3"/>
                </a:solidFill>
                <a:latin typeface="Verdana"/>
                <a:ea typeface="Verdana"/>
                <a:cs typeface="Verdana"/>
                <a:sym typeface="Verdana"/>
              </a:rPr>
              <a:t>4A. Pronunciation - Sound and Spelling</a:t>
            </a:r>
            <a:endParaRPr sz="1200" dirty="0">
              <a:solidFill>
                <a:srgbClr val="5597D3"/>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solidFill>
                  <a:schemeClr val="dk1"/>
                </a:solidFill>
                <a:latin typeface="Verdana"/>
                <a:ea typeface="Verdana"/>
                <a:cs typeface="Verdana"/>
                <a:sym typeface="Verdana"/>
              </a:rPr>
              <a:t>Note: </a:t>
            </a:r>
            <a:r>
              <a:rPr lang="en" sz="1200" b="0" dirty="0">
                <a:solidFill>
                  <a:schemeClr val="dk1"/>
                </a:solidFill>
                <a:latin typeface="Verdana"/>
                <a:ea typeface="Verdana"/>
                <a:cs typeface="Verdana"/>
                <a:sym typeface="Verdana"/>
              </a:rPr>
              <a:t>The </a:t>
            </a:r>
            <a:r>
              <a:rPr lang="en" sz="1200" dirty="0">
                <a:solidFill>
                  <a:schemeClr val="dk1"/>
                </a:solidFill>
                <a:latin typeface="Verdana"/>
                <a:ea typeface="Verdana"/>
                <a:cs typeface="Verdana"/>
                <a:sym typeface="Verdana"/>
              </a:rPr>
              <a:t>prefix</a:t>
            </a:r>
            <a:r>
              <a:rPr lang="en" sz="1200" b="0" dirty="0">
                <a:solidFill>
                  <a:schemeClr val="dk1"/>
                </a:solidFill>
                <a:latin typeface="Verdana"/>
                <a:ea typeface="Verdana"/>
                <a:cs typeface="Verdana"/>
                <a:sym typeface="Verdana"/>
              </a:rPr>
              <a:t> </a:t>
            </a:r>
            <a:r>
              <a:rPr lang="en" sz="1200" b="1" dirty="0">
                <a:solidFill>
                  <a:schemeClr val="dk1"/>
                </a:solidFill>
                <a:latin typeface="Verdana"/>
                <a:ea typeface="Verdana"/>
                <a:cs typeface="Verdana"/>
                <a:sym typeface="Verdana"/>
              </a:rPr>
              <a:t>mis</a:t>
            </a:r>
            <a:r>
              <a:rPr lang="en" sz="1200" b="0" dirty="0">
                <a:solidFill>
                  <a:schemeClr val="dk1"/>
                </a:solidFill>
                <a:latin typeface="Verdana"/>
                <a:ea typeface="Verdana"/>
                <a:cs typeface="Verdana"/>
                <a:sym typeface="Verdana"/>
              </a:rPr>
              <a:t> is often added in front of </a:t>
            </a:r>
            <a:r>
              <a:rPr lang="en" sz="1200" dirty="0">
                <a:solidFill>
                  <a:schemeClr val="dk1"/>
                </a:solidFill>
                <a:latin typeface="Verdana"/>
                <a:ea typeface="Verdana"/>
                <a:cs typeface="Verdana"/>
                <a:sym typeface="Verdana"/>
              </a:rPr>
              <a:t>a verb to mean “badly” The prefix </a:t>
            </a:r>
            <a:r>
              <a:rPr lang="en" sz="1200" b="1" dirty="0">
                <a:solidFill>
                  <a:schemeClr val="dk1"/>
                </a:solidFill>
                <a:latin typeface="Verdana"/>
                <a:ea typeface="Verdana"/>
                <a:cs typeface="Verdana"/>
                <a:sym typeface="Verdana"/>
              </a:rPr>
              <a:t>ex- (with a dash)</a:t>
            </a:r>
            <a:r>
              <a:rPr lang="en" sz="1200" dirty="0">
                <a:solidFill>
                  <a:schemeClr val="dk1"/>
                </a:solidFill>
                <a:latin typeface="Verdana"/>
                <a:ea typeface="Verdana"/>
                <a:cs typeface="Verdana"/>
                <a:sym typeface="Verdana"/>
              </a:rPr>
              <a:t> is often added in front of a noun to mean “former” or </a:t>
            </a:r>
            <a:r>
              <a:rPr lang="en" sz="1200" b="1" dirty="0">
                <a:solidFill>
                  <a:schemeClr val="dk1"/>
                </a:solidFill>
                <a:latin typeface="Verdana"/>
                <a:ea typeface="Verdana"/>
                <a:cs typeface="Verdana"/>
                <a:sym typeface="Verdana"/>
              </a:rPr>
              <a:t>ex (without a dash) </a:t>
            </a:r>
            <a:r>
              <a:rPr lang="en" sz="1200" dirty="0">
                <a:solidFill>
                  <a:schemeClr val="dk1"/>
                </a:solidFill>
                <a:latin typeface="Verdana"/>
                <a:ea typeface="Verdana"/>
                <a:cs typeface="Verdana"/>
                <a:sym typeface="Verdana"/>
              </a:rPr>
              <a:t>often means “out”.</a:t>
            </a:r>
          </a:p>
          <a:p>
            <a:pPr marL="0" lvl="0" indent="0" algn="l" rtl="0">
              <a:lnSpc>
                <a:spcPct val="100000"/>
              </a:lnSpc>
              <a:spcBef>
                <a:spcPts val="0"/>
              </a:spcBef>
              <a:spcAft>
                <a:spcPts val="0"/>
              </a:spcAft>
              <a:buSzPts val="1400"/>
              <a:buNone/>
            </a:pPr>
            <a:endParaRPr sz="12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i="0" u="none" strike="noStrike" dirty="0">
                <a:solidFill>
                  <a:schemeClr val="dk1"/>
                </a:solidFill>
                <a:latin typeface="Verdana"/>
                <a:ea typeface="Verdana"/>
                <a:cs typeface="Verdana"/>
                <a:sym typeface="Verdana"/>
              </a:rPr>
              <a:t>1. Model: Say the sound several times while pointing to it. </a:t>
            </a:r>
            <a:r>
              <a:rPr lang="en" sz="1200" i="0" u="none" strike="noStrike" dirty="0">
                <a:solidFill>
                  <a:schemeClr val="dk1"/>
                </a:solidFill>
                <a:latin typeface="Verdana"/>
                <a:ea typeface="Verdana"/>
                <a:cs typeface="Verdana"/>
                <a:sym typeface="Verdana"/>
              </a:rPr>
              <a:t>(For example, point to the </a:t>
            </a:r>
            <a:r>
              <a:rPr lang="en" sz="1200" b="1" dirty="0">
                <a:latin typeface="Verdana"/>
                <a:ea typeface="Verdana"/>
                <a:cs typeface="Verdana"/>
                <a:sym typeface="Verdana"/>
              </a:rPr>
              <a:t>/mis/</a:t>
            </a:r>
            <a:r>
              <a:rPr lang="en" sz="1200" b="1" i="0" u="none" strike="noStrike" dirty="0">
                <a:solidFill>
                  <a:schemeClr val="dk1"/>
                </a:solidFill>
                <a:latin typeface="Verdana"/>
                <a:ea typeface="Verdana"/>
                <a:cs typeface="Verdana"/>
                <a:sym typeface="Verdana"/>
              </a:rPr>
              <a:t> </a:t>
            </a:r>
            <a:r>
              <a:rPr lang="en" sz="1200" i="0" u="none" strike="noStrike" dirty="0">
                <a:solidFill>
                  <a:schemeClr val="dk1"/>
                </a:solidFill>
                <a:latin typeface="Verdana"/>
                <a:ea typeface="Verdana"/>
                <a:cs typeface="Verdana"/>
                <a:sym typeface="Verdana"/>
              </a:rPr>
              <a:t>and say </a:t>
            </a:r>
            <a:r>
              <a:rPr lang="en" sz="1200" i="1" u="none" strike="noStrike" dirty="0">
                <a:solidFill>
                  <a:schemeClr val="dk1"/>
                </a:solidFill>
                <a:latin typeface="Verdana"/>
                <a:ea typeface="Verdana"/>
                <a:cs typeface="Verdana"/>
                <a:sym typeface="Verdana"/>
              </a:rPr>
              <a:t>/</a:t>
            </a:r>
            <a:r>
              <a:rPr lang="en" sz="1200" i="1" dirty="0">
                <a:latin typeface="Verdana"/>
                <a:ea typeface="Verdana"/>
                <a:cs typeface="Verdana"/>
                <a:sym typeface="Verdana"/>
              </a:rPr>
              <a:t>mis</a:t>
            </a:r>
            <a:r>
              <a:rPr lang="en" sz="1200" i="1" u="none" strike="noStrike" dirty="0">
                <a:solidFill>
                  <a:schemeClr val="dk1"/>
                </a:solidFill>
                <a:latin typeface="Verdana"/>
                <a:ea typeface="Verdana"/>
                <a:cs typeface="Verdana"/>
                <a:sym typeface="Verdana"/>
              </a:rPr>
              <a:t>/ /</a:t>
            </a:r>
            <a:r>
              <a:rPr lang="en" sz="1200" i="1" dirty="0">
                <a:latin typeface="Verdana"/>
                <a:ea typeface="Verdana"/>
                <a:cs typeface="Verdana"/>
                <a:sym typeface="Verdana"/>
              </a:rPr>
              <a:t>mis</a:t>
            </a:r>
            <a:r>
              <a:rPr lang="en" sz="1200" i="1" u="none" strike="noStrike" dirty="0">
                <a:solidFill>
                  <a:schemeClr val="dk1"/>
                </a:solidFill>
                <a:latin typeface="Verdana"/>
                <a:ea typeface="Verdana"/>
                <a:cs typeface="Verdana"/>
                <a:sym typeface="Verdana"/>
              </a:rPr>
              <a:t>/ /</a:t>
            </a:r>
            <a:r>
              <a:rPr lang="en" sz="1200" i="1" dirty="0">
                <a:solidFill>
                  <a:schemeClr val="dk1"/>
                </a:solidFill>
                <a:latin typeface="Verdana"/>
                <a:ea typeface="Verdana"/>
                <a:cs typeface="Verdana"/>
                <a:sym typeface="Verdana"/>
              </a:rPr>
              <a:t>mis</a:t>
            </a:r>
            <a:r>
              <a:rPr lang="en" sz="1200" i="1" u="none" strike="noStrike" dirty="0">
                <a:solidFill>
                  <a:schemeClr val="dk1"/>
                </a:solidFill>
                <a:latin typeface="Verdana"/>
                <a:ea typeface="Verdana"/>
                <a:cs typeface="Verdana"/>
                <a:sym typeface="Verdana"/>
              </a:rPr>
              <a:t>/</a:t>
            </a:r>
            <a:r>
              <a:rPr lang="en" sz="1200" i="0" u="none" strike="noStrike" dirty="0">
                <a:solidFill>
                  <a:schemeClr val="dk1"/>
                </a:solidFill>
                <a:latin typeface="Verdana"/>
                <a:ea typeface="Verdana"/>
                <a:cs typeface="Verdana"/>
                <a:sym typeface="Verdana"/>
              </a:rPr>
              <a:t>. Then say the sound and quickly read the entire list, pointing to each item as you read it. Students just watch and listen. </a:t>
            </a:r>
            <a:endParaRPr sz="1200" dirty="0">
              <a:latin typeface="Verdana"/>
              <a:ea typeface="Verdana"/>
              <a:cs typeface="Verdana"/>
              <a:sym typeface="Verdana"/>
            </a:endParaRPr>
          </a:p>
          <a:p>
            <a:pPr marL="685800" lvl="1" indent="-152400" algn="l" rtl="0">
              <a:lnSpc>
                <a:spcPct val="100000"/>
              </a:lnSpc>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i="0" u="none" strike="noStrike" dirty="0">
                <a:solidFill>
                  <a:schemeClr val="dk1"/>
                </a:solidFill>
                <a:latin typeface="Verdana"/>
                <a:ea typeface="Verdana"/>
                <a:cs typeface="Verdana"/>
                <a:sym typeface="Verdana"/>
              </a:rPr>
              <a:t>2. Repeat: Say the sound and each word several times, having students repeat each time after you in unison. </a:t>
            </a:r>
            <a:r>
              <a:rPr lang="en" sz="1200" i="0" u="none" strike="noStrike" dirty="0">
                <a:solidFill>
                  <a:schemeClr val="dk1"/>
                </a:solidFill>
                <a:latin typeface="Verdana"/>
                <a:ea typeface="Verdana"/>
                <a:cs typeface="Verdana"/>
                <a:sym typeface="Verdana"/>
              </a:rPr>
              <a:t>Be sure to use your normal voice and rate of speed. Do one column at a time, top to bottom. Then read the sentences.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br>
              <a:rPr lang="en" sz="1200" dirty="0">
                <a:latin typeface="Verdana"/>
                <a:ea typeface="Verdana"/>
                <a:cs typeface="Verdana"/>
                <a:sym typeface="Verdana"/>
              </a:rPr>
            </a:br>
            <a:r>
              <a:rPr lang="en" sz="1200" b="1" i="0" u="none" strike="noStrike" dirty="0">
                <a:solidFill>
                  <a:schemeClr val="dk1"/>
                </a:solidFill>
                <a:latin typeface="Verdana"/>
                <a:ea typeface="Verdana"/>
                <a:cs typeface="Verdana"/>
                <a:sym typeface="Verdana"/>
              </a:rPr>
              <a:t>3. Solo: Call on individuals to say a sound and its word group. </a:t>
            </a:r>
            <a:r>
              <a:rPr lang="en" sz="1200" i="0" u="none" strike="noStrike" dirty="0">
                <a:solidFill>
                  <a:schemeClr val="dk1"/>
                </a:solidFill>
                <a:latin typeface="Verdana"/>
                <a:ea typeface="Verdana"/>
                <a:cs typeface="Verdana"/>
                <a:sym typeface="Verdana"/>
              </a:rPr>
              <a:t>Give lots of praise. Then ask students to read the sentences.</a:t>
            </a:r>
            <a:endParaRPr sz="1200" dirty="0">
              <a:latin typeface="Verdana"/>
              <a:ea typeface="Verdana"/>
              <a:cs typeface="Verdana"/>
              <a:sym typeface="Verdana"/>
            </a:endParaRPr>
          </a:p>
          <a:p>
            <a:pPr marL="457200" lvl="1"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i="0" u="none" strike="noStrike" dirty="0">
                <a:solidFill>
                  <a:schemeClr val="dk1"/>
                </a:solidFill>
                <a:latin typeface="Verdana"/>
                <a:ea typeface="Verdana"/>
                <a:cs typeface="Verdana"/>
                <a:sym typeface="Verdana"/>
              </a:rPr>
              <a:t>4. Challenge:</a:t>
            </a:r>
            <a:r>
              <a:rPr lang="en" sz="1200" i="0" u="none" strike="noStrike" dirty="0">
                <a:solidFill>
                  <a:schemeClr val="dk1"/>
                </a:solidFill>
                <a:latin typeface="Verdana"/>
                <a:ea typeface="Verdana"/>
                <a:cs typeface="Verdana"/>
                <a:sym typeface="Verdana"/>
              </a:rPr>
              <a:t> Choose another sound from the lesson that is challenging for your particular students to pronounce. Use words from Parts 1 and 2 of the lesson, and from previous lessons to make a group of 3-5 words. You may repeat the same challenging sounds in several lessons. Students need a lot of practice on sounds that do not exist in their first language.</a:t>
            </a:r>
            <a:endParaRPr sz="1200" dirty="0">
              <a:solidFill>
                <a:schemeClr val="dk1"/>
              </a:solidFill>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57D70848-0CB5-4198-9E5B-B47645BC9B4D}"/>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060AA297-1A06-477A-A48C-0B5E7587C61B}"/>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13</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3: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1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4B. </a:t>
            </a:r>
            <a:r>
              <a:rPr lang="en" sz="1200" b="1" i="0" u="none" strike="noStrike" dirty="0">
                <a:solidFill>
                  <a:srgbClr val="4A86E8"/>
                </a:solidFill>
                <a:latin typeface="Verdana"/>
                <a:ea typeface="Verdana"/>
                <a:cs typeface="Verdana"/>
                <a:sym typeface="Verdana"/>
              </a:rPr>
              <a:t>Hum and clap the stress.</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i="0" u="none" strike="noStrik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i="0" u="none" strike="noStrike" dirty="0">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i="0" u="none" strike="noStrike" dirty="0">
                <a:solidFill>
                  <a:schemeClr val="dk1"/>
                </a:solidFill>
                <a:latin typeface="Verdana"/>
                <a:ea typeface="Verdana"/>
                <a:cs typeface="Verdana"/>
                <a:sym typeface="Verdana"/>
              </a:rPr>
              <a:t>You may use hand gestures to indicate that </a:t>
            </a:r>
            <a:r>
              <a:rPr lang="en" sz="1200" b="1" i="0" u="none" strike="noStrike" dirty="0">
                <a:solidFill>
                  <a:schemeClr val="dk1"/>
                </a:solidFill>
                <a:latin typeface="Verdana"/>
                <a:ea typeface="Verdana"/>
                <a:cs typeface="Verdana"/>
                <a:sym typeface="Verdana"/>
              </a:rPr>
              <a:t>the stressed syllable is higher in pitch, longer in duration, and louder.</a:t>
            </a:r>
            <a:r>
              <a:rPr lang="en" sz="1200" i="0" u="none" strike="noStrike" dirty="0">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i="0" u="none" strike="noStrike" dirty="0">
                <a:solidFill>
                  <a:schemeClr val="dk1"/>
                </a:solidFill>
                <a:latin typeface="Verdana"/>
                <a:ea typeface="Verdana"/>
                <a:cs typeface="Verdana"/>
                <a:sym typeface="Verdana"/>
              </a:rPr>
              <a:t>1.</a:t>
            </a:r>
            <a:r>
              <a:rPr lang="en" sz="1200" i="0" u="none" strike="noStrike" dirty="0">
                <a:solidFill>
                  <a:schemeClr val="dk1"/>
                </a:solidFill>
                <a:latin typeface="Verdana"/>
                <a:ea typeface="Verdana"/>
                <a:cs typeface="Verdana"/>
                <a:sym typeface="Verdana"/>
              </a:rPr>
              <a:t> </a:t>
            </a:r>
            <a:r>
              <a:rPr lang="en" sz="1200" b="1" i="0" u="none" strike="noStrike" dirty="0">
                <a:solidFill>
                  <a:schemeClr val="dk1"/>
                </a:solidFill>
                <a:latin typeface="Verdana"/>
                <a:ea typeface="Verdana"/>
                <a:cs typeface="Verdana"/>
                <a:sym typeface="Verdana"/>
              </a:rPr>
              <a:t>Model: </a:t>
            </a:r>
            <a:r>
              <a:rPr lang="en" sz="1200" i="0" u="none" strike="noStrike" dirty="0">
                <a:solidFill>
                  <a:schemeClr val="dk1"/>
                </a:solidFill>
                <a:latin typeface="Verdana"/>
                <a:ea typeface="Verdana"/>
                <a:cs typeface="Verdana"/>
                <a:sym typeface="Verdana"/>
              </a:rPr>
              <a:t>Hum and then say each word in the column several times. Students listen.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i="0" u="none" strike="noStrike" dirty="0">
                <a:solidFill>
                  <a:schemeClr val="dk1"/>
                </a:solidFill>
                <a:latin typeface="Verdana"/>
                <a:ea typeface="Verdana"/>
                <a:cs typeface="Verdana"/>
                <a:sym typeface="Verdana"/>
              </a:rPr>
              <a:t>2.</a:t>
            </a:r>
            <a:r>
              <a:rPr lang="en" sz="1200" i="0" u="none" strike="noStrike" dirty="0">
                <a:solidFill>
                  <a:schemeClr val="dk1"/>
                </a:solidFill>
                <a:latin typeface="Verdana"/>
                <a:ea typeface="Verdana"/>
                <a:cs typeface="Verdana"/>
                <a:sym typeface="Verdana"/>
              </a:rPr>
              <a:t> </a:t>
            </a:r>
            <a:r>
              <a:rPr lang="en" sz="1200" b="1" i="0" u="none" strike="noStrike" dirty="0">
                <a:solidFill>
                  <a:schemeClr val="dk1"/>
                </a:solidFill>
                <a:latin typeface="Verdana"/>
                <a:ea typeface="Verdana"/>
                <a:cs typeface="Verdana"/>
                <a:sym typeface="Verdana"/>
              </a:rPr>
              <a:t>Repeat: </a:t>
            </a:r>
            <a:r>
              <a:rPr lang="en" sz="1200" dirty="0">
                <a:latin typeface="Verdana"/>
                <a:ea typeface="Verdana"/>
                <a:cs typeface="Verdana"/>
                <a:sym typeface="Verdana"/>
              </a:rPr>
              <a:t>S</a:t>
            </a:r>
            <a:r>
              <a:rPr lang="en" sz="1200" i="0" u="none" strike="noStrike" dirty="0">
                <a:solidFill>
                  <a:schemeClr val="dk1"/>
                </a:solidFill>
                <a:latin typeface="Verdana"/>
                <a:ea typeface="Verdana"/>
                <a:cs typeface="Verdana"/>
                <a:sym typeface="Verdana"/>
              </a:rPr>
              <a:t>tudents repeat words after you in unison.</a:t>
            </a:r>
            <a:r>
              <a:rPr lang="en" sz="1200" b="1" i="0" u="none" strike="noStrike"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i="0" u="none" strike="noStrike" dirty="0">
                <a:solidFill>
                  <a:schemeClr val="dk1"/>
                </a:solidFill>
                <a:latin typeface="Verdana"/>
                <a:ea typeface="Verdana"/>
                <a:cs typeface="Verdana"/>
                <a:sym typeface="Verdana"/>
              </a:rPr>
              <a:t>3. Solo:</a:t>
            </a:r>
            <a:r>
              <a:rPr lang="en" sz="1200" i="0" u="none" strike="noStrike" dirty="0">
                <a:solidFill>
                  <a:schemeClr val="dk1"/>
                </a:solidFill>
                <a:latin typeface="Verdana"/>
                <a:ea typeface="Verdana"/>
                <a:cs typeface="Verdana"/>
                <a:sym typeface="Verdana"/>
              </a:rPr>
              <a:t> </a:t>
            </a:r>
            <a:r>
              <a:rPr lang="en" sz="1200" dirty="0">
                <a:latin typeface="Verdana"/>
                <a:ea typeface="Verdana"/>
                <a:cs typeface="Verdana"/>
                <a:sym typeface="Verdana"/>
              </a:rPr>
              <a:t>C</a:t>
            </a:r>
            <a:r>
              <a:rPr lang="en" sz="1200" i="0" u="none" strike="noStrike" dirty="0">
                <a:solidFill>
                  <a:schemeClr val="dk1"/>
                </a:solidFill>
                <a:latin typeface="Verdana"/>
                <a:ea typeface="Verdana"/>
                <a:cs typeface="Verdana"/>
                <a:sym typeface="Verdana"/>
              </a:rPr>
              <a:t>all on individuals to read the entire column of words.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br>
              <a:rPr lang="en" dirty="0">
                <a:latin typeface="Verdana"/>
                <a:ea typeface="Verdana"/>
                <a:cs typeface="Verdana"/>
                <a:sym typeface="Verdana"/>
              </a:rPr>
            </a:b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4442A01D-A12A-491A-BB2C-E4CABB384E54}"/>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C11DC16E-457A-48A3-82B0-8A55C967C6AA}"/>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14</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4: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1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chemeClr val="tx1"/>
                </a:solidFill>
                <a:latin typeface="Verdana"/>
                <a:ea typeface="Verdana"/>
                <a:cs typeface="Verdana"/>
                <a:sym typeface="Verdana"/>
              </a:rPr>
              <a:t>5A. Bible Reading</a:t>
            </a:r>
            <a:endParaRPr lang="en-US" sz="12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sz="1200" dirty="0">
                <a:solidFill>
                  <a:schemeClr val="accent5"/>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Be sure students read this story in their </a:t>
            </a:r>
            <a:r>
              <a:rPr lang="en-US" sz="1200" dirty="0">
                <a:latin typeface="Verdana"/>
                <a:ea typeface="Verdana"/>
                <a:cs typeface="Verdana"/>
                <a:sym typeface="Verdana"/>
              </a:rPr>
              <a:t>first</a:t>
            </a:r>
            <a:r>
              <a:rPr lang="en-US" sz="1200" dirty="0">
                <a:solidFill>
                  <a:schemeClr val="dk1"/>
                </a:solidFill>
                <a:latin typeface="Verdana"/>
                <a:ea typeface="Verdana"/>
                <a:cs typeface="Verdana"/>
                <a:sym typeface="Verdana"/>
              </a:rPr>
              <a:t> language </a:t>
            </a:r>
            <a:r>
              <a:rPr lang="en-US" sz="1200" dirty="0">
                <a:latin typeface="Verdana"/>
                <a:ea typeface="Verdana"/>
                <a:cs typeface="Verdana"/>
                <a:sym typeface="Verdana"/>
              </a:rPr>
              <a:t>before reading it in English. </a:t>
            </a:r>
            <a:r>
              <a:rPr lang="en-US" sz="1200" dirty="0">
                <a:solidFill>
                  <a:schemeClr val="dk1"/>
                </a:solidFill>
                <a:latin typeface="Verdana"/>
                <a:ea typeface="Verdana"/>
                <a:cs typeface="Verdana"/>
                <a:sym typeface="Verdana"/>
              </a:rPr>
              <a:t>The hyperlinks of the Bible verses connect to https://live.bible.is/ so students can read and hear the scripture in their own languages and watch the video.</a:t>
            </a: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sz="1200"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 </a:t>
            </a:r>
            <a:r>
              <a:rPr lang="en-US" sz="1200" dirty="0">
                <a:latin typeface="Verdana"/>
                <a:ea typeface="Verdana"/>
                <a:cs typeface="Verdana"/>
                <a:sym typeface="Verdana"/>
              </a:rPr>
              <a:t>Encourage students to act out the story.</a:t>
            </a: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D. Ask if there are any questions or comments about the story.</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E. Ask the story questions and discuss as a group.</a:t>
            </a:r>
          </a:p>
          <a:p>
            <a:pPr marL="0" lvl="0" indent="0" algn="l" rtl="0">
              <a:lnSpc>
                <a:spcPct val="100000"/>
              </a:lnSpc>
              <a:spcBef>
                <a:spcPts val="0"/>
              </a:spcBef>
              <a:spcAft>
                <a:spcPts val="0"/>
              </a:spcAft>
              <a:buSzPts val="1400"/>
              <a:buNone/>
            </a:pP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latin typeface="Verdana"/>
                <a:ea typeface="Verdana"/>
                <a:cs typeface="Verdana"/>
                <a:sym typeface="Verdana"/>
              </a:rPr>
              <a:t>F. Optional - You may hide the words and ask students to tell the story again in their own words, using the pictures to help them.</a:t>
            </a: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554870A4-A18B-47E6-BDAD-8D4D1B2537DB}"/>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059589BA-D0F9-4CB1-B950-AE98BE5C53E3}"/>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15</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37630a5906_0_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37630a59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200" b="1" dirty="0">
                <a:solidFill>
                  <a:schemeClr val="tx1"/>
                </a:solidFill>
                <a:latin typeface="Verdana"/>
                <a:ea typeface="Verdana"/>
                <a:cs typeface="Verdana"/>
                <a:sym typeface="Verdana"/>
              </a:rPr>
              <a:t>5B. Bible Reading</a:t>
            </a:r>
            <a:endParaRPr lang="en-US" sz="1200" dirty="0">
              <a:solidFill>
                <a:schemeClr val="tx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A. Read the story out loud to the class.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B. If students ask about words, give simple definitions.</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C. </a:t>
            </a:r>
            <a:r>
              <a:rPr lang="en-US" sz="1200" dirty="0">
                <a:latin typeface="Verdana"/>
                <a:ea typeface="Verdana"/>
                <a:cs typeface="Verdana"/>
                <a:sym typeface="Verdana"/>
              </a:rPr>
              <a:t>Encourage students </a:t>
            </a:r>
            <a:r>
              <a:rPr lang="en-US" sz="1200" dirty="0">
                <a:solidFill>
                  <a:schemeClr val="dk1"/>
                </a:solidFill>
                <a:latin typeface="Verdana"/>
                <a:ea typeface="Verdana"/>
                <a:cs typeface="Verdana"/>
                <a:sym typeface="Verdana"/>
              </a:rPr>
              <a:t>to read aloud paragraphs from the story.</a:t>
            </a:r>
            <a:endParaRPr lang="en-US"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 </a:t>
            </a:r>
            <a:endParaRPr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400"/>
              <a:buFont typeface="Arial"/>
              <a:buNone/>
            </a:pPr>
            <a:endParaRPr sz="1200" dirty="0">
              <a:solidFill>
                <a:schemeClr val="dk1"/>
              </a:solidFill>
              <a:latin typeface="Verdana"/>
              <a:ea typeface="Verdana"/>
              <a:cs typeface="Verdana"/>
              <a:sym typeface="Verdana"/>
            </a:endParaRPr>
          </a:p>
        </p:txBody>
      </p:sp>
      <p:sp>
        <p:nvSpPr>
          <p:cNvPr id="4" name="Google Shape;274;p4:notes">
            <a:extLst>
              <a:ext uri="{FF2B5EF4-FFF2-40B4-BE49-F238E27FC236}">
                <a16:creationId xmlns:a16="http://schemas.microsoft.com/office/drawing/2014/main" id="{D0888599-8EC5-4158-982D-01E94945DC5F}"/>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5" name="Google Shape;275;p4:notes">
            <a:extLst>
              <a:ext uri="{FF2B5EF4-FFF2-40B4-BE49-F238E27FC236}">
                <a16:creationId xmlns:a16="http://schemas.microsoft.com/office/drawing/2014/main" id="{040ADB85-19D6-4A71-A131-717442D710D9}"/>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16</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5: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1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chemeClr val="tx1"/>
                </a:solidFill>
                <a:latin typeface="Verdana"/>
                <a:ea typeface="Verdana"/>
                <a:cs typeface="Verdana"/>
                <a:sym typeface="Verdana"/>
              </a:rPr>
              <a:t>5</a:t>
            </a:r>
            <a:r>
              <a:rPr lang="en-US" sz="1200" b="1" dirty="0">
                <a:solidFill>
                  <a:schemeClr val="tx1"/>
                </a:solidFill>
                <a:latin typeface="Verdana"/>
                <a:ea typeface="Verdana"/>
                <a:cs typeface="Verdana"/>
                <a:sym typeface="Verdana"/>
              </a:rPr>
              <a:t>C</a:t>
            </a:r>
            <a:r>
              <a:rPr lang="en" sz="1200" b="1" dirty="0">
                <a:solidFill>
                  <a:schemeClr val="tx1"/>
                </a:solidFill>
                <a:latin typeface="Verdana"/>
                <a:ea typeface="Verdana"/>
                <a:cs typeface="Verdana"/>
                <a:sym typeface="Verdana"/>
              </a:rPr>
              <a:t>. Bible Reading</a:t>
            </a:r>
            <a:endParaRPr sz="1200" dirty="0">
              <a:solidFill>
                <a:schemeClr val="tx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A. Read the story out loud to the class.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B. If students ask about words, give simple definitions.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C. Encourage students to read aloud paragraphs from the story.</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8" name="Google Shape;274;p4:notes">
            <a:extLst>
              <a:ext uri="{FF2B5EF4-FFF2-40B4-BE49-F238E27FC236}">
                <a16:creationId xmlns:a16="http://schemas.microsoft.com/office/drawing/2014/main" id="{61411EE5-23D2-4D7D-A435-C28CAE9E353E}"/>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9" name="Google Shape;275;p4:notes">
            <a:extLst>
              <a:ext uri="{FF2B5EF4-FFF2-40B4-BE49-F238E27FC236}">
                <a16:creationId xmlns:a16="http://schemas.microsoft.com/office/drawing/2014/main" id="{A563ECE9-45EE-41FD-8328-C8D74EBBAD7B}"/>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17</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6: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chemeClr val="tx1"/>
                </a:solidFill>
                <a:latin typeface="Verdana"/>
                <a:ea typeface="Verdana"/>
                <a:cs typeface="Verdana"/>
                <a:sym typeface="Verdana"/>
              </a:rPr>
              <a:t>5</a:t>
            </a:r>
            <a:r>
              <a:rPr lang="en-US" sz="1200" b="1" dirty="0">
                <a:solidFill>
                  <a:schemeClr val="tx1"/>
                </a:solidFill>
                <a:latin typeface="Verdana"/>
                <a:ea typeface="Verdana"/>
                <a:cs typeface="Verdana"/>
                <a:sym typeface="Verdana"/>
              </a:rPr>
              <a:t>D</a:t>
            </a:r>
            <a:r>
              <a:rPr lang="en" sz="1200" b="1" dirty="0">
                <a:solidFill>
                  <a:schemeClr val="tx1"/>
                </a:solidFill>
                <a:latin typeface="Verdana"/>
                <a:ea typeface="Verdana"/>
                <a:cs typeface="Verdana"/>
                <a:sym typeface="Verdana"/>
              </a:rPr>
              <a:t>. Bible Reading</a:t>
            </a:r>
            <a:endParaRPr sz="1200" dirty="0">
              <a:solidFill>
                <a:schemeClr val="tx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A. Read the story out loud to the class.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B. If students ask about words, give simple definitions.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C. Encourage students to read aloud paragraphs from the story.</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0612EAC2-FFD8-4769-9E40-EF45A89539E4}"/>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47C77E60-1D19-49FC-A6CB-A1773DBE6EF0}"/>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18</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7: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chemeClr val="tx1"/>
                </a:solidFill>
                <a:latin typeface="Verdana"/>
                <a:ea typeface="Verdana"/>
                <a:cs typeface="Verdana"/>
                <a:sym typeface="Verdana"/>
              </a:rPr>
              <a:t>5</a:t>
            </a:r>
            <a:r>
              <a:rPr lang="en-US" sz="1200" b="1" dirty="0">
                <a:solidFill>
                  <a:schemeClr val="tx1"/>
                </a:solidFill>
                <a:latin typeface="Verdana"/>
                <a:ea typeface="Verdana"/>
                <a:cs typeface="Verdana"/>
                <a:sym typeface="Verdana"/>
              </a:rPr>
              <a:t>E</a:t>
            </a:r>
            <a:r>
              <a:rPr lang="en" sz="1200" b="1" dirty="0">
                <a:solidFill>
                  <a:schemeClr val="tx1"/>
                </a:solidFill>
                <a:latin typeface="Verdana"/>
                <a:ea typeface="Verdana"/>
                <a:cs typeface="Verdana"/>
                <a:sym typeface="Verdana"/>
              </a:rPr>
              <a:t>. Bible Reading</a:t>
            </a:r>
            <a:endParaRPr sz="1200" dirty="0">
              <a:solidFill>
                <a:schemeClr val="tx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A. Read the story out loud to the class.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B. If students ask about words, give simple definitions.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C. Encourage students to read aloud paragraphs from the story.</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9A66ECCE-BD86-463E-8B11-6D36C6A7FD98}"/>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7074308B-DE9D-47D1-ABA2-17C0C16CA538}"/>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19</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Pray</a:t>
            </a:r>
            <a:endParaRPr sz="1200" dirty="0">
              <a:latin typeface="Verdana"/>
              <a:ea typeface="Verdana"/>
              <a:cs typeface="Verdana"/>
              <a:sym typeface="Verdana"/>
            </a:endParaRPr>
          </a:p>
          <a:p>
            <a:pPr marL="0" indent="0">
              <a:buSzPts val="1400"/>
              <a:buNone/>
            </a:pPr>
            <a:r>
              <a:rPr lang="en" sz="1200" dirty="0">
                <a:latin typeface="Verdana"/>
                <a:ea typeface="Verdana"/>
                <a:cs typeface="Verdana"/>
                <a:sym typeface="Verdana"/>
              </a:rPr>
              <a:t>Pray for the class. You may want to thank the Lord for giving us the ability to communicate</a:t>
            </a:r>
            <a:r>
              <a:rPr lang="en" dirty="0">
                <a:sym typeface="Verdana"/>
              </a:rPr>
              <a:t>. </a:t>
            </a:r>
            <a:r>
              <a:rPr lang="en-US" dirty="0">
                <a:sym typeface="Verdana"/>
              </a:rPr>
              <a:t>This can be one of the most crucial parts of the lesson, inviting the Holy Spirit into today's lesson. Take however long is needed to pray, dedicate today's lesson to the Lord and for the students minds and hearts.</a:t>
            </a: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Check Homework and Review</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Ask each student to read aloud or recite their homework from the last class. Check written work. </a:t>
            </a: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 sz="1200" dirty="0">
                <a:latin typeface="Verdana"/>
                <a:ea typeface="Verdana"/>
                <a:cs typeface="Verdana"/>
                <a:sym typeface="Verdana"/>
              </a:rPr>
              <a:t>Review the main points of the previous lesson and ask if there are any questions.</a:t>
            </a:r>
            <a:endParaRPr sz="12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dirty="0">
              <a:latin typeface="Verdana"/>
              <a:ea typeface="Verdana"/>
              <a:cs typeface="Verdana"/>
              <a:sym typeface="Verdana"/>
            </a:endParaRPr>
          </a:p>
        </p:txBody>
      </p:sp>
      <p:sp>
        <p:nvSpPr>
          <p:cNvPr id="249" name="Google Shape;249;p2:notes"/>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50" name="Google Shape;250;p2: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800" b="0" i="0" u="none" strike="noStrike" cap="none">
                <a:solidFill>
                  <a:schemeClr val="bg1">
                    <a:lumMod val="65000"/>
                  </a:schemeClr>
                </a:solidFill>
                <a:latin typeface="Verdana"/>
                <a:ea typeface="Verdana"/>
                <a:cs typeface="Verdana"/>
                <a:sym typeface="Verdana"/>
              </a:rPr>
              <a:t>2</a:t>
            </a:fld>
            <a:endParaRPr sz="1800" b="0" i="0" u="none" strike="noStrike" cap="none"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9: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chemeClr val="tx1"/>
                </a:solidFill>
                <a:latin typeface="Verdana"/>
                <a:ea typeface="Verdana"/>
                <a:cs typeface="Verdana"/>
                <a:sym typeface="Verdana"/>
              </a:rPr>
              <a:t> 5</a:t>
            </a:r>
            <a:r>
              <a:rPr lang="en-US" sz="1200" b="1" dirty="0">
                <a:solidFill>
                  <a:schemeClr val="tx1"/>
                </a:solidFill>
                <a:latin typeface="Verdana"/>
                <a:ea typeface="Verdana"/>
                <a:cs typeface="Verdana"/>
                <a:sym typeface="Verdana"/>
              </a:rPr>
              <a:t>F.  </a:t>
            </a:r>
            <a:r>
              <a:rPr lang="en" sz="1200" b="1" dirty="0">
                <a:solidFill>
                  <a:schemeClr val="tx1"/>
                </a:solidFill>
                <a:latin typeface="Verdana"/>
                <a:ea typeface="Verdana"/>
                <a:cs typeface="Verdana"/>
                <a:sym typeface="Verdana"/>
              </a:rPr>
              <a:t>Bible Reading Questions and Answers</a:t>
            </a:r>
            <a:endParaRPr sz="1200" b="1" dirty="0">
              <a:solidFill>
                <a:schemeClr val="tx1"/>
              </a:solidFill>
              <a:latin typeface="Verdana"/>
              <a:ea typeface="Verdana"/>
              <a:cs typeface="Verdana"/>
              <a:sym typeface="Verdana"/>
            </a:endParaRPr>
          </a:p>
          <a:p>
            <a:pPr marL="457200" lvl="0" indent="0" algn="l" rtl="0">
              <a:lnSpc>
                <a:spcPct val="115000"/>
              </a:lnSpc>
              <a:spcBef>
                <a:spcPts val="0"/>
              </a:spcBef>
              <a:spcAft>
                <a:spcPts val="0"/>
              </a:spcAft>
              <a:buNone/>
            </a:pP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Jesus waited two days at the place where he was.</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Jesus meant Lazarus was dead.</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Lazarus had already been dead for four days. </a:t>
            </a: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Jesus said, “I am the Resurrection and the Life”.</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She said he was the Messiah, the Son of God.</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She was afraid that the body of Lazarus would smell bad because he had been dead for four days.</a:t>
            </a:r>
            <a:endParaRPr sz="1200" dirty="0">
              <a:solidFill>
                <a:schemeClr val="dk1"/>
              </a:solidFill>
              <a:latin typeface="Verdana"/>
              <a:ea typeface="Verdana"/>
              <a:cs typeface="Verdana"/>
              <a:sym typeface="Verdana"/>
            </a:endParaRPr>
          </a:p>
          <a:p>
            <a:pPr marL="457200" lvl="0" indent="-304800" algn="l" rtl="0">
              <a:lnSpc>
                <a:spcPct val="115000"/>
              </a:lnSpc>
              <a:spcBef>
                <a:spcPts val="0"/>
              </a:spcBef>
              <a:spcAft>
                <a:spcPts val="0"/>
              </a:spcAft>
              <a:buClr>
                <a:schemeClr val="dk1"/>
              </a:buClr>
              <a:buSzPts val="1200"/>
              <a:buFont typeface="Verdana"/>
              <a:buAutoNum type="arabicPeriod"/>
            </a:pPr>
            <a:r>
              <a:rPr lang="en" sz="1200" dirty="0">
                <a:solidFill>
                  <a:schemeClr val="dk1"/>
                </a:solidFill>
                <a:latin typeface="Verdana"/>
                <a:ea typeface="Verdana"/>
                <a:cs typeface="Verdana"/>
                <a:sym typeface="Verdana"/>
              </a:rPr>
              <a:t>Answers will vary</a:t>
            </a:r>
            <a:endParaRPr sz="1200" dirty="0">
              <a:solidFill>
                <a:schemeClr val="dk1"/>
              </a:solidFill>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D47F33F7-D4E3-4B8A-A01F-BFBBD6C57857}"/>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3C5B5E7F-8009-456F-B269-C89FFFA32707}"/>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20</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0:notes"/>
          <p:cNvSpPr txBox="1">
            <a:spLocks noGrp="1"/>
          </p:cNvSpPr>
          <p:nvPr>
            <p:ph type="body" idx="1"/>
          </p:nvPr>
        </p:nvSpPr>
        <p:spPr>
          <a:xfrm>
            <a:off x="128789" y="4400550"/>
            <a:ext cx="6606900" cy="34861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solidFill>
                <a:srgbClr val="4A86E8"/>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 sz="1200" b="1" dirty="0">
                <a:solidFill>
                  <a:srgbClr val="4472C4"/>
                </a:solidFill>
                <a:latin typeface="Verdana"/>
                <a:ea typeface="Verdana"/>
                <a:cs typeface="Verdana"/>
                <a:sym typeface="Verdana"/>
              </a:rPr>
              <a:t>6A. Activities – Listening with sound/spelling prefixes /mis/ and /ex/</a:t>
            </a:r>
            <a:endParaRPr dirty="0">
              <a:solidFill>
                <a:srgbClr val="4A86E8"/>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Read the following script at least twice as students listen and write their answers to the questions. Students may NOT look at the script.</a:t>
            </a: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endParaRPr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 sz="1200" b="1" dirty="0">
                <a:solidFill>
                  <a:schemeClr val="dk1"/>
                </a:solidFill>
                <a:latin typeface="Verdana"/>
                <a:ea typeface="Verdana"/>
                <a:cs typeface="Verdana"/>
                <a:sym typeface="Verdana"/>
              </a:rPr>
              <a:t>Last Day of School</a:t>
            </a:r>
            <a:endParaRPr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400"/>
              <a:buFont typeface="Arial"/>
              <a:buNone/>
            </a:pPr>
            <a:r>
              <a:rPr lang="en" sz="1200" dirty="0">
                <a:solidFill>
                  <a:schemeClr val="dk1"/>
                </a:solidFill>
                <a:latin typeface="Verdana"/>
                <a:ea typeface="Verdana"/>
                <a:cs typeface="Verdana"/>
                <a:sym typeface="Verdana"/>
              </a:rPr>
              <a:t>Today Tom woke up feeling excited and nervous. Today he has to take his final exam of the year on the last day of school. He studied very hard for it. On his last test, he made too many spelling mistakes and got a bad grade.  His parents paid one of Tom’s ex-teachers to be his tutor for the rest of the year.  She helped him study the misspelled words he got wrong. If he passes this test, he will graduate into the next level of English. He will miss his ex-classmates who must return to their village and not continue in school.  Tom wants to continue English classes. He is good at learning languages.  He will be the first one in his family to complete English classes for more than five years. His family is very proud of him.  They plan to celebrate together once he graduates from level 5. Tom is planning on continuing his English education in the spring and must not misuse his time when he needs to study.</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 sz="1200" b="1" dirty="0">
                <a:latin typeface="Verdana"/>
                <a:ea typeface="Verdana"/>
                <a:cs typeface="Verdana"/>
                <a:sym typeface="Verdana"/>
              </a:rPr>
              <a:t>Answers:</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 sz="1200" dirty="0">
                <a:latin typeface="Verdana"/>
                <a:ea typeface="Verdana"/>
                <a:cs typeface="Verdana"/>
                <a:sym typeface="Verdana"/>
              </a:rPr>
              <a:t>1. Today is the last day of school.</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 sz="1200" dirty="0">
                <a:latin typeface="Verdana"/>
                <a:ea typeface="Verdana"/>
                <a:cs typeface="Verdana"/>
                <a:sym typeface="Verdana"/>
              </a:rPr>
              <a:t>2. He made too many </a:t>
            </a:r>
            <a:r>
              <a:rPr lang="en" sz="1200" b="1" dirty="0">
                <a:latin typeface="Verdana"/>
                <a:ea typeface="Verdana"/>
                <a:cs typeface="Verdana"/>
                <a:sym typeface="Verdana"/>
              </a:rPr>
              <a:t>mis</a:t>
            </a:r>
            <a:r>
              <a:rPr lang="en" sz="1200" dirty="0">
                <a:latin typeface="Verdana"/>
                <a:ea typeface="Verdana"/>
                <a:cs typeface="Verdana"/>
                <a:sym typeface="Verdana"/>
              </a:rPr>
              <a:t>takes on his last test.</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 sz="1200" dirty="0">
                <a:latin typeface="Verdana"/>
                <a:ea typeface="Verdana"/>
                <a:cs typeface="Verdana"/>
                <a:sym typeface="Verdana"/>
              </a:rPr>
              <a:t>3. He will miss his </a:t>
            </a:r>
            <a:r>
              <a:rPr lang="en" sz="1200" b="1" dirty="0">
                <a:latin typeface="Verdana"/>
                <a:ea typeface="Verdana"/>
                <a:cs typeface="Verdana"/>
                <a:sym typeface="Verdana"/>
              </a:rPr>
              <a:t>ex</a:t>
            </a:r>
            <a:r>
              <a:rPr lang="en" sz="1200" dirty="0">
                <a:latin typeface="Verdana"/>
                <a:ea typeface="Verdana"/>
                <a:cs typeface="Verdana"/>
                <a:sym typeface="Verdana"/>
              </a:rPr>
              <a:t>-classmates who must return to their village.</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 sz="1200" dirty="0">
                <a:latin typeface="Verdana"/>
                <a:ea typeface="Verdana"/>
                <a:cs typeface="Verdana"/>
                <a:sym typeface="Verdana"/>
              </a:rPr>
              <a:t>4. One of Tom’s </a:t>
            </a:r>
            <a:r>
              <a:rPr lang="en" sz="1200" b="1" dirty="0">
                <a:latin typeface="Verdana"/>
                <a:ea typeface="Verdana"/>
                <a:cs typeface="Verdana"/>
                <a:sym typeface="Verdana"/>
              </a:rPr>
              <a:t>ex</a:t>
            </a:r>
            <a:r>
              <a:rPr lang="en" sz="1200" dirty="0">
                <a:latin typeface="Verdana"/>
                <a:ea typeface="Verdana"/>
                <a:cs typeface="Verdana"/>
                <a:sym typeface="Verdana"/>
              </a:rPr>
              <a:t>-teachers helped him study. </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2800"/>
              <a:buNone/>
            </a:pPr>
            <a:r>
              <a:rPr lang="en" sz="1200" dirty="0">
                <a:latin typeface="Verdana"/>
                <a:ea typeface="Verdana"/>
                <a:cs typeface="Verdana"/>
                <a:sym typeface="Verdana"/>
              </a:rPr>
              <a:t>5. He must not </a:t>
            </a:r>
            <a:r>
              <a:rPr lang="en" sz="1200" b="1" dirty="0">
                <a:latin typeface="Verdana"/>
                <a:ea typeface="Verdana"/>
                <a:cs typeface="Verdana"/>
                <a:sym typeface="Verdana"/>
              </a:rPr>
              <a:t>mis</a:t>
            </a:r>
            <a:r>
              <a:rPr lang="en" sz="1200" dirty="0">
                <a:latin typeface="Verdana"/>
                <a:ea typeface="Verdana"/>
                <a:cs typeface="Verdana"/>
                <a:sym typeface="Verdana"/>
              </a:rPr>
              <a:t>use his time when he needs to study.</a:t>
            </a: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6286F5BC-1AD5-465E-A03B-E48C8710381C}"/>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99FD1634-366A-4462-BA31-5768CC9BDE18}"/>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21</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2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 sz="1200" b="1" i="0" u="none" strike="noStrike" cap="none" dirty="0">
                <a:solidFill>
                  <a:srgbClr val="4A86E8"/>
                </a:solidFill>
                <a:latin typeface="Verdana"/>
                <a:ea typeface="Verdana"/>
                <a:cs typeface="Verdana"/>
                <a:sym typeface="Verdana"/>
              </a:rPr>
              <a:t>6B. Activities</a:t>
            </a:r>
            <a:r>
              <a:rPr lang="en" sz="1200" b="1" dirty="0">
                <a:solidFill>
                  <a:srgbClr val="4A86E8"/>
                </a:solidFill>
                <a:latin typeface="Verdana"/>
                <a:ea typeface="Verdana"/>
                <a:cs typeface="Verdana"/>
                <a:sym typeface="Verdana"/>
              </a:rPr>
              <a:t> </a:t>
            </a:r>
            <a:r>
              <a:rPr lang="en" sz="1200" dirty="0">
                <a:solidFill>
                  <a:srgbClr val="4A86E8"/>
                </a:solidFill>
                <a:latin typeface="Verdana"/>
                <a:ea typeface="Verdana"/>
                <a:cs typeface="Verdana"/>
                <a:sym typeface="Verdana"/>
              </a:rPr>
              <a:t>–</a:t>
            </a:r>
            <a:r>
              <a:rPr lang="en" sz="1200" b="1" dirty="0">
                <a:solidFill>
                  <a:srgbClr val="4A86E8"/>
                </a:solidFill>
                <a:latin typeface="Verdana"/>
                <a:ea typeface="Verdana"/>
                <a:cs typeface="Verdana"/>
                <a:sym typeface="Verdana"/>
              </a:rPr>
              <a:t> </a:t>
            </a:r>
            <a:r>
              <a:rPr lang="en" sz="1200" b="1" i="0" u="none" strike="noStrike" cap="none" dirty="0">
                <a:solidFill>
                  <a:srgbClr val="4A86E8"/>
                </a:solidFill>
                <a:latin typeface="Verdana"/>
                <a:ea typeface="Verdana"/>
                <a:cs typeface="Verdana"/>
                <a:sym typeface="Verdana"/>
              </a:rPr>
              <a:t>Pair work</a:t>
            </a:r>
            <a:endParaRPr sz="1200" b="1" dirty="0">
              <a:solidFill>
                <a:srgbClr val="4A86E8"/>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 sz="1200" dirty="0">
                <a:latin typeface="Verdana"/>
                <a:ea typeface="Verdana"/>
                <a:cs typeface="Verdana"/>
                <a:sym typeface="Verdana"/>
              </a:rPr>
              <a:t>Partner A will play the part of a boss interviewing a job applicant. Partner A will ask questions from this slide and write Partner B’s answers.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Check answers for correct grammar and punctuation.</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These answers will vary, must be checked by teacher.</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8AFF44EA-FA3A-41AC-BA5B-F5415468144E}"/>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1251BCA0-B670-4A2E-B85E-23D445CA6708}"/>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22</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25d1c6851a5_0_1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25d1c6851a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7. Game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latin typeface="Verdana"/>
                <a:ea typeface="Verdana"/>
                <a:cs typeface="Verdana"/>
                <a:sym typeface="Verdana"/>
              </a:rPr>
              <a:t>Present these paragraphs from the Bible with errors in grammar, spelling, and punctuation. Each student has to try to find and correct all the errors within five minutes. Whoever corrects the most errors wins!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latin typeface="Verdana"/>
                <a:ea typeface="Verdana"/>
                <a:cs typeface="Verdana"/>
                <a:sym typeface="Verdana"/>
              </a:rPr>
              <a:t>Go over the correct answers and explain the corrections.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200" dirty="0">
              <a:latin typeface="Verdana"/>
              <a:ea typeface="Verdana"/>
              <a:cs typeface="Verdana"/>
              <a:sym typeface="Verdana"/>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1" dirty="0">
                <a:latin typeface="Verdana"/>
                <a:ea typeface="Verdana"/>
                <a:cs typeface="Verdana"/>
                <a:sym typeface="Verdana"/>
              </a:rPr>
              <a:t>Answers with corrections in bold print:</a:t>
            </a:r>
          </a:p>
          <a:p>
            <a:pPr marL="158750" indent="0" algn="l">
              <a:buNone/>
            </a:pP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There</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was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man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named Lazarus who was sick</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He</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lived in the town of Bethany</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where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Mary</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and her sister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Martha</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lived</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Mary’s brother was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Lazarus,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man who was now sick</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So Mary and Martha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sent</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someone to tell Jesus, “Lord, y</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our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dear friend Lazarus is sick</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p>
            <a:pPr marL="158750" indent="0" algn="l">
              <a:buNone/>
            </a:pPr>
            <a:endPar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158750" indent="0" algn="l">
              <a:buNone/>
            </a:pP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Jesus heard this he said</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The end of this sickness will not be death. No</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this sickness is for the glory of God. This has happened to bring glory to the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Son</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of God.” Jesus loved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Martha</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and her sister and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Lazarus</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So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he heard that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Lazarus</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was sick, he stayed where he was two more days </a:t>
            </a:r>
            <a:r>
              <a:rPr lang="en-US" sz="12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and then said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to </a:t>
            </a:r>
            <a:r>
              <a:rPr lang="en-US" sz="12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his followers, “We should go back to </a:t>
            </a:r>
            <a:r>
              <a:rPr lang="en-US" sz="1200" b="1"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Judea.”</a:t>
            </a:r>
          </a:p>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3:notes"/>
          <p:cNvSpPr>
            <a:spLocks noGrp="1" noRot="1" noChangeAspect="1"/>
          </p:cNvSpPr>
          <p:nvPr>
            <p:ph type="sldImg" idx="2"/>
          </p:nvPr>
        </p:nvSpPr>
        <p:spPr>
          <a:xfrm>
            <a:off x="687388" y="355600"/>
            <a:ext cx="54848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Google Shape;510;p23:notes"/>
          <p:cNvSpPr txBox="1">
            <a:spLocks noGrp="1"/>
          </p:cNvSpPr>
          <p:nvPr>
            <p:ph type="body" idx="1"/>
          </p:nvPr>
        </p:nvSpPr>
        <p:spPr>
          <a:xfrm>
            <a:off x="419100" y="3625849"/>
            <a:ext cx="6070600" cy="46037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1" dirty="0">
                <a:solidFill>
                  <a:srgbClr val="4A86E8"/>
                </a:solidFill>
                <a:latin typeface="Verdana"/>
                <a:ea typeface="Verdana"/>
                <a:cs typeface="Verdana"/>
                <a:sym typeface="Verdana"/>
              </a:rPr>
              <a:t>Homework 1A. - Write sentences using the pictured vocabulary words.</a:t>
            </a:r>
            <a:endParaRPr sz="1200" dirty="0">
              <a:solidFill>
                <a:srgbClr val="4A86E8"/>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 sz="1200" b="1" dirty="0">
                <a:latin typeface="Verdana"/>
                <a:ea typeface="Verdana"/>
                <a:cs typeface="Verdana"/>
                <a:sym typeface="Verdana"/>
              </a:rPr>
              <a:t>Model. </a:t>
            </a:r>
            <a:r>
              <a:rPr lang="en" sz="1200" dirty="0">
                <a:latin typeface="Verdana"/>
                <a:ea typeface="Verdana"/>
                <a:cs typeface="Verdana"/>
                <a:sym typeface="Verdana"/>
              </a:rPr>
              <a:t>Go over each of the</a:t>
            </a:r>
            <a:r>
              <a:rPr lang="en" sz="1200" b="1" dirty="0">
                <a:latin typeface="Verdana"/>
                <a:ea typeface="Verdana"/>
                <a:cs typeface="Verdana"/>
                <a:sym typeface="Verdana"/>
              </a:rPr>
              <a:t> </a:t>
            </a:r>
            <a:r>
              <a:rPr lang="en" sz="1200" dirty="0">
                <a:latin typeface="Verdana"/>
                <a:ea typeface="Verdana"/>
                <a:cs typeface="Verdana"/>
                <a:sym typeface="Verdana"/>
              </a:rPr>
              <a:t>homework assignments to be sure the student understands what to do.</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Repeat. </a:t>
            </a:r>
            <a:r>
              <a:rPr lang="en" sz="1200" dirty="0">
                <a:latin typeface="Verdana"/>
                <a:ea typeface="Verdana"/>
                <a:cs typeface="Verdana"/>
                <a:sym typeface="Verdana"/>
              </a:rPr>
              <a:t>Encourage students to practice speaking and reading the completed homework assignments with a friend. They may use a bilingual dictionary.</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Solo. </a:t>
            </a:r>
            <a:r>
              <a:rPr lang="en" sz="1200"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 Answers will vary.</a:t>
            </a:r>
            <a:endParaRPr sz="12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Number one is an example.</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Answers </a:t>
            </a:r>
            <a:r>
              <a:rPr lang="en" sz="1200" dirty="0">
                <a:latin typeface="Verdana"/>
                <a:ea typeface="Verdana"/>
                <a:cs typeface="Verdana"/>
                <a:sym typeface="Verdana"/>
              </a:rPr>
              <a:t>may vary, but will start with a capital letter, have the correct verb form and punctuation mark, and use the following words:</a:t>
            </a:r>
          </a:p>
          <a:p>
            <a:pPr marL="0" lvl="0" indent="0" algn="l" rtl="0">
              <a:lnSpc>
                <a:spcPct val="100000"/>
              </a:lnSpc>
              <a:spcBef>
                <a:spcPts val="0"/>
              </a:spcBef>
              <a:spcAft>
                <a:spcPts val="0"/>
              </a:spcAft>
              <a:buSzPts val="1400"/>
              <a:buNone/>
            </a:pPr>
            <a:endParaRPr lang="en"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Vocab words:</a:t>
            </a:r>
            <a:r>
              <a:rPr lang="en-US" sz="1200" dirty="0">
                <a:latin typeface="Verdana" panose="020B0604030504040204" pitchFamily="34" charset="0"/>
                <a:ea typeface="Verdana"/>
                <a:cs typeface="Verdana" panose="020B0604030504040204" pitchFamily="34" charset="0"/>
              </a:rPr>
              <a:t>                 </a:t>
            </a:r>
            <a:r>
              <a:rPr lang="en-US" sz="1200" dirty="0">
                <a:latin typeface="Verdana"/>
                <a:ea typeface="Verdana"/>
                <a:cs typeface="Verdana"/>
                <a:sym typeface="Verdana"/>
              </a:rPr>
              <a:t>Example sentences:</a:t>
            </a:r>
            <a:endParaRPr sz="1200" dirty="0">
              <a:latin typeface="Verdana"/>
              <a:ea typeface="Verdana"/>
              <a:cs typeface="Verdana"/>
              <a:sym typeface="Verdana"/>
            </a:endParaRPr>
          </a:p>
          <a:p>
            <a:pPr indent="-304800">
              <a:buSzPts val="1200"/>
              <a:buFont typeface="Verdana"/>
              <a:buAutoNum type="arabicPeriod"/>
            </a:pPr>
            <a:r>
              <a:rPr lang="en" sz="1200" dirty="0">
                <a:latin typeface="Verdana"/>
                <a:ea typeface="Verdana"/>
                <a:cs typeface="Verdana"/>
                <a:sym typeface="Verdana"/>
              </a:rPr>
              <a:t>Writing 	1.  </a:t>
            </a:r>
            <a:r>
              <a:rPr lang="en-US" sz="1200" dirty="0">
                <a:latin typeface="Verdana"/>
                <a:ea typeface="Verdana"/>
                <a:cs typeface="Verdana"/>
                <a:sym typeface="Verdana"/>
              </a:rPr>
              <a:t>I am writing my paper for class tomorrow!</a:t>
            </a:r>
          </a:p>
          <a:p>
            <a:pPr marL="457200" lvl="0" indent="-304800" algn="l" rtl="0">
              <a:lnSpc>
                <a:spcPct val="100000"/>
              </a:lnSpc>
              <a:spcBef>
                <a:spcPts val="0"/>
              </a:spcBef>
              <a:spcAft>
                <a:spcPts val="0"/>
              </a:spcAft>
              <a:buSzPts val="1200"/>
              <a:buFont typeface="Verdana"/>
              <a:buAutoNum type="arabicPeriod"/>
            </a:pPr>
            <a:r>
              <a:rPr lang="en" sz="1200" dirty="0">
                <a:latin typeface="Verdana"/>
                <a:ea typeface="Verdana"/>
                <a:cs typeface="Verdana"/>
                <a:sym typeface="Verdana"/>
              </a:rPr>
              <a:t>Commas 	2.  </a:t>
            </a:r>
            <a:r>
              <a:rPr lang="en-US" sz="1200" dirty="0">
                <a:latin typeface="Verdana"/>
                <a:ea typeface="Verdana"/>
                <a:cs typeface="Verdana"/>
                <a:sym typeface="Verdana"/>
              </a:rPr>
              <a:t>I don’t know how to use commas.</a:t>
            </a:r>
            <a:endParaRPr sz="1200" dirty="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 sz="1200" dirty="0">
                <a:latin typeface="Verdana"/>
                <a:ea typeface="Verdana"/>
                <a:cs typeface="Verdana"/>
                <a:sym typeface="Verdana"/>
              </a:rPr>
              <a:t>Check 		3.  </a:t>
            </a:r>
            <a:r>
              <a:rPr lang="en-US" sz="1200" dirty="0">
                <a:latin typeface="Verdana"/>
                <a:ea typeface="Verdana"/>
                <a:cs typeface="Verdana"/>
                <a:sym typeface="Verdana"/>
              </a:rPr>
              <a:t>The teacher isn’t checking the homework.</a:t>
            </a:r>
            <a:endParaRPr sz="1200" dirty="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 sz="1200" dirty="0">
                <a:latin typeface="Verdana"/>
                <a:ea typeface="Verdana"/>
                <a:cs typeface="Verdana"/>
                <a:sym typeface="Verdana"/>
              </a:rPr>
              <a:t>Comments	4.  </a:t>
            </a:r>
            <a:r>
              <a:rPr lang="en-US" sz="1200" dirty="0">
                <a:latin typeface="Verdana"/>
                <a:ea typeface="Verdana"/>
                <a:cs typeface="Verdana"/>
                <a:sym typeface="Verdana"/>
              </a:rPr>
              <a:t>What comments do you have?</a:t>
            </a:r>
            <a:endParaRPr sz="1200" dirty="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 sz="1200" dirty="0">
                <a:latin typeface="Verdana"/>
                <a:ea typeface="Verdana"/>
                <a:cs typeface="Verdana"/>
                <a:sym typeface="Verdana"/>
              </a:rPr>
              <a:t>Proofread 	5.  </a:t>
            </a:r>
            <a:r>
              <a:rPr lang="en-US" sz="1200" dirty="0">
                <a:latin typeface="Verdana"/>
                <a:ea typeface="Verdana"/>
                <a:cs typeface="Verdana"/>
                <a:sym typeface="Verdana"/>
              </a:rPr>
              <a:t>I am proofreading my paper.</a:t>
            </a:r>
            <a:endParaRPr sz="1200" dirty="0">
              <a:latin typeface="Verdana"/>
              <a:ea typeface="Verdana"/>
              <a:cs typeface="Verdana"/>
              <a:sym typeface="Verdana"/>
            </a:endParaRPr>
          </a:p>
          <a:p>
            <a:pPr marL="457200" lvl="0" indent="-304800" algn="l" rtl="0">
              <a:lnSpc>
                <a:spcPct val="100000"/>
              </a:lnSpc>
              <a:spcBef>
                <a:spcPts val="0"/>
              </a:spcBef>
              <a:spcAft>
                <a:spcPts val="0"/>
              </a:spcAft>
              <a:buSzPts val="1200"/>
              <a:buFont typeface="Verdana"/>
              <a:buAutoNum type="arabicPeriod"/>
            </a:pPr>
            <a:r>
              <a:rPr lang="en" sz="1200" dirty="0">
                <a:latin typeface="Verdana"/>
                <a:ea typeface="Verdana"/>
                <a:cs typeface="Verdana"/>
                <a:sym typeface="Verdana"/>
              </a:rPr>
              <a:t>Paragraph 	6.  </a:t>
            </a:r>
            <a:r>
              <a:rPr lang="en-US" sz="1200" dirty="0">
                <a:latin typeface="Verdana"/>
                <a:ea typeface="Verdana"/>
                <a:cs typeface="Verdana"/>
                <a:sym typeface="Verdana"/>
              </a:rPr>
              <a:t>How do I write a paragraph?</a:t>
            </a:r>
            <a:endParaRPr sz="1200" dirty="0">
              <a:latin typeface="Verdana"/>
              <a:ea typeface="Verdana"/>
              <a:cs typeface="Verdana"/>
              <a:sym typeface="Verdana"/>
            </a:endParaRPr>
          </a:p>
        </p:txBody>
      </p:sp>
      <p:sp>
        <p:nvSpPr>
          <p:cNvPr id="5" name="Google Shape;274;p4:notes">
            <a:extLst>
              <a:ext uri="{FF2B5EF4-FFF2-40B4-BE49-F238E27FC236}">
                <a16:creationId xmlns:a16="http://schemas.microsoft.com/office/drawing/2014/main" id="{3000D379-DFD3-43B2-BEB0-A28E4322C495}"/>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6" name="Google Shape;275;p4:notes">
            <a:extLst>
              <a:ext uri="{FF2B5EF4-FFF2-40B4-BE49-F238E27FC236}">
                <a16:creationId xmlns:a16="http://schemas.microsoft.com/office/drawing/2014/main" id="{F17C5DE1-1589-4AD3-BC6B-2C6608665BFD}"/>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24</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24: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p2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1B. - Write sentences using the pictured vocabulary words.</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 sz="1200" dirty="0">
                <a:latin typeface="Verdana"/>
                <a:ea typeface="Verdana"/>
                <a:cs typeface="Verdana"/>
                <a:sym typeface="Verdana"/>
              </a:rPr>
              <a:t>Students will write a sentence for each picture to practice the lesson’s vocabulary words.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Answers may vary, but will start with a capital letter, have a punctuation mark at the end, and use the following words: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7. Paragraph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8. Exclamation mark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9. Question mark</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10.</a:t>
            </a:r>
            <a:r>
              <a:rPr lang="en" sz="1200" baseline="0" dirty="0">
                <a:latin typeface="Verdana"/>
                <a:ea typeface="Verdana"/>
                <a:cs typeface="Verdana"/>
                <a:sym typeface="Verdana"/>
              </a:rPr>
              <a:t> </a:t>
            </a:r>
            <a:r>
              <a:rPr lang="en" sz="1200" dirty="0">
                <a:latin typeface="Verdana"/>
                <a:ea typeface="Verdana"/>
                <a:cs typeface="Verdana"/>
                <a:sym typeface="Verdana"/>
              </a:rPr>
              <a:t>Documents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11. Grammar</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12. Period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panose="020B0604030504040204" pitchFamily="34" charset="0"/>
              <a:ea typeface="Verdana" panose="020B0604030504040204" pitchFamily="34" charset="0"/>
              <a:cs typeface="Verdana" panose="020B0604030504040204" pitchFamily="34" charset="0"/>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5" name="Google Shape;274;p4:notes">
            <a:extLst>
              <a:ext uri="{FF2B5EF4-FFF2-40B4-BE49-F238E27FC236}">
                <a16:creationId xmlns:a16="http://schemas.microsoft.com/office/drawing/2014/main" id="{5C37444D-0B99-4D1E-9696-BBDE130F8D59}"/>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6" name="Google Shape;275;p4:notes">
            <a:extLst>
              <a:ext uri="{FF2B5EF4-FFF2-40B4-BE49-F238E27FC236}">
                <a16:creationId xmlns:a16="http://schemas.microsoft.com/office/drawing/2014/main" id="{8E2DDAC7-F5A3-4CB5-96F0-B233E3CCFF1F}"/>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25</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5: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2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2. – Grammar and Vocabulary Review</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Learners must use the correct continuous present form of the verbs with to complete the sentences.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Answers may vary but can include:</a:t>
            </a:r>
            <a:endParaRPr sz="1200" dirty="0">
              <a:solidFill>
                <a:schemeClr val="dk1"/>
              </a:solidFill>
              <a:latin typeface="Verdana"/>
              <a:ea typeface="Verdana"/>
              <a:cs typeface="Verdana"/>
              <a:sym typeface="Verdana"/>
            </a:endParaRPr>
          </a:p>
          <a:p>
            <a:pPr marL="342900" lvl="0" indent="-241300" algn="l" rtl="0">
              <a:spcBef>
                <a:spcPts val="0"/>
              </a:spcBef>
              <a:spcAft>
                <a:spcPts val="0"/>
              </a:spcAft>
              <a:buClr>
                <a:schemeClr val="dk1"/>
              </a:buClr>
              <a:buSzPts val="1200"/>
              <a:buFont typeface="Verdana"/>
              <a:buAutoNum type="alphaUcPeriod"/>
            </a:pPr>
            <a:r>
              <a:rPr lang="en" sz="1200" dirty="0">
                <a:solidFill>
                  <a:schemeClr val="dk1"/>
                </a:solidFill>
                <a:latin typeface="Verdana"/>
                <a:ea typeface="Verdana"/>
                <a:cs typeface="Verdana"/>
                <a:sym typeface="Verdana"/>
              </a:rPr>
              <a:t>Be sure to </a:t>
            </a:r>
            <a:r>
              <a:rPr lang="en" sz="1200" b="1" dirty="0">
                <a:solidFill>
                  <a:srgbClr val="4A86E8"/>
                </a:solidFill>
                <a:latin typeface="Verdana"/>
                <a:ea typeface="Verdana"/>
                <a:cs typeface="Verdana"/>
                <a:sym typeface="Verdana"/>
              </a:rPr>
              <a:t>check </a:t>
            </a:r>
            <a:r>
              <a:rPr lang="en" sz="1200" dirty="0">
                <a:solidFill>
                  <a:schemeClr val="dk1"/>
                </a:solidFill>
                <a:latin typeface="Verdana"/>
                <a:ea typeface="Verdana"/>
                <a:cs typeface="Verdana"/>
                <a:sym typeface="Verdana"/>
              </a:rPr>
              <a:t>that your </a:t>
            </a:r>
            <a:r>
              <a:rPr lang="en" sz="1200" b="1" dirty="0">
                <a:solidFill>
                  <a:srgbClr val="4A86E8"/>
                </a:solidFill>
                <a:latin typeface="Verdana"/>
                <a:ea typeface="Verdana"/>
                <a:cs typeface="Verdana"/>
                <a:sym typeface="Verdana"/>
              </a:rPr>
              <a:t>grammar </a:t>
            </a:r>
            <a:r>
              <a:rPr lang="en" sz="1200" dirty="0">
                <a:solidFill>
                  <a:schemeClr val="dk1"/>
                </a:solidFill>
                <a:latin typeface="Verdana"/>
                <a:ea typeface="Verdana"/>
                <a:cs typeface="Verdana"/>
                <a:sym typeface="Verdana"/>
              </a:rPr>
              <a:t>is correct for your final paper.</a:t>
            </a:r>
            <a:endParaRPr sz="1200" dirty="0">
              <a:solidFill>
                <a:schemeClr val="dk1"/>
              </a:solidFill>
              <a:latin typeface="Verdana"/>
              <a:ea typeface="Verdana"/>
              <a:cs typeface="Verdana"/>
              <a:sym typeface="Verdana"/>
            </a:endParaRPr>
          </a:p>
          <a:p>
            <a:pPr marL="342900" lvl="0" indent="-241300" algn="l" rtl="0">
              <a:spcBef>
                <a:spcPts val="0"/>
              </a:spcBef>
              <a:spcAft>
                <a:spcPts val="0"/>
              </a:spcAft>
              <a:buClr>
                <a:schemeClr val="dk1"/>
              </a:buClr>
              <a:buSzPts val="1200"/>
              <a:buFont typeface="Verdana"/>
              <a:buAutoNum type="alphaUcPeriod"/>
            </a:pPr>
            <a:r>
              <a:rPr lang="en" sz="1200" dirty="0">
                <a:solidFill>
                  <a:schemeClr val="dk1"/>
                </a:solidFill>
                <a:latin typeface="Verdana"/>
                <a:ea typeface="Verdana"/>
                <a:cs typeface="Verdana"/>
                <a:sym typeface="Verdana"/>
              </a:rPr>
              <a:t>Always proofread your paper to eliminate </a:t>
            </a:r>
            <a:r>
              <a:rPr lang="en" sz="1200" b="1" dirty="0">
                <a:solidFill>
                  <a:srgbClr val="4A86E8"/>
                </a:solidFill>
                <a:latin typeface="Verdana"/>
                <a:ea typeface="Verdana"/>
                <a:cs typeface="Verdana"/>
                <a:sym typeface="Verdana"/>
              </a:rPr>
              <a:t>mistakes</a:t>
            </a:r>
            <a:r>
              <a:rPr lang="en" sz="1200" dirty="0">
                <a:solidFill>
                  <a:schemeClr val="dk1"/>
                </a:solidFill>
                <a:latin typeface="Verdana"/>
                <a:ea typeface="Verdana"/>
                <a:cs typeface="Verdana"/>
                <a:sym typeface="Verdana"/>
              </a:rPr>
              <a:t>. </a:t>
            </a:r>
            <a:endParaRPr sz="1200" dirty="0">
              <a:solidFill>
                <a:schemeClr val="dk1"/>
              </a:solidFill>
              <a:latin typeface="Verdana"/>
              <a:ea typeface="Verdana"/>
              <a:cs typeface="Verdana"/>
              <a:sym typeface="Verdana"/>
            </a:endParaRPr>
          </a:p>
          <a:p>
            <a:pPr marL="342900" lvl="0" indent="-241300" algn="l" rtl="0">
              <a:spcBef>
                <a:spcPts val="0"/>
              </a:spcBef>
              <a:spcAft>
                <a:spcPts val="0"/>
              </a:spcAft>
              <a:buClr>
                <a:schemeClr val="dk1"/>
              </a:buClr>
              <a:buSzPts val="1200"/>
              <a:buFont typeface="Verdana"/>
              <a:buAutoNum type="alphaUcPeriod"/>
            </a:pPr>
            <a:r>
              <a:rPr lang="en" sz="1200" dirty="0">
                <a:solidFill>
                  <a:schemeClr val="dk1"/>
                </a:solidFill>
                <a:latin typeface="Verdana"/>
                <a:ea typeface="Verdana"/>
                <a:cs typeface="Verdana"/>
                <a:sym typeface="Verdana"/>
              </a:rPr>
              <a:t>An </a:t>
            </a:r>
            <a:r>
              <a:rPr lang="en" sz="1200" b="1" dirty="0">
                <a:solidFill>
                  <a:srgbClr val="4A86E8"/>
                </a:solidFill>
                <a:latin typeface="Verdana"/>
                <a:ea typeface="Verdana"/>
                <a:cs typeface="Verdana"/>
                <a:sym typeface="Verdana"/>
              </a:rPr>
              <a:t>exclamation point </a:t>
            </a:r>
            <a:r>
              <a:rPr lang="en" sz="1200" dirty="0">
                <a:solidFill>
                  <a:schemeClr val="dk1"/>
                </a:solidFill>
                <a:latin typeface="Verdana"/>
                <a:ea typeface="Verdana"/>
                <a:cs typeface="Verdana"/>
                <a:sym typeface="Verdana"/>
              </a:rPr>
              <a:t>at the end of the sentence show strong emotion.</a:t>
            </a:r>
            <a:endParaRPr sz="1200" dirty="0">
              <a:solidFill>
                <a:schemeClr val="dk1"/>
              </a:solidFill>
              <a:latin typeface="Verdana"/>
              <a:ea typeface="Verdana"/>
              <a:cs typeface="Verdana"/>
              <a:sym typeface="Verdana"/>
            </a:endParaRPr>
          </a:p>
          <a:p>
            <a:pPr marL="342900" lvl="0" indent="-241300" algn="l" rtl="0">
              <a:spcBef>
                <a:spcPts val="0"/>
              </a:spcBef>
              <a:spcAft>
                <a:spcPts val="0"/>
              </a:spcAft>
              <a:buClr>
                <a:schemeClr val="dk1"/>
              </a:buClr>
              <a:buSzPts val="1200"/>
              <a:buFont typeface="Verdana"/>
              <a:buAutoNum type="alphaUcPeriod"/>
            </a:pPr>
            <a:r>
              <a:rPr lang="en" sz="1200" dirty="0">
                <a:solidFill>
                  <a:srgbClr val="222222"/>
                </a:solidFill>
                <a:latin typeface="Verdana"/>
                <a:ea typeface="Verdana"/>
                <a:cs typeface="Verdana"/>
                <a:sym typeface="Verdana"/>
              </a:rPr>
              <a:t>A </a:t>
            </a:r>
            <a:r>
              <a:rPr lang="en" sz="1200" b="1" dirty="0">
                <a:solidFill>
                  <a:srgbClr val="4A86E8"/>
                </a:solidFill>
                <a:latin typeface="Verdana"/>
                <a:ea typeface="Verdana"/>
                <a:cs typeface="Verdana"/>
                <a:sym typeface="Verdana"/>
              </a:rPr>
              <a:t>sentences</a:t>
            </a:r>
            <a:r>
              <a:rPr lang="en" sz="1200" b="1" dirty="0">
                <a:solidFill>
                  <a:srgbClr val="222222"/>
                </a:solidFill>
                <a:latin typeface="Verdana"/>
                <a:ea typeface="Verdana"/>
                <a:cs typeface="Verdana"/>
                <a:sym typeface="Verdana"/>
              </a:rPr>
              <a:t> </a:t>
            </a:r>
            <a:r>
              <a:rPr lang="en" sz="1200" dirty="0">
                <a:solidFill>
                  <a:srgbClr val="222222"/>
                </a:solidFill>
                <a:latin typeface="Verdana"/>
                <a:ea typeface="Verdana"/>
                <a:cs typeface="Verdana"/>
                <a:sym typeface="Verdana"/>
              </a:rPr>
              <a:t>is a complete thought.</a:t>
            </a:r>
            <a:endParaRPr sz="1200" dirty="0">
              <a:solidFill>
                <a:srgbClr val="222222"/>
              </a:solidFill>
              <a:latin typeface="Verdana"/>
              <a:ea typeface="Verdana"/>
              <a:cs typeface="Verdana"/>
              <a:sym typeface="Verdana"/>
            </a:endParaRPr>
          </a:p>
          <a:p>
            <a:pPr marL="342900" lvl="0" indent="-241300" algn="l" rtl="0">
              <a:spcBef>
                <a:spcPts val="0"/>
              </a:spcBef>
              <a:spcAft>
                <a:spcPts val="0"/>
              </a:spcAft>
              <a:buClr>
                <a:srgbClr val="222222"/>
              </a:buClr>
              <a:buSzPts val="1200"/>
              <a:buFont typeface="Verdana"/>
              <a:buAutoNum type="alphaUcPeriod"/>
            </a:pPr>
            <a:r>
              <a:rPr lang="en" sz="1200" dirty="0">
                <a:solidFill>
                  <a:srgbClr val="222222"/>
                </a:solidFill>
                <a:latin typeface="Verdana"/>
                <a:ea typeface="Verdana"/>
                <a:cs typeface="Verdana"/>
                <a:sym typeface="Verdana"/>
              </a:rPr>
              <a:t>Write a 3-page </a:t>
            </a:r>
            <a:r>
              <a:rPr lang="en" sz="1200" b="1" dirty="0">
                <a:solidFill>
                  <a:srgbClr val="4A86E8"/>
                </a:solidFill>
                <a:latin typeface="Verdana"/>
                <a:ea typeface="Verdana"/>
                <a:cs typeface="Verdana"/>
                <a:sym typeface="Verdana"/>
              </a:rPr>
              <a:t>document</a:t>
            </a:r>
            <a:r>
              <a:rPr lang="en" sz="1200" dirty="0">
                <a:solidFill>
                  <a:srgbClr val="222222"/>
                </a:solidFill>
                <a:latin typeface="Verdana"/>
                <a:ea typeface="Verdana"/>
                <a:cs typeface="Verdana"/>
                <a:sym typeface="Verdana"/>
              </a:rPr>
              <a:t> for your research project.</a:t>
            </a:r>
            <a:endParaRPr sz="1200" dirty="0">
              <a:solidFill>
                <a:srgbClr val="222222"/>
              </a:solidFill>
              <a:latin typeface="Verdana"/>
              <a:ea typeface="Verdana"/>
              <a:cs typeface="Verdana"/>
              <a:sym typeface="Verdana"/>
            </a:endParaRPr>
          </a:p>
          <a:p>
            <a:pPr marL="342900" lvl="0" indent="-241300" algn="l" rtl="0">
              <a:spcBef>
                <a:spcPts val="0"/>
              </a:spcBef>
              <a:spcAft>
                <a:spcPts val="0"/>
              </a:spcAft>
              <a:buClr>
                <a:srgbClr val="222222"/>
              </a:buClr>
              <a:buSzPts val="1200"/>
              <a:buFont typeface="Verdana"/>
              <a:buAutoNum type="alphaUcPeriod"/>
            </a:pPr>
            <a:r>
              <a:rPr lang="en" sz="1200" dirty="0">
                <a:solidFill>
                  <a:srgbClr val="222222"/>
                </a:solidFill>
                <a:latin typeface="Verdana"/>
                <a:ea typeface="Verdana"/>
                <a:cs typeface="Verdana"/>
                <a:sym typeface="Verdana"/>
              </a:rPr>
              <a:t>Put a </a:t>
            </a:r>
            <a:r>
              <a:rPr lang="en" sz="1200" b="1" dirty="0">
                <a:solidFill>
                  <a:srgbClr val="4A86E8"/>
                </a:solidFill>
                <a:latin typeface="Verdana"/>
                <a:ea typeface="Verdana"/>
                <a:cs typeface="Verdana"/>
                <a:sym typeface="Verdana"/>
              </a:rPr>
              <a:t>comma </a:t>
            </a:r>
            <a:r>
              <a:rPr lang="en" sz="1200" dirty="0">
                <a:solidFill>
                  <a:srgbClr val="222222"/>
                </a:solidFill>
                <a:latin typeface="Verdana"/>
                <a:ea typeface="Verdana"/>
                <a:cs typeface="Verdana"/>
                <a:sym typeface="Verdana"/>
              </a:rPr>
              <a:t>in between items in a list. </a:t>
            </a: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C102451B-B799-4D5C-A3BE-6B7169BB1F0F}"/>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05B2B73B-DA29-432F-B868-47F819FBED76}"/>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26</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6: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2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5"/>
              </a:buClr>
              <a:buSzPts val="1200"/>
              <a:buFont typeface="Calibri"/>
              <a:buNone/>
            </a:pPr>
            <a:r>
              <a:rPr lang="en" sz="1200" b="1" i="0" u="none" strike="noStrike" cap="none" dirty="0">
                <a:solidFill>
                  <a:srgbClr val="4A86E8"/>
                </a:solidFill>
                <a:latin typeface="Verdana"/>
                <a:ea typeface="Verdana"/>
                <a:cs typeface="Verdana"/>
                <a:sym typeface="Verdana"/>
              </a:rPr>
              <a:t>Homework 3. – Conversations</a:t>
            </a:r>
            <a:r>
              <a:rPr lang="en" sz="1200" b="1" dirty="0">
                <a:solidFill>
                  <a:srgbClr val="4A86E8"/>
                </a:solidFill>
                <a:latin typeface="Verdana"/>
                <a:ea typeface="Verdana"/>
                <a:cs typeface="Verdana"/>
                <a:sym typeface="Verdana"/>
              </a:rPr>
              <a:t> - </a:t>
            </a:r>
            <a:r>
              <a:rPr lang="en" sz="1200" b="1" i="0" u="none" strike="noStrike" cap="none" dirty="0">
                <a:solidFill>
                  <a:srgbClr val="4A86E8"/>
                </a:solidFill>
                <a:latin typeface="Verdana"/>
                <a:ea typeface="Verdana"/>
                <a:cs typeface="Verdana"/>
                <a:sym typeface="Verdana"/>
              </a:rPr>
              <a:t>Pair work</a:t>
            </a:r>
            <a:endParaRPr sz="1200" b="1" dirty="0">
              <a:solidFill>
                <a:srgbClr val="4A86E8"/>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i="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i="0" u="none" strike="noStrike" cap="none" dirty="0">
                <a:solidFill>
                  <a:schemeClr val="dk1"/>
                </a:solidFill>
                <a:latin typeface="Verdana"/>
                <a:ea typeface="Verdana"/>
                <a:cs typeface="Verdana"/>
                <a:sym typeface="Verdana"/>
              </a:rPr>
              <a:t>First, students complete writing the questions with their own words. </a:t>
            </a:r>
            <a:r>
              <a:rPr lang="en" sz="1200" dirty="0">
                <a:solidFill>
                  <a:schemeClr val="dk1"/>
                </a:solidFill>
                <a:latin typeface="Verdana"/>
                <a:ea typeface="Verdana"/>
                <a:cs typeface="Verdana"/>
                <a:sym typeface="Verdana"/>
              </a:rPr>
              <a:t>Then ask students to interview a partner, and write their partner’s answers. Then they will switch roles and answer their partner’s questions.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Check answers for correct grammar and punctuation.</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r>
              <a:rPr lang="en" sz="1200" dirty="0">
                <a:solidFill>
                  <a:schemeClr val="dk1"/>
                </a:solidFill>
                <a:latin typeface="Verdana"/>
                <a:ea typeface="Verdana"/>
                <a:cs typeface="Verdana"/>
                <a:sym typeface="Verdana"/>
              </a:rPr>
              <a:t>Number 1 is an example.</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 sz="1200" b="1" dirty="0">
                <a:latin typeface="Verdana"/>
                <a:ea typeface="Verdana"/>
                <a:cs typeface="Verdana"/>
                <a:sym typeface="Verdana"/>
              </a:rPr>
              <a:t>Questions and answers will vary but may include:</a:t>
            </a:r>
            <a:endParaRPr sz="1200" b="1" dirty="0">
              <a:latin typeface="Verdana"/>
              <a:ea typeface="Verdana"/>
              <a:cs typeface="Verdana"/>
              <a:sym typeface="Verdana"/>
            </a:endParaRPr>
          </a:p>
          <a:p>
            <a:pPr marL="0" marR="0" lvl="0" indent="0" algn="l" rtl="0">
              <a:lnSpc>
                <a:spcPct val="100000"/>
              </a:lnSpc>
              <a:spcBef>
                <a:spcPts val="0"/>
              </a:spcBef>
              <a:spcAft>
                <a:spcPts val="0"/>
              </a:spcAft>
              <a:buNone/>
            </a:pPr>
            <a:r>
              <a:rPr lang="en" sz="1200" dirty="0">
                <a:solidFill>
                  <a:schemeClr val="dk1"/>
                </a:solidFill>
                <a:latin typeface="Verdana"/>
                <a:ea typeface="Verdana"/>
                <a:cs typeface="Verdana"/>
                <a:sym typeface="Verdana"/>
              </a:rPr>
              <a:t>2. Does your sentence end with a question mark?</a:t>
            </a: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200" dirty="0">
                <a:solidFill>
                  <a:schemeClr val="dk1"/>
                </a:solidFill>
                <a:latin typeface="Verdana"/>
                <a:ea typeface="Verdana"/>
                <a:cs typeface="Verdana"/>
                <a:sym typeface="Verdana"/>
              </a:rPr>
              <a:t>3. Who will proofread your document?</a:t>
            </a: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200" dirty="0">
                <a:solidFill>
                  <a:schemeClr val="dk1"/>
                </a:solidFill>
                <a:latin typeface="Verdana"/>
                <a:ea typeface="Verdana"/>
                <a:cs typeface="Verdana"/>
                <a:sym typeface="Verdana"/>
              </a:rPr>
              <a:t>4. How many paragraphs did you write?</a:t>
            </a: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200" dirty="0">
                <a:solidFill>
                  <a:schemeClr val="dk1"/>
                </a:solidFill>
                <a:latin typeface="Verdana"/>
                <a:ea typeface="Verdana"/>
                <a:cs typeface="Verdana"/>
                <a:sym typeface="Verdana"/>
              </a:rPr>
              <a:t>5. What mistakes did you find in your paper?</a:t>
            </a: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200" dirty="0">
                <a:solidFill>
                  <a:schemeClr val="dk1"/>
                </a:solidFill>
                <a:latin typeface="Verdana"/>
                <a:ea typeface="Verdana"/>
                <a:cs typeface="Verdana"/>
                <a:sym typeface="Verdana"/>
              </a:rPr>
              <a:t>6. What do you like to write about?</a:t>
            </a:r>
            <a:endParaRPr sz="1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None/>
            </a:pPr>
            <a:r>
              <a:rPr lang="en" sz="1200" dirty="0">
                <a:solidFill>
                  <a:schemeClr val="dk1"/>
                </a:solidFill>
                <a:latin typeface="Verdana"/>
                <a:ea typeface="Verdana"/>
                <a:cs typeface="Verdana"/>
                <a:sym typeface="Verdana"/>
              </a:rPr>
              <a:t>7. Where do I put an exclamation point?</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175C0CB6-EBC4-4F3E-ABCB-DBA1FBE0F73C}"/>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E49566E1-B612-474A-A854-19C9D4F25544}"/>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27</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16e8ee845e_1_8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g216e8ee845e_1_8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4. – Write and say sentences with the new sounds. </a:t>
            </a:r>
            <a:endParaRPr sz="1200" b="1"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dirty="0">
                <a:latin typeface="Verdana"/>
                <a:ea typeface="Verdana"/>
                <a:cs typeface="Verdana"/>
                <a:sym typeface="Verdana"/>
              </a:rPr>
              <a:t>This homework practices writing, spelling, and pronouncing the /mis/ and /ex/ sounds.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b="1" dirty="0">
                <a:solidFill>
                  <a:schemeClr val="dk1"/>
                </a:solidFill>
                <a:latin typeface="Verdana"/>
                <a:ea typeface="Verdana"/>
                <a:cs typeface="Verdana"/>
                <a:sym typeface="Verdana"/>
              </a:rPr>
              <a:t>Answers will vary</a:t>
            </a:r>
            <a:r>
              <a:rPr lang="en-US" b="1" dirty="0">
                <a:solidFill>
                  <a:schemeClr val="dk1"/>
                </a:solidFill>
                <a:latin typeface="Verdana"/>
                <a:ea typeface="Verdana"/>
                <a:cs typeface="Verdana"/>
                <a:sym typeface="Verdana"/>
              </a:rPr>
              <a:t> but should include the following words and be used and pronounced correctly.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u="none" dirty="0">
                <a:solidFill>
                  <a:schemeClr val="dk1"/>
                </a:solidFill>
                <a:latin typeface="Verdana"/>
                <a:ea typeface="Verdana"/>
                <a:cs typeface="Verdana"/>
                <a:sym typeface="Verdana"/>
              </a:rPr>
              <a:t>B. </a:t>
            </a:r>
            <a:r>
              <a:rPr lang="en-US" dirty="0">
                <a:latin typeface="Verdana"/>
                <a:ea typeface="Verdana"/>
                <a:cs typeface="Verdana"/>
                <a:sym typeface="Verdana"/>
              </a:rPr>
              <a:t>I </a:t>
            </a:r>
            <a:r>
              <a:rPr lang="en-US" sz="1200" b="1" dirty="0">
                <a:solidFill>
                  <a:srgbClr val="4A86E8"/>
                </a:solidFill>
                <a:latin typeface="Verdana"/>
                <a:ea typeface="Verdana"/>
                <a:cs typeface="Verdana"/>
                <a:sym typeface="Verdana"/>
              </a:rPr>
              <a:t>misheard</a:t>
            </a:r>
            <a:r>
              <a:rPr lang="en-US" dirty="0">
                <a:latin typeface="Verdana"/>
                <a:ea typeface="Verdana"/>
                <a:cs typeface="Verdana"/>
                <a:sym typeface="Verdana"/>
              </a:rPr>
              <a:t> his comment. </a:t>
            </a:r>
            <a:endParaRPr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u="none" dirty="0">
                <a:solidFill>
                  <a:schemeClr val="dk1"/>
                </a:solidFill>
                <a:latin typeface="Verdana"/>
                <a:ea typeface="Verdana"/>
                <a:cs typeface="Verdana"/>
                <a:sym typeface="Verdana"/>
              </a:rPr>
              <a:t>C. </a:t>
            </a:r>
            <a:r>
              <a:rPr lang="en" dirty="0">
                <a:latin typeface="Verdana"/>
                <a:ea typeface="Verdana"/>
                <a:cs typeface="Verdana"/>
                <a:sym typeface="Verdana"/>
              </a:rPr>
              <a:t>What is the </a:t>
            </a:r>
            <a:r>
              <a:rPr lang="en" sz="1200" b="1" dirty="0">
                <a:solidFill>
                  <a:srgbClr val="4A86E8"/>
                </a:solidFill>
                <a:latin typeface="Verdana"/>
                <a:ea typeface="Verdana"/>
                <a:cs typeface="Verdana"/>
                <a:sym typeface="Verdana"/>
              </a:rPr>
              <a:t>ex-president’s</a:t>
            </a:r>
            <a:r>
              <a:rPr lang="en" b="0" dirty="0">
                <a:latin typeface="Verdana"/>
                <a:ea typeface="Verdana"/>
                <a:cs typeface="Verdana"/>
                <a:sym typeface="Verdana"/>
              </a:rPr>
              <a:t> name?</a:t>
            </a:r>
            <a:endParaRPr b="0"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b="0" u="none" dirty="0">
                <a:solidFill>
                  <a:schemeClr val="dk1"/>
                </a:solidFill>
                <a:latin typeface="Verdana"/>
                <a:ea typeface="Verdana"/>
                <a:cs typeface="Verdana"/>
                <a:sym typeface="Verdana"/>
              </a:rPr>
              <a:t>D. </a:t>
            </a:r>
            <a:r>
              <a:rPr lang="en" b="0" dirty="0">
                <a:latin typeface="Verdana"/>
                <a:ea typeface="Verdana"/>
                <a:cs typeface="Verdana"/>
                <a:sym typeface="Verdana"/>
              </a:rPr>
              <a:t>What can you do if you </a:t>
            </a:r>
            <a:r>
              <a:rPr lang="en" sz="1200" b="1" dirty="0">
                <a:solidFill>
                  <a:srgbClr val="4A86E8"/>
                </a:solidFill>
                <a:latin typeface="Verdana"/>
                <a:ea typeface="Verdana"/>
                <a:cs typeface="Verdana"/>
                <a:sym typeface="Verdana"/>
              </a:rPr>
              <a:t>misunderstand</a:t>
            </a:r>
            <a:r>
              <a:rPr lang="en" b="0" dirty="0">
                <a:latin typeface="Verdana"/>
                <a:ea typeface="Verdana"/>
                <a:cs typeface="Verdana"/>
                <a:sym typeface="Verdana"/>
              </a:rPr>
              <a:t>?</a:t>
            </a:r>
            <a:endParaRPr b="0"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b="0" u="none" dirty="0">
                <a:solidFill>
                  <a:schemeClr val="dk1"/>
                </a:solidFill>
                <a:latin typeface="Verdana"/>
                <a:ea typeface="Verdana"/>
                <a:cs typeface="Verdana"/>
                <a:sym typeface="Verdana"/>
              </a:rPr>
              <a:t>E. </a:t>
            </a:r>
            <a:r>
              <a:rPr lang="en" b="0" dirty="0">
                <a:latin typeface="Verdana"/>
                <a:ea typeface="Verdana"/>
                <a:cs typeface="Verdana"/>
                <a:sym typeface="Verdana"/>
              </a:rPr>
              <a:t>Why did the </a:t>
            </a:r>
            <a:r>
              <a:rPr lang="en" sz="1200" b="1" dirty="0">
                <a:solidFill>
                  <a:srgbClr val="4A86E8"/>
                </a:solidFill>
                <a:latin typeface="Verdana"/>
                <a:ea typeface="Verdana"/>
                <a:cs typeface="Verdana"/>
                <a:sym typeface="Verdana"/>
              </a:rPr>
              <a:t>ex-member </a:t>
            </a:r>
            <a:r>
              <a:rPr lang="en" b="0" dirty="0">
                <a:latin typeface="Verdana"/>
                <a:ea typeface="Verdana"/>
                <a:cs typeface="Verdana"/>
                <a:sym typeface="Verdana"/>
              </a:rPr>
              <a:t>leave?</a:t>
            </a:r>
            <a:endParaRPr b="0" u="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u="none" dirty="0">
                <a:solidFill>
                  <a:schemeClr val="dk1"/>
                </a:solidFill>
                <a:latin typeface="Verdana"/>
                <a:ea typeface="Verdana"/>
                <a:cs typeface="Verdana"/>
                <a:sym typeface="Verdana"/>
              </a:rPr>
              <a:t>F. </a:t>
            </a:r>
            <a:r>
              <a:rPr lang="en" dirty="0">
                <a:latin typeface="Verdana"/>
                <a:ea typeface="Verdana"/>
                <a:cs typeface="Verdana"/>
                <a:sym typeface="Verdana"/>
              </a:rPr>
              <a:t>Where do </a:t>
            </a:r>
            <a:r>
              <a:rPr lang="en" sz="1200" b="1" dirty="0">
                <a:solidFill>
                  <a:srgbClr val="4A86E8"/>
                </a:solidFill>
                <a:latin typeface="Verdana"/>
                <a:ea typeface="Verdana"/>
                <a:cs typeface="Verdana"/>
                <a:sym typeface="Verdana"/>
              </a:rPr>
              <a:t>exiles </a:t>
            </a:r>
            <a:r>
              <a:rPr lang="en" dirty="0">
                <a:latin typeface="Verdana"/>
                <a:ea typeface="Verdana"/>
                <a:cs typeface="Verdana"/>
                <a:sym typeface="Verdana"/>
              </a:rPr>
              <a:t>go to live?</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 u="none" dirty="0">
                <a:latin typeface="Verdana"/>
                <a:ea typeface="Verdana"/>
                <a:cs typeface="Verdana"/>
                <a:sym typeface="Verdana"/>
              </a:rPr>
              <a:t>G. </a:t>
            </a:r>
            <a:r>
              <a:rPr lang="en" dirty="0">
                <a:latin typeface="Verdana"/>
                <a:ea typeface="Verdana"/>
                <a:cs typeface="Verdana"/>
                <a:sym typeface="Verdana"/>
              </a:rPr>
              <a:t>I heard the bomb </a:t>
            </a:r>
            <a:r>
              <a:rPr lang="en" sz="1200" b="1" dirty="0">
                <a:solidFill>
                  <a:srgbClr val="4A86E8"/>
                </a:solidFill>
                <a:latin typeface="Verdana"/>
                <a:ea typeface="Verdana"/>
                <a:cs typeface="Verdana"/>
                <a:sym typeface="Verdana"/>
              </a:rPr>
              <a:t>explode</a:t>
            </a:r>
            <a:r>
              <a:rPr lang="en" dirty="0">
                <a:latin typeface="Verdana"/>
                <a:ea typeface="Verdana"/>
                <a:cs typeface="Verdana"/>
                <a:sym typeface="Verdana"/>
              </a:rPr>
              <a:t>. </a:t>
            </a:r>
            <a:endParaRPr b="1" dirty="0">
              <a:solidFill>
                <a:schemeClr val="dk1"/>
              </a:solidFill>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AFC725ED-F8FB-4D71-8C1D-9BA0F3EFD867}"/>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21C3E112-A83B-4BAE-B713-DC7931753863}"/>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28</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7: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i="0" dirty="0">
                <a:solidFill>
                  <a:srgbClr val="4A86E8"/>
                </a:solidFill>
                <a:latin typeface="Verdana"/>
                <a:ea typeface="Verdana"/>
                <a:cs typeface="Verdana"/>
                <a:sym typeface="Verdana"/>
              </a:rPr>
              <a:t>Homework </a:t>
            </a:r>
            <a:r>
              <a:rPr lang="en" sz="1200" b="1" dirty="0">
                <a:solidFill>
                  <a:srgbClr val="4A86E8"/>
                </a:solidFill>
                <a:latin typeface="Verdana"/>
                <a:ea typeface="Verdana"/>
                <a:cs typeface="Verdana"/>
                <a:sym typeface="Verdana"/>
              </a:rPr>
              <a:t>5</a:t>
            </a:r>
            <a:r>
              <a:rPr lang="en" sz="1200" b="1" i="0" dirty="0">
                <a:solidFill>
                  <a:srgbClr val="4A86E8"/>
                </a:solidFill>
                <a:latin typeface="Verdana"/>
                <a:ea typeface="Verdana"/>
                <a:cs typeface="Verdana"/>
                <a:sym typeface="Verdana"/>
              </a:rPr>
              <a:t>. – Bible Reading Review</a:t>
            </a:r>
            <a:endParaRPr sz="1200" i="0" dirty="0">
              <a:solidFill>
                <a:srgbClr val="4A86E8"/>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i="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i="0" u="none" strike="noStrike" cap="none" dirty="0">
                <a:solidFill>
                  <a:schemeClr val="dk1"/>
                </a:solidFill>
                <a:latin typeface="Verdana"/>
                <a:ea typeface="Verdana"/>
                <a:cs typeface="Verdana"/>
                <a:sym typeface="Verdana"/>
              </a:rPr>
              <a:t>Ask the </a:t>
            </a:r>
            <a:r>
              <a:rPr lang="en" sz="1200" dirty="0">
                <a:solidFill>
                  <a:schemeClr val="dk1"/>
                </a:solidFill>
                <a:latin typeface="Verdana"/>
                <a:ea typeface="Verdana"/>
                <a:cs typeface="Verdana"/>
                <a:sym typeface="Verdana"/>
              </a:rPr>
              <a:t>students to tell the Bible story to a partner and then interview the partner, and write their partner’s answers. Then they will switch roles and answer their partner’s questions.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Check answers for correct grammar and punctuation.</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 </a:t>
            </a:r>
            <a:endParaRPr sz="120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 sz="1200" b="1" i="0" u="none" strike="noStrike" cap="none" dirty="0">
                <a:solidFill>
                  <a:schemeClr val="dk1"/>
                </a:solidFill>
                <a:latin typeface="Verdana"/>
                <a:ea typeface="Verdana"/>
                <a:cs typeface="Verdana"/>
                <a:sym typeface="Verdana"/>
              </a:rPr>
              <a:t>Answers will vary.</a:t>
            </a:r>
            <a:endParaRPr sz="12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sz="1200" u="none"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C0E6B601-8A5E-44A7-9E6F-6DEC2EF74CEB}"/>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18116601-1C83-4E89-A97D-4167B707C8C3}"/>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29</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1A. Discuss Theme Picture</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 </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 sz="1200" dirty="0">
                <a:solidFill>
                  <a:schemeClr val="dk1"/>
                </a:solidFill>
                <a:latin typeface="Verdana"/>
                <a:ea typeface="Verdana"/>
                <a:cs typeface="Verdana"/>
                <a:sym typeface="Verdana"/>
              </a:rPr>
              <a:t>Ask “What do you see in this picture?” and “What else?” to elicit vocabulary they already know.</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None/>
            </a:pPr>
            <a:r>
              <a:rPr lang="en" sz="1200" dirty="0">
                <a:solidFill>
                  <a:schemeClr val="dk1"/>
                </a:solidFill>
                <a:latin typeface="Verdana"/>
                <a:ea typeface="Verdana"/>
                <a:cs typeface="Verdana"/>
                <a:sym typeface="Verdana"/>
              </a:rPr>
              <a:t>Repeat and write their words or show the words on the next slide.</a:t>
            </a:r>
            <a:endParaRPr sz="1200"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Answers may include: </a:t>
            </a:r>
            <a:r>
              <a:rPr lang="en" sz="1200" b="1" dirty="0">
                <a:latin typeface="Verdana"/>
                <a:ea typeface="Verdana"/>
                <a:cs typeface="Verdana"/>
                <a:sym typeface="Verdana"/>
              </a:rPr>
              <a:t>check, proofread, sentence, exclamation mark, question mark, period, etc. </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More advanced students can be encouraged to make complete sentence.  </a:t>
            </a:r>
            <a:r>
              <a:rPr lang="en-US" sz="1200" dirty="0">
                <a:solidFill>
                  <a:schemeClr val="dk1"/>
                </a:solidFill>
                <a:latin typeface="Verdana"/>
                <a:ea typeface="Verdana"/>
                <a:cs typeface="Verdana"/>
                <a:sym typeface="Verdana"/>
              </a:rPr>
              <a:t>For example:</a:t>
            </a:r>
          </a:p>
          <a:p>
            <a:pPr marL="228600" lvl="0" indent="-228600" algn="l" rtl="0">
              <a:lnSpc>
                <a:spcPct val="100000"/>
              </a:lnSpc>
              <a:spcBef>
                <a:spcPts val="0"/>
              </a:spcBef>
              <a:spcAft>
                <a:spcPts val="0"/>
              </a:spcAft>
              <a:buSzPct val="100000"/>
              <a:buAutoNum type="arabicPeriod"/>
            </a:pPr>
            <a:r>
              <a:rPr lang="en-US" sz="1200" dirty="0">
                <a:solidFill>
                  <a:schemeClr val="dk1"/>
                </a:solidFill>
                <a:latin typeface="Verdana"/>
                <a:ea typeface="Verdana"/>
                <a:cs typeface="Verdana"/>
                <a:sym typeface="Verdana"/>
              </a:rPr>
              <a:t>Proofread your document to check for mistakes.</a:t>
            </a:r>
          </a:p>
          <a:p>
            <a:pPr marL="228600" lvl="0" indent="-228600" algn="l" rtl="0">
              <a:lnSpc>
                <a:spcPct val="100000"/>
              </a:lnSpc>
              <a:spcBef>
                <a:spcPts val="0"/>
              </a:spcBef>
              <a:spcAft>
                <a:spcPts val="0"/>
              </a:spcAft>
              <a:buSzPct val="100000"/>
              <a:buAutoNum type="arabicPeriod"/>
            </a:pPr>
            <a:r>
              <a:rPr lang="en-US" sz="1200" dirty="0">
                <a:solidFill>
                  <a:schemeClr val="dk1"/>
                </a:solidFill>
                <a:latin typeface="Verdana"/>
                <a:ea typeface="Verdana"/>
                <a:cs typeface="Verdana"/>
                <a:sym typeface="Verdana"/>
              </a:rPr>
              <a:t>Have you read over each sentence?</a:t>
            </a:r>
          </a:p>
          <a:p>
            <a:pPr marL="228600" lvl="0" indent="-228600" algn="l" rtl="0">
              <a:lnSpc>
                <a:spcPct val="100000"/>
              </a:lnSpc>
              <a:spcBef>
                <a:spcPts val="0"/>
              </a:spcBef>
              <a:spcAft>
                <a:spcPts val="0"/>
              </a:spcAft>
              <a:buSzPct val="100000"/>
              <a:buAutoNum type="arabicPeriod"/>
            </a:pPr>
            <a:r>
              <a:rPr lang="en-US" sz="1200" dirty="0">
                <a:solidFill>
                  <a:schemeClr val="dk1"/>
                </a:solidFill>
                <a:latin typeface="Verdana"/>
                <a:ea typeface="Verdana"/>
                <a:cs typeface="Verdana"/>
                <a:sym typeface="Verdana"/>
              </a:rPr>
              <a:t>Check each sentence for correct use of periods, exclamation marks, and question marks.</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p:txBody>
      </p:sp>
      <p:sp>
        <p:nvSpPr>
          <p:cNvPr id="259" name="Google Shape;259;p3:notes"/>
          <p:cNvSpPr txBox="1">
            <a:spLocks noGrp="1"/>
          </p:cNvSpPr>
          <p:nvPr>
            <p:ph type="ftr" idx="11"/>
          </p:nvPr>
        </p:nvSpPr>
        <p:spPr>
          <a:xfrm>
            <a:off x="0" y="8685214"/>
            <a:ext cx="34290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0" name="Google Shape;260;p3: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800" b="0" i="0" u="none" strike="noStrike" cap="none">
                <a:solidFill>
                  <a:schemeClr val="bg1">
                    <a:lumMod val="65000"/>
                  </a:schemeClr>
                </a:solidFill>
                <a:latin typeface="Verdana"/>
                <a:ea typeface="Verdana"/>
                <a:cs typeface="Verdana"/>
                <a:sym typeface="Verdana"/>
              </a:rPr>
              <a:t>3</a:t>
            </a:fld>
            <a:endParaRPr sz="1800" b="0" i="0" u="none" strike="noStrike" cap="none"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28: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2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i="0" dirty="0">
                <a:solidFill>
                  <a:srgbClr val="4A86E8"/>
                </a:solidFill>
                <a:latin typeface="Verdana"/>
                <a:ea typeface="Verdana"/>
                <a:cs typeface="Verdana"/>
                <a:sym typeface="Verdana"/>
              </a:rPr>
              <a:t>Homework 5. – Bible Reading Review</a:t>
            </a:r>
            <a:endParaRPr sz="1200" i="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4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4400"/>
              <a:buNone/>
            </a:pPr>
            <a:r>
              <a:rPr lang="en" sz="1200" dirty="0">
                <a:latin typeface="Verdana"/>
                <a:ea typeface="Verdana"/>
                <a:cs typeface="Verdana"/>
                <a:sym typeface="Verdana"/>
              </a:rPr>
              <a:t>Learners will write a summary of the Bible story with at least two paragraphs.</a:t>
            </a:r>
            <a:endParaRPr sz="1200" dirty="0">
              <a:latin typeface="Verdana"/>
              <a:ea typeface="Verdana"/>
              <a:cs typeface="Verdana"/>
              <a:sym typeface="Verdana"/>
            </a:endParaRPr>
          </a:p>
          <a:p>
            <a:pPr marL="0" lvl="0" indent="0" algn="l" rtl="0">
              <a:lnSpc>
                <a:spcPct val="100000"/>
              </a:lnSpc>
              <a:spcBef>
                <a:spcPts val="0"/>
              </a:spcBef>
              <a:spcAft>
                <a:spcPts val="0"/>
              </a:spcAft>
              <a:buSzPts val="4400"/>
              <a:buNone/>
            </a:pP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4400"/>
              <a:buFont typeface="Arial"/>
              <a:buNone/>
            </a:pPr>
            <a:r>
              <a:rPr lang="en" sz="1200" dirty="0">
                <a:latin typeface="Verdana"/>
                <a:ea typeface="Verdana"/>
                <a:cs typeface="Verdana"/>
                <a:sym typeface="Verdana"/>
              </a:rPr>
              <a:t>Answers will vary. </a:t>
            </a: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0E011172-FE4A-41AA-A7EA-699735829A66}"/>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5BFE776C-A092-46BC-A6D1-C1E089301BF3}"/>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30</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9: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29: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6A. – Memorize a Verse</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Learners get to choose A, B, or C (on the next slide) to memorize. Please notice that the memory work is not long. Everyone, regardless of skill level, should be able to do it.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1. Model. </a:t>
            </a:r>
            <a:r>
              <a:rPr lang="en" sz="1200" dirty="0">
                <a:latin typeface="Verdana"/>
                <a:ea typeface="Verdana"/>
                <a:cs typeface="Verdana"/>
                <a:sym typeface="Verdana"/>
              </a:rPr>
              <a:t>Recite a verse from memory. </a:t>
            </a:r>
            <a:endParaRPr sz="1200"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2. Repeat. </a:t>
            </a:r>
            <a:r>
              <a:rPr lang="en" sz="1200" dirty="0">
                <a:latin typeface="Verdana"/>
                <a:ea typeface="Verdana"/>
                <a:cs typeface="Verdana"/>
                <a:sym typeface="Verdana"/>
              </a:rPr>
              <a:t>Encourage students to find someone with whom to practice conversing and reading the completed homework assignment. </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b="1" dirty="0">
                <a:latin typeface="Verdana"/>
                <a:ea typeface="Verdana"/>
                <a:cs typeface="Verdana"/>
                <a:sym typeface="Verdana"/>
              </a:rPr>
              <a:t>3. Solo. </a:t>
            </a:r>
            <a:r>
              <a:rPr lang="en" sz="1200" dirty="0">
                <a:latin typeface="Verdana"/>
                <a:ea typeface="Verdana"/>
                <a:cs typeface="Verdana"/>
                <a:sym typeface="Verdana"/>
              </a:rPr>
              <a:t>Students will recite the verse from memory at the next class.</a:t>
            </a:r>
            <a:br>
              <a:rPr lang="en" sz="1200" dirty="0">
                <a:latin typeface="Verdana"/>
                <a:ea typeface="Verdana"/>
                <a:cs typeface="Verdana"/>
                <a:sym typeface="Verdana"/>
              </a:rPr>
            </a:b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63D7CBD0-BCAA-484C-A60C-555157854450}"/>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7588D90E-8B21-48FB-86C4-29F9AF3435ED}"/>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31</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3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a:solidFill>
                  <a:srgbClr val="4A86E8"/>
                </a:solidFill>
                <a:latin typeface="Verdana"/>
                <a:ea typeface="Verdana"/>
                <a:cs typeface="Verdana"/>
                <a:sym typeface="Verdana"/>
              </a:rPr>
              <a:t>Homework 6B. – Memorize a verse and read the next lesson’s verses.</a:t>
            </a:r>
            <a:endParaRPr sz="120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 sz="1200">
                <a:latin typeface="Verdana"/>
                <a:ea typeface="Verdana"/>
                <a:cs typeface="Verdana"/>
                <a:sym typeface="Verdana"/>
              </a:rPr>
              <a:t>Learners get to choose A, B, or C to memorize. </a:t>
            </a:r>
            <a:endParaRPr sz="120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br>
              <a:rPr lang="en" sz="1200">
                <a:latin typeface="Verdana"/>
                <a:ea typeface="Verdana"/>
                <a:cs typeface="Verdana"/>
                <a:sym typeface="Verdana"/>
              </a:rPr>
            </a:br>
            <a:r>
              <a:rPr lang="en" sz="1200">
                <a:latin typeface="Verdana"/>
                <a:ea typeface="Verdana"/>
                <a:cs typeface="Verdana"/>
                <a:sym typeface="Verdana"/>
              </a:rPr>
              <a:t>Students will always read the Bible lesson in their first language (L1) before reading it in English the following lesson. Help them get a Bible in their own language if they don’t have one. They may also use Bible.IS or other Bible translation resources.</a:t>
            </a:r>
            <a:endParaRPr sz="1200">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8B8736A8-AA58-4952-8B61-F0473F708396}"/>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FB42201C-2D2C-4396-9DED-E905426F21EA}"/>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32</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31: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3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7A. – Everyday Reading and Writing</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read the article and answer the questions on the last slide.</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CB029830-7F4E-4DF3-9CDF-D276587FAA88}"/>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A25A8CA7-0FED-402E-BE96-5908EB158A8D}"/>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33</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5d1c6851a5_0_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5" name="Google Shape;635;g25d1c6851a5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7A. – Everyday Reading and Writing</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read the article and answer the questions on the next slide.</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C5DCAC74-3934-4477-BEBF-8F423BBA9483}"/>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79E35236-66EF-4B97-9125-A5E64E012F44}"/>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34</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2: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3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7C. – Everyday Reading and Writing</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 sz="1200" b="1" dirty="0">
                <a:latin typeface="Verdana" panose="020B0604030504040204" pitchFamily="34" charset="0"/>
                <a:ea typeface="Verdana" panose="020B0604030504040204" pitchFamily="34" charset="0"/>
                <a:cs typeface="Verdana" panose="020B0604030504040204" pitchFamily="34" charset="0"/>
                <a:sym typeface="Verdana"/>
              </a:rPr>
              <a:t>Answers will vary but may include:</a:t>
            </a:r>
            <a:endParaRPr sz="1200" b="1" dirty="0">
              <a:latin typeface="Verdana" panose="020B0604030504040204" pitchFamily="34" charset="0"/>
              <a:ea typeface="Verdana" panose="020B0604030504040204" pitchFamily="34" charset="0"/>
              <a:cs typeface="Verdana" panose="020B0604030504040204" pitchFamily="34" charset="0"/>
              <a:sym typeface="Verdana"/>
            </a:endParaRPr>
          </a:p>
          <a:p>
            <a:pPr marL="139700" lvl="0" indent="0" algn="l" rtl="0">
              <a:lnSpc>
                <a:spcPct val="100000"/>
              </a:lnSpc>
              <a:spcBef>
                <a:spcPts val="0"/>
              </a:spcBef>
              <a:spcAft>
                <a:spcPts val="0"/>
              </a:spcAft>
              <a:buSzPts val="1400"/>
              <a:buNone/>
            </a:pPr>
            <a:r>
              <a:rPr lang="en" sz="1200" dirty="0">
                <a:latin typeface="Verdana" panose="020B0604030504040204" pitchFamily="34" charset="0"/>
                <a:ea typeface="Verdana" panose="020B0604030504040204" pitchFamily="34" charset="0"/>
                <a:cs typeface="Verdana" panose="020B0604030504040204" pitchFamily="34" charset="0"/>
                <a:sym typeface="Verdana"/>
              </a:rPr>
              <a:t>A. </a:t>
            </a:r>
            <a:r>
              <a:rPr lang="en-US" sz="1200" dirty="0">
                <a:latin typeface="Verdana" panose="020B0604030504040204" pitchFamily="34" charset="0"/>
                <a:ea typeface="Verdana" panose="020B0604030504040204" pitchFamily="34" charset="0"/>
                <a:cs typeface="Verdana" panose="020B0604030504040204" pitchFamily="34" charset="0"/>
                <a:sym typeface="Verdana"/>
              </a:rPr>
              <a:t>Proofreading his own work is difficult.</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139700" lvl="0" indent="0" algn="l" rtl="0">
              <a:lnSpc>
                <a:spcPct val="100000"/>
              </a:lnSpc>
              <a:spcBef>
                <a:spcPts val="0"/>
              </a:spcBef>
              <a:spcAft>
                <a:spcPts val="0"/>
              </a:spcAft>
              <a:buSzPts val="1400"/>
              <a:buNone/>
            </a:pPr>
            <a:r>
              <a:rPr lang="en" sz="1200" dirty="0">
                <a:latin typeface="Verdana" panose="020B0604030504040204" pitchFamily="34" charset="0"/>
                <a:ea typeface="Verdana" panose="020B0604030504040204" pitchFamily="34" charset="0"/>
                <a:cs typeface="Verdana" panose="020B0604030504040204" pitchFamily="34" charset="0"/>
                <a:sym typeface="Verdana"/>
              </a:rPr>
              <a:t>B. They planned to proofread each other’s summaries for class.</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139700" lvl="0" indent="0" algn="l" rtl="0">
              <a:lnSpc>
                <a:spcPct val="100000"/>
              </a:lnSpc>
              <a:spcBef>
                <a:spcPts val="0"/>
              </a:spcBef>
              <a:spcAft>
                <a:spcPts val="0"/>
              </a:spcAft>
              <a:buSzPts val="1400"/>
              <a:buNone/>
            </a:pPr>
            <a:r>
              <a:rPr lang="en" sz="1200" dirty="0">
                <a:latin typeface="Verdana" panose="020B0604030504040204" pitchFamily="34" charset="0"/>
                <a:ea typeface="Verdana" panose="020B0604030504040204" pitchFamily="34" charset="0"/>
                <a:cs typeface="Verdana" panose="020B0604030504040204" pitchFamily="34" charset="0"/>
                <a:sym typeface="Verdana"/>
              </a:rPr>
              <a:t>C. They had to to write a summary paragraph about their journey of learning English.</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139700" lvl="0" indent="0" algn="l" rtl="0">
              <a:lnSpc>
                <a:spcPct val="100000"/>
              </a:lnSpc>
              <a:spcBef>
                <a:spcPts val="0"/>
              </a:spcBef>
              <a:spcAft>
                <a:spcPts val="0"/>
              </a:spcAft>
              <a:buSzPts val="1400"/>
              <a:buNone/>
            </a:pPr>
            <a:r>
              <a:rPr lang="en" sz="1200" dirty="0">
                <a:latin typeface="Verdana" panose="020B0604030504040204" pitchFamily="34" charset="0"/>
                <a:ea typeface="Verdana" panose="020B0604030504040204" pitchFamily="34" charset="0"/>
                <a:cs typeface="Verdana" panose="020B0604030504040204" pitchFamily="34" charset="0"/>
                <a:sym typeface="Verdana"/>
              </a:rPr>
              <a:t>D. They were going to help each other by checking for grammar mistakes. </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139700" lvl="0" indent="0" algn="l" rtl="0">
              <a:lnSpc>
                <a:spcPct val="100000"/>
              </a:lnSpc>
              <a:spcBef>
                <a:spcPts val="0"/>
              </a:spcBef>
              <a:spcAft>
                <a:spcPts val="0"/>
              </a:spcAft>
              <a:buSzPts val="1400"/>
              <a:buNone/>
            </a:pPr>
            <a:r>
              <a:rPr lang="en" sz="1200" dirty="0">
                <a:latin typeface="Verdana" panose="020B0604030504040204" pitchFamily="34" charset="0"/>
                <a:ea typeface="Verdana" panose="020B0604030504040204" pitchFamily="34" charset="0"/>
                <a:cs typeface="Verdana" panose="020B0604030504040204" pitchFamily="34" charset="0"/>
                <a:sym typeface="Verdana"/>
              </a:rPr>
              <a:t>E. Ryan asked </a:t>
            </a:r>
            <a:r>
              <a:rPr lang="en" sz="1200" dirty="0" err="1">
                <a:latin typeface="Verdana" panose="020B0604030504040204" pitchFamily="34" charset="0"/>
                <a:ea typeface="Verdana" panose="020B0604030504040204" pitchFamily="34" charset="0"/>
                <a:cs typeface="Verdana" panose="020B0604030504040204" pitchFamily="34" charset="0"/>
                <a:sym typeface="Verdana"/>
              </a:rPr>
              <a:t>Samia</a:t>
            </a:r>
            <a:r>
              <a:rPr lang="en" sz="1200" dirty="0">
                <a:latin typeface="Verdana" panose="020B0604030504040204" pitchFamily="34" charset="0"/>
                <a:ea typeface="Verdana" panose="020B0604030504040204" pitchFamily="34" charset="0"/>
                <a:cs typeface="Verdana" panose="020B0604030504040204" pitchFamily="34" charset="0"/>
                <a:sym typeface="Verdana"/>
              </a:rPr>
              <a:t> when they could meet.</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139700" lvl="0" indent="0" algn="l" rtl="0">
              <a:lnSpc>
                <a:spcPct val="100000"/>
              </a:lnSpc>
              <a:spcBef>
                <a:spcPts val="0"/>
              </a:spcBef>
              <a:spcAft>
                <a:spcPts val="0"/>
              </a:spcAft>
              <a:buSzPts val="1400"/>
              <a:buNone/>
            </a:pPr>
            <a:r>
              <a:rPr lang="en" sz="1200" dirty="0">
                <a:latin typeface="Verdana" panose="020B0604030504040204" pitchFamily="34" charset="0"/>
                <a:ea typeface="Verdana" panose="020B0604030504040204" pitchFamily="34" charset="0"/>
                <a:cs typeface="Verdana" panose="020B0604030504040204" pitchFamily="34" charset="0"/>
                <a:sym typeface="Verdana"/>
              </a:rPr>
              <a:t>F. </a:t>
            </a:r>
            <a:r>
              <a:rPr lang="en-US" sz="1200" dirty="0" err="1">
                <a:latin typeface="Verdana" panose="020B0604030504040204" pitchFamily="34" charset="0"/>
                <a:ea typeface="Verdana" panose="020B0604030504040204" pitchFamily="34" charset="0"/>
                <a:cs typeface="Verdana" panose="020B0604030504040204" pitchFamily="34" charset="0"/>
                <a:sym typeface="Verdana"/>
              </a:rPr>
              <a:t>Samia</a:t>
            </a:r>
            <a:r>
              <a:rPr lang="en-US" sz="1200" dirty="0">
                <a:latin typeface="Verdana" panose="020B0604030504040204" pitchFamily="34" charset="0"/>
                <a:ea typeface="Verdana" panose="020B0604030504040204" pitchFamily="34" charset="0"/>
                <a:cs typeface="Verdana" panose="020B0604030504040204" pitchFamily="34" charset="0"/>
                <a:sym typeface="Verdana"/>
              </a:rPr>
              <a:t> was sick.</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0D6DDBED-A58A-4258-98E6-B883FA9270B0}"/>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A59C6FB5-76A4-4DA6-9FDD-881F35A2AD1D}"/>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35</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3: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33: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8. – Writing</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 sz="1200" b="1" dirty="0">
                <a:latin typeface="Verdana"/>
                <a:ea typeface="Verdana"/>
                <a:cs typeface="Verdana"/>
                <a:sym typeface="Verdana"/>
              </a:rPr>
              <a:t>Model. </a:t>
            </a:r>
            <a:r>
              <a:rPr lang="en" sz="1200" dirty="0">
                <a:latin typeface="Verdana"/>
                <a:ea typeface="Verdana"/>
                <a:cs typeface="Verdana"/>
                <a:sym typeface="Verdana"/>
              </a:rPr>
              <a:t>Write something about the story of Lazarus. For example: Jesus raised Lazarus from the dead. Answers will vary.</a:t>
            </a: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9A08C5D7-ED99-451A-B2B1-A0729712E91E}"/>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ECF9DE98-AB85-4108-9EEE-B15F697F6764}"/>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36</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5: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35: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Homework 9. – I can statements</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The student must be able to achieve all of these skills before the next lesson. If not, the lesson can be repeated or additional practice materials can be used.</a:t>
            </a: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Review all of the skills at the beginning of the next lesson. Be sure to give lots of praise and encouragement!</a:t>
            </a:r>
            <a:endParaRPr sz="120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B0C2B1ED-7948-44CE-902E-A64CA4C04549}"/>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8BE67030-8027-4B33-974B-6AB25EC50EA7}"/>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37</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c22cdb7d1e_1_0: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2c22cdb7d1e_1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5"/>
              </a:buClr>
              <a:buSzPts val="1400"/>
              <a:buFont typeface="Verdana"/>
              <a:buNone/>
            </a:pPr>
            <a:r>
              <a:rPr lang="en" sz="1200" b="1" dirty="0">
                <a:solidFill>
                  <a:srgbClr val="4A86E8"/>
                </a:solidFill>
                <a:latin typeface="Verdana"/>
                <a:ea typeface="Verdana"/>
                <a:cs typeface="Verdana"/>
                <a:sym typeface="Verdana"/>
              </a:rPr>
              <a:t>Reflections and Closing Prayer </a:t>
            </a:r>
            <a:endParaRPr sz="1200" b="1" dirty="0">
              <a:solidFill>
                <a:srgbClr val="4A86E8"/>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Calibri"/>
              <a:buNone/>
            </a:pP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 sz="1200" dirty="0">
                <a:latin typeface="Verdana"/>
                <a:ea typeface="Verdana"/>
                <a:cs typeface="Verdana"/>
                <a:sym typeface="Verdana"/>
              </a:rPr>
              <a:t>You may want to thank the Lord for what we have learned, ask for special prayer requests, then pray for your students and bless them. Students may write reflections and their prayers here.</a:t>
            </a:r>
            <a:endParaRPr sz="1200"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Verdana"/>
              <a:buNone/>
            </a:pPr>
            <a:r>
              <a:rPr lang="en" dirty="0">
                <a:latin typeface="Verdana"/>
                <a:ea typeface="Verdana"/>
                <a:cs typeface="Verdana"/>
                <a:sym typeface="Verdana"/>
              </a:rPr>
              <a:t> </a:t>
            </a:r>
            <a:endParaRPr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B5069596-E749-4C4F-903E-9BD045523323}"/>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D6EE2589-2353-41EA-8E28-59BB2B6A2B5B}"/>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38</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8102E5F3-1821-4D2B-97B3-DFFCB533A6FC}"/>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884F9098-E0CA-4280-A53E-D86FB193D549}"/>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39</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4: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4: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1B. Show Words for Theme Picture</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latin typeface="Verdana"/>
                <a:ea typeface="Verdana"/>
                <a:cs typeface="Verdana"/>
                <a:sym typeface="Verdana"/>
              </a:rPr>
              <a:t>Please show the names of the theme picture items to the students briefly.  Then read the story on the next slide.</a:t>
            </a:r>
          </a:p>
        </p:txBody>
      </p:sp>
      <p:sp>
        <p:nvSpPr>
          <p:cNvPr id="274" name="Google Shape;274;p4:notes"/>
          <p:cNvSpPr txBox="1">
            <a:spLocks noGrp="1"/>
          </p:cNvSpPr>
          <p:nvPr>
            <p:ph type="ftr" idx="11"/>
          </p:nvPr>
        </p:nvSpPr>
        <p:spPr>
          <a:xfrm>
            <a:off x="1" y="8685215"/>
            <a:ext cx="35687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75" name="Google Shape;275;p4: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800" b="0" i="0" u="none" strike="noStrike" cap="none">
                <a:solidFill>
                  <a:schemeClr val="bg1">
                    <a:lumMod val="65000"/>
                  </a:schemeClr>
                </a:solidFill>
                <a:latin typeface="Verdana"/>
                <a:ea typeface="Verdana"/>
                <a:cs typeface="Verdana"/>
                <a:sym typeface="Verdana"/>
              </a:rPr>
              <a:t>4</a:t>
            </a:fld>
            <a:endParaRPr sz="1800" b="0" i="0" u="none" strike="noStrike" cap="none"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6" name="Google Shape;274;p4:notes">
            <a:extLst>
              <a:ext uri="{FF2B5EF4-FFF2-40B4-BE49-F238E27FC236}">
                <a16:creationId xmlns:a16="http://schemas.microsoft.com/office/drawing/2014/main" id="{5A3E9318-DA57-4AA5-A96A-37515C2A27AD}"/>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B7219EB0-27F8-4B1B-ABC1-706C525F0B0E}"/>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40</a:t>
            </a:fld>
            <a:endParaRPr lang="en" sz="1800" dirty="0">
              <a:solidFill>
                <a:schemeClr val="bg1">
                  <a:lumMod val="65000"/>
                </a:schemeClr>
              </a:solidFill>
              <a:latin typeface="Verdana"/>
              <a:ea typeface="Verdana"/>
              <a:cs typeface="Verdana"/>
              <a:sym typeface="Verdana"/>
            </a:endParaRPr>
          </a:p>
        </p:txBody>
      </p:sp>
    </p:spTree>
    <p:extLst>
      <p:ext uri="{BB962C8B-B14F-4D97-AF65-F5344CB8AC3E}">
        <p14:creationId xmlns:p14="http://schemas.microsoft.com/office/powerpoint/2010/main" val="884698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c22cdb7d1e_1_29:notes"/>
          <p:cNvSpPr>
            <a:spLocks noGrp="1" noRot="1" noChangeAspect="1"/>
          </p:cNvSpPr>
          <p:nvPr>
            <p:ph type="sldImg" idx="2"/>
          </p:nvPr>
        </p:nvSpPr>
        <p:spPr>
          <a:xfrm>
            <a:off x="777875" y="1200150"/>
            <a:ext cx="5757863"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2c22cdb7d1e_1_29: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5" name="Google Shape;274;p4:notes">
            <a:extLst>
              <a:ext uri="{FF2B5EF4-FFF2-40B4-BE49-F238E27FC236}">
                <a16:creationId xmlns:a16="http://schemas.microsoft.com/office/drawing/2014/main" id="{AF5B1C26-D5AB-44FD-884F-32713D0B1871}"/>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6" name="Google Shape;275;p4:notes">
            <a:extLst>
              <a:ext uri="{FF2B5EF4-FFF2-40B4-BE49-F238E27FC236}">
                <a16:creationId xmlns:a16="http://schemas.microsoft.com/office/drawing/2014/main" id="{5BE591D2-2D85-4105-A01B-AB5AB1995A25}"/>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41</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c22cdb7d1e_1_41:notes"/>
          <p:cNvSpPr>
            <a:spLocks noGrp="1" noRot="1" noChangeAspect="1"/>
          </p:cNvSpPr>
          <p:nvPr>
            <p:ph type="sldImg" idx="2"/>
          </p:nvPr>
        </p:nvSpPr>
        <p:spPr>
          <a:xfrm>
            <a:off x="777875" y="1200150"/>
            <a:ext cx="5757863"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g2c22cdb7d1e_1_41:notes"/>
          <p:cNvSpPr txBox="1">
            <a:spLocks noGrp="1"/>
          </p:cNvSpPr>
          <p:nvPr>
            <p:ph type="body" idx="1"/>
          </p:nvPr>
        </p:nvSpPr>
        <p:spPr>
          <a:xfrm>
            <a:off x="731520" y="4620577"/>
            <a:ext cx="5852100" cy="3780600"/>
          </a:xfrm>
          <a:prstGeom prst="rect">
            <a:avLst/>
          </a:prstGeom>
          <a:noFill/>
          <a:ln>
            <a:noFill/>
          </a:ln>
        </p:spPr>
        <p:txBody>
          <a:bodyPr spcFirstLastPara="1" wrap="square" lIns="96625" tIns="48300" rIns="96625" bIns="48300" anchor="t" anchorCtr="0">
            <a:noAutofit/>
          </a:bodyPr>
          <a:lstStyle/>
          <a:p>
            <a:pPr marL="0" lvl="0" indent="0" algn="l" rtl="0">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5" name="Google Shape;274;p4:notes">
            <a:extLst>
              <a:ext uri="{FF2B5EF4-FFF2-40B4-BE49-F238E27FC236}">
                <a16:creationId xmlns:a16="http://schemas.microsoft.com/office/drawing/2014/main" id="{83E16366-0435-4268-8AC6-CAC00BCB1374}"/>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6" name="Google Shape;275;p4:notes">
            <a:extLst>
              <a:ext uri="{FF2B5EF4-FFF2-40B4-BE49-F238E27FC236}">
                <a16:creationId xmlns:a16="http://schemas.microsoft.com/office/drawing/2014/main" id="{7252F831-DDDD-4D0C-B9C9-CF8C6DE0D30F}"/>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42</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38163c8ffe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38163c8f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1" i="0" u="none" strike="noStrike" kern="0" cap="none" spc="0" normalizeH="0" baseline="0" noProof="0" dirty="0">
                <a:ln>
                  <a:noFill/>
                </a:ln>
                <a:solidFill>
                  <a:srgbClr val="4472C4"/>
                </a:solidFill>
                <a:effectLst/>
                <a:uLnTx/>
                <a:uFillTx/>
                <a:latin typeface="Verdana"/>
                <a:ea typeface="Verdana"/>
                <a:cs typeface="Verdana"/>
                <a:sym typeface="Verdana"/>
              </a:rPr>
              <a:t>1C. Theme Picture Story</a:t>
            </a:r>
            <a:endParaRPr kumimoji="0" lang="en-US" sz="11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1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Verdana"/>
                <a:ea typeface="Verdana"/>
                <a:cs typeface="Verdana"/>
                <a:sym typeface="Verdana"/>
              </a:rPr>
              <a:t>Please read the description of the theme picture to the students and point to the pictured vocabulary.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Verdana"/>
                <a:ea typeface="Verdana"/>
                <a:cs typeface="Verdana"/>
                <a:sym typeface="Verdana"/>
              </a:rPr>
              <a:t>These words can be studied for homework.</a:t>
            </a:r>
            <a:endParaRPr kumimoji="0" lang="en-US" sz="11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dirty="0">
                <a:ln>
                  <a:noFill/>
                </a:ln>
                <a:solidFill>
                  <a:srgbClr val="000000"/>
                </a:solidFill>
                <a:effectLst/>
                <a:uLnTx/>
                <a:uFillTx/>
                <a:latin typeface="Verdana"/>
                <a:ea typeface="Verdana"/>
                <a:cs typeface="Verdana"/>
                <a:sym typeface="Verdana"/>
              </a:rPr>
              <a:t>Practice of vocabulary begins with the following slide.</a:t>
            </a:r>
          </a:p>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4" name="Google Shape;274;p4:notes">
            <a:extLst>
              <a:ext uri="{FF2B5EF4-FFF2-40B4-BE49-F238E27FC236}">
                <a16:creationId xmlns:a16="http://schemas.microsoft.com/office/drawing/2014/main" id="{DC57B516-81E8-44CE-8B23-9E0B3FE6897F}"/>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5" name="Google Shape;275;p4:notes">
            <a:extLst>
              <a:ext uri="{FF2B5EF4-FFF2-40B4-BE49-F238E27FC236}">
                <a16:creationId xmlns:a16="http://schemas.microsoft.com/office/drawing/2014/main" id="{D00428CF-6EB2-4E82-AB4A-F8D1677B0356}"/>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5</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b45d950097_0_85: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g2b45d950097_0_85: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 sz="1200" b="1" dirty="0">
                <a:solidFill>
                  <a:srgbClr val="4472C4"/>
                </a:solidFill>
                <a:latin typeface="Verdana"/>
                <a:ea typeface="Verdana"/>
                <a:cs typeface="Verdana"/>
                <a:sym typeface="Verdana"/>
              </a:rPr>
              <a:t>2</a:t>
            </a:r>
            <a:r>
              <a:rPr lang="en-US" sz="1200" b="1" dirty="0">
                <a:solidFill>
                  <a:srgbClr val="4472C4"/>
                </a:solidFill>
                <a:latin typeface="Verdana"/>
                <a:ea typeface="Verdana"/>
                <a:cs typeface="Verdana"/>
                <a:sym typeface="Verdana"/>
              </a:rPr>
              <a:t>A</a:t>
            </a:r>
            <a:r>
              <a:rPr lang="en" sz="1200" b="1" dirty="0">
                <a:solidFill>
                  <a:srgbClr val="4472C4"/>
                </a:solidFill>
                <a:latin typeface="Verdana"/>
                <a:ea typeface="Verdana"/>
                <a:cs typeface="Verdana"/>
                <a:sym typeface="Verdana"/>
              </a:rPr>
              <a:t>. Vocabulary</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1. Say the beginning of the sentence a few times</a:t>
            </a:r>
            <a:r>
              <a:rPr lang="en" sz="1200" dirty="0">
                <a:latin typeface="Verdana"/>
                <a:ea typeface="Verdana"/>
                <a:cs typeface="Verdana"/>
                <a:sym typeface="Verdana"/>
              </a:rPr>
              <a:t>, as you indicate the picture. For example, say “The teacher is explaining, the teacher is explaining.”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2. Ask students to match the beginning and end of each sentence and say the complete sentence</a:t>
            </a:r>
            <a:r>
              <a:rPr lang="en" sz="1200" dirty="0">
                <a:latin typeface="Verdana"/>
                <a:ea typeface="Verdana"/>
                <a:cs typeface="Verdana"/>
                <a:sym typeface="Verdana"/>
              </a:rPr>
              <a:t>. For example, ”The teacher is explaining proper grammar.”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3. Check students’ comprehension further by asking direct questions</a:t>
            </a:r>
            <a:r>
              <a:rPr lang="en" sz="1200" dirty="0">
                <a:latin typeface="Verdana"/>
                <a:ea typeface="Verdana"/>
                <a:cs typeface="Verdana"/>
                <a:sym typeface="Verdana"/>
              </a:rPr>
              <a:t>. For example, “Can you write a complete sentence?”</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i="0"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None/>
            </a:pPr>
            <a:r>
              <a:rPr lang="en" sz="1200" dirty="0">
                <a:latin typeface="Verdana"/>
                <a:ea typeface="Verdana"/>
                <a:cs typeface="Verdana"/>
                <a:sym typeface="Verdana"/>
              </a:rPr>
              <a:t>1. D</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 sz="1200" i="0" dirty="0">
                <a:latin typeface="Verdana"/>
                <a:ea typeface="Verdana"/>
                <a:cs typeface="Verdana"/>
                <a:sym typeface="Verdana"/>
              </a:rPr>
              <a:t>2. </a:t>
            </a:r>
            <a:r>
              <a:rPr lang="en" sz="1200" dirty="0">
                <a:latin typeface="Verdana"/>
                <a:ea typeface="Verdana"/>
                <a:cs typeface="Verdana"/>
                <a:sym typeface="Verdana"/>
              </a:rPr>
              <a:t>A</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r>
              <a:rPr lang="en" dirty="0">
                <a:latin typeface="Verdana"/>
                <a:ea typeface="Verdana"/>
                <a:cs typeface="Verdana"/>
                <a:sym typeface="Verdana"/>
              </a:rPr>
              <a:t>3. B</a:t>
            </a:r>
            <a:endParaRPr dirty="0">
              <a:latin typeface="Verdana"/>
              <a:ea typeface="Verdana"/>
              <a:cs typeface="Verdana"/>
              <a:sym typeface="Verdana"/>
            </a:endParaRPr>
          </a:p>
          <a:p>
            <a:pPr marL="0" lvl="0" indent="0" algn="l" rtl="0">
              <a:spcBef>
                <a:spcPts val="0"/>
              </a:spcBef>
              <a:spcAft>
                <a:spcPts val="0"/>
              </a:spcAft>
              <a:buNone/>
            </a:pPr>
            <a:r>
              <a:rPr lang="en" dirty="0">
                <a:latin typeface="Verdana"/>
                <a:ea typeface="Verdana"/>
                <a:cs typeface="Verdana"/>
                <a:sym typeface="Verdana"/>
              </a:rPr>
              <a:t>4. C</a:t>
            </a:r>
            <a:endParaRPr dirty="0">
              <a:latin typeface="Verdana"/>
              <a:ea typeface="Verdana"/>
              <a:cs typeface="Verdana"/>
              <a:sym typeface="Verdana"/>
            </a:endParaRPr>
          </a:p>
        </p:txBody>
      </p:sp>
      <p:sp>
        <p:nvSpPr>
          <p:cNvPr id="4" name="Google Shape;274;p4:notes">
            <a:extLst>
              <a:ext uri="{FF2B5EF4-FFF2-40B4-BE49-F238E27FC236}">
                <a16:creationId xmlns:a16="http://schemas.microsoft.com/office/drawing/2014/main" id="{A2FF21AF-3675-4A97-A8AE-27D5CDB34B88}"/>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5" name="Google Shape;275;p4:notes">
            <a:extLst>
              <a:ext uri="{FF2B5EF4-FFF2-40B4-BE49-F238E27FC236}">
                <a16:creationId xmlns:a16="http://schemas.microsoft.com/office/drawing/2014/main" id="{4C45FFF9-7A6B-4B20-8F18-91156DF2F9D7}"/>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6</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b45d950097_0_255: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2b45d950097_0_255: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 sz="1200" b="1" dirty="0">
                <a:solidFill>
                  <a:srgbClr val="4472C4"/>
                </a:solidFill>
                <a:latin typeface="Verdana"/>
                <a:ea typeface="Verdana"/>
                <a:cs typeface="Verdana"/>
                <a:sym typeface="Verdana"/>
              </a:rPr>
              <a:t>2</a:t>
            </a:r>
            <a:r>
              <a:rPr lang="en-US" sz="1200" b="1" dirty="0">
                <a:solidFill>
                  <a:srgbClr val="4472C4"/>
                </a:solidFill>
                <a:latin typeface="Verdana"/>
                <a:ea typeface="Verdana"/>
                <a:cs typeface="Verdana"/>
                <a:sym typeface="Verdana"/>
              </a:rPr>
              <a:t>B</a:t>
            </a:r>
            <a:r>
              <a:rPr lang="en" sz="1200" b="1" dirty="0">
                <a:solidFill>
                  <a:srgbClr val="4472C4"/>
                </a:solidFill>
                <a:latin typeface="Verdana"/>
                <a:ea typeface="Verdana"/>
                <a:cs typeface="Verdana"/>
                <a:sym typeface="Verdana"/>
              </a:rPr>
              <a:t>. Vocabulary</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1. Say the beginning of the sentence a few times</a:t>
            </a:r>
            <a:r>
              <a:rPr lang="en" sz="1200" dirty="0">
                <a:latin typeface="Verdana"/>
                <a:ea typeface="Verdana"/>
                <a:cs typeface="Verdana"/>
                <a:sym typeface="Verdana"/>
              </a:rPr>
              <a:t>, as you indicate the picture. For example, say, ”The student, the student.”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2. Ask students to match the beginning and end of each sentence and say the complete sentence</a:t>
            </a:r>
            <a:r>
              <a:rPr lang="en" sz="1200" dirty="0">
                <a:latin typeface="Verdana"/>
                <a:ea typeface="Verdana"/>
                <a:cs typeface="Verdana"/>
                <a:sym typeface="Verdana"/>
              </a:rPr>
              <a:t>. For example, ”The student made a mistake.”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3. Check students’ comprehension further by asking direct questions</a:t>
            </a:r>
            <a:r>
              <a:rPr lang="en" sz="1200" dirty="0">
                <a:latin typeface="Verdana"/>
                <a:ea typeface="Verdana"/>
                <a:cs typeface="Verdana"/>
                <a:sym typeface="Verdana"/>
              </a:rPr>
              <a:t>. For example, “When do you proofread your work?”</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i="0"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dirty="0">
                <a:latin typeface="Verdana"/>
                <a:ea typeface="Verdana"/>
                <a:cs typeface="Verdana"/>
                <a:sym typeface="Verdana"/>
              </a:rPr>
              <a:t>5. 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 sz="1200" dirty="0">
                <a:latin typeface="Verdana"/>
                <a:ea typeface="Verdana"/>
                <a:cs typeface="Verdana"/>
                <a:sym typeface="Verdana"/>
              </a:rPr>
              <a:t>6. E</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 sz="1200" dirty="0">
                <a:latin typeface="Verdana"/>
                <a:ea typeface="Verdana"/>
                <a:cs typeface="Verdana"/>
                <a:sym typeface="Verdana"/>
              </a:rPr>
              <a:t>7. H</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 sz="1200" dirty="0">
                <a:latin typeface="Verdana"/>
                <a:ea typeface="Verdana"/>
                <a:cs typeface="Verdana"/>
                <a:sym typeface="Verdana"/>
              </a:rPr>
              <a:t>8. F</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4" name="Google Shape;274;p4:notes">
            <a:extLst>
              <a:ext uri="{FF2B5EF4-FFF2-40B4-BE49-F238E27FC236}">
                <a16:creationId xmlns:a16="http://schemas.microsoft.com/office/drawing/2014/main" id="{7563495C-1630-4D44-A43F-B16436276B11}"/>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5" name="Google Shape;275;p4:notes">
            <a:extLst>
              <a:ext uri="{FF2B5EF4-FFF2-40B4-BE49-F238E27FC236}">
                <a16:creationId xmlns:a16="http://schemas.microsoft.com/office/drawing/2014/main" id="{912CB52E-F63F-4173-B892-57E9C42F7D24}"/>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7</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b45d950097_0_425: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2b45d950097_0_425: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 sz="1200" b="1" dirty="0">
                <a:solidFill>
                  <a:srgbClr val="4472C4"/>
                </a:solidFill>
                <a:latin typeface="Verdana"/>
                <a:ea typeface="Verdana"/>
                <a:cs typeface="Verdana"/>
                <a:sym typeface="Verdana"/>
              </a:rPr>
              <a:t>2C. Vocabulary</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1. Say the beginning of the sentence a few times</a:t>
            </a:r>
            <a:r>
              <a:rPr lang="en" sz="1200" dirty="0">
                <a:latin typeface="Verdana"/>
                <a:ea typeface="Verdana"/>
                <a:cs typeface="Verdana"/>
                <a:sym typeface="Verdana"/>
              </a:rPr>
              <a:t>, as you indicate the picture. For example, say, ”Put a period, put a period.”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2. Ask students to match the beginning and end of each sentence and say the complete sentence</a:t>
            </a:r>
            <a:r>
              <a:rPr lang="en" sz="1200" dirty="0">
                <a:latin typeface="Verdana"/>
                <a:ea typeface="Verdana"/>
                <a:cs typeface="Verdana"/>
                <a:sym typeface="Verdana"/>
              </a:rPr>
              <a:t>. For example, ”Put a period at the end of a sentence.”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dirty="0">
                <a:latin typeface="Verdana"/>
                <a:ea typeface="Verdana"/>
                <a:cs typeface="Verdana"/>
                <a:sym typeface="Verdana"/>
              </a:rPr>
              <a:t>3. Check students’ comprehension further by asking direct questions</a:t>
            </a:r>
            <a:r>
              <a:rPr lang="en" sz="1200" dirty="0">
                <a:latin typeface="Verdana"/>
                <a:ea typeface="Verdana"/>
                <a:cs typeface="Verdana"/>
                <a:sym typeface="Verdana"/>
              </a:rPr>
              <a:t>. For example, “Can you write a paragraph?”</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b="1" i="0"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 sz="1200" i="0" dirty="0">
                <a:latin typeface="Verdana"/>
                <a:ea typeface="Verdana"/>
                <a:cs typeface="Verdana"/>
                <a:sym typeface="Verdana"/>
              </a:rPr>
              <a:t>9.   </a:t>
            </a:r>
            <a:r>
              <a:rPr lang="en" sz="1200" dirty="0">
                <a:latin typeface="Verdana"/>
                <a:ea typeface="Verdana"/>
                <a:cs typeface="Verdana"/>
                <a:sym typeface="Verdana"/>
              </a:rPr>
              <a:t>J</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 sz="1200" i="0" dirty="0">
                <a:latin typeface="Verdana"/>
                <a:ea typeface="Verdana"/>
                <a:cs typeface="Verdana"/>
                <a:sym typeface="Verdana"/>
              </a:rPr>
              <a:t>10. </a:t>
            </a:r>
            <a:r>
              <a:rPr lang="en" sz="1200" dirty="0">
                <a:latin typeface="Verdana"/>
                <a:ea typeface="Verdana"/>
                <a:cs typeface="Verdana"/>
                <a:sym typeface="Verdana"/>
              </a:rPr>
              <a:t>I</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 sz="1200" i="0" dirty="0">
                <a:latin typeface="Verdana"/>
                <a:ea typeface="Verdana"/>
                <a:cs typeface="Verdana"/>
                <a:sym typeface="Verdana"/>
              </a:rPr>
              <a:t>11. </a:t>
            </a:r>
            <a:r>
              <a:rPr lang="en" sz="1200" dirty="0">
                <a:latin typeface="Verdana"/>
                <a:ea typeface="Verdana"/>
                <a:cs typeface="Verdana"/>
                <a:sym typeface="Verdana"/>
              </a:rPr>
              <a:t>L</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 sz="1200" i="0" dirty="0">
                <a:latin typeface="Verdana"/>
                <a:ea typeface="Verdana"/>
                <a:cs typeface="Verdana"/>
                <a:sym typeface="Verdana"/>
              </a:rPr>
              <a:t>12. </a:t>
            </a:r>
            <a:r>
              <a:rPr lang="en" sz="1200" dirty="0">
                <a:latin typeface="Verdana"/>
                <a:ea typeface="Verdana"/>
                <a:cs typeface="Verdana"/>
                <a:sym typeface="Verdana"/>
              </a:rPr>
              <a:t>K</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4" name="Google Shape;274;p4:notes">
            <a:extLst>
              <a:ext uri="{FF2B5EF4-FFF2-40B4-BE49-F238E27FC236}">
                <a16:creationId xmlns:a16="http://schemas.microsoft.com/office/drawing/2014/main" id="{EF8BC5EB-F778-45FB-BD73-357D04CCBF30}"/>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5" name="Google Shape;275;p4:notes">
            <a:extLst>
              <a:ext uri="{FF2B5EF4-FFF2-40B4-BE49-F238E27FC236}">
                <a16:creationId xmlns:a16="http://schemas.microsoft.com/office/drawing/2014/main" id="{0F508C8A-F1EE-4C15-B59A-8C64FCDE9544}"/>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8</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8: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dirty="0">
                <a:solidFill>
                  <a:srgbClr val="4A86E8"/>
                </a:solidFill>
                <a:latin typeface="Verdana"/>
                <a:ea typeface="Verdana"/>
                <a:cs typeface="Verdana"/>
                <a:sym typeface="Verdana"/>
              </a:rPr>
              <a:t>2D. Grammar – Present Continuous Verbs</a:t>
            </a:r>
            <a:endParaRPr sz="1200" dirty="0">
              <a:solidFill>
                <a:srgbClr val="4A86E8"/>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 sz="1200" dirty="0">
                <a:solidFill>
                  <a:schemeClr val="dk1"/>
                </a:solidFill>
                <a:latin typeface="Verdana"/>
                <a:ea typeface="Verdana"/>
                <a:cs typeface="Verdana"/>
                <a:sym typeface="Verdana"/>
              </a:rPr>
              <a:t>The present continuous verb tense is often used for things that are done in the present moment, </a:t>
            </a:r>
            <a:r>
              <a:rPr lang="en-US" sz="1200" dirty="0">
                <a:solidFill>
                  <a:schemeClr val="dk1"/>
                </a:solidFill>
                <a:latin typeface="Verdana"/>
                <a:ea typeface="Verdana"/>
                <a:cs typeface="Verdana"/>
                <a:sym typeface="Verdana"/>
              </a:rPr>
              <a:t>or planned in the near future.</a:t>
            </a:r>
            <a:endParaRPr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Model, Repeat, and Solo the pronunciation of all forms shown on the chart. Ask students to complete the sentences with the blank spaces.</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Answers will vary but may include:</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3. They are reading the Bible. They are not reading the Bible.</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4. We are writing an email. We are not writing an email.</a:t>
            </a:r>
          </a:p>
          <a:p>
            <a:pPr marL="0" lvl="0" indent="0" algn="l" rtl="0">
              <a:lnSpc>
                <a:spcPct val="100000"/>
              </a:lnSpc>
              <a:spcBef>
                <a:spcPts val="0"/>
              </a:spcBef>
              <a:spcAft>
                <a:spcPts val="0"/>
              </a:spcAft>
              <a:buClr>
                <a:schemeClr val="dk1"/>
              </a:buClr>
              <a:buSzPts val="1400"/>
              <a:buFont typeface="Arial"/>
              <a:buNone/>
            </a:pPr>
            <a:r>
              <a:rPr lang="en-US" sz="1200" dirty="0">
                <a:solidFill>
                  <a:schemeClr val="dk1"/>
                </a:solidFill>
                <a:latin typeface="Verdana"/>
                <a:ea typeface="Verdana"/>
                <a:cs typeface="Verdana"/>
                <a:sym typeface="Verdana"/>
              </a:rPr>
              <a:t>5. She is making a mistake. She is not making a mistake.</a:t>
            </a: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lang="en-US" sz="1200"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b="0" dirty="0">
              <a:latin typeface="Verdana"/>
              <a:ea typeface="Verdana"/>
              <a:cs typeface="Verdana"/>
              <a:sym typeface="Verdana"/>
            </a:endParaRPr>
          </a:p>
        </p:txBody>
      </p:sp>
      <p:sp>
        <p:nvSpPr>
          <p:cNvPr id="6" name="Google Shape;274;p4:notes">
            <a:extLst>
              <a:ext uri="{FF2B5EF4-FFF2-40B4-BE49-F238E27FC236}">
                <a16:creationId xmlns:a16="http://schemas.microsoft.com/office/drawing/2014/main" id="{0D66C9D1-E8A7-4A4C-B822-C7B6E49B88EC}"/>
              </a:ext>
            </a:extLst>
          </p:cNvPr>
          <p:cNvSpPr txBox="1">
            <a:spLocks/>
          </p:cNvSpPr>
          <p:nvPr/>
        </p:nvSpPr>
        <p:spPr>
          <a:xfrm>
            <a:off x="1" y="8685215"/>
            <a:ext cx="35687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14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sp>
        <p:nvSpPr>
          <p:cNvPr id="7" name="Google Shape;275;p4:notes">
            <a:extLst>
              <a:ext uri="{FF2B5EF4-FFF2-40B4-BE49-F238E27FC236}">
                <a16:creationId xmlns:a16="http://schemas.microsoft.com/office/drawing/2014/main" id="{9495423F-C70A-4030-A0B1-2F5B200233DC}"/>
              </a:ext>
            </a:extLst>
          </p:cNvPr>
          <p:cNvSpPr txBox="1">
            <a:spLocks/>
          </p:cNvSpPr>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 sz="1800" smtClean="0">
                <a:solidFill>
                  <a:schemeClr val="bg1">
                    <a:lumMod val="65000"/>
                  </a:schemeClr>
                </a:solidFill>
                <a:latin typeface="Verdana"/>
                <a:ea typeface="Verdana"/>
                <a:cs typeface="Verdana"/>
                <a:sym typeface="Verdana"/>
              </a:rPr>
              <a:pPr algn="r">
                <a:buSzPts val="1400"/>
              </a:pPr>
              <a:t>9</a:t>
            </a:fld>
            <a:endParaRPr lang="en" sz="1800" dirty="0">
              <a:solidFill>
                <a:schemeClr val="bg1">
                  <a:lumMod val="65000"/>
                </a:schemeClr>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g216e8ee845e_1_97"/>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0" name="Google Shape;100;g216e8ee845e_1_97"/>
          <p:cNvSpPr txBox="1">
            <a:spLocks noGrp="1"/>
          </p:cNvSpPr>
          <p:nvPr>
            <p:ph type="body" idx="1"/>
          </p:nvPr>
        </p:nvSpPr>
        <p:spPr>
          <a:xfrm>
            <a:off x="837990" y="1825625"/>
            <a:ext cx="10512900" cy="4351200"/>
          </a:xfrm>
          <a:prstGeom prst="rect">
            <a:avLst/>
          </a:prstGeom>
          <a:noFill/>
          <a:ln>
            <a:noFill/>
          </a:ln>
        </p:spPr>
        <p:txBody>
          <a:bodyPr spcFirstLastPara="1" wrap="square" lIns="91425" tIns="45700" rIns="91425" bIns="45700" anchor="t" anchorCtr="0">
            <a:noAutofit/>
          </a:bodyPr>
          <a:lstStyle>
            <a:lvl1pPr marL="457200" lvl="0" indent="-387350" algn="l" rtl="0">
              <a:lnSpc>
                <a:spcPct val="90000"/>
              </a:lnSpc>
              <a:spcBef>
                <a:spcPts val="1100"/>
              </a:spcBef>
              <a:spcAft>
                <a:spcPts val="0"/>
              </a:spcAft>
              <a:buClr>
                <a:schemeClr val="dk1"/>
              </a:buClr>
              <a:buSzPts val="2500"/>
              <a:buChar char="•"/>
              <a:defRPr sz="2500">
                <a:latin typeface="Verdana"/>
                <a:ea typeface="Verdana"/>
                <a:cs typeface="Verdana"/>
                <a:sym typeface="Verdana"/>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01" name="Google Shape;101;g216e8ee845e_1_97"/>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2" name="Google Shape;102;g216e8ee845e_1_97"/>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03" name="Google Shape;103;g216e8ee845e_1_97"/>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g216e8ee845e_1_154"/>
          <p:cNvSpPr txBox="1">
            <a:spLocks noGrp="1"/>
          </p:cNvSpPr>
          <p:nvPr>
            <p:ph type="title"/>
          </p:nvPr>
        </p:nvSpPr>
        <p:spPr>
          <a:xfrm rot="5400000">
            <a:off x="7131010" y="1957075"/>
            <a:ext cx="5811900" cy="2628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7" name="Google Shape;157;g216e8ee845e_1_154"/>
          <p:cNvSpPr txBox="1">
            <a:spLocks noGrp="1"/>
          </p:cNvSpPr>
          <p:nvPr>
            <p:ph type="body" idx="1"/>
          </p:nvPr>
        </p:nvSpPr>
        <p:spPr>
          <a:xfrm rot="5400000">
            <a:off x="1798155" y="-595175"/>
            <a:ext cx="5811900" cy="77325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8" name="Google Shape;158;g216e8ee845e_1_154"/>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9" name="Google Shape;159;g216e8ee845e_1_154"/>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60" name="Google Shape;160;g216e8ee845e_1_154"/>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
        <p:cNvGrpSpPr/>
        <p:nvPr/>
      </p:nvGrpSpPr>
      <p:grpSpPr>
        <a:xfrm>
          <a:off x="0" y="0"/>
          <a:ext cx="0" cy="0"/>
          <a:chOff x="0" y="0"/>
          <a:chExt cx="0" cy="0"/>
        </a:xfrm>
      </p:grpSpPr>
      <p:sp>
        <p:nvSpPr>
          <p:cNvPr id="168" name="Google Shape;168;g2b45d950097_0_441"/>
          <p:cNvSpPr txBox="1">
            <a:spLocks noGrp="1"/>
          </p:cNvSpPr>
          <p:nvPr>
            <p:ph type="ctrTitle"/>
          </p:nvPr>
        </p:nvSpPr>
        <p:spPr>
          <a:xfrm>
            <a:off x="1523619" y="1122363"/>
            <a:ext cx="91416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 name="Google Shape;169;g2b45d950097_0_441"/>
          <p:cNvSpPr txBox="1">
            <a:spLocks noGrp="1"/>
          </p:cNvSpPr>
          <p:nvPr>
            <p:ph type="subTitle" idx="1"/>
          </p:nvPr>
        </p:nvSpPr>
        <p:spPr>
          <a:xfrm>
            <a:off x="1523619" y="3602038"/>
            <a:ext cx="91416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70" name="Google Shape;170;g2b45d950097_0_441"/>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1" name="Google Shape;171;g2b45d950097_0_441"/>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2" name="Google Shape;172;g2b45d950097_0_441"/>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3"/>
        <p:cNvGrpSpPr/>
        <p:nvPr/>
      </p:nvGrpSpPr>
      <p:grpSpPr>
        <a:xfrm>
          <a:off x="0" y="0"/>
          <a:ext cx="0" cy="0"/>
          <a:chOff x="0" y="0"/>
          <a:chExt cx="0" cy="0"/>
        </a:xfrm>
      </p:grpSpPr>
      <p:sp>
        <p:nvSpPr>
          <p:cNvPr id="174" name="Google Shape;174;g2b45d950097_0_447"/>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5" name="Google Shape;175;g2b45d950097_0_447"/>
          <p:cNvSpPr txBox="1">
            <a:spLocks noGrp="1"/>
          </p:cNvSpPr>
          <p:nvPr>
            <p:ph type="body" idx="1"/>
          </p:nvPr>
        </p:nvSpPr>
        <p:spPr>
          <a:xfrm>
            <a:off x="837990" y="1825625"/>
            <a:ext cx="105129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6" name="Google Shape;176;g2b45d950097_0_447"/>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g2b45d950097_0_447"/>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78" name="Google Shape;178;g2b45d950097_0_447"/>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9"/>
        <p:cNvGrpSpPr/>
        <p:nvPr/>
      </p:nvGrpSpPr>
      <p:grpSpPr>
        <a:xfrm>
          <a:off x="0" y="0"/>
          <a:ext cx="0" cy="0"/>
          <a:chOff x="0" y="0"/>
          <a:chExt cx="0" cy="0"/>
        </a:xfrm>
      </p:grpSpPr>
      <p:sp>
        <p:nvSpPr>
          <p:cNvPr id="180" name="Google Shape;180;g2b45d950097_0_453"/>
          <p:cNvSpPr txBox="1">
            <a:spLocks noGrp="1"/>
          </p:cNvSpPr>
          <p:nvPr>
            <p:ph type="title"/>
          </p:nvPr>
        </p:nvSpPr>
        <p:spPr>
          <a:xfrm>
            <a:off x="831642" y="1709738"/>
            <a:ext cx="105129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1" name="Google Shape;181;g2b45d950097_0_453"/>
          <p:cNvSpPr txBox="1">
            <a:spLocks noGrp="1"/>
          </p:cNvSpPr>
          <p:nvPr>
            <p:ph type="body" idx="1"/>
          </p:nvPr>
        </p:nvSpPr>
        <p:spPr>
          <a:xfrm>
            <a:off x="831642" y="4589463"/>
            <a:ext cx="105129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2" name="Google Shape;182;g2b45d950097_0_453"/>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g2b45d950097_0_453"/>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84" name="Google Shape;184;g2b45d950097_0_453"/>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5"/>
        <p:cNvGrpSpPr/>
        <p:nvPr/>
      </p:nvGrpSpPr>
      <p:grpSpPr>
        <a:xfrm>
          <a:off x="0" y="0"/>
          <a:ext cx="0" cy="0"/>
          <a:chOff x="0" y="0"/>
          <a:chExt cx="0" cy="0"/>
        </a:xfrm>
      </p:grpSpPr>
      <p:sp>
        <p:nvSpPr>
          <p:cNvPr id="186" name="Google Shape;186;g2b45d950097_0_459"/>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7" name="Google Shape;187;g2b45d950097_0_459"/>
          <p:cNvSpPr txBox="1">
            <a:spLocks noGrp="1"/>
          </p:cNvSpPr>
          <p:nvPr>
            <p:ph type="body" idx="1"/>
          </p:nvPr>
        </p:nvSpPr>
        <p:spPr>
          <a:xfrm>
            <a:off x="837990" y="1825625"/>
            <a:ext cx="51804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g2b45d950097_0_459"/>
          <p:cNvSpPr txBox="1">
            <a:spLocks noGrp="1"/>
          </p:cNvSpPr>
          <p:nvPr>
            <p:ph type="body" idx="2"/>
          </p:nvPr>
        </p:nvSpPr>
        <p:spPr>
          <a:xfrm>
            <a:off x="6170656" y="1825625"/>
            <a:ext cx="51804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9" name="Google Shape;189;g2b45d950097_0_459"/>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0" name="Google Shape;190;g2b45d950097_0_459"/>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191" name="Google Shape;191;g2b45d950097_0_459"/>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2"/>
        <p:cNvGrpSpPr/>
        <p:nvPr/>
      </p:nvGrpSpPr>
      <p:grpSpPr>
        <a:xfrm>
          <a:off x="0" y="0"/>
          <a:ext cx="0" cy="0"/>
          <a:chOff x="0" y="0"/>
          <a:chExt cx="0" cy="0"/>
        </a:xfrm>
      </p:grpSpPr>
      <p:sp>
        <p:nvSpPr>
          <p:cNvPr id="193" name="Google Shape;193;g2b45d950097_0_466"/>
          <p:cNvSpPr txBox="1">
            <a:spLocks noGrp="1"/>
          </p:cNvSpPr>
          <p:nvPr>
            <p:ph type="title"/>
          </p:nvPr>
        </p:nvSpPr>
        <p:spPr>
          <a:xfrm>
            <a:off x="839578" y="365125"/>
            <a:ext cx="105129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4" name="Google Shape;194;g2b45d950097_0_466"/>
          <p:cNvSpPr txBox="1">
            <a:spLocks noGrp="1"/>
          </p:cNvSpPr>
          <p:nvPr>
            <p:ph type="body" idx="1"/>
          </p:nvPr>
        </p:nvSpPr>
        <p:spPr>
          <a:xfrm>
            <a:off x="839578" y="1681163"/>
            <a:ext cx="51567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5" name="Google Shape;195;g2b45d950097_0_466"/>
          <p:cNvSpPr txBox="1">
            <a:spLocks noGrp="1"/>
          </p:cNvSpPr>
          <p:nvPr>
            <p:ph type="body" idx="2"/>
          </p:nvPr>
        </p:nvSpPr>
        <p:spPr>
          <a:xfrm>
            <a:off x="839578" y="2505075"/>
            <a:ext cx="51567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6" name="Google Shape;196;g2b45d950097_0_466"/>
          <p:cNvSpPr txBox="1">
            <a:spLocks noGrp="1"/>
          </p:cNvSpPr>
          <p:nvPr>
            <p:ph type="body" idx="3"/>
          </p:nvPr>
        </p:nvSpPr>
        <p:spPr>
          <a:xfrm>
            <a:off x="6170656" y="1681163"/>
            <a:ext cx="5181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97" name="Google Shape;197;g2b45d950097_0_466"/>
          <p:cNvSpPr txBox="1">
            <a:spLocks noGrp="1"/>
          </p:cNvSpPr>
          <p:nvPr>
            <p:ph type="body" idx="4"/>
          </p:nvPr>
        </p:nvSpPr>
        <p:spPr>
          <a:xfrm>
            <a:off x="6170656" y="2505075"/>
            <a:ext cx="5181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8" name="Google Shape;198;g2b45d950097_0_466"/>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9" name="Google Shape;199;g2b45d950097_0_466"/>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0" name="Google Shape;200;g2b45d950097_0_466"/>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
        <p:cNvGrpSpPr/>
        <p:nvPr/>
      </p:nvGrpSpPr>
      <p:grpSpPr>
        <a:xfrm>
          <a:off x="0" y="0"/>
          <a:ext cx="0" cy="0"/>
          <a:chOff x="0" y="0"/>
          <a:chExt cx="0" cy="0"/>
        </a:xfrm>
      </p:grpSpPr>
      <p:sp>
        <p:nvSpPr>
          <p:cNvPr id="202" name="Google Shape;202;g2b45d950097_0_475"/>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3" name="Google Shape;203;g2b45d950097_0_475"/>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4" name="Google Shape;204;g2b45d950097_0_475"/>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5" name="Google Shape;205;g2b45d950097_0_475"/>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6"/>
        <p:cNvGrpSpPr/>
        <p:nvPr/>
      </p:nvGrpSpPr>
      <p:grpSpPr>
        <a:xfrm>
          <a:off x="0" y="0"/>
          <a:ext cx="0" cy="0"/>
          <a:chOff x="0" y="0"/>
          <a:chExt cx="0" cy="0"/>
        </a:xfrm>
      </p:grpSpPr>
      <p:sp>
        <p:nvSpPr>
          <p:cNvPr id="207" name="Google Shape;207;g2b45d950097_0_480"/>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8" name="Google Shape;208;g2b45d950097_0_480"/>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09" name="Google Shape;209;g2b45d950097_0_480"/>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0"/>
        <p:cNvGrpSpPr/>
        <p:nvPr/>
      </p:nvGrpSpPr>
      <p:grpSpPr>
        <a:xfrm>
          <a:off x="0" y="0"/>
          <a:ext cx="0" cy="0"/>
          <a:chOff x="0" y="0"/>
          <a:chExt cx="0" cy="0"/>
        </a:xfrm>
      </p:grpSpPr>
      <p:sp>
        <p:nvSpPr>
          <p:cNvPr id="211" name="Google Shape;211;g2b45d950097_0_484"/>
          <p:cNvSpPr txBox="1">
            <a:spLocks noGrp="1"/>
          </p:cNvSpPr>
          <p:nvPr>
            <p:ph type="title"/>
          </p:nvPr>
        </p:nvSpPr>
        <p:spPr>
          <a:xfrm>
            <a:off x="839578" y="457200"/>
            <a:ext cx="39312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2" name="Google Shape;212;g2b45d950097_0_484"/>
          <p:cNvSpPr txBox="1">
            <a:spLocks noGrp="1"/>
          </p:cNvSpPr>
          <p:nvPr>
            <p:ph type="body" idx="1"/>
          </p:nvPr>
        </p:nvSpPr>
        <p:spPr>
          <a:xfrm>
            <a:off x="5181891" y="987425"/>
            <a:ext cx="61707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13" name="Google Shape;213;g2b45d950097_0_484"/>
          <p:cNvSpPr txBox="1">
            <a:spLocks noGrp="1"/>
          </p:cNvSpPr>
          <p:nvPr>
            <p:ph type="body" idx="2"/>
          </p:nvPr>
        </p:nvSpPr>
        <p:spPr>
          <a:xfrm>
            <a:off x="839578" y="2057400"/>
            <a:ext cx="39312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14" name="Google Shape;214;g2b45d950097_0_484"/>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5" name="Google Shape;215;g2b45d950097_0_484"/>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16" name="Google Shape;216;g2b45d950097_0_484"/>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7"/>
        <p:cNvGrpSpPr/>
        <p:nvPr/>
      </p:nvGrpSpPr>
      <p:grpSpPr>
        <a:xfrm>
          <a:off x="0" y="0"/>
          <a:ext cx="0" cy="0"/>
          <a:chOff x="0" y="0"/>
          <a:chExt cx="0" cy="0"/>
        </a:xfrm>
      </p:grpSpPr>
      <p:sp>
        <p:nvSpPr>
          <p:cNvPr id="218" name="Google Shape;218;g2b45d950097_0_491"/>
          <p:cNvSpPr txBox="1">
            <a:spLocks noGrp="1"/>
          </p:cNvSpPr>
          <p:nvPr>
            <p:ph type="title"/>
          </p:nvPr>
        </p:nvSpPr>
        <p:spPr>
          <a:xfrm>
            <a:off x="839578" y="457200"/>
            <a:ext cx="39312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19" name="Google Shape;219;g2b45d950097_0_491"/>
          <p:cNvSpPr>
            <a:spLocks noGrp="1"/>
          </p:cNvSpPr>
          <p:nvPr>
            <p:ph type="pic" idx="2"/>
          </p:nvPr>
        </p:nvSpPr>
        <p:spPr>
          <a:xfrm>
            <a:off x="5181891" y="987425"/>
            <a:ext cx="6170700" cy="4873500"/>
          </a:xfrm>
          <a:prstGeom prst="rect">
            <a:avLst/>
          </a:prstGeom>
          <a:noFill/>
          <a:ln>
            <a:noFill/>
          </a:ln>
        </p:spPr>
      </p:sp>
      <p:sp>
        <p:nvSpPr>
          <p:cNvPr id="220" name="Google Shape;220;g2b45d950097_0_491"/>
          <p:cNvSpPr txBox="1">
            <a:spLocks noGrp="1"/>
          </p:cNvSpPr>
          <p:nvPr>
            <p:ph type="body" idx="1"/>
          </p:nvPr>
        </p:nvSpPr>
        <p:spPr>
          <a:xfrm>
            <a:off x="839578" y="2057400"/>
            <a:ext cx="39312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21" name="Google Shape;221;g2b45d950097_0_491"/>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2" name="Google Shape;222;g2b45d950097_0_491"/>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3" name="Google Shape;223;g2b45d950097_0_491"/>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4"/>
        <p:cNvGrpSpPr/>
        <p:nvPr/>
      </p:nvGrpSpPr>
      <p:grpSpPr>
        <a:xfrm>
          <a:off x="0" y="0"/>
          <a:ext cx="0" cy="0"/>
          <a:chOff x="0" y="0"/>
          <a:chExt cx="0" cy="0"/>
        </a:xfrm>
      </p:grpSpPr>
      <p:sp>
        <p:nvSpPr>
          <p:cNvPr id="105" name="Google Shape;105;g216e8ee845e_1_103"/>
          <p:cNvSpPr txBox="1">
            <a:spLocks noGrp="1"/>
          </p:cNvSpPr>
          <p:nvPr>
            <p:ph type="title"/>
          </p:nvPr>
        </p:nvSpPr>
        <p:spPr>
          <a:xfrm>
            <a:off x="831642" y="1709738"/>
            <a:ext cx="105129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6" name="Google Shape;106;g216e8ee845e_1_103"/>
          <p:cNvSpPr txBox="1">
            <a:spLocks noGrp="1"/>
          </p:cNvSpPr>
          <p:nvPr>
            <p:ph type="body" idx="1"/>
          </p:nvPr>
        </p:nvSpPr>
        <p:spPr>
          <a:xfrm>
            <a:off x="831642" y="4589463"/>
            <a:ext cx="105129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7" name="Google Shape;107;g216e8ee845e_1_103"/>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08" name="Google Shape;108;g216e8ee845e_1_103"/>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09" name="Google Shape;109;g216e8ee845e_1_103"/>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4"/>
        <p:cNvGrpSpPr/>
        <p:nvPr/>
      </p:nvGrpSpPr>
      <p:grpSpPr>
        <a:xfrm>
          <a:off x="0" y="0"/>
          <a:ext cx="0" cy="0"/>
          <a:chOff x="0" y="0"/>
          <a:chExt cx="0" cy="0"/>
        </a:xfrm>
      </p:grpSpPr>
      <p:sp>
        <p:nvSpPr>
          <p:cNvPr id="225" name="Google Shape;225;g2b45d950097_0_498"/>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6" name="Google Shape;226;g2b45d950097_0_498"/>
          <p:cNvSpPr txBox="1">
            <a:spLocks noGrp="1"/>
          </p:cNvSpPr>
          <p:nvPr>
            <p:ph type="body" idx="1"/>
          </p:nvPr>
        </p:nvSpPr>
        <p:spPr>
          <a:xfrm rot="5400000">
            <a:off x="3918910" y="-1255225"/>
            <a:ext cx="4351200" cy="105129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7" name="Google Shape;227;g2b45d950097_0_498"/>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8" name="Google Shape;228;g2b45d950097_0_498"/>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29" name="Google Shape;229;g2b45d950097_0_498"/>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0"/>
        <p:cNvGrpSpPr/>
        <p:nvPr/>
      </p:nvGrpSpPr>
      <p:grpSpPr>
        <a:xfrm>
          <a:off x="0" y="0"/>
          <a:ext cx="0" cy="0"/>
          <a:chOff x="0" y="0"/>
          <a:chExt cx="0" cy="0"/>
        </a:xfrm>
      </p:grpSpPr>
      <p:sp>
        <p:nvSpPr>
          <p:cNvPr id="231" name="Google Shape;231;g2b45d950097_0_504"/>
          <p:cNvSpPr txBox="1">
            <a:spLocks noGrp="1"/>
          </p:cNvSpPr>
          <p:nvPr>
            <p:ph type="title"/>
          </p:nvPr>
        </p:nvSpPr>
        <p:spPr>
          <a:xfrm rot="5400000">
            <a:off x="7130860" y="1956925"/>
            <a:ext cx="5811900" cy="2628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2" name="Google Shape;232;g2b45d950097_0_504"/>
          <p:cNvSpPr txBox="1">
            <a:spLocks noGrp="1"/>
          </p:cNvSpPr>
          <p:nvPr>
            <p:ph type="body" idx="1"/>
          </p:nvPr>
        </p:nvSpPr>
        <p:spPr>
          <a:xfrm rot="5400000">
            <a:off x="1798155" y="-595175"/>
            <a:ext cx="5811900" cy="77325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3" name="Google Shape;233;g2b45d950097_0_504"/>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4" name="Google Shape;234;g2b45d950097_0_504"/>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a:t>©2020-2025 Light of the World Learning</a:t>
            </a:r>
            <a:endParaRPr/>
          </a:p>
        </p:txBody>
      </p:sp>
      <p:sp>
        <p:nvSpPr>
          <p:cNvPr id="235" name="Google Shape;235;g2b45d950097_0_504"/>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3603" y="1122363"/>
            <a:ext cx="9141619" cy="2387600"/>
          </a:xfrm>
        </p:spPr>
        <p:txBody>
          <a:bodyPr anchor="b"/>
          <a:lstStyle>
            <a:lvl1pPr algn="ctr">
              <a:defRPr sz="5998">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3603" y="3602038"/>
            <a:ext cx="9141619" cy="1655762"/>
          </a:xfrm>
        </p:spPr>
        <p:txBody>
          <a:bodyPr/>
          <a:lstStyle>
            <a:lvl1pPr marL="0" indent="0" algn="ctr">
              <a:buNone/>
              <a:defRPr sz="2399">
                <a:latin typeface="Verdana" panose="020B0604030504040204" pitchFamily="34" charset="0"/>
                <a:ea typeface="Verdana" panose="020B0604030504040204" pitchFamily="34" charset="0"/>
                <a:cs typeface="Verdana" panose="020B060403050404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897009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691757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633" y="1709739"/>
            <a:ext cx="10512862" cy="2852737"/>
          </a:xfrm>
        </p:spPr>
        <p:txBody>
          <a:bodyPr anchor="b"/>
          <a:lstStyle>
            <a:lvl1pPr>
              <a:defRPr sz="5998"/>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2376456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212213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569" y="365126"/>
            <a:ext cx="10512862"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a:t>©2020-2025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0887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a:t>©2020-2025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325926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a:t>©2020-2025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12619697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570" y="457200"/>
            <a:ext cx="3931213" cy="1600200"/>
          </a:xfrm>
        </p:spPr>
        <p:txBody>
          <a:bodyPr anchor="b"/>
          <a:lstStyle>
            <a:lvl1pPr>
              <a:defRPr sz="3199"/>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936529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g216e8ee845e_1_109"/>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2" name="Google Shape;112;g216e8ee845e_1_109"/>
          <p:cNvSpPr txBox="1">
            <a:spLocks noGrp="1"/>
          </p:cNvSpPr>
          <p:nvPr>
            <p:ph type="dt" idx="10"/>
          </p:nvPr>
        </p:nvSpPr>
        <p:spPr>
          <a:xfrm>
            <a:off x="5027942" y="6356349"/>
            <a:ext cx="2742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3" name="Google Shape;113;g216e8ee845e_1_109"/>
          <p:cNvSpPr txBox="1">
            <a:spLocks noGrp="1"/>
          </p:cNvSpPr>
          <p:nvPr>
            <p:ph type="ftr" idx="11"/>
          </p:nvPr>
        </p:nvSpPr>
        <p:spPr>
          <a:xfrm>
            <a:off x="-342814" y="6356348"/>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14" name="Google Shape;114;g216e8ee845e_1_109"/>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a:t>©2020-2025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03274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970753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a:t>©2020-2025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198337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1643" y="1709737"/>
            <a:ext cx="105129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b="0" i="0">
                <a:latin typeface="Verdana" panose="020B0604030504040204" pitchFamily="34" charset="0"/>
                <a:ea typeface="Verdana" panose="020B0604030504040204" pitchFamily="34" charset="0"/>
                <a:cs typeface="Verdana" panose="020B0604030504040204" pitchFamily="34" charset="0"/>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7" name="Google Shape;17;p42"/>
          <p:cNvSpPr txBox="1">
            <a:spLocks noGrp="1"/>
          </p:cNvSpPr>
          <p:nvPr>
            <p:ph type="body" idx="1"/>
          </p:nvPr>
        </p:nvSpPr>
        <p:spPr>
          <a:xfrm>
            <a:off x="831643" y="4589463"/>
            <a:ext cx="105129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888888"/>
              </a:buClr>
              <a:buSzPts val="2400"/>
              <a:buNone/>
              <a:defRPr sz="2400" b="0" i="0">
                <a:solidFill>
                  <a:srgbClr val="888888"/>
                </a:solidFill>
                <a:latin typeface="Verdana" panose="020B0604030504040204" pitchFamily="34" charset="0"/>
                <a:ea typeface="Verdana" panose="020B0604030504040204" pitchFamily="34" charset="0"/>
                <a:cs typeface="Verdana" panose="020B0604030504040204" pitchFamily="34"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18" name="Google Shape;18;p42"/>
          <p:cNvSpPr txBox="1">
            <a:spLocks noGrp="1"/>
          </p:cNvSpPr>
          <p:nvPr>
            <p:ph type="dt" idx="10"/>
          </p:nvPr>
        </p:nvSpPr>
        <p:spPr>
          <a:xfrm>
            <a:off x="837990" y="6356351"/>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lang="en-US" dirty="0"/>
          </a:p>
        </p:txBody>
      </p:sp>
      <p:sp>
        <p:nvSpPr>
          <p:cNvPr id="19" name="Google Shape;19;p42"/>
          <p:cNvSpPr txBox="1">
            <a:spLocks noGrp="1"/>
          </p:cNvSpPr>
          <p:nvPr>
            <p:ph type="ftr" idx="11"/>
          </p:nvPr>
        </p:nvSpPr>
        <p:spPr>
          <a:xfrm>
            <a:off x="4037590" y="6356351"/>
            <a:ext cx="41139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r>
              <a:rPr lang="en-US" dirty="0"/>
              <a:t>©2020-2025 Light of the World Learning</a:t>
            </a:r>
          </a:p>
        </p:txBody>
      </p:sp>
      <p:sp>
        <p:nvSpPr>
          <p:cNvPr id="20" name="Google Shape;20;p42"/>
          <p:cNvSpPr txBox="1">
            <a:spLocks noGrp="1"/>
          </p:cNvSpPr>
          <p:nvPr>
            <p:ph type="sldNum" idx="12"/>
          </p:nvPr>
        </p:nvSpPr>
        <p:spPr>
          <a:xfrm>
            <a:off x="8608446" y="6356351"/>
            <a:ext cx="2742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15897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0"/>
        <p:cNvGrpSpPr/>
        <p:nvPr/>
      </p:nvGrpSpPr>
      <p:grpSpPr>
        <a:xfrm>
          <a:off x="0" y="0"/>
          <a:ext cx="0" cy="0"/>
          <a:chOff x="0" y="0"/>
          <a:chExt cx="0" cy="0"/>
        </a:xfrm>
      </p:grpSpPr>
      <p:sp>
        <p:nvSpPr>
          <p:cNvPr id="81" name="Google Shape;81;g2c22cdb7d1e_1_196"/>
          <p:cNvSpPr txBox="1">
            <a:spLocks noGrp="1"/>
          </p:cNvSpPr>
          <p:nvPr>
            <p:ph type="title"/>
          </p:nvPr>
        </p:nvSpPr>
        <p:spPr>
          <a:xfrm>
            <a:off x="831642" y="1709738"/>
            <a:ext cx="105129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b="0" i="0">
                <a:latin typeface="Verdana" panose="020B0604030504040204" pitchFamily="34" charset="0"/>
                <a:ea typeface="Verdana" panose="020B0604030504040204" pitchFamily="34" charset="0"/>
                <a:cs typeface="Verdana" panose="020B0604030504040204" pitchFamily="34" charset="0"/>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dirty="0"/>
          </a:p>
        </p:txBody>
      </p:sp>
      <p:sp>
        <p:nvSpPr>
          <p:cNvPr id="82" name="Google Shape;82;g2c22cdb7d1e_1_196"/>
          <p:cNvSpPr txBox="1">
            <a:spLocks noGrp="1"/>
          </p:cNvSpPr>
          <p:nvPr>
            <p:ph type="body" idx="1"/>
          </p:nvPr>
        </p:nvSpPr>
        <p:spPr>
          <a:xfrm>
            <a:off x="831642" y="4589463"/>
            <a:ext cx="105129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b="0" i="0">
                <a:solidFill>
                  <a:srgbClr val="888888"/>
                </a:solidFill>
                <a:latin typeface="Verdana" panose="020B0604030504040204" pitchFamily="34" charset="0"/>
                <a:ea typeface="Verdana" panose="020B0604030504040204" pitchFamily="34" charset="0"/>
                <a:cs typeface="Verdana" panose="020B0604030504040204" pitchFamily="34" charset="0"/>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83" name="Google Shape;83;g2c22cdb7d1e_1_196"/>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g2c22cdb7d1e_1_196"/>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©2020-2025 Light of the World Learning</a:t>
            </a:r>
          </a:p>
        </p:txBody>
      </p:sp>
      <p:sp>
        <p:nvSpPr>
          <p:cNvPr id="85" name="Google Shape;85;g2c22cdb7d1e_1_196"/>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rmAutofit lnSpcReduction="10000"/>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69649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5">
  <p:cSld name="Section Header 5">
    <p:spTree>
      <p:nvGrpSpPr>
        <p:cNvPr id="1" name="Shape 86"/>
        <p:cNvGrpSpPr/>
        <p:nvPr/>
      </p:nvGrpSpPr>
      <p:grpSpPr>
        <a:xfrm>
          <a:off x="0" y="0"/>
          <a:ext cx="0" cy="0"/>
          <a:chOff x="0" y="0"/>
          <a:chExt cx="0" cy="0"/>
        </a:xfrm>
      </p:grpSpPr>
      <p:sp>
        <p:nvSpPr>
          <p:cNvPr id="87" name="Google Shape;87;g2c22cdb7d1e_1_202"/>
          <p:cNvSpPr txBox="1">
            <a:spLocks noGrp="1"/>
          </p:cNvSpPr>
          <p:nvPr>
            <p:ph type="title"/>
          </p:nvPr>
        </p:nvSpPr>
        <p:spPr>
          <a:xfrm>
            <a:off x="831642" y="1709738"/>
            <a:ext cx="105129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Verdana"/>
              <a:buNone/>
              <a:defRPr sz="6000" b="0" i="0">
                <a:latin typeface="Verdana" panose="020B0604030504040204" pitchFamily="34" charset="0"/>
                <a:ea typeface="Verdana" panose="020B0604030504040204" pitchFamily="34" charset="0"/>
                <a:cs typeface="Verdana" panose="020B060403050404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dirty="0"/>
          </a:p>
        </p:txBody>
      </p:sp>
      <p:sp>
        <p:nvSpPr>
          <p:cNvPr id="88" name="Google Shape;88;g2c22cdb7d1e_1_202"/>
          <p:cNvSpPr txBox="1">
            <a:spLocks noGrp="1"/>
          </p:cNvSpPr>
          <p:nvPr>
            <p:ph type="body" idx="1"/>
          </p:nvPr>
        </p:nvSpPr>
        <p:spPr>
          <a:xfrm>
            <a:off x="831642" y="4589463"/>
            <a:ext cx="105129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b="0" i="0">
                <a:solidFill>
                  <a:srgbClr val="888888"/>
                </a:solidFill>
                <a:latin typeface="Verdana" panose="020B0604030504040204" pitchFamily="34" charset="0"/>
                <a:ea typeface="Verdana" panose="020B0604030504040204" pitchFamily="34" charset="0"/>
                <a:cs typeface="Verdana" panose="020B0604030504040204" pitchFamily="34" charset="0"/>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89" name="Google Shape;89;g2c22cdb7d1e_1_202"/>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b="0" i="0">
                <a:latin typeface="Verdana" panose="020B0604030504040204" pitchFamily="34" charset="0"/>
                <a:ea typeface="Verdana" panose="020B0604030504040204" pitchFamily="34" charset="0"/>
                <a:cs typeface="Verdana" panose="020B0604030504040204" pitchFamily="34" charset="0"/>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lang="en-US" dirty="0"/>
          </a:p>
        </p:txBody>
      </p:sp>
      <p:sp>
        <p:nvSpPr>
          <p:cNvPr id="90" name="Google Shape;90;g2c22cdb7d1e_1_202"/>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888888"/>
              </a:buClr>
              <a:buSzPts val="1400"/>
              <a:buFont typeface="Verdana"/>
              <a:buNone/>
              <a:defRPr b="0" i="0">
                <a:latin typeface="Verdana" panose="020B0604030504040204" pitchFamily="34" charset="0"/>
                <a:ea typeface="Verdana" panose="020B0604030504040204" pitchFamily="34" charset="0"/>
                <a:cs typeface="Verdana" panose="020B0604030504040204" pitchFamily="34" charset="0"/>
              </a:defRPr>
            </a:lvl1pPr>
            <a:lvl2pPr lvl="1" algn="l" rtl="0">
              <a:lnSpc>
                <a:spcPct val="100000"/>
              </a:lnSpc>
              <a:spcBef>
                <a:spcPts val="0"/>
              </a:spcBef>
              <a:spcAft>
                <a:spcPts val="0"/>
              </a:spcAft>
              <a:buClr>
                <a:schemeClr val="dk1"/>
              </a:buClr>
              <a:buSzPts val="1400"/>
              <a:buFont typeface="Arial"/>
              <a:buNone/>
              <a:defRPr/>
            </a:lvl2pPr>
            <a:lvl3pPr lvl="2" algn="l" rtl="0">
              <a:lnSpc>
                <a:spcPct val="100000"/>
              </a:lnSpc>
              <a:spcBef>
                <a:spcPts val="0"/>
              </a:spcBef>
              <a:spcAft>
                <a:spcPts val="0"/>
              </a:spcAft>
              <a:buClr>
                <a:schemeClr val="dk1"/>
              </a:buClr>
              <a:buSzPts val="1400"/>
              <a:buFont typeface="Arial"/>
              <a:buNone/>
              <a:defRPr/>
            </a:lvl3pPr>
            <a:lvl4pPr lvl="3" algn="l" rtl="0">
              <a:lnSpc>
                <a:spcPct val="100000"/>
              </a:lnSpc>
              <a:spcBef>
                <a:spcPts val="0"/>
              </a:spcBef>
              <a:spcAft>
                <a:spcPts val="0"/>
              </a:spcAft>
              <a:buClr>
                <a:schemeClr val="dk1"/>
              </a:buClr>
              <a:buSzPts val="1400"/>
              <a:buFont typeface="Arial"/>
              <a:buNone/>
              <a:defRPr/>
            </a:lvl4pPr>
            <a:lvl5pPr lvl="4" algn="l" rtl="0">
              <a:lnSpc>
                <a:spcPct val="100000"/>
              </a:lnSpc>
              <a:spcBef>
                <a:spcPts val="0"/>
              </a:spcBef>
              <a:spcAft>
                <a:spcPts val="0"/>
              </a:spcAft>
              <a:buClr>
                <a:schemeClr val="dk1"/>
              </a:buClr>
              <a:buSzPts val="1400"/>
              <a:buFont typeface="Arial"/>
              <a:buNone/>
              <a:defRPr/>
            </a:lvl5pPr>
            <a:lvl6pPr lvl="5" algn="l" rtl="0">
              <a:lnSpc>
                <a:spcPct val="100000"/>
              </a:lnSpc>
              <a:spcBef>
                <a:spcPts val="0"/>
              </a:spcBef>
              <a:spcAft>
                <a:spcPts val="0"/>
              </a:spcAft>
              <a:buClr>
                <a:schemeClr val="dk1"/>
              </a:buClr>
              <a:buSzPts val="1400"/>
              <a:buFont typeface="Arial"/>
              <a:buNone/>
              <a:defRPr/>
            </a:lvl6pPr>
            <a:lvl7pPr lvl="6" algn="l" rtl="0">
              <a:lnSpc>
                <a:spcPct val="100000"/>
              </a:lnSpc>
              <a:spcBef>
                <a:spcPts val="0"/>
              </a:spcBef>
              <a:spcAft>
                <a:spcPts val="0"/>
              </a:spcAft>
              <a:buClr>
                <a:schemeClr val="dk1"/>
              </a:buClr>
              <a:buSzPts val="1400"/>
              <a:buFont typeface="Arial"/>
              <a:buNone/>
              <a:defRPr/>
            </a:lvl7pPr>
            <a:lvl8pPr lvl="7" algn="l" rtl="0">
              <a:lnSpc>
                <a:spcPct val="100000"/>
              </a:lnSpc>
              <a:spcBef>
                <a:spcPts val="0"/>
              </a:spcBef>
              <a:spcAft>
                <a:spcPts val="0"/>
              </a:spcAft>
              <a:buClr>
                <a:schemeClr val="dk1"/>
              </a:buClr>
              <a:buSzPts val="1400"/>
              <a:buFont typeface="Arial"/>
              <a:buNone/>
              <a:defRPr/>
            </a:lvl8pPr>
            <a:lvl9pPr lvl="8" algn="l" rtl="0">
              <a:lnSpc>
                <a:spcPct val="100000"/>
              </a:lnSpc>
              <a:spcBef>
                <a:spcPts val="0"/>
              </a:spcBef>
              <a:spcAft>
                <a:spcPts val="0"/>
              </a:spcAft>
              <a:buClr>
                <a:schemeClr val="dk1"/>
              </a:buClr>
              <a:buSzPts val="1400"/>
              <a:buFont typeface="Arial"/>
              <a:buNone/>
              <a:defRPr/>
            </a:lvl9pPr>
          </a:lstStyle>
          <a:p>
            <a:r>
              <a:rPr lang="en-US" dirty="0"/>
              <a:t>©2020-2025 Light of the World Learning</a:t>
            </a:r>
          </a:p>
        </p:txBody>
      </p:sp>
      <p:sp>
        <p:nvSpPr>
          <p:cNvPr id="91" name="Google Shape;91;g2c22cdb7d1e_1_202"/>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86750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g216e8ee845e_1_114"/>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17" name="Google Shape;117;g216e8ee845e_1_114"/>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18" name="Google Shape;118;g216e8ee845e_1_114"/>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9"/>
        <p:cNvGrpSpPr/>
        <p:nvPr/>
      </p:nvGrpSpPr>
      <p:grpSpPr>
        <a:xfrm>
          <a:off x="0" y="0"/>
          <a:ext cx="0" cy="0"/>
          <a:chOff x="0" y="0"/>
          <a:chExt cx="0" cy="0"/>
        </a:xfrm>
      </p:grpSpPr>
      <p:sp>
        <p:nvSpPr>
          <p:cNvPr id="120" name="Google Shape;120;g216e8ee845e_1_118"/>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1" name="Google Shape;121;g216e8ee845e_1_118"/>
          <p:cNvSpPr txBox="1">
            <a:spLocks noGrp="1"/>
          </p:cNvSpPr>
          <p:nvPr>
            <p:ph type="body" idx="1"/>
          </p:nvPr>
        </p:nvSpPr>
        <p:spPr>
          <a:xfrm>
            <a:off x="837990" y="1825625"/>
            <a:ext cx="51804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2" name="Google Shape;122;g216e8ee845e_1_118"/>
          <p:cNvSpPr txBox="1">
            <a:spLocks noGrp="1"/>
          </p:cNvSpPr>
          <p:nvPr>
            <p:ph type="body" idx="2"/>
          </p:nvPr>
        </p:nvSpPr>
        <p:spPr>
          <a:xfrm>
            <a:off x="6170656" y="1825625"/>
            <a:ext cx="51804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23" name="Google Shape;123;g216e8ee845e_1_118"/>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4" name="Google Shape;124;g216e8ee845e_1_118"/>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25" name="Google Shape;125;g216e8ee845e_1_118"/>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6"/>
        <p:cNvGrpSpPr/>
        <p:nvPr/>
      </p:nvGrpSpPr>
      <p:grpSpPr>
        <a:xfrm>
          <a:off x="0" y="0"/>
          <a:ext cx="0" cy="0"/>
          <a:chOff x="0" y="0"/>
          <a:chExt cx="0" cy="0"/>
        </a:xfrm>
      </p:grpSpPr>
      <p:sp>
        <p:nvSpPr>
          <p:cNvPr id="127" name="Google Shape;127;g216e8ee845e_1_125"/>
          <p:cNvSpPr txBox="1">
            <a:spLocks noGrp="1"/>
          </p:cNvSpPr>
          <p:nvPr>
            <p:ph type="title"/>
          </p:nvPr>
        </p:nvSpPr>
        <p:spPr>
          <a:xfrm>
            <a:off x="839578" y="365125"/>
            <a:ext cx="10512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28" name="Google Shape;128;g216e8ee845e_1_125"/>
          <p:cNvSpPr txBox="1">
            <a:spLocks noGrp="1"/>
          </p:cNvSpPr>
          <p:nvPr>
            <p:ph type="body" idx="1"/>
          </p:nvPr>
        </p:nvSpPr>
        <p:spPr>
          <a:xfrm>
            <a:off x="839578" y="1681163"/>
            <a:ext cx="51567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29" name="Google Shape;129;g216e8ee845e_1_125"/>
          <p:cNvSpPr txBox="1">
            <a:spLocks noGrp="1"/>
          </p:cNvSpPr>
          <p:nvPr>
            <p:ph type="body" idx="2"/>
          </p:nvPr>
        </p:nvSpPr>
        <p:spPr>
          <a:xfrm>
            <a:off x="839578" y="2505075"/>
            <a:ext cx="51567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0" name="Google Shape;130;g216e8ee845e_1_125"/>
          <p:cNvSpPr txBox="1">
            <a:spLocks noGrp="1"/>
          </p:cNvSpPr>
          <p:nvPr>
            <p:ph type="body" idx="3"/>
          </p:nvPr>
        </p:nvSpPr>
        <p:spPr>
          <a:xfrm>
            <a:off x="6170656" y="1681163"/>
            <a:ext cx="5181900" cy="8241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1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900"/>
              <a:buNone/>
              <a:defRPr sz="19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31" name="Google Shape;131;g216e8ee845e_1_125"/>
          <p:cNvSpPr txBox="1">
            <a:spLocks noGrp="1"/>
          </p:cNvSpPr>
          <p:nvPr>
            <p:ph type="body" idx="4"/>
          </p:nvPr>
        </p:nvSpPr>
        <p:spPr>
          <a:xfrm>
            <a:off x="6170656" y="2505075"/>
            <a:ext cx="5181900" cy="3684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2" name="Google Shape;132;g216e8ee845e_1_125"/>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3" name="Google Shape;133;g216e8ee845e_1_125"/>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34" name="Google Shape;134;g216e8ee845e_1_125"/>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g216e8ee845e_1_134"/>
          <p:cNvSpPr txBox="1">
            <a:spLocks noGrp="1"/>
          </p:cNvSpPr>
          <p:nvPr>
            <p:ph type="title"/>
          </p:nvPr>
        </p:nvSpPr>
        <p:spPr>
          <a:xfrm>
            <a:off x="839578" y="457200"/>
            <a:ext cx="39309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37" name="Google Shape;137;g216e8ee845e_1_134"/>
          <p:cNvSpPr txBox="1">
            <a:spLocks noGrp="1"/>
          </p:cNvSpPr>
          <p:nvPr>
            <p:ph type="body" idx="1"/>
          </p:nvPr>
        </p:nvSpPr>
        <p:spPr>
          <a:xfrm>
            <a:off x="5181891" y="987425"/>
            <a:ext cx="61710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1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38" name="Google Shape;138;g216e8ee845e_1_134"/>
          <p:cNvSpPr txBox="1">
            <a:spLocks noGrp="1"/>
          </p:cNvSpPr>
          <p:nvPr>
            <p:ph type="body" idx="2"/>
          </p:nvPr>
        </p:nvSpPr>
        <p:spPr>
          <a:xfrm>
            <a:off x="839578" y="2057400"/>
            <a:ext cx="39309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39" name="Google Shape;139;g216e8ee845e_1_134"/>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0" name="Google Shape;140;g216e8ee845e_1_134"/>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41" name="Google Shape;141;g216e8ee845e_1_134"/>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g216e8ee845e_1_141"/>
          <p:cNvSpPr txBox="1">
            <a:spLocks noGrp="1"/>
          </p:cNvSpPr>
          <p:nvPr>
            <p:ph type="title"/>
          </p:nvPr>
        </p:nvSpPr>
        <p:spPr>
          <a:xfrm>
            <a:off x="839578" y="457200"/>
            <a:ext cx="3930900" cy="16005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Verdana"/>
              <a:buNone/>
              <a:defRPr sz="3200"/>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4" name="Google Shape;144;g216e8ee845e_1_141"/>
          <p:cNvSpPr>
            <a:spLocks noGrp="1"/>
          </p:cNvSpPr>
          <p:nvPr>
            <p:ph type="pic" idx="2"/>
          </p:nvPr>
        </p:nvSpPr>
        <p:spPr>
          <a:xfrm>
            <a:off x="5181891" y="987425"/>
            <a:ext cx="6171000" cy="4873500"/>
          </a:xfrm>
          <a:prstGeom prst="rect">
            <a:avLst/>
          </a:prstGeom>
          <a:noFill/>
          <a:ln>
            <a:noFill/>
          </a:ln>
        </p:spPr>
      </p:sp>
      <p:sp>
        <p:nvSpPr>
          <p:cNvPr id="145" name="Google Shape;145;g216e8ee845e_1_141"/>
          <p:cNvSpPr txBox="1">
            <a:spLocks noGrp="1"/>
          </p:cNvSpPr>
          <p:nvPr>
            <p:ph type="body" idx="1"/>
          </p:nvPr>
        </p:nvSpPr>
        <p:spPr>
          <a:xfrm>
            <a:off x="839578" y="2057400"/>
            <a:ext cx="39309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500"/>
              <a:buNone/>
              <a:defRPr sz="15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100"/>
              <a:buNone/>
              <a:defRPr sz="1100"/>
            </a:lvl4pPr>
            <a:lvl5pPr marL="2286000" lvl="4" indent="-228600" algn="l" rtl="0">
              <a:lnSpc>
                <a:spcPct val="90000"/>
              </a:lnSpc>
              <a:spcBef>
                <a:spcPts val="500"/>
              </a:spcBef>
              <a:spcAft>
                <a:spcPts val="0"/>
              </a:spcAft>
              <a:buClr>
                <a:schemeClr val="dk1"/>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46" name="Google Shape;146;g216e8ee845e_1_141"/>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47" name="Google Shape;147;g216e8ee845e_1_141"/>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48" name="Google Shape;148;g216e8ee845e_1_141"/>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g216e8ee845e_1_148"/>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1" name="Google Shape;151;g216e8ee845e_1_148"/>
          <p:cNvSpPr txBox="1">
            <a:spLocks noGrp="1"/>
          </p:cNvSpPr>
          <p:nvPr>
            <p:ph type="body" idx="1"/>
          </p:nvPr>
        </p:nvSpPr>
        <p:spPr>
          <a:xfrm rot="5400000">
            <a:off x="3918910" y="-1255225"/>
            <a:ext cx="4351200" cy="105129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2" name="Google Shape;152;g216e8ee845e_1_148"/>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200"/>
              <a:buFont typeface="Calibri"/>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3" name="Google Shape;153;g216e8ee845e_1_148"/>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r>
              <a:rPr lang="en-US"/>
              <a:t>©2020-2025 Light of the World Learning</a:t>
            </a:r>
            <a:endParaRPr/>
          </a:p>
        </p:txBody>
      </p:sp>
      <p:sp>
        <p:nvSpPr>
          <p:cNvPr id="154" name="Google Shape;154;g216e8ee845e_1_148"/>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92"/>
        <p:cNvGrpSpPr/>
        <p:nvPr/>
      </p:nvGrpSpPr>
      <p:grpSpPr>
        <a:xfrm>
          <a:off x="0" y="0"/>
          <a:ext cx="0" cy="0"/>
          <a:chOff x="0" y="0"/>
          <a:chExt cx="0" cy="0"/>
        </a:xfrm>
      </p:grpSpPr>
      <p:sp>
        <p:nvSpPr>
          <p:cNvPr id="93" name="Google Shape;93;g216e8ee845e_1_91"/>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94" name="Google Shape;94;g216e8ee845e_1_91"/>
          <p:cNvSpPr txBox="1">
            <a:spLocks noGrp="1"/>
          </p:cNvSpPr>
          <p:nvPr>
            <p:ph type="body" idx="1"/>
          </p:nvPr>
        </p:nvSpPr>
        <p:spPr>
          <a:xfrm>
            <a:off x="837990" y="1825625"/>
            <a:ext cx="10512900" cy="4351200"/>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1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5" name="Google Shape;95;g216e8ee845e_1_91"/>
          <p:cNvSpPr txBox="1">
            <a:spLocks noGrp="1"/>
          </p:cNvSpPr>
          <p:nvPr>
            <p:ph type="dt" idx="10"/>
          </p:nvPr>
        </p:nvSpPr>
        <p:spPr>
          <a:xfrm>
            <a:off x="837990" y="6356350"/>
            <a:ext cx="2742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96" name="Google Shape;96;g216e8ee845e_1_91"/>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97" name="Google Shape;97;g216e8ee845e_1_91"/>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161"/>
        <p:cNvGrpSpPr/>
        <p:nvPr/>
      </p:nvGrpSpPr>
      <p:grpSpPr>
        <a:xfrm>
          <a:off x="0" y="0"/>
          <a:ext cx="0" cy="0"/>
          <a:chOff x="0" y="0"/>
          <a:chExt cx="0" cy="0"/>
        </a:xfrm>
      </p:grpSpPr>
      <p:sp>
        <p:nvSpPr>
          <p:cNvPr id="162" name="Google Shape;162;g2b45d950097_0_435"/>
          <p:cNvSpPr txBox="1">
            <a:spLocks noGrp="1"/>
          </p:cNvSpPr>
          <p:nvPr>
            <p:ph type="title"/>
          </p:nvPr>
        </p:nvSpPr>
        <p:spPr>
          <a:xfrm>
            <a:off x="837990" y="365125"/>
            <a:ext cx="105129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63" name="Google Shape;163;g2b45d950097_0_435"/>
          <p:cNvSpPr txBox="1">
            <a:spLocks noGrp="1"/>
          </p:cNvSpPr>
          <p:nvPr>
            <p:ph type="body" idx="1"/>
          </p:nvPr>
        </p:nvSpPr>
        <p:spPr>
          <a:xfrm>
            <a:off x="837990" y="1825625"/>
            <a:ext cx="105129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g2b45d950097_0_435"/>
          <p:cNvSpPr txBox="1">
            <a:spLocks noGrp="1"/>
          </p:cNvSpPr>
          <p:nvPr>
            <p:ph type="dt" idx="10"/>
          </p:nvPr>
        </p:nvSpPr>
        <p:spPr>
          <a:xfrm>
            <a:off x="837990" y="6356350"/>
            <a:ext cx="29553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g2b45d950097_0_435"/>
          <p:cNvSpPr txBox="1">
            <a:spLocks noGrp="1"/>
          </p:cNvSpPr>
          <p:nvPr>
            <p:ph type="ftr" idx="11"/>
          </p:nvPr>
        </p:nvSpPr>
        <p:spPr>
          <a:xfrm>
            <a:off x="4037590" y="6356350"/>
            <a:ext cx="41139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©2020-2025 Light of the World Learning</a:t>
            </a:r>
            <a:endParaRPr/>
          </a:p>
        </p:txBody>
      </p:sp>
      <p:sp>
        <p:nvSpPr>
          <p:cNvPr id="166" name="Google Shape;166;g2b45d950097_0_435"/>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7982" y="6356351"/>
            <a:ext cx="295526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©2020-2025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799"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372235846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hf hdr="0" dt="0"/>
  <p:txStyles>
    <p:titleStyle>
      <a:lvl1pPr algn="l" defTabSz="914126" rtl="0" eaLnBrk="1" latinLnBrk="0" hangingPunct="1">
        <a:lnSpc>
          <a:spcPct val="90000"/>
        </a:lnSpc>
        <a:spcBef>
          <a:spcPct val="0"/>
        </a:spcBef>
        <a:buNone/>
        <a:defRPr sz="3199"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jpeg"/><Relationship Id="rId5" Type="http://schemas.openxmlformats.org/officeDocument/2006/relationships/hyperlink" Target="http://live.bible.is/bible/ENGNLV/JHN/11"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live.bible.is/bible/ENGNLV/JHN/11"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3.png"/><Relationship Id="rId3" Type="http://schemas.openxmlformats.org/officeDocument/2006/relationships/slideLayout" Target="../slideLayouts/slideLayout28.xml"/><Relationship Id="rId7" Type="http://schemas.openxmlformats.org/officeDocument/2006/relationships/image" Target="../media/image6.png"/><Relationship Id="rId12" Type="http://schemas.microsoft.com/office/2007/relationships/hdphoto" Target="../media/hdphoto9.wdp"/><Relationship Id="rId2" Type="http://schemas.openxmlformats.org/officeDocument/2006/relationships/audio" Target="../media/media24.m4a"/><Relationship Id="rId16" Type="http://schemas.openxmlformats.org/officeDocument/2006/relationships/image" Target="../media/image2.png"/><Relationship Id="rId1" Type="http://schemas.microsoft.com/office/2007/relationships/media" Target="../media/media24.m4a"/><Relationship Id="rId6" Type="http://schemas.openxmlformats.org/officeDocument/2006/relationships/image" Target="../media/image22.jpeg"/><Relationship Id="rId11" Type="http://schemas.openxmlformats.org/officeDocument/2006/relationships/image" Target="../media/image8.png"/><Relationship Id="rId5" Type="http://schemas.openxmlformats.org/officeDocument/2006/relationships/image" Target="../media/image21.jpeg"/><Relationship Id="rId15" Type="http://schemas.openxmlformats.org/officeDocument/2006/relationships/image" Target="../media/image25.png"/><Relationship Id="rId10" Type="http://schemas.microsoft.com/office/2007/relationships/hdphoto" Target="../media/hdphoto8.wdp"/><Relationship Id="rId4" Type="http://schemas.openxmlformats.org/officeDocument/2006/relationships/notesSlide" Target="../notesSlides/notesSlide24.xml"/><Relationship Id="rId9" Type="http://schemas.openxmlformats.org/officeDocument/2006/relationships/image" Target="../media/image10.png"/><Relationship Id="rId1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png"/><Relationship Id="rId3" Type="http://schemas.openxmlformats.org/officeDocument/2006/relationships/slideLayout" Target="../slideLayouts/slideLayout28.xml"/><Relationship Id="rId7" Type="http://schemas.openxmlformats.org/officeDocument/2006/relationships/image" Target="../media/image26.png"/><Relationship Id="rId12" Type="http://schemas.microsoft.com/office/2007/relationships/hdphoto" Target="../media/hdphoto12.wdp"/><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2.wdp"/><Relationship Id="rId11" Type="http://schemas.openxmlformats.org/officeDocument/2006/relationships/image" Target="../media/image15.png"/><Relationship Id="rId5" Type="http://schemas.openxmlformats.org/officeDocument/2006/relationships/image" Target="../media/image7.png"/><Relationship Id="rId15" Type="http://schemas.openxmlformats.org/officeDocument/2006/relationships/image" Target="../media/image2.png"/><Relationship Id="rId10" Type="http://schemas.microsoft.com/office/2007/relationships/hdphoto" Target="../media/hdphoto11.wdp"/><Relationship Id="rId4" Type="http://schemas.openxmlformats.org/officeDocument/2006/relationships/notesSlide" Target="../notesSlides/notesSlide25.xml"/><Relationship Id="rId9" Type="http://schemas.openxmlformats.org/officeDocument/2006/relationships/image" Target="../media/image14.png"/><Relationship Id="rId1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live.bible.is/bible/ENGNLV/MAT/4" TargetMode="External"/><Relationship Id="rId5" Type="http://schemas.openxmlformats.org/officeDocument/2006/relationships/hyperlink" Target="http://live.bible.is/bible/ENGNLV/JHN/11" TargetMode="Externa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live.bible.is/bible/ENGNLV/JHN/18" TargetMode="External"/><Relationship Id="rId5" Type="http://schemas.openxmlformats.org/officeDocument/2006/relationships/hyperlink" Target="http://live.bible.is/bible/ENGNLV/JHN/14"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https://bit.ly/LOTWFeedback" TargetMode="External"/><Relationship Id="rId3" Type="http://schemas.openxmlformats.org/officeDocument/2006/relationships/image" Target="../media/image29.png"/><Relationship Id="rId7" Type="http://schemas.openxmlformats.org/officeDocument/2006/relationships/hyperlink" Target="https://bit.ly/BooksLOTW" TargetMode="External"/><Relationship Id="rId2" Type="http://schemas.openxmlformats.org/officeDocument/2006/relationships/notesSlide" Target="../notesSlides/notesSlide40.xml"/><Relationship Id="rId1" Type="http://schemas.openxmlformats.org/officeDocument/2006/relationships/slideLayout" Target="../slideLayouts/slideLayout28.xml"/><Relationship Id="rId6" Type="http://schemas.openxmlformats.org/officeDocument/2006/relationships/hyperlink" Target="https://lightoftheworldlearning.org/" TargetMode="External"/><Relationship Id="rId11" Type="http://schemas.openxmlformats.org/officeDocument/2006/relationships/hyperlink" Target="https://bit.ly/VocabUS" TargetMode="External"/><Relationship Id="rId5" Type="http://schemas.openxmlformats.org/officeDocument/2006/relationships/hyperlink" Target="https://bit.ly/IrregVerb" TargetMode="External"/><Relationship Id="rId10" Type="http://schemas.openxmlformats.org/officeDocument/2006/relationships/hyperlink" Target="https://bit.ly/A2videos" TargetMode="External"/><Relationship Id="rId4" Type="http://schemas.openxmlformats.org/officeDocument/2006/relationships/hyperlink" Target="https://bit.ly/ListVerbs" TargetMode="External"/><Relationship Id="rId9" Type="http://schemas.openxmlformats.org/officeDocument/2006/relationships/hyperlink" Target="https://bit.ly/TocLOTW"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3.wdp"/><Relationship Id="rId11"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notesSlide" Target="../notesSlides/notesSlide7.xml"/><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p:nvSpPr>
          <p:cNvPr id="303" name="Google Shape;303;p1"/>
          <p:cNvSpPr txBox="1"/>
          <p:nvPr/>
        </p:nvSpPr>
        <p:spPr>
          <a:xfrm>
            <a:off x="59886" y="6432467"/>
            <a:ext cx="12030751" cy="392963"/>
          </a:xfrm>
          <a:prstGeom prst="rect">
            <a:avLst/>
          </a:prstGeom>
          <a:noFill/>
          <a:ln>
            <a:noFill/>
          </a:ln>
        </p:spPr>
        <p:txBody>
          <a:bodyPr spcFirstLastPara="1" wrap="square" lIns="91401" tIns="45688" rIns="91401" bIns="45688" anchor="t" anchorCtr="0">
            <a:noAutofit/>
          </a:bodyPr>
          <a:lstStyle/>
          <a:p>
            <a:pPr algn="ctr">
              <a:lnSpc>
                <a:spcPct val="80000"/>
              </a:lnSpc>
              <a:buClr>
                <a:schemeClr val="dk1"/>
              </a:buClr>
              <a:buSzPts val="2312"/>
            </a:pPr>
            <a:r>
              <a:rPr lang="en-US" dirty="0">
                <a:solidFill>
                  <a:schemeClr val="dk1"/>
                </a:solidFill>
                <a:latin typeface="Verdana"/>
                <a:ea typeface="Verdana"/>
                <a:cs typeface="Verdana"/>
                <a:sym typeface="Verdana"/>
              </a:rPr>
              <a:t>©2020-2025 Light of the World Learning</a:t>
            </a:r>
            <a:endParaRPr i="1" dirty="0">
              <a:solidFill>
                <a:schemeClr val="dk1"/>
              </a:solidFill>
              <a:latin typeface="Verdana"/>
              <a:ea typeface="Verdana"/>
              <a:cs typeface="Verdana"/>
              <a:sym typeface="Verdana"/>
            </a:endParaRPr>
          </a:p>
        </p:txBody>
      </p:sp>
      <p:grpSp>
        <p:nvGrpSpPr>
          <p:cNvPr id="304" name="Google Shape;304;p1"/>
          <p:cNvGrpSpPr/>
          <p:nvPr/>
        </p:nvGrpSpPr>
        <p:grpSpPr>
          <a:xfrm>
            <a:off x="5099627" y="5793759"/>
            <a:ext cx="1995285" cy="408199"/>
            <a:chOff x="8033" y="9125"/>
            <a:chExt cx="3143" cy="643"/>
          </a:xfrm>
        </p:grpSpPr>
        <p:sp>
          <p:nvSpPr>
            <p:cNvPr id="305" name="Google Shape;305;p1"/>
            <p:cNvSpPr/>
            <p:nvPr/>
          </p:nvSpPr>
          <p:spPr>
            <a:xfrm>
              <a:off x="8033" y="9135"/>
              <a:ext cx="3123" cy="633"/>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01" tIns="45688" rIns="91401" bIns="45688" anchor="ctr" anchorCtr="0">
              <a:noAutofit/>
            </a:bodyPr>
            <a:lstStyle/>
            <a:p>
              <a:pPr algn="ctr">
                <a:buSzPts val="1400"/>
              </a:pPr>
              <a:endParaRPr>
                <a:solidFill>
                  <a:schemeClr val="dk1"/>
                </a:solidFill>
                <a:latin typeface="Verdana"/>
                <a:ea typeface="Verdana"/>
                <a:cs typeface="Verdana"/>
                <a:sym typeface="Verdana"/>
              </a:endParaRPr>
            </a:p>
          </p:txBody>
        </p:sp>
        <p:sp>
          <p:nvSpPr>
            <p:cNvPr id="306" name="Google Shape;306;p1"/>
            <p:cNvSpPr txBox="1"/>
            <p:nvPr/>
          </p:nvSpPr>
          <p:spPr>
            <a:xfrm>
              <a:off x="8229" y="9125"/>
              <a:ext cx="2947" cy="630"/>
            </a:xfrm>
            <a:prstGeom prst="rect">
              <a:avLst/>
            </a:prstGeom>
            <a:noFill/>
            <a:ln>
              <a:noFill/>
            </a:ln>
          </p:spPr>
          <p:txBody>
            <a:bodyPr spcFirstLastPara="1" wrap="square" lIns="91401" tIns="45688" rIns="91401" bIns="45688" anchor="t" anchorCtr="0">
              <a:spAutoFit/>
            </a:bodyPr>
            <a:lstStyle/>
            <a:p>
              <a:pPr>
                <a:buSzPts val="2000"/>
              </a:pPr>
              <a:r>
                <a:rPr lang="en-US" sz="1999" dirty="0">
                  <a:solidFill>
                    <a:schemeClr val="dk1"/>
                  </a:solidFill>
                  <a:latin typeface="Verdana"/>
                  <a:ea typeface="Verdana"/>
                  <a:cs typeface="Verdana"/>
                  <a:sym typeface="Verdana"/>
                </a:rPr>
                <a:t>Unit A2-39</a:t>
              </a:r>
              <a:endParaRPr dirty="0">
                <a:latin typeface="Verdana" panose="020B0604030504040204" pitchFamily="34" charset="0"/>
                <a:ea typeface="Verdana" panose="020B0604030504040204" pitchFamily="34" charset="0"/>
                <a:cs typeface="Verdana" panose="020B0604030504040204" pitchFamily="34" charset="0"/>
              </a:endParaRPr>
            </a:p>
          </p:txBody>
        </p:sp>
      </p:grpSp>
      <p:grpSp>
        <p:nvGrpSpPr>
          <p:cNvPr id="9" name="Group 8">
            <a:extLst>
              <a:ext uri="{FF2B5EF4-FFF2-40B4-BE49-F238E27FC236}">
                <a16:creationId xmlns:a16="http://schemas.microsoft.com/office/drawing/2014/main" id="{BA3FB116-500F-4FE2-B038-FC048D01B30A}"/>
              </a:ext>
            </a:extLst>
          </p:cNvPr>
          <p:cNvGrpSpPr/>
          <p:nvPr/>
        </p:nvGrpSpPr>
        <p:grpSpPr>
          <a:xfrm>
            <a:off x="321036" y="167461"/>
            <a:ext cx="11539768" cy="6148767"/>
            <a:chOff x="324613" y="90033"/>
            <a:chExt cx="11542774" cy="6150369"/>
          </a:xfrm>
        </p:grpSpPr>
        <p:pic>
          <p:nvPicPr>
            <p:cNvPr id="10" name="Picture 9">
              <a:extLst>
                <a:ext uri="{FF2B5EF4-FFF2-40B4-BE49-F238E27FC236}">
                  <a16:creationId xmlns:a16="http://schemas.microsoft.com/office/drawing/2014/main" id="{AACBD5D9-1553-46B7-8FC2-A05BAEEF881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613" y="90033"/>
              <a:ext cx="11542774" cy="5881659"/>
            </a:xfrm>
            <a:prstGeom prst="rect">
              <a:avLst/>
            </a:prstGeom>
            <a:ln w="76200">
              <a:solidFill>
                <a:srgbClr val="00B0F0"/>
              </a:solidFill>
            </a:ln>
          </p:spPr>
        </p:pic>
        <p:grpSp>
          <p:nvGrpSpPr>
            <p:cNvPr id="11" name="Google Shape;91;p13">
              <a:extLst>
                <a:ext uri="{FF2B5EF4-FFF2-40B4-BE49-F238E27FC236}">
                  <a16:creationId xmlns:a16="http://schemas.microsoft.com/office/drawing/2014/main" id="{6964B2E8-B968-4CC0-A0DE-BD37B490C2A6}"/>
                </a:ext>
              </a:extLst>
            </p:cNvPr>
            <p:cNvGrpSpPr/>
            <p:nvPr/>
          </p:nvGrpSpPr>
          <p:grpSpPr>
            <a:xfrm>
              <a:off x="5116563" y="5840416"/>
              <a:ext cx="1982787" cy="399986"/>
              <a:chOff x="8033" y="9095"/>
              <a:chExt cx="3123" cy="747"/>
            </a:xfrm>
          </p:grpSpPr>
          <p:sp>
            <p:nvSpPr>
              <p:cNvPr id="12" name="Google Shape;92;p13">
                <a:extLst>
                  <a:ext uri="{FF2B5EF4-FFF2-40B4-BE49-F238E27FC236}">
                    <a16:creationId xmlns:a16="http://schemas.microsoft.com/office/drawing/2014/main" id="{702741D3-BB51-48F9-865E-2CD8B97D8855}"/>
                  </a:ext>
                </a:extLst>
              </p:cNvPr>
              <p:cNvSpPr/>
              <p:nvPr/>
            </p:nvSpPr>
            <p:spPr>
              <a:xfrm>
                <a:off x="8033" y="9134"/>
                <a:ext cx="3123" cy="708"/>
              </a:xfrm>
              <a:prstGeom prst="plaque">
                <a:avLst>
                  <a:gd name="adj" fmla="val 16667"/>
                </a:avLst>
              </a:prstGeom>
              <a:solidFill>
                <a:srgbClr val="FFFD78"/>
              </a:solidFill>
              <a:ln w="57150" cap="flat" cmpd="sng">
                <a:solidFill>
                  <a:srgbClr val="00B0F0"/>
                </a:solidFill>
                <a:prstDash val="solid"/>
                <a:round/>
                <a:headEnd type="none" w="sm" len="sm"/>
                <a:tailEnd type="none" w="sm" len="sm"/>
              </a:ln>
            </p:spPr>
            <p:txBody>
              <a:bodyPr spcFirstLastPara="1" wrap="square" lIns="91401" tIns="45688" rIns="91401" bIns="45688" anchor="ctr" anchorCtr="0">
                <a:noAutofit/>
              </a:bodyPr>
              <a:lstStyle/>
              <a:p>
                <a:pPr algn="ctr">
                  <a:buSzPts val="1799"/>
                </a:pPr>
                <a:endParaRPr sz="1798">
                  <a:solidFill>
                    <a:srgbClr val="FFFD78"/>
                  </a:solidFill>
                  <a:latin typeface="Verdana"/>
                  <a:ea typeface="Verdana"/>
                  <a:cs typeface="Verdana"/>
                  <a:sym typeface="Verdana"/>
                </a:endParaRPr>
              </a:p>
            </p:txBody>
          </p:sp>
          <p:sp>
            <p:nvSpPr>
              <p:cNvPr id="13" name="Google Shape;93;p13">
                <a:extLst>
                  <a:ext uri="{FF2B5EF4-FFF2-40B4-BE49-F238E27FC236}">
                    <a16:creationId xmlns:a16="http://schemas.microsoft.com/office/drawing/2014/main" id="{977CB467-8571-471F-94CC-10B0FE24A49E}"/>
                  </a:ext>
                </a:extLst>
              </p:cNvPr>
              <p:cNvSpPr txBox="1"/>
              <p:nvPr/>
            </p:nvSpPr>
            <p:spPr>
              <a:xfrm>
                <a:off x="8318" y="9095"/>
                <a:ext cx="2466" cy="747"/>
              </a:xfrm>
              <a:prstGeom prst="rect">
                <a:avLst/>
              </a:prstGeom>
              <a:noFill/>
              <a:ln>
                <a:noFill/>
              </a:ln>
            </p:spPr>
            <p:txBody>
              <a:bodyPr spcFirstLastPara="1" wrap="square" lIns="91401" tIns="45688" rIns="91401" bIns="45688" anchor="t" anchorCtr="0">
                <a:spAutoFit/>
              </a:bodyPr>
              <a:lstStyle/>
              <a:p>
                <a:pPr>
                  <a:buSzPts val="1999"/>
                </a:pPr>
                <a:r>
                  <a:rPr lang="en-US" sz="1998" dirty="0">
                    <a:solidFill>
                      <a:schemeClr val="dk1"/>
                    </a:solidFill>
                    <a:latin typeface="Verdana"/>
                    <a:ea typeface="Verdana"/>
                    <a:cs typeface="Verdana"/>
                    <a:sym typeface="Verdana"/>
                  </a:rPr>
                  <a:t>Unit A2-40</a:t>
                </a:r>
                <a:endParaRPr dirty="0">
                  <a:solidFill>
                    <a:schemeClr val="dk1"/>
                  </a:solidFill>
                  <a:latin typeface="Verdana"/>
                  <a:ea typeface="Verdana"/>
                  <a:cs typeface="Verdana"/>
                  <a:sym typeface="Verdana"/>
                </a:endParaRPr>
              </a:p>
            </p:txBody>
          </p:sp>
        </p:gr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1036"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graphicFrame>
        <p:nvGraphicFramePr>
          <p:cNvPr id="360" name="Google Shape;360;p9"/>
          <p:cNvGraphicFramePr/>
          <p:nvPr>
            <p:extLst>
              <p:ext uri="{D42A27DB-BD31-4B8C-83A1-F6EECF244321}">
                <p14:modId xmlns:p14="http://schemas.microsoft.com/office/powerpoint/2010/main" val="4093546165"/>
              </p:ext>
            </p:extLst>
          </p:nvPr>
        </p:nvGraphicFramePr>
        <p:xfrm>
          <a:off x="0" y="790987"/>
          <a:ext cx="12065163" cy="5977025"/>
        </p:xfrm>
        <a:graphic>
          <a:graphicData uri="http://schemas.openxmlformats.org/drawingml/2006/table">
            <a:tbl>
              <a:tblPr>
                <a:noFill/>
                <a:tableStyleId>{E6244BD6-771C-4ED2-AFE8-6B4AA7335E79}</a:tableStyleId>
              </a:tblPr>
              <a:tblGrid>
                <a:gridCol w="519647">
                  <a:extLst>
                    <a:ext uri="{9D8B030D-6E8A-4147-A177-3AD203B41FA5}">
                      <a16:colId xmlns:a16="http://schemas.microsoft.com/office/drawing/2014/main" val="20000"/>
                    </a:ext>
                  </a:extLst>
                </a:gridCol>
                <a:gridCol w="4855426">
                  <a:extLst>
                    <a:ext uri="{9D8B030D-6E8A-4147-A177-3AD203B41FA5}">
                      <a16:colId xmlns:a16="http://schemas.microsoft.com/office/drawing/2014/main" val="20001"/>
                    </a:ext>
                  </a:extLst>
                </a:gridCol>
                <a:gridCol w="3193372">
                  <a:extLst>
                    <a:ext uri="{9D8B030D-6E8A-4147-A177-3AD203B41FA5}">
                      <a16:colId xmlns:a16="http://schemas.microsoft.com/office/drawing/2014/main" val="20002"/>
                    </a:ext>
                  </a:extLst>
                </a:gridCol>
                <a:gridCol w="3496718">
                  <a:extLst>
                    <a:ext uri="{9D8B030D-6E8A-4147-A177-3AD203B41FA5}">
                      <a16:colId xmlns:a16="http://schemas.microsoft.com/office/drawing/2014/main" val="20003"/>
                    </a:ext>
                  </a:extLst>
                </a:gridCol>
              </a:tblGrid>
              <a:tr h="855925">
                <a:tc>
                  <a:txBody>
                    <a:bodyPr/>
                    <a:lstStyle/>
                    <a:p>
                      <a:pPr marL="0" marR="0" lvl="0" indent="0" algn="l" rtl="0">
                        <a:lnSpc>
                          <a:spcPct val="100000"/>
                        </a:lnSpc>
                        <a:spcBef>
                          <a:spcPts val="0"/>
                        </a:spcBef>
                        <a:spcAft>
                          <a:spcPts val="0"/>
                        </a:spcAft>
                        <a:buClr>
                          <a:srgbClr val="000000"/>
                        </a:buClr>
                        <a:buSzPts val="2800"/>
                        <a:buFont typeface="Arial"/>
                        <a:buNone/>
                      </a:pPr>
                      <a:endParaRPr sz="2800" b="1" u="none" strike="noStrike" cap="none">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dirty="0">
                          <a:latin typeface="Verdana"/>
                          <a:ea typeface="Verdana"/>
                          <a:cs typeface="Verdana"/>
                          <a:sym typeface="Verdana"/>
                        </a:rPr>
                        <a:t>Question ?</a:t>
                      </a:r>
                      <a:endParaRPr sz="2800" b="1"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a:latin typeface="Verdana"/>
                          <a:ea typeface="Verdana"/>
                          <a:cs typeface="Verdana"/>
                          <a:sym typeface="Verdana"/>
                        </a:rPr>
                        <a:t>Positive +</a:t>
                      </a:r>
                      <a:endParaRPr sz="2800" b="1" u="none" strike="noStrike" cap="none">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a:latin typeface="Verdana"/>
                          <a:ea typeface="Verdana"/>
                          <a:cs typeface="Verdana"/>
                          <a:sym typeface="Verdana"/>
                        </a:rPr>
                        <a:t>Negative -</a:t>
                      </a:r>
                      <a:endParaRPr sz="2800" b="1" u="none" strike="noStrike" cap="none">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C9DAF8"/>
                    </a:solidFill>
                  </a:tcPr>
                </a:tc>
                <a:extLst>
                  <a:ext uri="{0D108BD9-81ED-4DB2-BD59-A6C34878D82A}">
                    <a16:rowId xmlns:a16="http://schemas.microsoft.com/office/drawing/2014/main" val="10000"/>
                  </a:ext>
                </a:extLst>
              </a:tr>
              <a:tr h="128027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809FC2"/>
                          </a:solidFill>
                          <a:latin typeface="Verdana"/>
                          <a:ea typeface="Verdana"/>
                          <a:cs typeface="Verdana"/>
                          <a:sym typeface="Verdana"/>
                        </a:rPr>
                        <a:t>1.</a:t>
                      </a:r>
                      <a:endParaRPr sz="2800" u="none" strike="noStrike" cap="none" dirty="0">
                        <a:solidFill>
                          <a:srgbClr val="809FC2"/>
                        </a:solidFill>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Is he writing for class?</a:t>
                      </a:r>
                      <a:endParaRPr sz="2800"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latin typeface="Verdana"/>
                          <a:ea typeface="Verdana"/>
                          <a:cs typeface="Verdana"/>
                          <a:sym typeface="Verdana"/>
                        </a:rPr>
                        <a:t>Yes, he is writing for class.</a:t>
                      </a:r>
                      <a:endParaRPr sz="2800" u="none" strike="noStrike" cap="none">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latin typeface="Verdana"/>
                          <a:ea typeface="Verdana"/>
                          <a:cs typeface="Verdana"/>
                          <a:sym typeface="Verdana"/>
                        </a:rPr>
                        <a:t>No, he is not writing for class.</a:t>
                      </a:r>
                      <a:endParaRPr sz="2800" u="none" strike="noStrike" cap="none">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1"/>
                  </a:ext>
                </a:extLst>
              </a:tr>
              <a:tr h="128027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809FC2"/>
                          </a:solidFill>
                          <a:latin typeface="Verdana"/>
                          <a:ea typeface="Verdana"/>
                          <a:cs typeface="Verdana"/>
                          <a:sym typeface="Verdana"/>
                        </a:rPr>
                        <a:t>2.</a:t>
                      </a:r>
                      <a:endParaRPr sz="2800" u="none" strike="noStrike" cap="none" dirty="0">
                        <a:solidFill>
                          <a:srgbClr val="809FC2"/>
                        </a:solidFill>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Are you checking a paper?</a:t>
                      </a:r>
                      <a:endParaRPr sz="2800" u="none" strike="noStrike" cap="none" dirty="0">
                        <a:solidFill>
                          <a:srgbClr val="000000"/>
                        </a:solidFill>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2"/>
                  </a:ext>
                </a:extLst>
              </a:tr>
              <a:tr h="128027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809FC2"/>
                          </a:solidFill>
                          <a:latin typeface="Verdana"/>
                          <a:ea typeface="Verdana"/>
                          <a:cs typeface="Verdana"/>
                          <a:sym typeface="Verdana"/>
                        </a:rPr>
                        <a:t>3.</a:t>
                      </a:r>
                      <a:endParaRPr sz="2800" u="none" strike="noStrike" cap="none" dirty="0">
                        <a:solidFill>
                          <a:srgbClr val="809FC2"/>
                        </a:solidFill>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Yes, they are singing a song.</a:t>
                      </a:r>
                      <a:endParaRPr sz="2800"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3"/>
                  </a:ext>
                </a:extLst>
              </a:tr>
              <a:tr h="12802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rgbClr val="809FC2"/>
                          </a:solidFill>
                          <a:latin typeface="Verdana"/>
                          <a:ea typeface="Verdana"/>
                          <a:cs typeface="Verdana"/>
                          <a:sym typeface="Verdana"/>
                        </a:rPr>
                        <a:t>4.</a:t>
                      </a:r>
                      <a:endParaRPr sz="2800" u="none" strike="noStrike" cap="none" dirty="0">
                        <a:solidFill>
                          <a:srgbClr val="809FC2"/>
                        </a:solidFill>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No, you are not making a mistake.</a:t>
                      </a:r>
                      <a:endParaRPr sz="2800" u="none" strike="noStrike" cap="none" dirty="0">
                        <a:latin typeface="Verdana"/>
                        <a:ea typeface="Verdana"/>
                        <a:cs typeface="Verdana"/>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745223320"/>
                  </a:ext>
                </a:extLst>
              </a:tr>
            </a:tbl>
          </a:graphicData>
        </a:graphic>
      </p:graphicFrame>
      <p:sp>
        <p:nvSpPr>
          <p:cNvPr id="361" name="Google Shape;361;p9"/>
          <p:cNvSpPr txBox="1"/>
          <p:nvPr/>
        </p:nvSpPr>
        <p:spPr>
          <a:xfrm>
            <a:off x="374534" y="107331"/>
            <a:ext cx="11322165" cy="769500"/>
          </a:xfrm>
          <a:prstGeom prst="rect">
            <a:avLst/>
          </a:prstGeom>
          <a:noFill/>
          <a:ln>
            <a:noFill/>
          </a:ln>
        </p:spPr>
        <p:txBody>
          <a:bodyPr spcFirstLastPara="1" wrap="square" lIns="91425" tIns="45700" rIns="91425" bIns="45700" anchor="t" anchorCtr="0">
            <a:noAutofit/>
          </a:bodyPr>
          <a:lstStyle/>
          <a:p>
            <a:pPr>
              <a:buSzPts val="4400"/>
            </a:pPr>
            <a:r>
              <a:rPr lang="en" sz="3200" b="1" i="0" u="none" strike="noStrike" cap="none" dirty="0">
                <a:solidFill>
                  <a:srgbClr val="000000"/>
                </a:solidFill>
                <a:latin typeface="Verdana"/>
                <a:ea typeface="Verdana"/>
                <a:cs typeface="Verdana"/>
                <a:sym typeface="Verdana"/>
              </a:rPr>
              <a:t>Present Continuous Questions and Answers</a:t>
            </a:r>
            <a:endParaRPr sz="3200" b="1" i="0" u="none" strike="noStrike" cap="none" dirty="0">
              <a:solidFill>
                <a:srgbClr val="000000"/>
              </a:solidFill>
              <a:latin typeface="Verdana"/>
              <a:ea typeface="Verdana"/>
              <a:cs typeface="Verdana"/>
              <a:sym typeface="Verdana"/>
            </a:endParaRPr>
          </a:p>
        </p:txBody>
      </p:sp>
      <p:sp>
        <p:nvSpPr>
          <p:cNvPr id="362" name="Google Shape;362;p9"/>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 name="Google Shape;353;p8">
            <a:extLst>
              <a:ext uri="{FF2B5EF4-FFF2-40B4-BE49-F238E27FC236}">
                <a16:creationId xmlns:a16="http://schemas.microsoft.com/office/drawing/2014/main" id="{A4D08FC3-7ED4-4CE2-B483-1A34E7DB3723}"/>
              </a:ext>
            </a:extLst>
          </p:cNvPr>
          <p:cNvSpPr txBox="1">
            <a:spLocks/>
          </p:cNvSpPr>
          <p:nvPr/>
        </p:nvSpPr>
        <p:spPr>
          <a:xfrm>
            <a:off x="8679262" y="6385569"/>
            <a:ext cx="27426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z="18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t>10</a:t>
            </a:fld>
            <a:endParaRPr lang="en" sz="18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graphicFrame>
        <p:nvGraphicFramePr>
          <p:cNvPr id="370" name="Google Shape;370;p10"/>
          <p:cNvGraphicFramePr/>
          <p:nvPr>
            <p:extLst>
              <p:ext uri="{D42A27DB-BD31-4B8C-83A1-F6EECF244321}">
                <p14:modId xmlns:p14="http://schemas.microsoft.com/office/powerpoint/2010/main" val="2666019265"/>
              </p:ext>
            </p:extLst>
          </p:nvPr>
        </p:nvGraphicFramePr>
        <p:xfrm>
          <a:off x="169612" y="923839"/>
          <a:ext cx="11849600" cy="5239225"/>
        </p:xfrm>
        <a:graphic>
          <a:graphicData uri="http://schemas.openxmlformats.org/drawingml/2006/table">
            <a:tbl>
              <a:tblPr>
                <a:noFill/>
                <a:tableStyleId>{E6244BD6-771C-4ED2-AFE8-6B4AA7335E79}</a:tableStyleId>
              </a:tblPr>
              <a:tblGrid>
                <a:gridCol w="569607">
                  <a:extLst>
                    <a:ext uri="{9D8B030D-6E8A-4147-A177-3AD203B41FA5}">
                      <a16:colId xmlns:a16="http://schemas.microsoft.com/office/drawing/2014/main" val="20000"/>
                    </a:ext>
                  </a:extLst>
                </a:gridCol>
                <a:gridCol w="1400783">
                  <a:extLst>
                    <a:ext uri="{9D8B030D-6E8A-4147-A177-3AD203B41FA5}">
                      <a16:colId xmlns:a16="http://schemas.microsoft.com/office/drawing/2014/main" val="20001"/>
                    </a:ext>
                  </a:extLst>
                </a:gridCol>
                <a:gridCol w="4574935">
                  <a:extLst>
                    <a:ext uri="{9D8B030D-6E8A-4147-A177-3AD203B41FA5}">
                      <a16:colId xmlns:a16="http://schemas.microsoft.com/office/drawing/2014/main" val="20002"/>
                    </a:ext>
                  </a:extLst>
                </a:gridCol>
                <a:gridCol w="5304275">
                  <a:extLst>
                    <a:ext uri="{9D8B030D-6E8A-4147-A177-3AD203B41FA5}">
                      <a16:colId xmlns:a16="http://schemas.microsoft.com/office/drawing/2014/main" val="20003"/>
                    </a:ext>
                  </a:extLst>
                </a:gridCol>
              </a:tblGrid>
              <a:tr h="731525">
                <a:tc>
                  <a:txBody>
                    <a:bodyPr/>
                    <a:lstStyle/>
                    <a:p>
                      <a:pPr marL="0" marR="0" lvl="0" indent="0" algn="l" rtl="0">
                        <a:lnSpc>
                          <a:spcPct val="100000"/>
                        </a:lnSpc>
                        <a:spcBef>
                          <a:spcPts val="0"/>
                        </a:spcBef>
                        <a:spcAft>
                          <a:spcPts val="0"/>
                        </a:spcAft>
                        <a:buClr>
                          <a:srgbClr val="000000"/>
                        </a:buClr>
                        <a:buSzPts val="2800"/>
                        <a:buFont typeface="Arial"/>
                        <a:buNone/>
                      </a:pPr>
                      <a:endParaRPr sz="1500" b="1" u="none" strike="noStrike" cap="none">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C9DAF8"/>
                    </a:solidFill>
                  </a:tcPr>
                </a:tc>
                <a:tc gridSpan="2">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a:latin typeface="Verdana" panose="020B0604030504040204" pitchFamily="34" charset="0"/>
                          <a:ea typeface="Verdana" panose="020B0604030504040204" pitchFamily="34" charset="0"/>
                          <a:cs typeface="Verdana" panose="020B0604030504040204" pitchFamily="34" charset="0"/>
                          <a:sym typeface="Verdana"/>
                        </a:rPr>
                        <a:t>Question ?</a:t>
                      </a:r>
                      <a:endParaRPr sz="1500" b="1" u="none" strike="noStrike" cap="none">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C9DAF8"/>
                    </a:solidFill>
                  </a:tcPr>
                </a:tc>
                <a:tc h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b="1" u="none" strike="noStrike" cap="none">
                          <a:latin typeface="Verdana" panose="020B0604030504040204" pitchFamily="34" charset="0"/>
                          <a:ea typeface="Verdana" panose="020B0604030504040204" pitchFamily="34" charset="0"/>
                          <a:cs typeface="Verdana" panose="020B0604030504040204" pitchFamily="34" charset="0"/>
                          <a:sym typeface="Verdana"/>
                        </a:rPr>
                        <a:t>Answer</a:t>
                      </a:r>
                      <a:endParaRPr sz="2800" b="1"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C9DAF8"/>
                    </a:solidFill>
                  </a:tcPr>
                </a:tc>
                <a:extLst>
                  <a:ext uri="{0D108BD9-81ED-4DB2-BD59-A6C34878D82A}">
                    <a16:rowId xmlns:a16="http://schemas.microsoft.com/office/drawing/2014/main" val="10000"/>
                  </a:ext>
                </a:extLst>
              </a:tr>
              <a:tr h="112692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rPr>
                        <a:t>4.</a:t>
                      </a:r>
                      <a:endParaRPr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latin typeface="Verdana" panose="020B0604030504040204" pitchFamily="34" charset="0"/>
                          <a:ea typeface="Verdana" panose="020B0604030504040204" pitchFamily="34" charset="0"/>
                          <a:cs typeface="Verdana" panose="020B0604030504040204" pitchFamily="34" charset="0"/>
                          <a:sym typeface="Verdana"/>
                        </a:rPr>
                        <a:t>How</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are they writing?</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latin typeface="Verdana" panose="020B0604030504040204" pitchFamily="34" charset="0"/>
                          <a:ea typeface="Verdana" panose="020B0604030504040204" pitchFamily="34" charset="0"/>
                          <a:cs typeface="Verdana" panose="020B0604030504040204" pitchFamily="34" charset="0"/>
                          <a:sym typeface="Verdana"/>
                        </a:rPr>
                        <a:t>They are writing in cursive.</a:t>
                      </a:r>
                      <a:endParaRPr sz="2800" u="none" strike="noStrike" cap="none">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1"/>
                  </a:ext>
                </a:extLst>
              </a:tr>
              <a:tr h="112692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rPr>
                        <a:t>5.</a:t>
                      </a:r>
                      <a:endParaRPr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Where</a:t>
                      </a:r>
                      <a:endParaRPr sz="280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is he writing his paper?</a:t>
                      </a:r>
                      <a:endParaRPr sz="28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2"/>
                  </a:ext>
                </a:extLst>
              </a:tr>
              <a:tr h="112692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rPr>
                        <a:t>6.</a:t>
                      </a:r>
                      <a:endParaRPr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Because she is doing a class assignment.</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3"/>
                  </a:ext>
                </a:extLst>
              </a:tr>
              <a:tr h="112692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rPr>
                        <a:t>7.</a:t>
                      </a:r>
                      <a:endParaRPr sz="2800" u="none" strike="noStrike" cap="none" dirty="0">
                        <a:solidFill>
                          <a:srgbClr val="809FC2"/>
                        </a:solidFill>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panose="020B0604030504040204" pitchFamily="34" charset="0"/>
                          <a:ea typeface="Verdana" panose="020B0604030504040204" pitchFamily="34" charset="0"/>
                          <a:cs typeface="Verdana" panose="020B0604030504040204" pitchFamily="34" charset="0"/>
                          <a:sym typeface="Verdana"/>
                        </a:rPr>
                        <a:t>I am writing a story using present continuous verbs. </a:t>
                      </a:r>
                      <a:endParaRPr sz="2800" u="none" strike="noStrike" cap="none" dirty="0">
                        <a:latin typeface="Verdana" panose="020B0604030504040204" pitchFamily="34" charset="0"/>
                        <a:ea typeface="Verdana" panose="020B0604030504040204" pitchFamily="34" charset="0"/>
                        <a:cs typeface="Verdana" panose="020B0604030504040204" pitchFamily="34" charset="0"/>
                        <a:sym typeface="Verdana"/>
                      </a:endParaRPr>
                    </a:p>
                  </a:txBody>
                  <a:tcPr marL="63475" marR="63475" marT="63500" marB="63500">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71" name="Google Shape;371;p10"/>
          <p:cNvSpPr txBox="1"/>
          <p:nvPr/>
        </p:nvSpPr>
        <p:spPr>
          <a:xfrm>
            <a:off x="305883" y="221443"/>
            <a:ext cx="100116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dirty="0">
                <a:solidFill>
                  <a:srgbClr val="000000"/>
                </a:solidFill>
                <a:latin typeface="Verdana"/>
                <a:ea typeface="Verdana"/>
                <a:cs typeface="Verdana"/>
                <a:sym typeface="Verdana"/>
              </a:rPr>
              <a:t>Present Continuous Verb Questions</a:t>
            </a:r>
            <a:endParaRPr sz="3200" b="1" i="0" u="none" strike="noStrike" cap="none" dirty="0">
              <a:solidFill>
                <a:srgbClr val="000000"/>
              </a:solidFill>
              <a:latin typeface="Verdana"/>
              <a:ea typeface="Verdana"/>
              <a:cs typeface="Verdana"/>
              <a:sym typeface="Verdana"/>
            </a:endParaRPr>
          </a:p>
        </p:txBody>
      </p:sp>
      <p:sp>
        <p:nvSpPr>
          <p:cNvPr id="372" name="Google Shape;372;p10"/>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373" name="Google Shape;373;p10"/>
          <p:cNvSpPr txBox="1">
            <a:spLocks noGrp="1"/>
          </p:cNvSpPr>
          <p:nvPr>
            <p:ph type="sldNum" sz="quarter" idx="12"/>
          </p:nvPr>
        </p:nvSpPr>
        <p:spPr>
          <a:xfrm>
            <a:off x="11038440" y="6243753"/>
            <a:ext cx="548700" cy="406996"/>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11</a:t>
            </a:fld>
            <a:endParaRPr sz="1800" dirty="0">
              <a:solidFill>
                <a:schemeClr val="bg1">
                  <a:lumMod val="65000"/>
                </a:schemeClr>
              </a:solidFill>
              <a:latin typeface="Verdana" panose="020B0604030504040204" pitchFamily="34" charset="0"/>
              <a:ea typeface="Verdan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4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11"/>
          <p:cNvSpPr/>
          <p:nvPr/>
        </p:nvSpPr>
        <p:spPr>
          <a:xfrm>
            <a:off x="128225" y="939319"/>
            <a:ext cx="12060600" cy="54192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r>
              <a:rPr lang="en" sz="2800" dirty="0">
                <a:latin typeface="Verdana"/>
                <a:ea typeface="Verdana"/>
                <a:cs typeface="Verdana"/>
                <a:sym typeface="Verdana"/>
              </a:rPr>
              <a:t>A</a:t>
            </a:r>
            <a:r>
              <a:rPr lang="en" sz="2800" i="0" u="none" strike="noStrike" cap="none" dirty="0">
                <a:solidFill>
                  <a:srgbClr val="000000"/>
                </a:solidFill>
                <a:latin typeface="Verdana"/>
                <a:ea typeface="Verdana"/>
                <a:cs typeface="Verdana"/>
                <a:sym typeface="Verdana"/>
              </a:rPr>
              <a:t>:</a:t>
            </a:r>
            <a:r>
              <a:rPr lang="en" sz="2800" b="1" i="0" u="none" strike="noStrike" cap="none" dirty="0">
                <a:solidFill>
                  <a:srgbClr val="000000"/>
                </a:solidFill>
                <a:latin typeface="Verdana"/>
                <a:ea typeface="Verdana"/>
                <a:cs typeface="Verdana"/>
                <a:sym typeface="Verdana"/>
              </a:rPr>
              <a:t> </a:t>
            </a:r>
            <a:r>
              <a:rPr lang="en" sz="2800" i="0" u="none" strike="noStrike" cap="none" dirty="0">
                <a:solidFill>
                  <a:srgbClr val="000000"/>
                </a:solidFill>
                <a:latin typeface="Verdana"/>
                <a:ea typeface="Verdana"/>
                <a:cs typeface="Verdana"/>
                <a:sym typeface="Verdana"/>
              </a:rPr>
              <a:t>So, </a:t>
            </a:r>
            <a:r>
              <a:rPr lang="en" sz="2800" b="1" i="0" u="none" strike="noStrike" cap="none" dirty="0">
                <a:solidFill>
                  <a:srgbClr val="809FC2"/>
                </a:solidFill>
                <a:latin typeface="Verdana"/>
                <a:ea typeface="Verdana"/>
                <a:cs typeface="Verdana"/>
                <a:sym typeface="Verdana"/>
              </a:rPr>
              <a:t>Jen</a:t>
            </a:r>
            <a:r>
              <a:rPr lang="en" sz="2800" i="0" u="none" strike="noStrike" cap="none" dirty="0">
                <a:solidFill>
                  <a:schemeClr val="tx1"/>
                </a:solidFill>
                <a:latin typeface="Verdana"/>
                <a:ea typeface="Verdana"/>
                <a:cs typeface="Verdana"/>
                <a:sym typeface="Verdana"/>
              </a:rPr>
              <a:t>,</a:t>
            </a:r>
            <a:r>
              <a:rPr lang="en" sz="2800" i="0" u="none" strike="noStrike" cap="none" dirty="0">
                <a:solidFill>
                  <a:schemeClr val="accent5"/>
                </a:solidFill>
                <a:latin typeface="Verdana"/>
                <a:ea typeface="Verdana"/>
                <a:cs typeface="Verdana"/>
                <a:sym typeface="Verdana"/>
              </a:rPr>
              <a:t> </a:t>
            </a:r>
            <a:r>
              <a:rPr lang="en" sz="2800" i="0" u="none" strike="noStrike" cap="none" dirty="0">
                <a:solidFill>
                  <a:schemeClr val="dk1"/>
                </a:solidFill>
                <a:latin typeface="Verdana"/>
                <a:ea typeface="Verdana"/>
                <a:cs typeface="Verdana"/>
                <a:sym typeface="Verdana"/>
              </a:rPr>
              <a:t>tell me what</a:t>
            </a:r>
            <a:r>
              <a:rPr lang="en" sz="2800" dirty="0">
                <a:solidFill>
                  <a:schemeClr val="dk1"/>
                </a:solidFill>
                <a:latin typeface="Verdana"/>
                <a:ea typeface="Verdana"/>
                <a:cs typeface="Verdana"/>
                <a:sym typeface="Verdana"/>
              </a:rPr>
              <a:t> document you are using</a:t>
            </a:r>
            <a:r>
              <a:rPr lang="en" sz="2800" i="0" u="none" strike="noStrike" cap="none" dirty="0">
                <a:solidFill>
                  <a:schemeClr val="accent5"/>
                </a:solidFill>
                <a:latin typeface="Verdana"/>
                <a:ea typeface="Verdana"/>
                <a:cs typeface="Verdana"/>
                <a:sym typeface="Verdana"/>
              </a:rPr>
              <a:t> </a:t>
            </a:r>
            <a:r>
              <a:rPr lang="en" sz="2800" i="0" u="none" strike="noStrike" cap="none" dirty="0">
                <a:solidFill>
                  <a:schemeClr val="dk1"/>
                </a:solidFill>
                <a:latin typeface="Verdana"/>
                <a:ea typeface="Verdana"/>
                <a:cs typeface="Verdana"/>
                <a:sym typeface="Verdana"/>
              </a:rPr>
              <a:t>for the </a:t>
            </a:r>
            <a:r>
              <a:rPr lang="en" sz="2800" b="1" i="0" u="none" strike="noStrike" cap="none" dirty="0">
                <a:solidFill>
                  <a:srgbClr val="809FC2"/>
                </a:solidFill>
                <a:latin typeface="Verdana"/>
                <a:ea typeface="Verdana"/>
                <a:cs typeface="Verdana"/>
                <a:sym typeface="Verdana"/>
              </a:rPr>
              <a:t>school </a:t>
            </a:r>
            <a:r>
              <a:rPr lang="en" sz="2800" b="1" dirty="0">
                <a:solidFill>
                  <a:srgbClr val="809FC2"/>
                </a:solidFill>
                <a:latin typeface="Verdana"/>
                <a:ea typeface="Verdana"/>
                <a:cs typeface="Verdana"/>
                <a:sym typeface="Verdana"/>
              </a:rPr>
              <a:t>writing contest</a:t>
            </a:r>
            <a:r>
              <a:rPr lang="en" sz="2800" dirty="0">
                <a:solidFill>
                  <a:schemeClr val="tx1"/>
                </a:solidFill>
                <a:latin typeface="Verdana"/>
                <a:ea typeface="Verdana"/>
                <a:cs typeface="Verdana"/>
                <a:sym typeface="Verdana"/>
              </a:rPr>
              <a:t>?</a:t>
            </a:r>
          </a:p>
          <a:p>
            <a:pPr marL="0" marR="0" lvl="0" indent="0" algn="l" rtl="0">
              <a:lnSpc>
                <a:spcPct val="120000"/>
              </a:lnSpc>
              <a:spcBef>
                <a:spcPts val="0"/>
              </a:spcBef>
              <a:spcAft>
                <a:spcPts val="0"/>
              </a:spcAft>
              <a:buClr>
                <a:srgbClr val="000000"/>
              </a:buClr>
              <a:buSzPts val="2800"/>
              <a:buFont typeface="Arial"/>
              <a:buNone/>
            </a:pPr>
            <a:endParaRPr sz="1200" i="0" u="none" strike="noStrike" cap="none" dirty="0">
              <a:solidFill>
                <a:schemeClr val="tx1"/>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B:</a:t>
            </a:r>
            <a:r>
              <a:rPr lang="en" sz="2800" b="1" i="0" u="none" strike="noStrike" cap="none" dirty="0">
                <a:solidFill>
                  <a:schemeClr val="dk1"/>
                </a:solidFill>
                <a:latin typeface="Verdana"/>
                <a:ea typeface="Verdana"/>
                <a:cs typeface="Verdana"/>
                <a:sym typeface="Verdana"/>
              </a:rPr>
              <a:t> </a:t>
            </a:r>
            <a:r>
              <a:rPr lang="en" sz="2800" i="0" u="none" strike="noStrike" cap="none" dirty="0">
                <a:solidFill>
                  <a:schemeClr val="dk1"/>
                </a:solidFill>
                <a:latin typeface="Verdana"/>
                <a:ea typeface="Verdana"/>
                <a:cs typeface="Verdana"/>
                <a:sym typeface="Verdana"/>
              </a:rPr>
              <a:t>I</a:t>
            </a:r>
            <a:r>
              <a:rPr lang="en" sz="2800" dirty="0">
                <a:solidFill>
                  <a:schemeClr val="dk1"/>
                </a:solidFill>
                <a:latin typeface="Verdana"/>
                <a:ea typeface="Verdana"/>
                <a:cs typeface="Verdana"/>
                <a:sym typeface="Verdana"/>
              </a:rPr>
              <a:t>t’s the one about </a:t>
            </a:r>
            <a:r>
              <a:rPr lang="en" sz="2800" b="1" dirty="0">
                <a:solidFill>
                  <a:srgbClr val="809FC2"/>
                </a:solidFill>
                <a:latin typeface="Verdana"/>
                <a:ea typeface="Verdana"/>
                <a:cs typeface="Verdana"/>
                <a:sym typeface="Verdana"/>
              </a:rPr>
              <a:t>Lazarus and his sisters.</a:t>
            </a:r>
          </a:p>
          <a:p>
            <a:pPr marL="0" marR="0" lvl="0" indent="0" algn="l" rtl="0">
              <a:lnSpc>
                <a:spcPct val="120000"/>
              </a:lnSpc>
              <a:spcBef>
                <a:spcPts val="0"/>
              </a:spcBef>
              <a:spcAft>
                <a:spcPts val="0"/>
              </a:spcAft>
              <a:buClr>
                <a:srgbClr val="000000"/>
              </a:buClr>
              <a:buSzPts val="2800"/>
              <a:buFont typeface="Arial"/>
              <a:buNone/>
            </a:pPr>
            <a:endParaRPr sz="1200" b="1" dirty="0">
              <a:solidFill>
                <a:srgbClr val="809FC2"/>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A: That sounds great</a:t>
            </a:r>
            <a:r>
              <a:rPr lang="en" sz="2800" dirty="0">
                <a:solidFill>
                  <a:schemeClr val="dk1"/>
                </a:solidFill>
                <a:latin typeface="Verdana"/>
                <a:ea typeface="Verdana"/>
                <a:cs typeface="Verdana"/>
                <a:sym typeface="Verdana"/>
              </a:rPr>
              <a:t>. Do</a:t>
            </a:r>
            <a:r>
              <a:rPr lang="en" sz="2800" i="0" u="none" strike="noStrike" cap="none" dirty="0">
                <a:solidFill>
                  <a:schemeClr val="dk1"/>
                </a:solidFill>
                <a:latin typeface="Verdana"/>
                <a:ea typeface="Verdana"/>
                <a:cs typeface="Verdana"/>
                <a:sym typeface="Verdana"/>
              </a:rPr>
              <a:t> you need help?</a:t>
            </a:r>
          </a:p>
          <a:p>
            <a:pPr marL="0" marR="0" lvl="0" indent="0" algn="l" rtl="0">
              <a:lnSpc>
                <a:spcPct val="120000"/>
              </a:lnSpc>
              <a:spcBef>
                <a:spcPts val="0"/>
              </a:spcBef>
              <a:spcAft>
                <a:spcPts val="0"/>
              </a:spcAft>
              <a:buClr>
                <a:srgbClr val="000000"/>
              </a:buClr>
              <a:buSzPts val="2800"/>
              <a:buFont typeface="Arial"/>
              <a:buNone/>
            </a:pPr>
            <a:endParaRPr sz="1200" i="0" u="none" strike="noStrike" cap="none"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B:</a:t>
            </a:r>
            <a:r>
              <a:rPr lang="en" sz="2800" b="1" i="0" u="none" strike="noStrike" cap="none" dirty="0">
                <a:solidFill>
                  <a:schemeClr val="dk1"/>
                </a:solidFill>
                <a:latin typeface="Verdana"/>
                <a:ea typeface="Verdana"/>
                <a:cs typeface="Verdana"/>
                <a:sym typeface="Verdana"/>
              </a:rPr>
              <a:t> </a:t>
            </a:r>
            <a:r>
              <a:rPr lang="en" sz="2800" i="0" u="none" strike="noStrike" cap="none" dirty="0">
                <a:solidFill>
                  <a:schemeClr val="dk1"/>
                </a:solidFill>
                <a:latin typeface="Verdana"/>
                <a:ea typeface="Verdana"/>
                <a:cs typeface="Verdana"/>
                <a:sym typeface="Verdana"/>
              </a:rPr>
              <a:t>I am just </a:t>
            </a:r>
            <a:r>
              <a:rPr lang="en" sz="2800" b="1" dirty="0">
                <a:solidFill>
                  <a:srgbClr val="809FC2"/>
                </a:solidFill>
                <a:latin typeface="Verdana"/>
                <a:ea typeface="Verdana"/>
                <a:cs typeface="Verdana"/>
                <a:sym typeface="Verdana"/>
              </a:rPr>
              <a:t>proofreading</a:t>
            </a:r>
            <a:r>
              <a:rPr lang="en" sz="2800" i="0" u="none" strike="noStrike" cap="none" dirty="0">
                <a:solidFill>
                  <a:schemeClr val="dk1"/>
                </a:solidFill>
                <a:latin typeface="Verdana"/>
                <a:ea typeface="Verdana"/>
                <a:cs typeface="Verdana"/>
                <a:sym typeface="Verdana"/>
              </a:rPr>
              <a:t> the last </a:t>
            </a:r>
            <a:r>
              <a:rPr lang="en" sz="2800" dirty="0">
                <a:solidFill>
                  <a:schemeClr val="dk1"/>
                </a:solidFill>
                <a:latin typeface="Verdana"/>
                <a:ea typeface="Verdana"/>
                <a:cs typeface="Verdana"/>
                <a:sym typeface="Verdana"/>
              </a:rPr>
              <a:t>paragraph now.</a:t>
            </a:r>
            <a:r>
              <a:rPr lang="en" sz="2800" i="0" u="none" strike="noStrike" cap="none" dirty="0">
                <a:solidFill>
                  <a:schemeClr val="dk1"/>
                </a:solidFill>
                <a:latin typeface="Verdana"/>
                <a:ea typeface="Verdana"/>
                <a:cs typeface="Verdana"/>
                <a:sym typeface="Verdana"/>
              </a:rPr>
              <a:t> Could you </a:t>
            </a:r>
            <a:r>
              <a:rPr lang="en" sz="2800" dirty="0">
                <a:solidFill>
                  <a:schemeClr val="dk1"/>
                </a:solidFill>
                <a:latin typeface="Verdana"/>
                <a:ea typeface="Verdana"/>
                <a:cs typeface="Verdana"/>
                <a:sym typeface="Verdana"/>
              </a:rPr>
              <a:t>check it again for any </a:t>
            </a:r>
            <a:r>
              <a:rPr lang="en" sz="2800" b="1" dirty="0">
                <a:solidFill>
                  <a:srgbClr val="809FC2"/>
                </a:solidFill>
                <a:latin typeface="Verdana"/>
                <a:ea typeface="Verdana"/>
                <a:cs typeface="Verdana"/>
                <a:sym typeface="Verdana"/>
              </a:rPr>
              <a:t>mistakes?</a:t>
            </a:r>
          </a:p>
          <a:p>
            <a:pPr marL="0" marR="0" lvl="0" indent="0" algn="l" rtl="0">
              <a:lnSpc>
                <a:spcPct val="120000"/>
              </a:lnSpc>
              <a:spcBef>
                <a:spcPts val="0"/>
              </a:spcBef>
              <a:spcAft>
                <a:spcPts val="0"/>
              </a:spcAft>
              <a:buClr>
                <a:srgbClr val="000000"/>
              </a:buClr>
              <a:buSzPts val="2800"/>
              <a:buFont typeface="Arial"/>
              <a:buNone/>
            </a:pPr>
            <a:endParaRPr sz="1200" b="1" dirty="0">
              <a:solidFill>
                <a:srgbClr val="809FC2"/>
              </a:solidFill>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 sz="2800" i="0" u="none" strike="noStrike" cap="none" dirty="0">
                <a:solidFill>
                  <a:srgbClr val="000000"/>
                </a:solidFill>
                <a:latin typeface="Verdana"/>
                <a:ea typeface="Verdana"/>
                <a:cs typeface="Verdana"/>
                <a:sym typeface="Verdana"/>
              </a:rPr>
              <a:t>A:</a:t>
            </a:r>
            <a:r>
              <a:rPr lang="en" sz="2800" b="1" i="0" u="none" strike="noStrike" cap="none" dirty="0">
                <a:solidFill>
                  <a:srgbClr val="000000"/>
                </a:solidFill>
                <a:latin typeface="Verdana"/>
                <a:ea typeface="Verdana"/>
                <a:cs typeface="Verdana"/>
                <a:sym typeface="Verdana"/>
              </a:rPr>
              <a:t> </a:t>
            </a:r>
            <a:r>
              <a:rPr lang="en" sz="2800" dirty="0">
                <a:latin typeface="Verdana"/>
                <a:ea typeface="Verdana"/>
                <a:cs typeface="Verdana"/>
                <a:sym typeface="Verdana"/>
              </a:rPr>
              <a:t>Yes. I will write down my comments for you.</a:t>
            </a:r>
          </a:p>
          <a:p>
            <a:pPr marL="0" marR="0" lvl="0" indent="0" algn="l" rtl="0">
              <a:lnSpc>
                <a:spcPct val="120000"/>
              </a:lnSpc>
              <a:spcBef>
                <a:spcPts val="0"/>
              </a:spcBef>
              <a:spcAft>
                <a:spcPts val="0"/>
              </a:spcAft>
              <a:buClr>
                <a:srgbClr val="000000"/>
              </a:buClr>
              <a:buSzPts val="2800"/>
              <a:buFont typeface="Arial"/>
              <a:buNone/>
            </a:pPr>
            <a:endParaRPr sz="1200" dirty="0">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r>
              <a:rPr lang="en" sz="2800" dirty="0">
                <a:latin typeface="Verdana"/>
                <a:ea typeface="Verdana"/>
                <a:cs typeface="Verdana"/>
                <a:sym typeface="Verdana"/>
              </a:rPr>
              <a:t>B: Thank you.</a:t>
            </a:r>
            <a:endParaRPr sz="2800" dirty="0">
              <a:latin typeface="Verdana"/>
              <a:ea typeface="Verdana"/>
              <a:cs typeface="Verdana"/>
              <a:sym typeface="Verdana"/>
            </a:endParaRPr>
          </a:p>
          <a:p>
            <a:pPr marL="0" marR="0" lvl="0" indent="0" algn="l" rtl="0">
              <a:lnSpc>
                <a:spcPct val="120000"/>
              </a:lnSpc>
              <a:spcBef>
                <a:spcPts val="0"/>
              </a:spcBef>
              <a:spcAft>
                <a:spcPts val="0"/>
              </a:spcAft>
              <a:buClr>
                <a:srgbClr val="000000"/>
              </a:buClr>
              <a:buSzPts val="2800"/>
              <a:buFont typeface="Arial"/>
              <a:buNone/>
            </a:pPr>
            <a:endParaRPr sz="3700" i="0" u="none" strike="noStrike" cap="none" dirty="0">
              <a:solidFill>
                <a:schemeClr val="dk1"/>
              </a:solidFill>
              <a:latin typeface="Verdana"/>
              <a:ea typeface="Verdana"/>
              <a:cs typeface="Verdana"/>
              <a:sym typeface="Verdana"/>
            </a:endParaRPr>
          </a:p>
        </p:txBody>
      </p:sp>
      <p:sp>
        <p:nvSpPr>
          <p:cNvPr id="381" name="Google Shape;381;p11"/>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384" name="Google Shape;384;p11"/>
          <p:cNvSpPr txBox="1">
            <a:spLocks noGrp="1"/>
          </p:cNvSpPr>
          <p:nvPr>
            <p:ph type="sldNum" sz="quarter" idx="12"/>
          </p:nvPr>
        </p:nvSpPr>
        <p:spPr>
          <a:xfrm>
            <a:off x="10804976" y="6231382"/>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12</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382" name="Google Shape;382;p11"/>
          <p:cNvSpPr txBox="1"/>
          <p:nvPr/>
        </p:nvSpPr>
        <p:spPr>
          <a:xfrm>
            <a:off x="375931" y="114650"/>
            <a:ext cx="101475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dirty="0">
                <a:solidFill>
                  <a:schemeClr val="dk1"/>
                </a:solidFill>
                <a:latin typeface="Verdana"/>
                <a:ea typeface="Verdana"/>
                <a:cs typeface="Verdana"/>
                <a:sym typeface="Verdana"/>
              </a:rPr>
              <a:t>Listen and repeat.</a:t>
            </a:r>
            <a:endParaRPr sz="3200" b="1" i="0" u="none" strike="noStrike" cap="none" dirty="0">
              <a:solidFill>
                <a:schemeClr val="dk1"/>
              </a:solidFill>
              <a:latin typeface="Verdana"/>
              <a:ea typeface="Verdana"/>
              <a:cs typeface="Verdana"/>
              <a:sym typeface="Verdana"/>
            </a:endParaRPr>
          </a:p>
        </p:txBody>
      </p:sp>
      <p:sp>
        <p:nvSpPr>
          <p:cNvPr id="383" name="Google Shape;383;p11"/>
          <p:cNvSpPr txBox="1"/>
          <p:nvPr/>
        </p:nvSpPr>
        <p:spPr>
          <a:xfrm>
            <a:off x="375931" y="-163100"/>
            <a:ext cx="11457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794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graphicFrame>
        <p:nvGraphicFramePr>
          <p:cNvPr id="391" name="Google Shape;391;p12"/>
          <p:cNvGraphicFramePr/>
          <p:nvPr>
            <p:extLst>
              <p:ext uri="{D42A27DB-BD31-4B8C-83A1-F6EECF244321}">
                <p14:modId xmlns:p14="http://schemas.microsoft.com/office/powerpoint/2010/main" val="3620451394"/>
              </p:ext>
            </p:extLst>
          </p:nvPr>
        </p:nvGraphicFramePr>
        <p:xfrm>
          <a:off x="396533" y="1187402"/>
          <a:ext cx="11609400" cy="3754565"/>
        </p:xfrm>
        <a:graphic>
          <a:graphicData uri="http://schemas.openxmlformats.org/drawingml/2006/table">
            <a:tbl>
              <a:tblPr>
                <a:noFill/>
                <a:tableStyleId>{DF636E53-DD60-4871-AECE-A8F0BE71AF77}</a:tableStyleId>
              </a:tblPr>
              <a:tblGrid>
                <a:gridCol w="3818913">
                  <a:extLst>
                    <a:ext uri="{9D8B030D-6E8A-4147-A177-3AD203B41FA5}">
                      <a16:colId xmlns:a16="http://schemas.microsoft.com/office/drawing/2014/main" val="20000"/>
                    </a:ext>
                  </a:extLst>
                </a:gridCol>
                <a:gridCol w="3991679">
                  <a:extLst>
                    <a:ext uri="{9D8B030D-6E8A-4147-A177-3AD203B41FA5}">
                      <a16:colId xmlns:a16="http://schemas.microsoft.com/office/drawing/2014/main" val="20001"/>
                    </a:ext>
                  </a:extLst>
                </a:gridCol>
                <a:gridCol w="3798808">
                  <a:extLst>
                    <a:ext uri="{9D8B030D-6E8A-4147-A177-3AD203B41FA5}">
                      <a16:colId xmlns:a16="http://schemas.microsoft.com/office/drawing/2014/main" val="20002"/>
                    </a:ext>
                  </a:extLst>
                </a:gridCol>
              </a:tblGrid>
              <a:tr h="944875">
                <a:tc>
                  <a:txBody>
                    <a:bodyPr/>
                    <a:lstStyle/>
                    <a:p>
                      <a:pPr marL="0" marR="0" lvl="0" indent="0" algn="l" rtl="0">
                        <a:lnSpc>
                          <a:spcPct val="10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1. /mis/ often </a:t>
                      </a:r>
                      <a:r>
                        <a:rPr lang="en" sz="2800" dirty="0">
                          <a:latin typeface="Verdana"/>
                          <a:ea typeface="Verdana"/>
                          <a:cs typeface="Verdana"/>
                          <a:sym typeface="Verdana"/>
                        </a:rPr>
                        <a:t>means</a:t>
                      </a:r>
                      <a:r>
                        <a:rPr lang="en" sz="2800" i="0" u="none" strike="noStrike" cap="none" dirty="0">
                          <a:solidFill>
                            <a:schemeClr val="dk1"/>
                          </a:solidFill>
                          <a:latin typeface="Verdana"/>
                          <a:ea typeface="Verdana"/>
                          <a:cs typeface="Verdana"/>
                          <a:sym typeface="Verdana"/>
                        </a:rPr>
                        <a:t> ”badly"</a:t>
                      </a:r>
                      <a:endParaRPr sz="2800" u="none" strike="noStrike" cap="none" dirty="0">
                        <a:solidFill>
                          <a:srgbClr val="000000"/>
                        </a:solidFill>
                        <a:latin typeface="Verdana"/>
                        <a:ea typeface="Verdana"/>
                        <a:cs typeface="Verdana"/>
                        <a:sym typeface="Verdana"/>
                      </a:endParaRPr>
                    </a:p>
                  </a:txBody>
                  <a:tcPr marL="68550" marR="68550" marT="45725" marB="45725"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2. /ex/ often </a:t>
                      </a:r>
                      <a:r>
                        <a:rPr lang="en" sz="2800" dirty="0">
                          <a:latin typeface="Verdana"/>
                          <a:ea typeface="Verdana"/>
                          <a:cs typeface="Verdana"/>
                          <a:sym typeface="Verdana"/>
                        </a:rPr>
                        <a:t>means </a:t>
                      </a:r>
                      <a:r>
                        <a:rPr lang="en" sz="2800" i="0" u="none" strike="noStrike" cap="none" dirty="0">
                          <a:solidFill>
                            <a:schemeClr val="dk1"/>
                          </a:solidFill>
                          <a:latin typeface="Verdana"/>
                          <a:ea typeface="Verdana"/>
                          <a:cs typeface="Verdana"/>
                          <a:sym typeface="Verdana"/>
                        </a:rPr>
                        <a:t>"former" or “out”</a:t>
                      </a:r>
                      <a:endParaRPr sz="2800" u="none" strike="noStrike" cap="none" dirty="0">
                        <a:solidFill>
                          <a:srgbClr val="000000"/>
                        </a:solidFill>
                        <a:latin typeface="Verdana"/>
                        <a:ea typeface="Verdana"/>
                        <a:cs typeface="Verdana"/>
                        <a:sym typeface="Verdana"/>
                      </a:endParaRPr>
                    </a:p>
                  </a:txBody>
                  <a:tcPr marL="68550" marR="68550" marT="45725" marB="45725"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3.Challenge</a:t>
                      </a:r>
                      <a:endParaRPr sz="2800" u="none" strike="noStrike" cap="none" dirty="0">
                        <a:solidFill>
                          <a:srgbClr val="000000"/>
                        </a:solidFill>
                        <a:latin typeface="Verdana"/>
                        <a:ea typeface="Verdana"/>
                        <a:cs typeface="Verdana"/>
                        <a:sym typeface="Verdana"/>
                      </a:endParaRPr>
                    </a:p>
                  </a:txBody>
                  <a:tcPr marL="68550" marR="68550" marT="45725" marB="45725">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solidFill>
                      <a:srgbClr val="D8E2F3"/>
                    </a:solidFill>
                  </a:tcPr>
                </a:tc>
                <a:extLst>
                  <a:ext uri="{0D108BD9-81ED-4DB2-BD59-A6C34878D82A}">
                    <a16:rowId xmlns:a16="http://schemas.microsoft.com/office/drawing/2014/main" val="10000"/>
                  </a:ext>
                </a:extLst>
              </a:tr>
              <a:tr h="560875">
                <a:tc>
                  <a:txBody>
                    <a:bodyPr/>
                    <a:lstStyle/>
                    <a:p>
                      <a:pPr marL="0" marR="0" lvl="0" indent="0" algn="l" rtl="0">
                        <a:lnSpc>
                          <a:spcPct val="10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misspell</a:t>
                      </a:r>
                      <a:endParaRPr sz="2800" u="none" strike="noStrike" cap="none" dirty="0">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ex-president</a:t>
                      </a:r>
                      <a:endParaRPr sz="2800" u="none" strike="noStrike" cap="none" dirty="0">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50" marR="68550" marT="45725" marB="45725"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1"/>
                  </a:ext>
                </a:extLst>
              </a:tr>
              <a:tr h="560875">
                <a:tc>
                  <a:txBody>
                    <a:bodyPr/>
                    <a:lstStyle/>
                    <a:p>
                      <a:pPr marL="0" marR="0" lvl="0" indent="0" algn="l" rtl="0">
                        <a:lnSpc>
                          <a:spcPct val="100000"/>
                        </a:lnSpc>
                        <a:spcBef>
                          <a:spcPts val="0"/>
                        </a:spcBef>
                        <a:spcAft>
                          <a:spcPts val="0"/>
                        </a:spcAft>
                        <a:buClr>
                          <a:srgbClr val="000000"/>
                        </a:buClr>
                        <a:buSzPts val="2800"/>
                        <a:buFont typeface="Arial"/>
                        <a:buNone/>
                      </a:pPr>
                      <a:r>
                        <a:rPr lang="en" sz="2800" i="0" u="none" strike="noStrike" cap="none">
                          <a:solidFill>
                            <a:schemeClr val="dk1"/>
                          </a:solidFill>
                          <a:latin typeface="Verdana"/>
                          <a:ea typeface="Verdana"/>
                          <a:cs typeface="Verdana"/>
                          <a:sym typeface="Verdana"/>
                        </a:rPr>
                        <a:t>mis</a:t>
                      </a:r>
                      <a:r>
                        <a:rPr lang="en" sz="2800">
                          <a:latin typeface="Verdana"/>
                          <a:ea typeface="Verdana"/>
                          <a:cs typeface="Verdana"/>
                          <a:sym typeface="Verdana"/>
                        </a:rPr>
                        <a:t>take</a:t>
                      </a:r>
                      <a:endParaRPr sz="2800" u="none" strike="noStrike" cap="none">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exit</a:t>
                      </a:r>
                      <a:endParaRPr sz="2800" u="none" strike="noStrike" cap="none" dirty="0">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8550" marR="68550" marT="45725" marB="45725"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2"/>
                  </a:ext>
                </a:extLst>
              </a:tr>
              <a:tr h="560875">
                <a:tc>
                  <a:txBody>
                    <a:bodyPr/>
                    <a:lstStyle/>
                    <a:p>
                      <a:pPr marL="0" marR="0" lvl="0" indent="0" algn="l" rtl="0">
                        <a:lnSpc>
                          <a:spcPct val="10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misuse</a:t>
                      </a:r>
                      <a:endParaRPr sz="2800" u="none" strike="noStrike" cap="none" dirty="0">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exile</a:t>
                      </a:r>
                      <a:endParaRPr sz="2800" u="none" strike="noStrike" cap="none" dirty="0">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50" marR="68550" marT="45725" marB="45725"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3"/>
                  </a:ext>
                </a:extLst>
              </a:tr>
              <a:tr h="566175">
                <a:tc>
                  <a:txBody>
                    <a:bodyPr/>
                    <a:lstStyle/>
                    <a:p>
                      <a:pPr marL="0" marR="0" lvl="0" indent="0" algn="l" rtl="0">
                        <a:lnSpc>
                          <a:spcPct val="100000"/>
                        </a:lnSpc>
                        <a:spcBef>
                          <a:spcPts val="0"/>
                        </a:spcBef>
                        <a:spcAft>
                          <a:spcPts val="0"/>
                        </a:spcAft>
                        <a:buClr>
                          <a:srgbClr val="000000"/>
                        </a:buClr>
                        <a:buSzPts val="2800"/>
                        <a:buFont typeface="Arial"/>
                        <a:buNone/>
                      </a:pPr>
                      <a:r>
                        <a:rPr lang="en" sz="2800" i="0" u="none" strike="noStrike" cap="none">
                          <a:solidFill>
                            <a:schemeClr val="dk1"/>
                          </a:solidFill>
                          <a:latin typeface="Verdana"/>
                          <a:ea typeface="Verdana"/>
                          <a:cs typeface="Verdana"/>
                          <a:sym typeface="Verdana"/>
                        </a:rPr>
                        <a:t>mis</a:t>
                      </a:r>
                      <a:r>
                        <a:rPr lang="en" sz="2800">
                          <a:latin typeface="Verdana"/>
                          <a:ea typeface="Verdana"/>
                          <a:cs typeface="Verdana"/>
                          <a:sym typeface="Verdana"/>
                        </a:rPr>
                        <a:t>count</a:t>
                      </a:r>
                      <a:endParaRPr sz="2800" u="none" strike="noStrike" cap="none">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exhale</a:t>
                      </a:r>
                      <a:endParaRPr sz="2800" u="none" strike="noStrike" cap="none" dirty="0">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50" marR="68550" marT="45725" marB="45725"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4"/>
                  </a:ext>
                </a:extLst>
              </a:tr>
              <a:tr h="56087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latin typeface="Verdana"/>
                          <a:ea typeface="Verdana"/>
                          <a:cs typeface="Verdana"/>
                          <a:sym typeface="Verdana"/>
                        </a:rPr>
                        <a:t>misspoke </a:t>
                      </a:r>
                      <a:endParaRPr sz="2800" u="none" strike="noStrike" cap="none">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latin typeface="Verdana"/>
                          <a:ea typeface="Verdana"/>
                          <a:cs typeface="Verdana"/>
                          <a:sym typeface="Verdana"/>
                        </a:rPr>
                        <a:t>ex-boyfriend</a:t>
                      </a:r>
                      <a:endParaRPr sz="2800" u="none" strike="noStrike" cap="none" dirty="0">
                        <a:latin typeface="Verdana"/>
                        <a:ea typeface="Verdana"/>
                        <a:cs typeface="Verdana"/>
                        <a:sym typeface="Verdana"/>
                      </a:endParaRPr>
                    </a:p>
                  </a:txBody>
                  <a:tcPr marL="68550" marR="68550" marT="0" marB="0"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8550" marR="68550" marT="45725" marB="45725" anchor="ctr">
                    <a:lnL w="12700" cap="flat" cmpd="sng" algn="ctr">
                      <a:solidFill>
                        <a:srgbClr val="809FC2"/>
                      </a:solidFill>
                      <a:prstDash val="solid"/>
                      <a:round/>
                      <a:headEnd type="none" w="med" len="med"/>
                      <a:tailEnd type="none" w="med" len="med"/>
                    </a:lnL>
                    <a:lnR w="12700" cap="flat" cmpd="sng" algn="ctr">
                      <a:solidFill>
                        <a:srgbClr val="809FC2"/>
                      </a:solidFill>
                      <a:prstDash val="solid"/>
                      <a:round/>
                      <a:headEnd type="none" w="med" len="med"/>
                      <a:tailEnd type="none" w="med" len="med"/>
                    </a:lnR>
                    <a:lnT w="12700" cap="flat" cmpd="sng" algn="ctr">
                      <a:solidFill>
                        <a:srgbClr val="809FC2"/>
                      </a:solidFill>
                      <a:prstDash val="solid"/>
                      <a:round/>
                      <a:headEnd type="none" w="med" len="med"/>
                      <a:tailEnd type="none" w="med" len="med"/>
                    </a:lnT>
                    <a:lnB w="12700" cap="flat" cmpd="sng" algn="ctr">
                      <a:solidFill>
                        <a:srgbClr val="809FC2"/>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92" name="Google Shape;392;p12"/>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395" name="Google Shape;395;p12"/>
          <p:cNvSpPr txBox="1">
            <a:spLocks noGrp="1"/>
          </p:cNvSpPr>
          <p:nvPr>
            <p:ph type="sldNum" sz="quarter" idx="12"/>
          </p:nvPr>
        </p:nvSpPr>
        <p:spPr>
          <a:xfrm>
            <a:off x="10896589" y="6341579"/>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13</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393" name="Google Shape;393;p12"/>
          <p:cNvSpPr txBox="1"/>
          <p:nvPr/>
        </p:nvSpPr>
        <p:spPr>
          <a:xfrm>
            <a:off x="304733" y="87083"/>
            <a:ext cx="117930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dirty="0">
                <a:solidFill>
                  <a:schemeClr val="dk1"/>
                </a:solidFill>
                <a:latin typeface="Verdana"/>
                <a:ea typeface="Verdana"/>
                <a:cs typeface="Verdana"/>
                <a:sym typeface="Verdana"/>
              </a:rPr>
              <a:t>Mis- and Ex- are Prefixes</a:t>
            </a:r>
            <a:endParaRPr sz="3200" b="1" i="0" u="none" strike="noStrike" cap="none" dirty="0">
              <a:solidFill>
                <a:schemeClr val="dk1"/>
              </a:solidFill>
              <a:latin typeface="Verdana"/>
              <a:ea typeface="Verdana"/>
              <a:cs typeface="Verdana"/>
              <a:sym typeface="Verdana"/>
            </a:endParaRPr>
          </a:p>
        </p:txBody>
      </p:sp>
      <p:sp>
        <p:nvSpPr>
          <p:cNvPr id="394" name="Google Shape;394;p12"/>
          <p:cNvSpPr txBox="1"/>
          <p:nvPr/>
        </p:nvSpPr>
        <p:spPr>
          <a:xfrm>
            <a:off x="292099" y="5272786"/>
            <a:ext cx="11604625" cy="17803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800" dirty="0">
                <a:solidFill>
                  <a:schemeClr val="dk1"/>
                </a:solidFill>
                <a:latin typeface="Verdana"/>
                <a:ea typeface="Verdana"/>
                <a:cs typeface="Verdana"/>
                <a:sym typeface="Verdana"/>
              </a:rPr>
              <a:t>4. She exhaled when her </a:t>
            </a:r>
            <a:r>
              <a:rPr lang="en" sz="2800" b="0" i="0" u="none" strike="noStrike" cap="none" dirty="0">
                <a:solidFill>
                  <a:schemeClr val="dk1"/>
                </a:solidFill>
                <a:latin typeface="Verdana"/>
                <a:ea typeface="Verdana"/>
                <a:cs typeface="Verdana"/>
                <a:sym typeface="Verdana"/>
              </a:rPr>
              <a:t>ex-</a:t>
            </a:r>
            <a:r>
              <a:rPr lang="en" sz="2800" dirty="0">
                <a:solidFill>
                  <a:schemeClr val="dk1"/>
                </a:solidFill>
                <a:latin typeface="Verdana"/>
                <a:ea typeface="Verdana"/>
                <a:cs typeface="Verdana"/>
                <a:sym typeface="Verdana"/>
              </a:rPr>
              <a:t>boyfriend</a:t>
            </a:r>
            <a:r>
              <a:rPr lang="en" sz="2800" b="0" i="0" u="none" strike="noStrike" cap="none" dirty="0">
                <a:solidFill>
                  <a:schemeClr val="dk1"/>
                </a:solidFill>
                <a:latin typeface="Verdana"/>
                <a:ea typeface="Verdana"/>
                <a:cs typeface="Verdana"/>
                <a:sym typeface="Verdana"/>
              </a:rPr>
              <a:t> exited the room.</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 sz="2800" dirty="0">
                <a:solidFill>
                  <a:schemeClr val="dk1"/>
                </a:solidFill>
                <a:latin typeface="Verdana"/>
                <a:ea typeface="Verdana"/>
                <a:cs typeface="Verdana"/>
                <a:sym typeface="Verdana"/>
              </a:rPr>
              <a:t>5. </a:t>
            </a:r>
            <a:r>
              <a:rPr lang="en" sz="2800" b="0" i="0" u="none" strike="noStrike" cap="none" dirty="0">
                <a:solidFill>
                  <a:schemeClr val="dk1"/>
                </a:solidFill>
                <a:latin typeface="Verdana"/>
                <a:ea typeface="Verdana"/>
                <a:cs typeface="Verdana"/>
                <a:sym typeface="Verdana"/>
              </a:rPr>
              <a:t>I made a mistake when I misspelled the word.</a:t>
            </a:r>
            <a:endParaRPr sz="2800" b="0" i="0" u="none" strike="noStrike" cap="none"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701" y="-13776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1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graphicFrame>
        <p:nvGraphicFramePr>
          <p:cNvPr id="402" name="Google Shape;402;p13"/>
          <p:cNvGraphicFramePr/>
          <p:nvPr>
            <p:extLst>
              <p:ext uri="{D42A27DB-BD31-4B8C-83A1-F6EECF244321}">
                <p14:modId xmlns:p14="http://schemas.microsoft.com/office/powerpoint/2010/main" val="1963207480"/>
              </p:ext>
            </p:extLst>
          </p:nvPr>
        </p:nvGraphicFramePr>
        <p:xfrm>
          <a:off x="345365" y="990237"/>
          <a:ext cx="11498093" cy="5229227"/>
        </p:xfrm>
        <a:graphic>
          <a:graphicData uri="http://schemas.openxmlformats.org/drawingml/2006/table">
            <a:tbl>
              <a:tblPr>
                <a:noFill/>
                <a:tableStyleId>{AD9F580C-E04C-43CB-9DC2-D209B989F25D}</a:tableStyleId>
              </a:tblPr>
              <a:tblGrid>
                <a:gridCol w="3552302">
                  <a:extLst>
                    <a:ext uri="{9D8B030D-6E8A-4147-A177-3AD203B41FA5}">
                      <a16:colId xmlns:a16="http://schemas.microsoft.com/office/drawing/2014/main" val="20000"/>
                    </a:ext>
                  </a:extLst>
                </a:gridCol>
                <a:gridCol w="3533327">
                  <a:extLst>
                    <a:ext uri="{9D8B030D-6E8A-4147-A177-3AD203B41FA5}">
                      <a16:colId xmlns:a16="http://schemas.microsoft.com/office/drawing/2014/main" val="20001"/>
                    </a:ext>
                  </a:extLst>
                </a:gridCol>
                <a:gridCol w="4412464">
                  <a:extLst>
                    <a:ext uri="{9D8B030D-6E8A-4147-A177-3AD203B41FA5}">
                      <a16:colId xmlns:a16="http://schemas.microsoft.com/office/drawing/2014/main" val="20002"/>
                    </a:ext>
                  </a:extLst>
                </a:gridCol>
              </a:tblGrid>
              <a:tr h="847650">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 sz="2800" b="1" u="none" strike="noStrike" cap="none" dirty="0">
                          <a:solidFill>
                            <a:srgbClr val="4A86E8"/>
                          </a:solidFill>
                          <a:latin typeface="Verdana"/>
                          <a:ea typeface="Verdana"/>
                          <a:cs typeface="Verdana"/>
                          <a:sym typeface="Verdana"/>
                        </a:rPr>
                        <a:t>A. </a:t>
                      </a:r>
                      <a:r>
                        <a:rPr kumimoji="0" lang="en-US" sz="8800" b="0" i="0" u="none" strike="noStrike" kern="1200" cap="none" spc="0" normalizeH="0" baseline="-25000" noProof="0" dirty="0">
                          <a:ln>
                            <a:noFill/>
                          </a:ln>
                          <a:solidFill>
                            <a:prstClr val="black"/>
                          </a:solidFill>
                          <a:effectLst/>
                          <a:uLnTx/>
                          <a:uFillTx/>
                          <a:latin typeface="Verdana"/>
                          <a:ea typeface="Verdana"/>
                          <a:cs typeface="Verdana"/>
                          <a:sym typeface="Verdana"/>
                        </a:rPr>
                        <a:t>-</a:t>
                      </a:r>
                      <a:r>
                        <a:rPr kumimoji="0" lang="en-US" sz="8800" b="1" i="0" u="none" strike="noStrike" kern="1200" cap="none" spc="0" normalizeH="0" baseline="30000" noProof="0" dirty="0">
                          <a:ln>
                            <a:noFill/>
                          </a:ln>
                          <a:solidFill>
                            <a:srgbClr val="000000"/>
                          </a:solidFill>
                          <a:effectLst/>
                          <a:uLnTx/>
                          <a:uFillTx/>
                          <a:latin typeface="Verdana"/>
                          <a:ea typeface="Verdana"/>
                          <a:cs typeface="Verdana"/>
                          <a:sym typeface="Verdana"/>
                        </a:rPr>
                        <a:t>_ </a:t>
                      </a:r>
                      <a:endParaRPr sz="2800" b="0" i="0" u="none" strike="noStrike" cap="none" baseline="30000" dirty="0">
                        <a:solidFill>
                          <a:schemeClr val="dk1"/>
                        </a:solidFill>
                        <a:latin typeface="Verdana"/>
                        <a:ea typeface="Verdana"/>
                        <a:cs typeface="Verdana"/>
                        <a:sym typeface="Verdana"/>
                      </a:endParaRPr>
                    </a:p>
                  </a:txBody>
                  <a:tcPr marL="68550" marR="68550"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ts val="2800"/>
                        <a:buFont typeface="Arial"/>
                        <a:buNone/>
                        <a:tabLst/>
                        <a:defRPr/>
                      </a:pPr>
                      <a:r>
                        <a:rPr lang="en" sz="2800" b="1" u="none" strike="noStrike" cap="none" dirty="0">
                          <a:solidFill>
                            <a:srgbClr val="4A86E8"/>
                          </a:solidFill>
                          <a:latin typeface="Verdana"/>
                          <a:ea typeface="Verdana"/>
                          <a:cs typeface="Verdana"/>
                          <a:sym typeface="Verdana"/>
                        </a:rPr>
                        <a:t>B. </a:t>
                      </a:r>
                      <a:r>
                        <a:rPr kumimoji="0" lang="en-US" sz="8800" b="1" i="0" u="none" strike="noStrike" kern="1200" cap="none" spc="0" normalizeH="0" baseline="30000" noProof="0" dirty="0">
                          <a:ln>
                            <a:noFill/>
                          </a:ln>
                          <a:solidFill>
                            <a:srgbClr val="000000"/>
                          </a:solidFill>
                          <a:effectLst/>
                          <a:uLnTx/>
                          <a:uFillTx/>
                          <a:latin typeface="Verdana"/>
                          <a:ea typeface="Verdana"/>
                          <a:cs typeface="Verdana"/>
                          <a:sym typeface="Verdana"/>
                        </a:rPr>
                        <a:t>_ </a:t>
                      </a:r>
                      <a:r>
                        <a:rPr kumimoji="0" lang="en-US" sz="8800" b="0" i="0" u="none" strike="noStrike" kern="1200" cap="none" spc="0" normalizeH="0" baseline="-25000" noProof="0" dirty="0">
                          <a:ln>
                            <a:noFill/>
                          </a:ln>
                          <a:solidFill>
                            <a:srgbClr val="000000"/>
                          </a:solidFill>
                          <a:effectLst/>
                          <a:uLnTx/>
                          <a:uFillTx/>
                          <a:latin typeface="Verdana"/>
                          <a:ea typeface="Verdana"/>
                          <a:cs typeface="Verdana"/>
                          <a:sym typeface="Verdana"/>
                        </a:rPr>
                        <a:t>-</a:t>
                      </a:r>
                      <a:endParaRPr sz="2800" b="1" i="0" u="none" strike="noStrike" cap="none" baseline="30000" dirty="0">
                        <a:solidFill>
                          <a:schemeClr val="dk1"/>
                        </a:solidFill>
                        <a:latin typeface="Verdana"/>
                        <a:ea typeface="Verdana"/>
                        <a:cs typeface="Verdana"/>
                        <a:sym typeface="Verdana"/>
                      </a:endParaRPr>
                    </a:p>
                  </a:txBody>
                  <a:tcPr marL="68550" marR="68550"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None/>
                      </a:pPr>
                      <a:r>
                        <a:rPr lang="en" sz="2800" b="1" dirty="0">
                          <a:solidFill>
                            <a:srgbClr val="4A86E8"/>
                          </a:solidFill>
                          <a:latin typeface="Verdana"/>
                          <a:ea typeface="Verdana"/>
                          <a:cs typeface="Verdana"/>
                          <a:sym typeface="Verdana"/>
                        </a:rPr>
                        <a:t>C.</a:t>
                      </a:r>
                      <a:r>
                        <a:rPr lang="en" sz="2800" b="1" dirty="0">
                          <a:solidFill>
                            <a:schemeClr val="dk1"/>
                          </a:solidFill>
                          <a:latin typeface="Verdana"/>
                          <a:ea typeface="Verdana"/>
                          <a:cs typeface="Verdana"/>
                          <a:sym typeface="Verdana"/>
                        </a:rPr>
                        <a:t> </a:t>
                      </a:r>
                      <a:r>
                        <a:rPr lang="en-US" sz="8800" b="1" i="0" u="none" strike="noStrike" cap="none" baseline="30000" dirty="0">
                          <a:solidFill>
                            <a:srgbClr val="000000"/>
                          </a:solidFill>
                          <a:latin typeface="Verdana"/>
                          <a:ea typeface="Verdana"/>
                          <a:cs typeface="Verdana"/>
                          <a:sym typeface="Verdana"/>
                        </a:rPr>
                        <a:t>_ </a:t>
                      </a:r>
                      <a:r>
                        <a:rPr lang="en-US" sz="8800" b="0" i="0" u="none" strike="noStrike" cap="none" baseline="-25000" dirty="0">
                          <a:solidFill>
                            <a:srgbClr val="000000"/>
                          </a:solidFill>
                          <a:latin typeface="Verdana"/>
                          <a:ea typeface="Verdana"/>
                          <a:cs typeface="Verdana"/>
                          <a:sym typeface="Verdana"/>
                        </a:rPr>
                        <a:t>-</a:t>
                      </a:r>
                      <a:r>
                        <a:rPr lang="en-US" sz="8800" baseline="-25000" dirty="0">
                          <a:solidFill>
                            <a:schemeClr val="dk1"/>
                          </a:solidFill>
                          <a:latin typeface="Verdana"/>
                          <a:ea typeface="Verdana"/>
                          <a:cs typeface="Verdana"/>
                          <a:sym typeface="Verdana"/>
                        </a:rPr>
                        <a:t>-</a:t>
                      </a:r>
                      <a:endParaRPr sz="8800" b="1" u="none" strike="noStrike" cap="none" baseline="30000" dirty="0">
                        <a:solidFill>
                          <a:schemeClr val="dk1"/>
                        </a:solidFill>
                        <a:latin typeface="Verdana"/>
                        <a:ea typeface="Verdana"/>
                        <a:cs typeface="Verdana"/>
                        <a:sym typeface="Verdana"/>
                      </a:endParaRPr>
                    </a:p>
                  </a:txBody>
                  <a:tcPr marL="68550" marR="68550"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68134">
                <a:tc>
                  <a:txBody>
                    <a:bodyPr/>
                    <a:lstStyle/>
                    <a:p>
                      <a:pPr marL="0" marR="0" lvl="0" indent="0" algn="l" rtl="0">
                        <a:lnSpc>
                          <a:spcPct val="100000"/>
                        </a:lnSpc>
                        <a:spcBef>
                          <a:spcPts val="0"/>
                        </a:spcBef>
                        <a:spcAft>
                          <a:spcPts val="0"/>
                        </a:spcAft>
                        <a:buClr>
                          <a:srgbClr val="000000"/>
                        </a:buClr>
                        <a:buSzPts val="2800"/>
                        <a:buFont typeface="Arial"/>
                        <a:buNone/>
                      </a:pPr>
                      <a:r>
                        <a:rPr lang="en" sz="3700" dirty="0">
                          <a:solidFill>
                            <a:schemeClr val="dk1"/>
                          </a:solidFill>
                          <a:latin typeface="Verdana"/>
                          <a:ea typeface="Verdana"/>
                          <a:cs typeface="Verdana"/>
                          <a:sym typeface="Verdana"/>
                        </a:rPr>
                        <a:t>m</a:t>
                      </a:r>
                      <a:r>
                        <a:rPr lang="en" sz="3700" u="none" strike="noStrike" cap="none" dirty="0">
                          <a:solidFill>
                            <a:schemeClr val="dk1"/>
                          </a:solidFill>
                          <a:latin typeface="Verdana"/>
                          <a:ea typeface="Verdana"/>
                          <a:cs typeface="Verdana"/>
                          <a:sym typeface="Verdana"/>
                        </a:rPr>
                        <a:t>isspell </a:t>
                      </a:r>
                      <a:endParaRPr sz="3700" u="none" strike="noStrike" cap="none" dirty="0">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3700">
                          <a:solidFill>
                            <a:schemeClr val="dk1"/>
                          </a:solidFill>
                          <a:latin typeface="Verdana"/>
                          <a:ea typeface="Verdana"/>
                          <a:cs typeface="Verdana"/>
                          <a:sym typeface="Verdana"/>
                        </a:rPr>
                        <a:t>sentence</a:t>
                      </a:r>
                      <a:r>
                        <a:rPr lang="en" sz="3700" u="none" strike="noStrike" cap="none">
                          <a:solidFill>
                            <a:schemeClr val="dk1"/>
                          </a:solidFill>
                          <a:latin typeface="Verdana"/>
                          <a:ea typeface="Verdana"/>
                          <a:cs typeface="Verdana"/>
                          <a:sym typeface="Verdana"/>
                        </a:rPr>
                        <a:t> </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3700" dirty="0">
                          <a:solidFill>
                            <a:schemeClr val="dk1"/>
                          </a:solidFill>
                          <a:latin typeface="Verdana"/>
                          <a:ea typeface="Verdana"/>
                          <a:cs typeface="Verdana"/>
                          <a:sym typeface="Verdana"/>
                        </a:rPr>
                        <a:t>paragraph</a:t>
                      </a:r>
                      <a:endParaRPr sz="3700" u="none" strike="noStrike" cap="none" dirty="0">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1068134">
                <a:tc>
                  <a:txBody>
                    <a:bodyPr/>
                    <a:lstStyle/>
                    <a:p>
                      <a:pPr marL="0" marR="0" lvl="0" indent="0" algn="l" rtl="0">
                        <a:lnSpc>
                          <a:spcPct val="100000"/>
                        </a:lnSpc>
                        <a:spcBef>
                          <a:spcPts val="0"/>
                        </a:spcBef>
                        <a:spcAft>
                          <a:spcPts val="0"/>
                        </a:spcAft>
                        <a:buClr>
                          <a:srgbClr val="000000"/>
                        </a:buClr>
                        <a:buSzPts val="2800"/>
                        <a:buFont typeface="Arial"/>
                        <a:buNone/>
                      </a:pPr>
                      <a:r>
                        <a:rPr lang="en" sz="3700">
                          <a:solidFill>
                            <a:schemeClr val="dk1"/>
                          </a:solidFill>
                          <a:latin typeface="Verdana"/>
                          <a:ea typeface="Verdana"/>
                          <a:cs typeface="Verdana"/>
                          <a:sym typeface="Verdana"/>
                        </a:rPr>
                        <a:t>b</a:t>
                      </a:r>
                      <a:r>
                        <a:rPr lang="en" sz="3700" u="none" strike="noStrike" cap="none">
                          <a:solidFill>
                            <a:schemeClr val="dk1"/>
                          </a:solidFill>
                          <a:latin typeface="Verdana"/>
                          <a:ea typeface="Verdana"/>
                          <a:cs typeface="Verdana"/>
                          <a:sym typeface="Verdana"/>
                        </a:rPr>
                        <a:t>elieves</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3700">
                          <a:solidFill>
                            <a:schemeClr val="dk1"/>
                          </a:solidFill>
                          <a:latin typeface="Verdana"/>
                          <a:ea typeface="Verdana"/>
                          <a:cs typeface="Verdana"/>
                          <a:sym typeface="Verdana"/>
                        </a:rPr>
                        <a:t>comma</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3700">
                          <a:solidFill>
                            <a:schemeClr val="dk1"/>
                          </a:solidFill>
                          <a:latin typeface="Verdana"/>
                          <a:ea typeface="Verdana"/>
                          <a:cs typeface="Verdana"/>
                          <a:sym typeface="Verdana"/>
                        </a:rPr>
                        <a:t>question mark</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1068134">
                <a:tc>
                  <a:txBody>
                    <a:bodyPr/>
                    <a:lstStyle/>
                    <a:p>
                      <a:pPr marL="0" marR="0" lvl="0" indent="0" algn="l" rtl="0">
                        <a:lnSpc>
                          <a:spcPct val="100000"/>
                        </a:lnSpc>
                        <a:spcBef>
                          <a:spcPts val="0"/>
                        </a:spcBef>
                        <a:spcAft>
                          <a:spcPts val="0"/>
                        </a:spcAft>
                        <a:buClr>
                          <a:srgbClr val="000000"/>
                        </a:buClr>
                        <a:buSzPts val="2800"/>
                        <a:buFont typeface="Arial"/>
                        <a:buNone/>
                      </a:pPr>
                      <a:r>
                        <a:rPr lang="en" sz="3700">
                          <a:solidFill>
                            <a:schemeClr val="dk1"/>
                          </a:solidFill>
                          <a:latin typeface="Verdana"/>
                          <a:ea typeface="Verdana"/>
                          <a:cs typeface="Verdana"/>
                          <a:sym typeface="Verdana"/>
                        </a:rPr>
                        <a:t>a</a:t>
                      </a:r>
                      <a:r>
                        <a:rPr lang="en" sz="3700" u="none" strike="noStrike" cap="none">
                          <a:solidFill>
                            <a:schemeClr val="dk1"/>
                          </a:solidFill>
                          <a:latin typeface="Verdana"/>
                          <a:ea typeface="Verdana"/>
                          <a:cs typeface="Verdana"/>
                          <a:sym typeface="Verdana"/>
                        </a:rPr>
                        <a:t>sleep</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3700">
                          <a:solidFill>
                            <a:schemeClr val="dk1"/>
                          </a:solidFill>
                          <a:latin typeface="Verdana"/>
                          <a:ea typeface="Verdana"/>
                          <a:cs typeface="Verdana"/>
                          <a:sym typeface="Verdana"/>
                        </a:rPr>
                        <a:t>grammar</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3700">
                          <a:solidFill>
                            <a:schemeClr val="dk1"/>
                          </a:solidFill>
                          <a:latin typeface="Verdana"/>
                          <a:ea typeface="Verdana"/>
                          <a:cs typeface="Verdana"/>
                          <a:sym typeface="Verdana"/>
                        </a:rPr>
                        <a:t>document</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1068134">
                <a:tc>
                  <a:txBody>
                    <a:bodyPr/>
                    <a:lstStyle/>
                    <a:p>
                      <a:pPr marL="0" marR="0" lvl="0" indent="0" algn="l" rtl="0">
                        <a:lnSpc>
                          <a:spcPct val="100000"/>
                        </a:lnSpc>
                        <a:spcBef>
                          <a:spcPts val="0"/>
                        </a:spcBef>
                        <a:spcAft>
                          <a:spcPts val="0"/>
                        </a:spcAft>
                        <a:buClr>
                          <a:srgbClr val="000000"/>
                        </a:buClr>
                        <a:buSzPts val="2800"/>
                        <a:buFont typeface="Arial"/>
                        <a:buNone/>
                      </a:pPr>
                      <a:r>
                        <a:rPr lang="en" sz="3700">
                          <a:solidFill>
                            <a:schemeClr val="dk1"/>
                          </a:solidFill>
                          <a:latin typeface="Verdana"/>
                          <a:ea typeface="Verdana"/>
                          <a:cs typeface="Verdana"/>
                          <a:sym typeface="Verdana"/>
                        </a:rPr>
                        <a:t>m</a:t>
                      </a:r>
                      <a:r>
                        <a:rPr lang="en" sz="3700" u="none" strike="noStrike" cap="none">
                          <a:solidFill>
                            <a:schemeClr val="dk1"/>
                          </a:solidFill>
                          <a:latin typeface="Verdana"/>
                          <a:ea typeface="Verdana"/>
                          <a:cs typeface="Verdana"/>
                          <a:sym typeface="Verdana"/>
                        </a:rPr>
                        <a:t>istake </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3700">
                          <a:solidFill>
                            <a:schemeClr val="dk1"/>
                          </a:solidFill>
                          <a:latin typeface="Verdana"/>
                          <a:ea typeface="Verdana"/>
                          <a:cs typeface="Verdana"/>
                          <a:sym typeface="Verdana"/>
                        </a:rPr>
                        <a:t>proofread</a:t>
                      </a:r>
                      <a:endParaRPr sz="3700" u="none" strike="noStrike" cap="none">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3700" dirty="0">
                          <a:solidFill>
                            <a:schemeClr val="dk1"/>
                          </a:solidFill>
                          <a:latin typeface="Verdana"/>
                          <a:ea typeface="Verdana"/>
                          <a:cs typeface="Verdana"/>
                          <a:sym typeface="Verdana"/>
                        </a:rPr>
                        <a:t>period</a:t>
                      </a:r>
                      <a:endParaRPr sz="3700" u="none" strike="noStrike" cap="none" dirty="0">
                        <a:solidFill>
                          <a:schemeClr val="dk1"/>
                        </a:solidFill>
                        <a:latin typeface="Verdana"/>
                        <a:ea typeface="Verdana"/>
                        <a:cs typeface="Verdana"/>
                        <a:sym typeface="Verdana"/>
                      </a:endParaRPr>
                    </a:p>
                  </a:txBody>
                  <a:tcPr marL="68550" marR="68550"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03" name="Google Shape;403;p1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05" name="Google Shape;405;p13"/>
          <p:cNvSpPr txBox="1">
            <a:spLocks noGrp="1"/>
          </p:cNvSpPr>
          <p:nvPr>
            <p:ph type="sldNum" sz="quarter" idx="12"/>
          </p:nvPr>
        </p:nvSpPr>
        <p:spPr>
          <a:xfrm>
            <a:off x="11018559" y="6356350"/>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14</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404" name="Google Shape;404;p13"/>
          <p:cNvSpPr txBox="1"/>
          <p:nvPr/>
        </p:nvSpPr>
        <p:spPr>
          <a:xfrm>
            <a:off x="345365" y="220737"/>
            <a:ext cx="85818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a:solidFill>
                  <a:schemeClr val="dk1"/>
                </a:solidFill>
                <a:latin typeface="Verdana"/>
                <a:ea typeface="Verdana"/>
                <a:cs typeface="Verdana"/>
                <a:sym typeface="Verdana"/>
              </a:rPr>
              <a:t>Listen and repeat.</a:t>
            </a:r>
            <a:endParaRPr sz="3200" b="1" i="0" u="none" strike="noStrike" cap="none">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411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4"/>
          <p:cNvSpPr/>
          <p:nvPr/>
        </p:nvSpPr>
        <p:spPr>
          <a:xfrm>
            <a:off x="273800" y="2299512"/>
            <a:ext cx="11576200" cy="4056839"/>
          </a:xfrm>
          <a:prstGeom prst="rect">
            <a:avLst/>
          </a:prstGeom>
          <a:noFill/>
          <a:ln>
            <a:noFill/>
          </a:ln>
        </p:spPr>
        <p:txBody>
          <a:bodyPr spcFirstLastPara="1" wrap="square" lIns="91425" tIns="45700" rIns="91425" bIns="45700" anchor="t" anchorCtr="0">
            <a:noAutofit/>
          </a:bodyPr>
          <a:lstStyle/>
          <a:p>
            <a:pPr marL="0" marR="0" lvl="0" indent="0" algn="l" rtl="0">
              <a:lnSpc>
                <a:spcPct val="114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There was a man named Lazarus. </a:t>
            </a:r>
          </a:p>
          <a:p>
            <a:pPr marL="0" marR="0" lvl="0" indent="0" algn="l" rtl="0">
              <a:lnSpc>
                <a:spcPct val="114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He had two</a:t>
            </a:r>
            <a:r>
              <a:rPr lang="en"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en"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sisters named Mary and </a:t>
            </a:r>
          </a:p>
          <a:p>
            <a:pPr marL="0" marR="0" lvl="0" indent="0" algn="l" rtl="0">
              <a:lnSpc>
                <a:spcPct val="114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Martha. They </a:t>
            </a:r>
            <a:r>
              <a:rPr lang="en" sz="2800" dirty="0">
                <a:latin typeface="Verdana" panose="020B0604030504040204" pitchFamily="34" charset="0"/>
                <a:ea typeface="Verdana" panose="020B0604030504040204" pitchFamily="34" charset="0"/>
                <a:cs typeface="Verdana" panose="020B0604030504040204" pitchFamily="34" charset="0"/>
                <a:sym typeface="Verdana"/>
              </a:rPr>
              <a:t>w</a:t>
            </a:r>
            <a:r>
              <a:rPr lang="en"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ere all close friends of Jesus. One day </a:t>
            </a: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lnSpc>
                <a:spcPct val="114000"/>
              </a:lnSpc>
              <a:spcBef>
                <a:spcPts val="0"/>
              </a:spcBef>
              <a:spcAft>
                <a:spcPts val="0"/>
              </a:spcAft>
              <a:buClr>
                <a:srgbClr val="000000"/>
              </a:buClr>
              <a:buSzPts val="2800"/>
              <a:buFont typeface="Arial"/>
              <a:buNone/>
            </a:pPr>
            <a:r>
              <a:rPr lang="en" sz="2800" dirty="0">
                <a:latin typeface="Verdana" panose="020B0604030504040204" pitchFamily="34" charset="0"/>
                <a:ea typeface="Verdana" panose="020B0604030504040204" pitchFamily="34" charset="0"/>
                <a:cs typeface="Verdana" panose="020B0604030504040204" pitchFamily="34" charset="0"/>
                <a:sym typeface="Verdana"/>
              </a:rPr>
              <a:t>s</a:t>
            </a:r>
            <a:r>
              <a:rPr lang="en"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omeone told Jesus that Lazarus was very sick</a:t>
            </a:r>
            <a:r>
              <a:rPr lang="en" sz="2800" dirty="0">
                <a:latin typeface="Verdana" panose="020B0604030504040204" pitchFamily="34" charset="0"/>
                <a:ea typeface="Verdana" panose="020B0604030504040204" pitchFamily="34" charset="0"/>
                <a:cs typeface="Verdana" panose="020B0604030504040204" pitchFamily="34" charset="0"/>
                <a:sym typeface="Verdana"/>
              </a:rPr>
              <a:t>.</a:t>
            </a:r>
            <a:r>
              <a:rPr lang="en" sz="28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 When Jesus heard this, he said, “This sickness will not end with Lazarus dying. Instead, it will cause people to honor God.”  </a:t>
            </a:r>
          </a:p>
          <a:p>
            <a:pPr marL="0" marR="0" lvl="0" indent="0" algn="l" rtl="0">
              <a:lnSpc>
                <a:spcPct val="114000"/>
              </a:lnSpc>
              <a:spcBef>
                <a:spcPts val="0"/>
              </a:spcBef>
              <a:spcAft>
                <a:spcPts val="0"/>
              </a:spcAft>
              <a:buClr>
                <a:srgbClr val="000000"/>
              </a:buClr>
              <a:buSzPts val="2800"/>
              <a:buFont typeface="Arial"/>
              <a:buNone/>
            </a:pPr>
            <a:r>
              <a:rPr lang="en" sz="280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Jesus loved his friends, but he waited where he was for two days.</a:t>
            </a:r>
            <a:endParaRPr sz="2800" b="0" i="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lnSpc>
                <a:spcPct val="100000"/>
              </a:lnSpc>
              <a:spcBef>
                <a:spcPts val="400"/>
              </a:spcBef>
              <a:spcAft>
                <a:spcPts val="40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413" name="Google Shape;413;p14"/>
          <p:cNvSpPr txBox="1"/>
          <p:nvPr/>
        </p:nvSpPr>
        <p:spPr>
          <a:xfrm>
            <a:off x="273800" y="136525"/>
            <a:ext cx="8232605" cy="2360576"/>
          </a:xfrm>
          <a:prstGeom prst="rect">
            <a:avLst/>
          </a:prstGeom>
          <a:noFill/>
          <a:ln>
            <a:noFill/>
          </a:ln>
        </p:spPr>
        <p:txBody>
          <a:bodyPr spcFirstLastPara="1" wrap="square" lIns="91425" tIns="45700" rIns="91425" bIns="45700" anchor="t" anchorCtr="0">
            <a:noAutofit/>
          </a:bodyPr>
          <a:lstStyle/>
          <a:p>
            <a:pPr>
              <a:buSzPts val="4400"/>
            </a:pPr>
            <a:r>
              <a:rPr lang="en-US" sz="3200" b="1" i="0" u="none"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Read </a:t>
            </a:r>
            <a:r>
              <a:rPr lang="en-US" sz="3200" b="1" u="sng"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hlinkClick r:id="rId5">
                  <a:extLst>
                    <a:ext uri="{A12FA001-AC4F-418D-AE19-62706E023703}">
                      <ahyp:hlinkClr xmlns:ahyp="http://schemas.microsoft.com/office/drawing/2018/hyperlinkcolor" val="tx"/>
                    </a:ext>
                  </a:extLst>
                </a:hlinkClick>
              </a:rPr>
              <a:t>John 11:1-46</a:t>
            </a:r>
            <a:r>
              <a:rPr lang="en-US" sz="32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 in your language.  Then read the story</a:t>
            </a:r>
          </a:p>
          <a:p>
            <a:pPr>
              <a:buSzPts val="4400"/>
            </a:pPr>
            <a:r>
              <a:rPr lang="en" sz="3200" b="1" i="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Jesus Raised Lazarus </a:t>
            </a:r>
            <a:endParaRPr sz="3200" b="1" i="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tx1"/>
                </a:solidFill>
                <a:latin typeface="Verdana" panose="020B0604030504040204" pitchFamily="34" charset="0"/>
                <a:ea typeface="Verdana" panose="020B0604030504040204" pitchFamily="34" charset="0"/>
                <a:cs typeface="Verdana" panose="020B0604030504040204" pitchFamily="34" charset="0"/>
                <a:sym typeface="Verdana"/>
              </a:rPr>
              <a:t>from the Dead</a:t>
            </a:r>
            <a:r>
              <a:rPr lang="en" sz="3200" b="1" i="0" u="none"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a:t>
            </a:r>
            <a:r>
              <a:rPr lang="en" sz="3200" b="1" i="0" u="none"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endParaRPr sz="3200" b="1" i="0" u="none"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50000"/>
              </a:lnSpc>
              <a:spcBef>
                <a:spcPts val="0"/>
              </a:spcBef>
              <a:spcAft>
                <a:spcPts val="0"/>
              </a:spcAft>
              <a:buClr>
                <a:schemeClr val="dk1"/>
              </a:buClr>
              <a:buSzPts val="2800"/>
              <a:buFont typeface="Arial"/>
              <a:buNone/>
            </a:pPr>
            <a:endParaRPr sz="500" b="0" i="0" u="none" strike="noStrike" cap="none" dirty="0">
              <a:solidFill>
                <a:srgbClr val="0070C0"/>
              </a:solidFill>
              <a:latin typeface="Verdana"/>
              <a:ea typeface="Verdana"/>
              <a:cs typeface="Verdana"/>
              <a:sym typeface="Verdana"/>
            </a:endParaRPr>
          </a:p>
        </p:txBody>
      </p:sp>
      <p:sp>
        <p:nvSpPr>
          <p:cNvPr id="414" name="Google Shape;414;p14"/>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15" name="Google Shape;415;p14"/>
          <p:cNvSpPr txBox="1">
            <a:spLocks noGrp="1"/>
          </p:cNvSpPr>
          <p:nvPr>
            <p:ph type="sldNum" sz="quarter" idx="12"/>
          </p:nvPr>
        </p:nvSpPr>
        <p:spPr>
          <a:xfrm>
            <a:off x="8520493" y="6356363"/>
            <a:ext cx="2742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15</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416" name="Google Shape;416;p14"/>
          <p:cNvSpPr/>
          <p:nvPr/>
        </p:nvSpPr>
        <p:spPr>
          <a:xfrm>
            <a:off x="273800" y="7200358"/>
            <a:ext cx="6153600" cy="1280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28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Verdana"/>
              <a:ea typeface="Verdana"/>
              <a:cs typeface="Verdana"/>
              <a:sym typeface="Verdana"/>
            </a:endParaRPr>
          </a:p>
        </p:txBody>
      </p:sp>
      <p:pic>
        <p:nvPicPr>
          <p:cNvPr id="417" name="Google Shape;417;p14"/>
          <p:cNvPicPr preferRelativeResize="0"/>
          <p:nvPr/>
        </p:nvPicPr>
        <p:blipFill rotWithShape="1">
          <a:blip r:embed="rId6" cstate="print">
            <a:alphaModFix/>
            <a:extLst>
              <a:ext uri="{28A0092B-C50C-407E-A947-70E740481C1C}">
                <a14:useLocalDpi xmlns:a14="http://schemas.microsoft.com/office/drawing/2010/main"/>
              </a:ext>
            </a:extLst>
          </a:blip>
          <a:srcRect b="-754"/>
          <a:stretch/>
        </p:blipFill>
        <p:spPr>
          <a:xfrm>
            <a:off x="7680376" y="136525"/>
            <a:ext cx="4422833" cy="2942565"/>
          </a:xfrm>
          <a:prstGeom prst="rect">
            <a:avLst/>
          </a:prstGeom>
          <a:noFill/>
          <a:ln>
            <a:solidFill>
              <a:srgbClr val="0070C0"/>
            </a:solid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37630a5906_0_8"/>
          <p:cNvSpPr txBox="1"/>
          <p:nvPr/>
        </p:nvSpPr>
        <p:spPr>
          <a:xfrm>
            <a:off x="265675" y="115677"/>
            <a:ext cx="7530000" cy="3570178"/>
          </a:xfrm>
          <a:prstGeom prst="rect">
            <a:avLst/>
          </a:prstGeom>
          <a:noFill/>
          <a:ln>
            <a:noFill/>
          </a:ln>
        </p:spPr>
        <p:txBody>
          <a:bodyPr spcFirstLastPara="1" wrap="square" lIns="91425" tIns="91425" rIns="91425" bIns="91425" anchor="t" anchorCtr="0">
            <a:spAutoFit/>
          </a:bodyPr>
          <a:lstStyle/>
          <a:p>
            <a:pPr marL="0" lvl="0" indent="0" algn="l" rtl="0">
              <a:spcBef>
                <a:spcPts val="40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After those </a:t>
            </a:r>
            <a:r>
              <a:rPr lang="en" sz="15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 sz="2800" dirty="0">
                <a:solidFill>
                  <a:schemeClr val="dk1"/>
                </a:solidFill>
                <a:latin typeface="Verdana"/>
                <a:ea typeface="Verdana"/>
                <a:cs typeface="Verdana"/>
                <a:sym typeface="Verdana"/>
              </a:rPr>
              <a:t>two days he said to his disciples,</a:t>
            </a:r>
            <a:r>
              <a:rPr lang="en" sz="15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 sz="2800" dirty="0">
                <a:solidFill>
                  <a:schemeClr val="dk1"/>
                </a:solidFill>
                <a:latin typeface="Verdana"/>
                <a:ea typeface="Verdana"/>
                <a:cs typeface="Verdana"/>
                <a:sym typeface="Verdana"/>
              </a:rPr>
              <a:t>“Let’s go back to Judea.” </a:t>
            </a:r>
          </a:p>
          <a:p>
            <a:pPr marL="0" lvl="0" indent="0" algn="l" rtl="0">
              <a:spcBef>
                <a:spcPts val="40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“But Teacher,” the disciples answered, “just a short time ago the people there wanted to kill you!” Jesus said, “Our friend Lazarus has fallen asleep, and I must wake him.”</a:t>
            </a:r>
            <a:endParaRPr sz="2800" dirty="0">
              <a:solidFill>
                <a:schemeClr val="dk1"/>
              </a:solidFill>
              <a:latin typeface="Verdana"/>
              <a:ea typeface="Verdana"/>
              <a:cs typeface="Verdana"/>
              <a:sym typeface="Verdana"/>
            </a:endParaRPr>
          </a:p>
          <a:p>
            <a:pPr marL="0" lvl="0" indent="0" algn="l" rtl="0">
              <a:spcBef>
                <a:spcPts val="40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424" name="Google Shape;424;g237630a5906_0_8"/>
          <p:cNvSpPr txBox="1"/>
          <p:nvPr/>
        </p:nvSpPr>
        <p:spPr>
          <a:xfrm>
            <a:off x="7216350" y="809375"/>
            <a:ext cx="400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pic>
        <p:nvPicPr>
          <p:cNvPr id="425" name="Google Shape;425;g237630a5906_0_8"/>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49682" y="115677"/>
            <a:ext cx="4075503" cy="2944764"/>
          </a:xfrm>
          <a:prstGeom prst="rect">
            <a:avLst/>
          </a:prstGeom>
          <a:noFill/>
          <a:ln>
            <a:solidFill>
              <a:srgbClr val="0070C0"/>
            </a:solidFill>
          </a:ln>
        </p:spPr>
      </p:pic>
      <p:sp>
        <p:nvSpPr>
          <p:cNvPr id="426" name="Google Shape;426;g237630a5906_0_8"/>
          <p:cNvSpPr txBox="1"/>
          <p:nvPr/>
        </p:nvSpPr>
        <p:spPr>
          <a:xfrm>
            <a:off x="265675" y="3429000"/>
            <a:ext cx="111906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800"/>
              <a:buFont typeface="Arial"/>
              <a:buNone/>
            </a:pPr>
            <a:r>
              <a:rPr lang="en" sz="2800" dirty="0">
                <a:solidFill>
                  <a:schemeClr val="dk1"/>
                </a:solidFill>
                <a:latin typeface="Verdana"/>
                <a:ea typeface="Verdana"/>
                <a:cs typeface="Verdana"/>
                <a:sym typeface="Verdana"/>
              </a:rPr>
              <a:t>Jesus’ disciples replied, “Master, if Lazarus is sleeping, then he will get better.” Then Jesus told them plainly, “</a:t>
            </a:r>
            <a:r>
              <a:rPr lang="en" sz="2800" dirty="0">
                <a:solidFill>
                  <a:schemeClr val="tx1"/>
                </a:solidFill>
                <a:uFill>
                  <a:noFill/>
                </a:uFill>
                <a:latin typeface="Verdana"/>
                <a:ea typeface="Verdana"/>
                <a:cs typeface="Verdana"/>
                <a:sym typeface="Verdana"/>
              </a:rPr>
              <a:t>Lazarus</a:t>
            </a:r>
            <a:r>
              <a:rPr lang="en" sz="2800" dirty="0">
                <a:solidFill>
                  <a:schemeClr val="dk1"/>
                </a:solidFill>
                <a:latin typeface="Verdana"/>
                <a:ea typeface="Verdana"/>
                <a:cs typeface="Verdana"/>
                <a:sym typeface="Verdana"/>
              </a:rPr>
              <a:t> is dead. I am glad that I was not there, so that you may believe in me. We will go to him now.” When Jesus arrived at Lazarus’ hometown, Bethany, Lazarus had already been dead for four days. </a:t>
            </a: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058552A3-5DE7-4E17-B626-0094E1BDFD84}"/>
              </a:ext>
            </a:extLst>
          </p:cNvPr>
          <p:cNvSpPr>
            <a:spLocks noGrp="1"/>
          </p:cNvSpPr>
          <p:nvPr>
            <p:ph type="sldNum" sz="quarter" idx="12"/>
          </p:nvPr>
        </p:nvSpPr>
        <p:spPr>
          <a:xfrm>
            <a:off x="10724875" y="6305709"/>
            <a:ext cx="731400" cy="524700"/>
          </a:xfrm>
        </p:spPr>
        <p:txBody>
          <a:bodyPr>
            <a:normAutofit/>
          </a:bodyPr>
          <a:lstStyle/>
          <a:p>
            <a:pPr marL="0" lvl="0" indent="0" algn="r" rtl="0">
              <a:spcBef>
                <a:spcPts val="0"/>
              </a:spcBef>
              <a:spcAft>
                <a:spcPts val="0"/>
              </a:spcAft>
              <a:buNone/>
            </a:pPr>
            <a:fld id="{00000000-1234-1234-1234-123412341234}" type="slidenum">
              <a:rPr lang="en" sz="1800" smtClean="0">
                <a:solidFill>
                  <a:schemeClr val="bg1">
                    <a:lumMod val="50000"/>
                  </a:schemeClr>
                </a:solidFill>
                <a:latin typeface="Verdana" panose="020B0604030504040204" pitchFamily="34" charset="0"/>
                <a:ea typeface="Verdana" panose="020B0604030504040204" pitchFamily="34" charset="0"/>
              </a:rPr>
              <a:t>16</a:t>
            </a:fld>
            <a:endParaRPr lang="en" sz="1800" dirty="0">
              <a:solidFill>
                <a:schemeClr val="bg1">
                  <a:lumMod val="50000"/>
                </a:schemeClr>
              </a:solidFill>
              <a:latin typeface="Verdana" panose="020B0604030504040204" pitchFamily="34" charset="0"/>
              <a:ea typeface="Verdana" panose="020B0604030504040204" pitchFamily="34" charset="0"/>
            </a:endParaRPr>
          </a:p>
        </p:txBody>
      </p:sp>
      <p:sp>
        <p:nvSpPr>
          <p:cNvPr id="3" name="Rectangle 2">
            <a:extLst>
              <a:ext uri="{FF2B5EF4-FFF2-40B4-BE49-F238E27FC236}">
                <a16:creationId xmlns:a16="http://schemas.microsoft.com/office/drawing/2014/main" id="{C18D6164-29D1-41A5-B65A-A956A6FFF419}"/>
              </a:ext>
            </a:extLst>
          </p:cNvPr>
          <p:cNvSpPr/>
          <p:nvPr/>
        </p:nvSpPr>
        <p:spPr>
          <a:xfrm>
            <a:off x="527766" y="6472861"/>
            <a:ext cx="3360214" cy="276999"/>
          </a:xfrm>
          <a:prstGeom prst="rect">
            <a:avLst/>
          </a:prstGeom>
        </p:spPr>
        <p:txBody>
          <a:bodyPr wrap="none">
            <a:spAutoFit/>
          </a:bodyPr>
          <a:lstStyle/>
          <a:p>
            <a:pPr lvl="0" algn="ctr">
              <a:buSzPts val="15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873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2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5"/>
          <p:cNvSpPr/>
          <p:nvPr/>
        </p:nvSpPr>
        <p:spPr>
          <a:xfrm>
            <a:off x="239100" y="138268"/>
            <a:ext cx="7609800" cy="299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dirty="0">
                <a:solidFill>
                  <a:schemeClr val="dk1"/>
                </a:solidFill>
                <a:latin typeface="Verdana"/>
                <a:ea typeface="Verdana"/>
                <a:cs typeface="Verdana"/>
                <a:sym typeface="Verdana"/>
              </a:rPr>
              <a:t>When </a:t>
            </a:r>
            <a:r>
              <a:rPr lang="en" sz="2800" b="0" i="0" u="none" strike="noStrike" cap="none" dirty="0">
                <a:solidFill>
                  <a:schemeClr val="dk1"/>
                </a:solidFill>
                <a:latin typeface="Verdana"/>
                <a:ea typeface="Verdana"/>
                <a:cs typeface="Verdana"/>
                <a:sym typeface="Verdana"/>
              </a:rPr>
              <a:t>Martha heard that Jesus was coming, she went out to meet him.</a:t>
            </a:r>
            <a:r>
              <a:rPr lang="en" sz="2800" dirty="0">
                <a:solidFill>
                  <a:schemeClr val="dk1"/>
                </a:solidFill>
                <a:latin typeface="Verdana"/>
                <a:ea typeface="Verdana"/>
                <a:cs typeface="Verdana"/>
                <a:sym typeface="Verdana"/>
              </a:rPr>
              <a:t> She s</a:t>
            </a:r>
            <a:r>
              <a:rPr lang="en" sz="2800" b="0" i="0" u="none" strike="noStrike" cap="none" dirty="0">
                <a:solidFill>
                  <a:schemeClr val="dk1"/>
                </a:solidFill>
                <a:latin typeface="Verdana"/>
                <a:ea typeface="Verdana"/>
                <a:cs typeface="Verdana"/>
                <a:sym typeface="Verdana"/>
              </a:rPr>
              <a:t>aid, “Master, if only you had been here, </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dk1"/>
                </a:solidFill>
                <a:latin typeface="Verdana"/>
                <a:ea typeface="Verdana"/>
                <a:cs typeface="Verdana"/>
                <a:sym typeface="Verdana"/>
              </a:rPr>
              <a:t>my brother would not have died. But I know that even now God will give you whatever you ask from him.”</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434" name="Google Shape;434;p1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 name="Slide Number Placeholder 1">
            <a:extLst>
              <a:ext uri="{FF2B5EF4-FFF2-40B4-BE49-F238E27FC236}">
                <a16:creationId xmlns:a16="http://schemas.microsoft.com/office/drawing/2014/main" id="{A8798DC2-A75D-4D22-A56C-11E87EDE08E4}"/>
              </a:ext>
            </a:extLst>
          </p:cNvPr>
          <p:cNvSpPr>
            <a:spLocks noGrp="1"/>
          </p:cNvSpPr>
          <p:nvPr>
            <p:ph type="sldNum" sz="quarter" idx="12"/>
          </p:nvPr>
        </p:nvSpPr>
        <p:spPr>
          <a:xfrm>
            <a:off x="10864577" y="6196749"/>
            <a:ext cx="731400" cy="524700"/>
          </a:xfrm>
        </p:spPr>
        <p:txBody>
          <a:bodyPr>
            <a:normAutofit/>
          </a:bodyPr>
          <a:lstStyle/>
          <a:p>
            <a:pPr marL="0" lvl="0" indent="0" algn="r" rtl="0">
              <a:spcBef>
                <a:spcPts val="0"/>
              </a:spcBef>
              <a:spcAft>
                <a:spcPts val="0"/>
              </a:spcAft>
              <a:buNone/>
            </a:pPr>
            <a:fld id="{00000000-1234-1234-1234-123412341234}" type="slidenum">
              <a:rPr lang="en" sz="1800" smtClean="0">
                <a:solidFill>
                  <a:schemeClr val="bg1">
                    <a:lumMod val="65000"/>
                  </a:schemeClr>
                </a:solidFill>
                <a:latin typeface="Verdana" panose="020B0604030504040204" pitchFamily="34" charset="0"/>
                <a:ea typeface="Verdana" panose="020B0604030504040204" pitchFamily="34" charset="0"/>
              </a:rPr>
              <a:t>17</a:t>
            </a:fld>
            <a:endParaRPr lang="en" sz="1800" dirty="0">
              <a:solidFill>
                <a:schemeClr val="bg1">
                  <a:lumMod val="65000"/>
                </a:schemeClr>
              </a:solidFill>
              <a:latin typeface="Verdana" panose="020B0604030504040204" pitchFamily="34" charset="0"/>
              <a:ea typeface="Verdana" panose="020B0604030504040204" pitchFamily="34" charset="0"/>
            </a:endParaRPr>
          </a:p>
        </p:txBody>
      </p:sp>
      <p:pic>
        <p:nvPicPr>
          <p:cNvPr id="435" name="Google Shape;435;p1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51102" y="278450"/>
            <a:ext cx="4397649" cy="2770500"/>
          </a:xfrm>
          <a:prstGeom prst="rect">
            <a:avLst/>
          </a:prstGeom>
          <a:noFill/>
          <a:ln>
            <a:solidFill>
              <a:srgbClr val="0070C0"/>
            </a:solidFill>
          </a:ln>
        </p:spPr>
      </p:pic>
      <p:sp>
        <p:nvSpPr>
          <p:cNvPr id="436" name="Google Shape;436;p15"/>
          <p:cNvSpPr txBox="1"/>
          <p:nvPr/>
        </p:nvSpPr>
        <p:spPr>
          <a:xfrm>
            <a:off x="239100" y="2714804"/>
            <a:ext cx="11710500" cy="3631733"/>
          </a:xfrm>
          <a:prstGeom prst="rect">
            <a:avLst/>
          </a:prstGeom>
          <a:noFill/>
          <a:ln>
            <a:noFill/>
          </a:ln>
        </p:spPr>
        <p:txBody>
          <a:bodyPr spcFirstLastPara="1" wrap="square" lIns="91425" tIns="91425" rIns="91425" bIns="91425" anchor="t" anchorCtr="0">
            <a:spAutoFit/>
          </a:bodyPr>
          <a:lstStyle/>
          <a:p>
            <a:pPr lvl="0" algn="just">
              <a:buClr>
                <a:schemeClr val="dk1"/>
              </a:buClr>
              <a:buSzPts val="2800"/>
            </a:pPr>
            <a:r>
              <a:rPr lang="en" sz="2800" dirty="0">
                <a:solidFill>
                  <a:schemeClr val="dk1"/>
                </a:solidFill>
                <a:latin typeface="Verdana"/>
                <a:ea typeface="Verdana"/>
                <a:cs typeface="Verdana"/>
                <a:sym typeface="Verdana"/>
              </a:rPr>
              <a:t>Jesus replied, “I am the Resurrection </a:t>
            </a:r>
          </a:p>
          <a:p>
            <a:pPr lvl="0" algn="just">
              <a:buClr>
                <a:schemeClr val="dk1"/>
              </a:buClr>
              <a:buSzPts val="2800"/>
            </a:pPr>
            <a:r>
              <a:rPr lang="en" sz="2800" dirty="0">
                <a:solidFill>
                  <a:schemeClr val="dk1"/>
                </a:solidFill>
                <a:latin typeface="Verdana"/>
                <a:ea typeface="Verdana"/>
                <a:cs typeface="Verdana"/>
                <a:sym typeface="Verdana"/>
              </a:rPr>
              <a:t>and the Life. Whoever believes in me will live, even though he dies. Martha do you believe this?” Marth</a:t>
            </a:r>
            <a:r>
              <a:rPr lang="en-US" sz="2800" dirty="0">
                <a:solidFill>
                  <a:schemeClr val="dk1"/>
                </a:solidFill>
                <a:latin typeface="Verdana"/>
                <a:ea typeface="Verdana"/>
                <a:cs typeface="Verdana"/>
                <a:sym typeface="Verdana"/>
              </a:rPr>
              <a:t>a</a:t>
            </a:r>
            <a:r>
              <a:rPr lang="en" sz="2800" dirty="0">
                <a:solidFill>
                  <a:schemeClr val="dk1"/>
                </a:solidFill>
                <a:latin typeface="Verdana"/>
                <a:ea typeface="Verdana"/>
                <a:cs typeface="Verdana"/>
                <a:sym typeface="Verdana"/>
              </a:rPr>
              <a:t> answered, “Yes, Lord. I believe that you are the Messiah, the Son of God”. After saying this Martha went back to call her sister. Mary immediately left to go to Jesus. Those who were in the house comforting Mary thought she was going to the tomb to cry. So they followed her. </a:t>
            </a:r>
            <a:endParaRPr dirty="0">
              <a:latin typeface="Verdana" panose="020B0604030504040204" pitchFamily="34" charset="0"/>
              <a:ea typeface="Verdana" panose="020B0604030504040204" pitchFamily="34" charset="0"/>
              <a:cs typeface="Verdana" panose="020B060403050404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263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5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44" name="Google Shape;444;p16"/>
          <p:cNvSpPr txBox="1">
            <a:spLocks noGrp="1"/>
          </p:cNvSpPr>
          <p:nvPr>
            <p:ph type="sldNum" sz="quarter" idx="12"/>
          </p:nvPr>
        </p:nvSpPr>
        <p:spPr>
          <a:xfrm>
            <a:off x="11106373" y="6319232"/>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18</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445" name="Google Shape;445;p16"/>
          <p:cNvSpPr/>
          <p:nvPr/>
        </p:nvSpPr>
        <p:spPr>
          <a:xfrm>
            <a:off x="197850" y="311698"/>
            <a:ext cx="8161200" cy="2839433"/>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When Mary arrived at the place where </a:t>
            </a:r>
          </a:p>
          <a:p>
            <a:pPr marL="0" lvl="0" indent="0" algn="just" rtl="0">
              <a:spcBef>
                <a:spcPts val="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Jesus was she fell at the feet of Jesus </a:t>
            </a:r>
          </a:p>
          <a:p>
            <a:pPr marL="0" lvl="0" indent="0" algn="just" rtl="0">
              <a:spcBef>
                <a:spcPts val="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and said, “Master, if only you had been</a:t>
            </a:r>
          </a:p>
          <a:p>
            <a:pPr marL="0" lvl="0" indent="0" algn="just" rtl="0">
              <a:spcBef>
                <a:spcPts val="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here, my brother would not have </a:t>
            </a:r>
          </a:p>
          <a:p>
            <a:pPr marL="0" lvl="0" indent="0" algn="just" rtl="0">
              <a:spcBef>
                <a:spcPts val="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died.” Jesus asked them, “Where have </a:t>
            </a:r>
          </a:p>
          <a:p>
            <a:pPr marL="0" lvl="0" indent="0" algn="just" rtl="0">
              <a:spcBef>
                <a:spcPts val="0"/>
              </a:spcBef>
              <a:spcAft>
                <a:spcPts val="0"/>
              </a:spcAft>
              <a:buClr>
                <a:schemeClr val="dk1"/>
              </a:buClr>
              <a:buSzPts val="1100"/>
              <a:buFont typeface="Arial"/>
              <a:buNone/>
            </a:pPr>
            <a:r>
              <a:rPr lang="en" sz="2800" dirty="0">
                <a:solidFill>
                  <a:schemeClr val="dk1"/>
                </a:solidFill>
                <a:latin typeface="Verdana"/>
                <a:ea typeface="Verdana"/>
                <a:cs typeface="Verdana"/>
                <a:sym typeface="Verdana"/>
              </a:rPr>
              <a:t>you put Lazarus?” </a:t>
            </a:r>
            <a:endParaRPr dirty="0">
              <a:solidFill>
                <a:schemeClr val="dk1"/>
              </a:solidFill>
              <a:latin typeface="Verdana" panose="020B0604030504040204" pitchFamily="34" charset="0"/>
              <a:ea typeface="Verdana" panose="020B0604030504040204" pitchFamily="34" charset="0"/>
              <a:cs typeface="Verdana" panose="020B0604030504040204" pitchFamily="34" charset="0"/>
            </a:endParaRPr>
          </a:p>
        </p:txBody>
      </p:sp>
      <p:pic>
        <p:nvPicPr>
          <p:cNvPr id="446" name="Google Shape;446;p1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663543" y="145168"/>
            <a:ext cx="4430383" cy="2839433"/>
          </a:xfrm>
          <a:prstGeom prst="rect">
            <a:avLst/>
          </a:prstGeom>
          <a:noFill/>
          <a:ln>
            <a:solidFill>
              <a:srgbClr val="0070C0"/>
            </a:solidFill>
          </a:ln>
        </p:spPr>
      </p:pic>
      <p:sp>
        <p:nvSpPr>
          <p:cNvPr id="447" name="Google Shape;447;p16"/>
          <p:cNvSpPr txBox="1"/>
          <p:nvPr/>
        </p:nvSpPr>
        <p:spPr>
          <a:xfrm>
            <a:off x="197850" y="2886381"/>
            <a:ext cx="11793000" cy="3303438"/>
          </a:xfrm>
          <a:prstGeom prst="rect">
            <a:avLst/>
          </a:prstGeom>
          <a:noFill/>
          <a:ln>
            <a:noFill/>
          </a:ln>
        </p:spPr>
        <p:txBody>
          <a:bodyPr spcFirstLastPara="1" wrap="square" lIns="91425" tIns="91425" rIns="91425" bIns="91425" anchor="t" anchorCtr="0">
            <a:spAutoFit/>
          </a:bodyPr>
          <a:lstStyle/>
          <a:p>
            <a:pPr algn="just">
              <a:spcBef>
                <a:spcPts val="400"/>
              </a:spcBef>
            </a:pPr>
            <a:r>
              <a:rPr lang="en-US" sz="2800" dirty="0">
                <a:solidFill>
                  <a:schemeClr val="dk1"/>
                </a:solidFill>
                <a:latin typeface="Verdana"/>
                <a:ea typeface="Verdana"/>
                <a:cs typeface="Verdana"/>
                <a:sym typeface="Verdana"/>
              </a:rPr>
              <a:t>They told him, “In the tomb. Come and see.” </a:t>
            </a:r>
          </a:p>
          <a:p>
            <a:pPr marL="0" lvl="0" indent="0" algn="just" rtl="0">
              <a:spcBef>
                <a:spcPts val="400"/>
              </a:spcBef>
              <a:spcAft>
                <a:spcPts val="0"/>
              </a:spcAft>
              <a:buNone/>
            </a:pPr>
            <a:r>
              <a:rPr lang="en" sz="2800" dirty="0">
                <a:solidFill>
                  <a:schemeClr val="dk1"/>
                </a:solidFill>
                <a:latin typeface="Verdana"/>
                <a:ea typeface="Verdana"/>
                <a:cs typeface="Verdana"/>
                <a:sym typeface="Verdana"/>
              </a:rPr>
              <a:t>Then Jesus wept. The tomb was a cave with a</a:t>
            </a:r>
            <a:r>
              <a:rPr lang="en" sz="15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 sz="2800" dirty="0">
                <a:solidFill>
                  <a:schemeClr val="dk1"/>
                </a:solidFill>
                <a:latin typeface="Verdana"/>
                <a:ea typeface="Verdana"/>
                <a:cs typeface="Verdana"/>
                <a:sym typeface="Verdana"/>
              </a:rPr>
              <a:t>large stone covering the entrance.</a:t>
            </a:r>
            <a:r>
              <a:rPr lang="en" sz="15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 sz="2800" dirty="0">
                <a:solidFill>
                  <a:schemeClr val="dk1"/>
                </a:solidFill>
                <a:latin typeface="Verdana"/>
                <a:ea typeface="Verdana"/>
                <a:cs typeface="Verdana"/>
                <a:sym typeface="Verdana"/>
              </a:rPr>
              <a:t>When Jesus arrived at the tomb,</a:t>
            </a:r>
            <a:r>
              <a:rPr lang="en" sz="1500" dirty="0">
                <a:solidFill>
                  <a:schemeClr val="dk1"/>
                </a:solidFill>
                <a:latin typeface="Verdana" panose="020B0604030504040204" pitchFamily="34" charset="0"/>
                <a:ea typeface="Verdana" panose="020B0604030504040204" pitchFamily="34" charset="0"/>
                <a:cs typeface="Verdana" panose="020B0604030504040204" pitchFamily="34" charset="0"/>
              </a:rPr>
              <a:t> </a:t>
            </a:r>
            <a:r>
              <a:rPr lang="en" sz="2800" dirty="0">
                <a:solidFill>
                  <a:schemeClr val="dk1"/>
                </a:solidFill>
                <a:latin typeface="Verdana"/>
                <a:ea typeface="Verdana"/>
                <a:cs typeface="Verdana"/>
                <a:sym typeface="Verdana"/>
              </a:rPr>
              <a:t>he told them, “Roll the stone away.” But Martha said, “He has been dead for four days. There will be a bad smell.” Jesus answered, “Did I not tell you that you would see God’s power if you believe in me?” </a:t>
            </a:r>
            <a:endParaRPr dirty="0">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7636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9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1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56" name="Google Shape;456;p17"/>
          <p:cNvSpPr txBox="1">
            <a:spLocks noGrp="1"/>
          </p:cNvSpPr>
          <p:nvPr>
            <p:ph type="sldNum" sz="quarter" idx="12"/>
          </p:nvPr>
        </p:nvSpPr>
        <p:spPr>
          <a:xfrm>
            <a:off x="11082909" y="6327849"/>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19</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455" name="Google Shape;455;p17"/>
          <p:cNvSpPr txBox="1"/>
          <p:nvPr/>
        </p:nvSpPr>
        <p:spPr>
          <a:xfrm>
            <a:off x="205358" y="224430"/>
            <a:ext cx="7931400" cy="26493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i="0" u="none" strike="noStrike" cap="none" dirty="0">
                <a:solidFill>
                  <a:schemeClr val="dk1"/>
                </a:solidFill>
                <a:latin typeface="Verdana"/>
                <a:ea typeface="Verdana"/>
                <a:cs typeface="Verdana"/>
                <a:sym typeface="Verdana"/>
              </a:rPr>
              <a:t>So they rolled the stone away. Then Jesus looked up to heaven and said, “Father, </a:t>
            </a:r>
            <a:r>
              <a:rPr lang="en" sz="2800" dirty="0">
                <a:solidFill>
                  <a:schemeClr val="dk1"/>
                </a:solidFill>
                <a:latin typeface="Verdana"/>
                <a:ea typeface="Verdana"/>
                <a:cs typeface="Verdana"/>
                <a:sym typeface="Verdana"/>
              </a:rPr>
              <a:t>I </a:t>
            </a:r>
            <a:r>
              <a:rPr lang="en" sz="2800" i="0" u="none" strike="noStrike" cap="none" dirty="0">
                <a:solidFill>
                  <a:schemeClr val="dk1"/>
                </a:solidFill>
                <a:latin typeface="Verdana"/>
                <a:ea typeface="Verdana"/>
                <a:cs typeface="Verdana"/>
                <a:sym typeface="Verdana"/>
              </a:rPr>
              <a:t>th</a:t>
            </a:r>
            <a:r>
              <a:rPr lang="en-US" sz="2800" i="0" u="none" strike="noStrike" cap="none" dirty="0" err="1">
                <a:solidFill>
                  <a:schemeClr val="dk1"/>
                </a:solidFill>
                <a:latin typeface="Verdana"/>
                <a:ea typeface="Verdana"/>
                <a:cs typeface="Verdana"/>
                <a:sym typeface="Verdana"/>
              </a:rPr>
              <a:t>i</a:t>
            </a:r>
            <a:r>
              <a:rPr lang="en" sz="2800" i="0" u="none" strike="noStrike" cap="none" dirty="0">
                <a:solidFill>
                  <a:schemeClr val="dk1"/>
                </a:solidFill>
                <a:latin typeface="Verdana"/>
                <a:ea typeface="Verdana"/>
                <a:cs typeface="Verdana"/>
                <a:sym typeface="Verdana"/>
              </a:rPr>
              <a:t>nk you </a:t>
            </a:r>
            <a:r>
              <a:rPr lang="en" sz="2800" dirty="0">
                <a:solidFill>
                  <a:schemeClr val="dk1"/>
                </a:solidFill>
                <a:latin typeface="Verdana"/>
                <a:ea typeface="Verdana"/>
                <a:cs typeface="Verdana"/>
                <a:sym typeface="Verdana"/>
              </a:rPr>
              <a:t>have</a:t>
            </a:r>
            <a:r>
              <a:rPr lang="en" sz="2800" i="0" u="none" strike="noStrike" cap="none" dirty="0">
                <a:solidFill>
                  <a:schemeClr val="dk1"/>
                </a:solidFill>
                <a:latin typeface="Verdana"/>
                <a:ea typeface="Verdana"/>
                <a:cs typeface="Verdana"/>
                <a:sym typeface="Verdana"/>
              </a:rPr>
              <a:t> hear</a:t>
            </a:r>
            <a:r>
              <a:rPr lang="en" sz="2800" dirty="0">
                <a:solidFill>
                  <a:schemeClr val="dk1"/>
                </a:solidFill>
                <a:latin typeface="Verdana"/>
                <a:ea typeface="Verdana"/>
                <a:cs typeface="Verdana"/>
                <a:sym typeface="Verdana"/>
              </a:rPr>
              <a:t>d</a:t>
            </a:r>
            <a:r>
              <a:rPr lang="en" sz="2800" i="0" u="none" strike="noStrike" cap="none" dirty="0">
                <a:solidFill>
                  <a:schemeClr val="dk1"/>
                </a:solidFill>
                <a:latin typeface="Verdana"/>
                <a:ea typeface="Verdana"/>
                <a:cs typeface="Verdana"/>
                <a:sym typeface="Verdana"/>
              </a:rPr>
              <a:t> me. I know you always listen to me, but I say this in order to help all these people standing here, so that they will believe you sent me.”</a:t>
            </a:r>
            <a:endParaRPr sz="280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i="0" u="none" strike="noStrike" cap="none" dirty="0">
              <a:solidFill>
                <a:schemeClr val="dk1"/>
              </a:solidFill>
              <a:latin typeface="Verdana"/>
              <a:ea typeface="Verdana"/>
              <a:cs typeface="Verdana"/>
              <a:sym typeface="Verdana"/>
            </a:endParaRPr>
          </a:p>
        </p:txBody>
      </p:sp>
      <p:pic>
        <p:nvPicPr>
          <p:cNvPr id="457" name="Google Shape;457;p1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987005" y="101150"/>
            <a:ext cx="4106870" cy="2772679"/>
          </a:xfrm>
          <a:prstGeom prst="rect">
            <a:avLst/>
          </a:prstGeom>
          <a:noFill/>
          <a:ln>
            <a:solidFill>
              <a:srgbClr val="0070C0"/>
            </a:solidFill>
          </a:ln>
        </p:spPr>
      </p:pic>
      <p:sp>
        <p:nvSpPr>
          <p:cNvPr id="458" name="Google Shape;458;p17"/>
          <p:cNvSpPr txBox="1"/>
          <p:nvPr/>
        </p:nvSpPr>
        <p:spPr>
          <a:xfrm>
            <a:off x="167367" y="2871371"/>
            <a:ext cx="11816100" cy="3653278"/>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2800"/>
              <a:buFont typeface="Arial"/>
              <a:buNone/>
            </a:pPr>
            <a:r>
              <a:rPr lang="en" sz="2800" dirty="0">
                <a:solidFill>
                  <a:schemeClr val="dk1"/>
                </a:solidFill>
                <a:latin typeface="Verdana"/>
                <a:ea typeface="Verdana"/>
                <a:cs typeface="Verdana"/>
                <a:sym typeface="Verdana"/>
              </a:rPr>
              <a:t>Then Jesus shouted, “Lazarus, come out!” So Lazarus came out! He was still wrapped in grave clothes. Jesus told them, “Help him take off those grave clothes and release him!” Many of the Jews who had come there with Mary believed in Jesus because of this miracle. But the religious leaders of the Jews envied Jesus, so they gathered together to plan how they could kill Jesus and Lazarus.</a:t>
            </a:r>
            <a:endParaRPr sz="1500" dirty="0">
              <a:solidFill>
                <a:schemeClr val="dk1"/>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7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
          <p:cNvSpPr txBox="1">
            <a:spLocks noGrp="1"/>
          </p:cNvSpPr>
          <p:nvPr>
            <p:ph type="title"/>
          </p:nvPr>
        </p:nvSpPr>
        <p:spPr>
          <a:xfrm>
            <a:off x="838000" y="464701"/>
            <a:ext cx="10512900" cy="6315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 sz="3200" b="1" dirty="0">
                <a:latin typeface="Verdana"/>
                <a:ea typeface="Verdana"/>
                <a:cs typeface="Verdana"/>
                <a:sym typeface="Verdana"/>
              </a:rPr>
              <a:t>Pray, Review, and Preview</a:t>
            </a:r>
            <a:endParaRPr sz="3200" b="1" dirty="0">
              <a:latin typeface="Verdana"/>
              <a:ea typeface="Verdana"/>
              <a:cs typeface="Verdana"/>
              <a:sym typeface="Verdana"/>
            </a:endParaRPr>
          </a:p>
        </p:txBody>
      </p:sp>
      <p:sp>
        <p:nvSpPr>
          <p:cNvPr id="254" name="Google Shape;254;p2"/>
          <p:cNvSpPr txBox="1">
            <a:spLocks noGrp="1"/>
          </p:cNvSpPr>
          <p:nvPr>
            <p:ph type="ftr" idx="11"/>
          </p:nvPr>
        </p:nvSpPr>
        <p:spPr>
          <a:xfrm>
            <a:off x="602917" y="6409711"/>
            <a:ext cx="41139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500"/>
              <a:buNone/>
            </a:pPr>
            <a:r>
              <a:rPr lang="en-US" dirty="0">
                <a:solidFill>
                  <a:schemeClr val="bg1">
                    <a:lumMod val="65000"/>
                  </a:schemeClr>
                </a:solidFill>
              </a:rPr>
              <a:t>©2020-2025 Light of the World Learning</a:t>
            </a:r>
            <a:endParaRPr dirty="0">
              <a:solidFill>
                <a:schemeClr val="bg1">
                  <a:lumMod val="65000"/>
                </a:schemeClr>
              </a:solidFill>
            </a:endParaRPr>
          </a:p>
        </p:txBody>
      </p:sp>
      <p:sp>
        <p:nvSpPr>
          <p:cNvPr id="255" name="Google Shape;255;p2"/>
          <p:cNvSpPr txBox="1">
            <a:spLocks noGrp="1"/>
          </p:cNvSpPr>
          <p:nvPr>
            <p:ph type="sldNum" idx="12"/>
          </p:nvPr>
        </p:nvSpPr>
        <p:spPr>
          <a:xfrm>
            <a:off x="8608446" y="6393299"/>
            <a:ext cx="2742600" cy="328152"/>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sz="1800"/>
              <a:t>2</a:t>
            </a:fld>
            <a:endParaRPr sz="1800" dirty="0"/>
          </a:p>
        </p:txBody>
      </p:sp>
      <p:sp>
        <p:nvSpPr>
          <p:cNvPr id="253" name="Google Shape;253;p2"/>
          <p:cNvSpPr txBox="1"/>
          <p:nvPr/>
        </p:nvSpPr>
        <p:spPr>
          <a:xfrm>
            <a:off x="197950" y="1606733"/>
            <a:ext cx="11991000" cy="4628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500"/>
              <a:buFont typeface="Arial"/>
              <a:buNone/>
            </a:pPr>
            <a:r>
              <a:rPr lang="en" sz="2800" b="1" i="0" u="none"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Bible Reading: </a:t>
            </a:r>
            <a:r>
              <a:rPr lang="en" sz="28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Noto Sans"/>
              </a:rPr>
              <a:t>Jesus Raises Lazarus from the Dead</a:t>
            </a:r>
            <a:r>
              <a:rPr lang="en" sz="28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rPr>
              <a:t> </a:t>
            </a:r>
            <a:r>
              <a:rPr lang="en" sz="2800" b="0" i="0" u="none" strike="noStrike" cap="none" dirty="0">
                <a:solidFill>
                  <a:schemeClr val="dk1"/>
                </a:solidFill>
                <a:latin typeface="Verdana"/>
                <a:ea typeface="Verdana"/>
                <a:cs typeface="Verdana"/>
                <a:sym typeface="Verdana"/>
              </a:rPr>
              <a:t>- </a:t>
            </a:r>
            <a:r>
              <a:rPr lang="en" sz="2800" b="0" i="0" u="sng" strike="noStrike" cap="none" dirty="0">
                <a:solidFill>
                  <a:schemeClr val="accent6">
                    <a:lumMod val="75000"/>
                  </a:scheme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John 11:1-46</a:t>
            </a:r>
            <a:endParaRPr lang="en" sz="2800" b="0" i="0" u="sng" strike="noStrike" cap="none" dirty="0">
              <a:solidFill>
                <a:schemeClr val="accent6">
                  <a:lumMod val="75000"/>
                </a:schemeClr>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500"/>
              <a:buFont typeface="Arial"/>
              <a:buNone/>
            </a:pPr>
            <a:endParaRPr sz="2800" b="0" i="0" u="none" strike="noStrike" cap="none" dirty="0">
              <a:solidFill>
                <a:schemeClr val="accent6">
                  <a:lumMod val="75000"/>
                </a:schemeClr>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500"/>
              <a:buFont typeface="Arial"/>
              <a:buNone/>
            </a:pPr>
            <a:r>
              <a:rPr lang="en"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Theme: </a:t>
            </a:r>
            <a:r>
              <a:rPr lang="en" sz="2800" b="0" i="0" u="none" strike="noStrike" cap="none" dirty="0">
                <a:solidFill>
                  <a:schemeClr val="dk1"/>
                </a:solidFill>
                <a:latin typeface="Verdana"/>
                <a:ea typeface="Verdana"/>
                <a:cs typeface="Verdana"/>
                <a:sym typeface="Verdana"/>
              </a:rPr>
              <a:t>Writing </a:t>
            </a:r>
          </a:p>
          <a:p>
            <a:pPr marL="0" marR="0" lvl="0" indent="0" algn="l" rtl="0">
              <a:lnSpc>
                <a:spcPct val="100000"/>
              </a:lnSpc>
              <a:spcBef>
                <a:spcPts val="0"/>
              </a:spcBef>
              <a:spcAft>
                <a:spcPts val="0"/>
              </a:spcAft>
              <a:buClr>
                <a:schemeClr val="dk1"/>
              </a:buClr>
              <a:buSzPts val="15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500"/>
              <a:buFont typeface="Arial"/>
              <a:buNone/>
            </a:pPr>
            <a:r>
              <a:rPr lang="en"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Pronunciation: </a:t>
            </a:r>
            <a:r>
              <a:rPr lang="en" sz="2800" dirty="0">
                <a:solidFill>
                  <a:schemeClr val="dk1"/>
                </a:solidFill>
                <a:latin typeface="Verdana"/>
                <a:ea typeface="Verdana"/>
                <a:cs typeface="Verdana"/>
                <a:sym typeface="Verdana"/>
              </a:rPr>
              <a:t>/mis/ and /ex/</a:t>
            </a:r>
          </a:p>
          <a:p>
            <a:pPr marL="0" marR="0" lvl="0" indent="0" algn="l" rtl="0">
              <a:lnSpc>
                <a:spcPct val="100000"/>
              </a:lnSpc>
              <a:spcBef>
                <a:spcPts val="0"/>
              </a:spcBef>
              <a:spcAft>
                <a:spcPts val="0"/>
              </a:spcAft>
              <a:buClr>
                <a:schemeClr val="dk1"/>
              </a:buClr>
              <a:buSzPts val="1500"/>
              <a:buFont typeface="Arial"/>
              <a:buNone/>
            </a:pPr>
            <a:endParaRPr sz="2800" b="0" i="0" u="none" strike="noStrike" cap="none" dirty="0">
              <a:solidFill>
                <a:schemeClr val="dk1"/>
              </a:solidFill>
              <a:highlight>
                <a:srgbClr val="00FF00"/>
              </a:highlight>
              <a:latin typeface="Verdana"/>
              <a:ea typeface="Verdana"/>
              <a:cs typeface="Verdana"/>
              <a:sym typeface="Verdana"/>
            </a:endParaRPr>
          </a:p>
          <a:p>
            <a:pPr marL="0" marR="0" lvl="0" indent="0" algn="l" rtl="0">
              <a:lnSpc>
                <a:spcPct val="100000"/>
              </a:lnSpc>
              <a:spcBef>
                <a:spcPts val="0"/>
              </a:spcBef>
              <a:spcAft>
                <a:spcPts val="0"/>
              </a:spcAft>
              <a:buClr>
                <a:schemeClr val="dk1"/>
              </a:buClr>
              <a:buSzPts val="1500"/>
              <a:buFont typeface="Arial"/>
              <a:buNone/>
            </a:pPr>
            <a:r>
              <a:rPr lang="en"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Verdana"/>
              </a:rPr>
              <a:t>Grammar: </a:t>
            </a:r>
            <a:r>
              <a:rPr lang="en" sz="2800" b="0" i="0" u="none" strike="noStrike" cap="none" dirty="0">
                <a:solidFill>
                  <a:schemeClr val="dk1"/>
                </a:solidFill>
                <a:latin typeface="Verdana"/>
                <a:ea typeface="Verdana"/>
                <a:cs typeface="Verdana"/>
                <a:sym typeface="Verdana"/>
              </a:rPr>
              <a:t>Present continuous</a:t>
            </a:r>
            <a:r>
              <a:rPr lang="en" sz="2800" b="0" i="0" u="none" strike="noStrike" cap="none" dirty="0">
                <a:solidFill>
                  <a:srgbClr val="000000"/>
                </a:solidFill>
                <a:latin typeface="Verdana"/>
                <a:ea typeface="Verdana"/>
                <a:cs typeface="Verdana"/>
                <a:sym typeface="Verdana"/>
              </a:rPr>
              <a:t> and spelling verb + ing; present simple vs. present continuous</a:t>
            </a:r>
            <a:endParaRPr sz="2800" b="0" i="0" u="none" strike="noStrike" cap="none" dirty="0">
              <a:solidFill>
                <a:schemeClr val="accent5"/>
              </a:solidFill>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9"/>
          <p:cNvSpPr/>
          <p:nvPr/>
        </p:nvSpPr>
        <p:spPr>
          <a:xfrm>
            <a:off x="230768" y="959225"/>
            <a:ext cx="11662200" cy="4939500"/>
          </a:xfrm>
          <a:prstGeom prst="rect">
            <a:avLst/>
          </a:prstGeom>
          <a:noFill/>
          <a:ln>
            <a:noFill/>
          </a:ln>
        </p:spPr>
        <p:txBody>
          <a:bodyPr spcFirstLastPara="1" wrap="square" lIns="91425" tIns="45700" rIns="91425" bIns="45700" anchor="t" anchorCtr="0">
            <a:noAutofit/>
          </a:bodyPr>
          <a:lstStyle/>
          <a:p>
            <a:pPr marL="609600" marR="0" lvl="0" indent="0" algn="l" rtl="0">
              <a:lnSpc>
                <a:spcPct val="114000"/>
              </a:lnSpc>
              <a:spcBef>
                <a:spcPts val="0"/>
              </a:spcBef>
              <a:spcAft>
                <a:spcPts val="0"/>
              </a:spcAft>
              <a:buNone/>
            </a:pPr>
            <a:endParaRPr sz="15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508000" marR="0" lvl="0" indent="-495300" algn="l" rtl="0">
              <a:lnSpc>
                <a:spcPct val="114000"/>
              </a:lnSpc>
              <a:spcBef>
                <a:spcPts val="0"/>
              </a:spcBef>
              <a:spcAft>
                <a:spcPts val="0"/>
              </a:spcAft>
              <a:buClr>
                <a:srgbClr val="000000"/>
              </a:buClr>
              <a:buSzPts val="2800"/>
              <a:buFont typeface="Arial"/>
              <a:buAutoNum type="arabicPeriod"/>
            </a:pPr>
            <a:r>
              <a:rPr lang="en" sz="2800" b="0" i="0" u="none" strike="noStrike" cap="none" dirty="0">
                <a:solidFill>
                  <a:srgbClr val="000000"/>
                </a:solidFill>
                <a:latin typeface="Verdana"/>
                <a:ea typeface="Verdana"/>
                <a:cs typeface="Verdana"/>
                <a:sym typeface="Verdana"/>
              </a:rPr>
              <a:t>How long did Jesus wait before he went to see Lazarus? </a:t>
            </a:r>
            <a:endParaRPr sz="2800" b="0" i="0" u="none" strike="noStrike" cap="none" dirty="0">
              <a:solidFill>
                <a:srgbClr val="000000"/>
              </a:solidFill>
              <a:latin typeface="Verdana"/>
              <a:ea typeface="Verdana"/>
              <a:cs typeface="Verdana"/>
              <a:sym typeface="Verdana"/>
            </a:endParaRPr>
          </a:p>
          <a:p>
            <a:pPr marL="508000" marR="0" lvl="0" indent="-495300" algn="l" rtl="0">
              <a:lnSpc>
                <a:spcPct val="114000"/>
              </a:lnSpc>
              <a:spcBef>
                <a:spcPts val="0"/>
              </a:spcBef>
              <a:spcAft>
                <a:spcPts val="0"/>
              </a:spcAft>
              <a:buClr>
                <a:srgbClr val="000000"/>
              </a:buClr>
              <a:buSzPts val="2800"/>
              <a:buFont typeface="Arial"/>
              <a:buAutoNum type="arabicPeriod"/>
            </a:pPr>
            <a:r>
              <a:rPr lang="en" sz="2800" b="0" i="0" u="none" strike="noStrike" cap="none" dirty="0">
                <a:solidFill>
                  <a:srgbClr val="000000"/>
                </a:solidFill>
                <a:latin typeface="Verdana"/>
                <a:ea typeface="Verdana"/>
                <a:cs typeface="Verdana"/>
                <a:sym typeface="Verdana"/>
              </a:rPr>
              <a:t>What did Jesus mean when he said that Lazarus was sleeping?  </a:t>
            </a:r>
            <a:endParaRPr sz="2800" b="0" i="0" u="none" strike="noStrike" cap="none" dirty="0">
              <a:solidFill>
                <a:srgbClr val="000000"/>
              </a:solidFill>
              <a:latin typeface="Verdana"/>
              <a:ea typeface="Verdana"/>
              <a:cs typeface="Verdana"/>
              <a:sym typeface="Verdana"/>
            </a:endParaRPr>
          </a:p>
          <a:p>
            <a:pPr marL="508000" marR="0" lvl="0" indent="-495300" algn="l" rtl="0">
              <a:lnSpc>
                <a:spcPct val="114000"/>
              </a:lnSpc>
              <a:spcBef>
                <a:spcPts val="0"/>
              </a:spcBef>
              <a:spcAft>
                <a:spcPts val="0"/>
              </a:spcAft>
              <a:buClr>
                <a:srgbClr val="000000"/>
              </a:buClr>
              <a:buSzPts val="2800"/>
              <a:buFont typeface="Arial"/>
              <a:buAutoNum type="arabicPeriod"/>
            </a:pPr>
            <a:r>
              <a:rPr lang="en" sz="2800" b="0" i="0" u="none" strike="noStrike" cap="none" dirty="0">
                <a:solidFill>
                  <a:srgbClr val="000000"/>
                </a:solidFill>
                <a:latin typeface="Verdana"/>
                <a:ea typeface="Verdana"/>
                <a:cs typeface="Verdana"/>
                <a:sym typeface="Verdana"/>
              </a:rPr>
              <a:t>How long had Lazarus been dead when Jesus finally arrived at </a:t>
            </a:r>
            <a:r>
              <a:rPr lang="en" sz="2800" dirty="0">
                <a:latin typeface="Verdana"/>
                <a:ea typeface="Verdana"/>
                <a:cs typeface="Verdana"/>
                <a:sym typeface="Verdana"/>
              </a:rPr>
              <a:t>Bethany</a:t>
            </a:r>
            <a:r>
              <a:rPr lang="en" sz="2800" b="0" i="0" u="none" strike="noStrike" cap="none" dirty="0">
                <a:solidFill>
                  <a:srgbClr val="000000"/>
                </a:solidFill>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p>
            <a:pPr marL="508000" marR="0" lvl="0" indent="-495300" algn="l" rtl="0">
              <a:lnSpc>
                <a:spcPct val="114000"/>
              </a:lnSpc>
              <a:spcBef>
                <a:spcPts val="0"/>
              </a:spcBef>
              <a:spcAft>
                <a:spcPts val="0"/>
              </a:spcAft>
              <a:buClr>
                <a:srgbClr val="000000"/>
              </a:buClr>
              <a:buSzPts val="2800"/>
              <a:buFont typeface="Arial"/>
              <a:buAutoNum type="arabicPeriod"/>
            </a:pPr>
            <a:r>
              <a:rPr lang="en" sz="2800" b="0" i="0" u="none" strike="noStrike" cap="none" dirty="0">
                <a:solidFill>
                  <a:srgbClr val="000000"/>
                </a:solidFill>
                <a:latin typeface="Verdana"/>
                <a:ea typeface="Verdana"/>
                <a:cs typeface="Verdana"/>
                <a:sym typeface="Verdana"/>
              </a:rPr>
              <a:t>What title did Jesus give to himself when he spoke to Martha?</a:t>
            </a:r>
            <a:endParaRPr sz="2800" b="0" i="0" u="none" strike="noStrike" cap="none" dirty="0">
              <a:solidFill>
                <a:srgbClr val="000000"/>
              </a:solidFill>
              <a:latin typeface="Verdana"/>
              <a:ea typeface="Verdana"/>
              <a:cs typeface="Verdana"/>
              <a:sym typeface="Verdana"/>
            </a:endParaRPr>
          </a:p>
          <a:p>
            <a:pPr marL="508000" marR="0" lvl="0" indent="-495300" algn="l" rtl="0">
              <a:lnSpc>
                <a:spcPct val="114000"/>
              </a:lnSpc>
              <a:spcBef>
                <a:spcPts val="0"/>
              </a:spcBef>
              <a:spcAft>
                <a:spcPts val="0"/>
              </a:spcAft>
              <a:buClr>
                <a:srgbClr val="000000"/>
              </a:buClr>
              <a:buSzPts val="2800"/>
              <a:buFont typeface="Arial"/>
              <a:buAutoNum type="arabicPeriod"/>
            </a:pPr>
            <a:r>
              <a:rPr lang="en" sz="2800" b="0" i="0" u="none" strike="noStrike" cap="none" dirty="0">
                <a:solidFill>
                  <a:srgbClr val="000000"/>
                </a:solidFill>
                <a:latin typeface="Verdana"/>
                <a:ea typeface="Verdana"/>
                <a:cs typeface="Verdana"/>
                <a:sym typeface="Verdana"/>
              </a:rPr>
              <a:t>Who did Martha say that Jesus was? </a:t>
            </a:r>
            <a:endParaRPr sz="2800" b="0" i="0" u="none" strike="noStrike" cap="none" dirty="0">
              <a:solidFill>
                <a:srgbClr val="000000"/>
              </a:solidFill>
              <a:latin typeface="Verdana"/>
              <a:ea typeface="Verdana"/>
              <a:cs typeface="Verdana"/>
              <a:sym typeface="Verdana"/>
            </a:endParaRPr>
          </a:p>
          <a:p>
            <a:pPr marL="508000" marR="0" lvl="0" indent="-495300" algn="l" rtl="0">
              <a:lnSpc>
                <a:spcPct val="114000"/>
              </a:lnSpc>
              <a:spcBef>
                <a:spcPts val="0"/>
              </a:spcBef>
              <a:spcAft>
                <a:spcPts val="0"/>
              </a:spcAft>
              <a:buClr>
                <a:srgbClr val="000000"/>
              </a:buClr>
              <a:buSzPts val="2800"/>
              <a:buFont typeface="Arial"/>
              <a:buAutoNum type="arabicPeriod"/>
            </a:pPr>
            <a:r>
              <a:rPr lang="en" sz="2800" b="0" i="0" u="none" strike="noStrike" cap="none" dirty="0">
                <a:solidFill>
                  <a:srgbClr val="000000"/>
                </a:solidFill>
                <a:latin typeface="Verdana"/>
                <a:ea typeface="Verdana"/>
                <a:cs typeface="Verdana"/>
                <a:sym typeface="Verdana"/>
              </a:rPr>
              <a:t>Why was Martha afraid to open the tomb?  </a:t>
            </a:r>
            <a:endParaRPr sz="2800" b="0" i="0" u="none" strike="noStrike" cap="none" dirty="0">
              <a:solidFill>
                <a:srgbClr val="000000"/>
              </a:solidFill>
              <a:latin typeface="Verdana"/>
              <a:ea typeface="Verdana"/>
              <a:cs typeface="Verdana"/>
              <a:sym typeface="Verdana"/>
            </a:endParaRPr>
          </a:p>
          <a:p>
            <a:pPr marL="508000" marR="0" lvl="0" indent="-495300" algn="l" rtl="0">
              <a:lnSpc>
                <a:spcPct val="114000"/>
              </a:lnSpc>
              <a:spcBef>
                <a:spcPts val="0"/>
              </a:spcBef>
              <a:spcAft>
                <a:spcPts val="0"/>
              </a:spcAft>
              <a:buClr>
                <a:srgbClr val="000000"/>
              </a:buClr>
              <a:buSzPts val="2800"/>
              <a:buFont typeface="Arial"/>
              <a:buAutoNum type="arabicPeriod"/>
            </a:pPr>
            <a:r>
              <a:rPr lang="en" sz="2800" dirty="0">
                <a:latin typeface="Verdana"/>
                <a:ea typeface="Verdana"/>
                <a:cs typeface="Verdana"/>
                <a:sym typeface="Verdana"/>
              </a:rPr>
              <a:t>Do you trust God to answer your prayer as Jesus did</a:t>
            </a:r>
            <a:r>
              <a:rPr lang="en" sz="2800" b="0" i="0" u="none" strike="noStrike" cap="none" dirty="0">
                <a:solidFill>
                  <a:srgbClr val="000000"/>
                </a:solidFill>
                <a:latin typeface="Verdana"/>
                <a:ea typeface="Verdana"/>
                <a:cs typeface="Verdana"/>
                <a:sym typeface="Verdana"/>
              </a:rPr>
              <a:t>?</a:t>
            </a:r>
            <a:br>
              <a:rPr lang="en" sz="19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Noto Sans"/>
              </a:rPr>
            </a:br>
            <a:endParaRPr sz="36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0" marR="0" lvl="0" indent="0" algn="l" rtl="0">
              <a:lnSpc>
                <a:spcPct val="150000"/>
              </a:lnSpc>
              <a:spcBef>
                <a:spcPts val="0"/>
              </a:spcBef>
              <a:spcAft>
                <a:spcPts val="0"/>
              </a:spcAft>
              <a:buClr>
                <a:srgbClr val="000000"/>
              </a:buClr>
              <a:buSzPts val="2800"/>
              <a:buFont typeface="Arial"/>
              <a:buNone/>
            </a:pPr>
            <a:br>
              <a:rPr lang="en" sz="2800" b="0" i="0" u="none" strike="noStrike" cap="none" dirty="0">
                <a:solidFill>
                  <a:schemeClr val="dk1"/>
                </a:solidFill>
                <a:latin typeface="Verdana"/>
                <a:ea typeface="Verdana"/>
                <a:cs typeface="Verdana"/>
                <a:sym typeface="Verdana"/>
              </a:rPr>
            </a:br>
            <a:endParaRPr sz="2800" b="0" i="0" u="none" strike="noStrike" cap="none" dirty="0">
              <a:solidFill>
                <a:schemeClr val="dk1"/>
              </a:solidFill>
              <a:latin typeface="Verdana"/>
              <a:ea typeface="Verdana"/>
              <a:cs typeface="Verdana"/>
              <a:sym typeface="Verdana"/>
            </a:endParaRPr>
          </a:p>
        </p:txBody>
      </p:sp>
      <p:sp>
        <p:nvSpPr>
          <p:cNvPr id="466" name="Google Shape;466;p19"/>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68" name="Google Shape;468;p19"/>
          <p:cNvSpPr txBox="1">
            <a:spLocks noGrp="1"/>
          </p:cNvSpPr>
          <p:nvPr>
            <p:ph type="sldNum" sz="quarter" idx="12"/>
          </p:nvPr>
        </p:nvSpPr>
        <p:spPr>
          <a:xfrm>
            <a:off x="10840313" y="6274625"/>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20</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467" name="Google Shape;467;p19"/>
          <p:cNvSpPr txBox="1"/>
          <p:nvPr/>
        </p:nvSpPr>
        <p:spPr>
          <a:xfrm>
            <a:off x="295857" y="189725"/>
            <a:ext cx="97950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rgbClr val="000000"/>
                </a:solidFill>
                <a:latin typeface="Verdana"/>
                <a:ea typeface="Verdana"/>
                <a:cs typeface="Verdana"/>
                <a:sym typeface="Verdana"/>
              </a:rPr>
              <a:t>Answer the questions.</a:t>
            </a:r>
            <a:endParaRPr sz="3200" b="1" i="0" u="none" strike="noStrike" cap="none" dirty="0">
              <a:solidFill>
                <a:srgbClr val="000000"/>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43"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6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0"/>
          <p:cNvSpPr txBox="1"/>
          <p:nvPr/>
        </p:nvSpPr>
        <p:spPr>
          <a:xfrm>
            <a:off x="205157" y="145101"/>
            <a:ext cx="10970400" cy="7989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dirty="0">
                <a:solidFill>
                  <a:srgbClr val="000000"/>
                </a:solidFill>
                <a:latin typeface="Verdana"/>
                <a:ea typeface="Verdana"/>
                <a:cs typeface="Verdana"/>
                <a:sym typeface="Verdana"/>
              </a:rPr>
              <a:t>Listen and answer the questions.</a:t>
            </a:r>
            <a:endParaRPr sz="700" b="1" i="0" u="none" strike="noStrike" cap="none" dirty="0">
              <a:solidFill>
                <a:schemeClr val="accent5"/>
              </a:solidFill>
              <a:latin typeface="Verdana"/>
              <a:ea typeface="Verdana"/>
              <a:cs typeface="Verdana"/>
              <a:sym typeface="Verdana"/>
            </a:endParaRPr>
          </a:p>
        </p:txBody>
      </p:sp>
      <p:sp>
        <p:nvSpPr>
          <p:cNvPr id="476" name="Google Shape;476;p20"/>
          <p:cNvSpPr txBox="1"/>
          <p:nvPr/>
        </p:nvSpPr>
        <p:spPr>
          <a:xfrm>
            <a:off x="321963" y="4283599"/>
            <a:ext cx="84552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sng" strike="noStrike" cap="none">
              <a:solidFill>
                <a:srgbClr val="0070C0"/>
              </a:solidFill>
              <a:latin typeface="Verdana"/>
              <a:ea typeface="Verdana"/>
              <a:cs typeface="Verdana"/>
              <a:sym typeface="Verdana"/>
            </a:endParaRPr>
          </a:p>
        </p:txBody>
      </p:sp>
      <p:sp>
        <p:nvSpPr>
          <p:cNvPr id="477" name="Google Shape;477;p20"/>
          <p:cNvSpPr txBox="1"/>
          <p:nvPr/>
        </p:nvSpPr>
        <p:spPr>
          <a:xfrm>
            <a:off x="0" y="6347799"/>
            <a:ext cx="41139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98989"/>
              </a:buClr>
              <a:buSzPts val="1200"/>
              <a:buFont typeface="Calibri"/>
              <a:buNone/>
            </a:pPr>
            <a:r>
              <a:rPr lang="en" sz="1200" b="0" i="0" u="none" strike="noStrike" cap="none" dirty="0">
                <a:solidFill>
                  <a:schemeClr val="bg1">
                    <a:lumMod val="65000"/>
                  </a:schemeClr>
                </a:solidFill>
                <a:latin typeface="Verdana"/>
                <a:ea typeface="Verdana"/>
                <a:cs typeface="Verdana"/>
                <a:sym typeface="Verdana"/>
              </a:rPr>
              <a:t>©2020-2025 </a:t>
            </a:r>
            <a:r>
              <a:rPr lang="en-US" sz="1200" b="0" i="0" u="none" strike="noStrike" cap="none" dirty="0">
                <a:solidFill>
                  <a:schemeClr val="bg1">
                    <a:lumMod val="65000"/>
                  </a:schemeClr>
                </a:solidFill>
                <a:latin typeface="Verdana"/>
                <a:ea typeface="Verdana"/>
                <a:cs typeface="Verdana"/>
                <a:sym typeface="Verdana"/>
              </a:rPr>
              <a:t>Light of the World Learning</a:t>
            </a:r>
            <a:endParaRPr sz="1500" b="0" i="0" u="none" strike="noStrike" cap="none" dirty="0">
              <a:solidFill>
                <a:schemeClr val="bg1">
                  <a:lumMod val="65000"/>
                </a:schemeClr>
              </a:solidFill>
              <a:latin typeface="Verdana"/>
              <a:ea typeface="Verdana"/>
              <a:cs typeface="Verdana"/>
              <a:sym typeface="Verdana"/>
            </a:endParaRPr>
          </a:p>
        </p:txBody>
      </p:sp>
      <p:sp>
        <p:nvSpPr>
          <p:cNvPr id="478" name="Google Shape;478;p20"/>
          <p:cNvSpPr txBox="1"/>
          <p:nvPr/>
        </p:nvSpPr>
        <p:spPr>
          <a:xfrm>
            <a:off x="479462" y="913499"/>
            <a:ext cx="11229900" cy="3323946"/>
          </a:xfrm>
          <a:prstGeom prst="rect">
            <a:avLst/>
          </a:prstGeom>
          <a:noFill/>
          <a:ln>
            <a:noFill/>
          </a:ln>
        </p:spPr>
        <p:txBody>
          <a:bodyPr spcFirstLastPara="1" wrap="square" lIns="91425" tIns="45700" rIns="91425" bIns="45700" anchor="t" anchorCtr="0">
            <a:spAutoFit/>
          </a:bodyPr>
          <a:lstStyle/>
          <a:p>
            <a:pPr marL="342900" marR="0" lvl="0" indent="-304800" algn="l" rtl="0">
              <a:lnSpc>
                <a:spcPct val="150000"/>
              </a:lnSpc>
              <a:spcBef>
                <a:spcPts val="0"/>
              </a:spcBef>
              <a:spcAft>
                <a:spcPts val="0"/>
              </a:spcAft>
              <a:buClr>
                <a:srgbClr val="000000"/>
              </a:buClr>
              <a:buSzPts val="2800"/>
              <a:buFont typeface="Arial"/>
              <a:buAutoNum type="arabicPeriod"/>
            </a:pPr>
            <a:r>
              <a:rPr lang="en" sz="2800" b="0" i="0" u="none" strike="noStrike" cap="none" dirty="0">
                <a:solidFill>
                  <a:srgbClr val="000000"/>
                </a:solidFill>
                <a:latin typeface="Verdana"/>
                <a:ea typeface="Verdana"/>
                <a:cs typeface="Verdana"/>
                <a:sym typeface="Verdana"/>
              </a:rPr>
              <a:t> What day of school is it?</a:t>
            </a:r>
            <a:endParaRPr sz="2800" b="0" i="0" u="none" strike="noStrike" cap="none" dirty="0">
              <a:solidFill>
                <a:srgbClr val="000000"/>
              </a:solidFill>
              <a:latin typeface="Verdana"/>
              <a:ea typeface="Verdana"/>
              <a:cs typeface="Verdana"/>
              <a:sym typeface="Verdana"/>
            </a:endParaRPr>
          </a:p>
          <a:p>
            <a:pPr marL="342900" marR="0" lvl="0" indent="-304800" algn="l" rtl="0">
              <a:lnSpc>
                <a:spcPct val="150000"/>
              </a:lnSpc>
              <a:spcBef>
                <a:spcPts val="0"/>
              </a:spcBef>
              <a:spcAft>
                <a:spcPts val="0"/>
              </a:spcAft>
              <a:buClr>
                <a:srgbClr val="000000"/>
              </a:buClr>
              <a:buSzPts val="2800"/>
              <a:buFont typeface="Verdana"/>
              <a:buAutoNum type="arabicPeriod"/>
            </a:pPr>
            <a:r>
              <a:rPr lang="en" sz="2800" dirty="0">
                <a:latin typeface="Verdana"/>
                <a:ea typeface="Verdana"/>
                <a:cs typeface="Verdana"/>
                <a:sym typeface="Verdana"/>
              </a:rPr>
              <a:t> Why did Tom have to study hard?</a:t>
            </a:r>
            <a:endParaRPr sz="2800" b="0" i="0" u="none" strike="noStrike" cap="none" dirty="0">
              <a:solidFill>
                <a:srgbClr val="000000"/>
              </a:solidFill>
              <a:latin typeface="Verdana"/>
              <a:ea typeface="Verdana"/>
              <a:cs typeface="Verdana"/>
              <a:sym typeface="Verdana"/>
            </a:endParaRPr>
          </a:p>
          <a:p>
            <a:pPr marL="342900" marR="0" lvl="0" indent="-304800" algn="l" rtl="0">
              <a:lnSpc>
                <a:spcPct val="150000"/>
              </a:lnSpc>
              <a:spcBef>
                <a:spcPts val="0"/>
              </a:spcBef>
              <a:spcAft>
                <a:spcPts val="0"/>
              </a:spcAft>
              <a:buClr>
                <a:srgbClr val="000000"/>
              </a:buClr>
              <a:buSzPts val="2800"/>
              <a:buFont typeface="Verdana"/>
              <a:buAutoNum type="arabicPeriod"/>
            </a:pPr>
            <a:r>
              <a:rPr lang="en" sz="2800" dirty="0">
                <a:latin typeface="Verdana"/>
                <a:ea typeface="Verdana"/>
                <a:cs typeface="Verdana"/>
                <a:sym typeface="Verdana"/>
              </a:rPr>
              <a:t> Who is Tom going to miss?</a:t>
            </a:r>
            <a:endParaRPr sz="2800" b="0" i="0" u="none" strike="noStrike" cap="none" dirty="0">
              <a:solidFill>
                <a:srgbClr val="000000"/>
              </a:solidFill>
              <a:latin typeface="Verdana"/>
              <a:ea typeface="Verdana"/>
              <a:cs typeface="Verdana"/>
              <a:sym typeface="Verdana"/>
            </a:endParaRPr>
          </a:p>
          <a:p>
            <a:pPr marL="342900" marR="0" lvl="0" indent="-304800" algn="l" rtl="0">
              <a:lnSpc>
                <a:spcPct val="150000"/>
              </a:lnSpc>
              <a:spcBef>
                <a:spcPts val="0"/>
              </a:spcBef>
              <a:spcAft>
                <a:spcPts val="0"/>
              </a:spcAft>
              <a:buClr>
                <a:srgbClr val="000000"/>
              </a:buClr>
              <a:buSzPts val="2800"/>
              <a:buFont typeface="Verdana"/>
              <a:buAutoNum type="arabicPeriod"/>
            </a:pPr>
            <a:r>
              <a:rPr lang="en" sz="2800" dirty="0">
                <a:latin typeface="Verdana"/>
                <a:ea typeface="Verdana"/>
                <a:cs typeface="Verdana"/>
                <a:sym typeface="Verdana"/>
              </a:rPr>
              <a:t> Who helped Tom study for his final English exam?</a:t>
            </a:r>
            <a:endParaRPr sz="2800" b="0" i="0" u="none" strike="noStrike" cap="none" dirty="0">
              <a:solidFill>
                <a:srgbClr val="000000"/>
              </a:solidFill>
              <a:latin typeface="Verdana"/>
              <a:ea typeface="Verdana"/>
              <a:cs typeface="Verdana"/>
              <a:sym typeface="Verdana"/>
            </a:endParaRPr>
          </a:p>
          <a:p>
            <a:pPr marL="342900" marR="0" lvl="0" indent="-304800" algn="l" rtl="0">
              <a:lnSpc>
                <a:spcPct val="150000"/>
              </a:lnSpc>
              <a:spcBef>
                <a:spcPts val="0"/>
              </a:spcBef>
              <a:spcAft>
                <a:spcPts val="0"/>
              </a:spcAft>
              <a:buClr>
                <a:srgbClr val="000000"/>
              </a:buClr>
              <a:buSzPts val="2800"/>
              <a:buFont typeface="Verdana"/>
              <a:buAutoNum type="arabicPeriod"/>
            </a:pPr>
            <a:r>
              <a:rPr lang="en" sz="2800" dirty="0">
                <a:latin typeface="Verdana"/>
                <a:ea typeface="Verdana"/>
                <a:cs typeface="Verdana"/>
                <a:sym typeface="Verdana"/>
              </a:rPr>
              <a:t> How must Tom prepare for his next class in the spring?</a:t>
            </a:r>
            <a:endParaRPr sz="2800" b="0" i="0" u="none" strike="noStrike" cap="none" dirty="0">
              <a:solidFill>
                <a:srgbClr val="000000"/>
              </a:solidFill>
              <a:latin typeface="Verdana"/>
              <a:ea typeface="Verdana"/>
              <a:cs typeface="Verdana"/>
              <a:sym typeface="Verdana"/>
            </a:endParaRPr>
          </a:p>
        </p:txBody>
      </p:sp>
      <p:sp>
        <p:nvSpPr>
          <p:cNvPr id="479" name="Google Shape;479;p20"/>
          <p:cNvSpPr txBox="1">
            <a:spLocks noGrp="1"/>
          </p:cNvSpPr>
          <p:nvPr>
            <p:ph type="sldNum" sz="quarter" idx="12"/>
          </p:nvPr>
        </p:nvSpPr>
        <p:spPr>
          <a:xfrm>
            <a:off x="10901207" y="6185632"/>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21</a:t>
            </a:fld>
            <a:endParaRPr sz="1800" dirty="0">
              <a:solidFill>
                <a:schemeClr val="bg1">
                  <a:lumMod val="65000"/>
                </a:schemeClr>
              </a:solidFill>
              <a:latin typeface="Verdana" panose="020B0604030504040204" pitchFamily="34" charset="0"/>
              <a:ea typeface="Verdan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163" y="-803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9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aphicFrame>
        <p:nvGraphicFramePr>
          <p:cNvPr id="486" name="Google Shape;486;p21"/>
          <p:cNvGraphicFramePr/>
          <p:nvPr>
            <p:extLst>
              <p:ext uri="{D42A27DB-BD31-4B8C-83A1-F6EECF244321}">
                <p14:modId xmlns:p14="http://schemas.microsoft.com/office/powerpoint/2010/main" val="3024807272"/>
              </p:ext>
            </p:extLst>
          </p:nvPr>
        </p:nvGraphicFramePr>
        <p:xfrm>
          <a:off x="458262" y="799402"/>
          <a:ext cx="11272300" cy="5651715"/>
        </p:xfrm>
        <a:graphic>
          <a:graphicData uri="http://schemas.openxmlformats.org/drawingml/2006/table">
            <a:tbl>
              <a:tblPr>
                <a:noFill/>
                <a:tableStyleId>{DF636E53-DD60-4871-AECE-A8F0BE71AF77}</a:tableStyleId>
              </a:tblPr>
              <a:tblGrid>
                <a:gridCol w="7637350">
                  <a:extLst>
                    <a:ext uri="{9D8B030D-6E8A-4147-A177-3AD203B41FA5}">
                      <a16:colId xmlns:a16="http://schemas.microsoft.com/office/drawing/2014/main" val="20000"/>
                    </a:ext>
                  </a:extLst>
                </a:gridCol>
                <a:gridCol w="3634950">
                  <a:extLst>
                    <a:ext uri="{9D8B030D-6E8A-4147-A177-3AD203B41FA5}">
                      <a16:colId xmlns:a16="http://schemas.microsoft.com/office/drawing/2014/main" val="20001"/>
                    </a:ext>
                  </a:extLst>
                </a:gridCol>
              </a:tblGrid>
              <a:tr h="506925">
                <a:tc>
                  <a:txBody>
                    <a:bodyPr/>
                    <a:lstStyle/>
                    <a:p>
                      <a:pPr marL="0" marR="0" lvl="0" indent="0" algn="l" rtl="0">
                        <a:lnSpc>
                          <a:spcPct val="100000"/>
                        </a:lnSpc>
                        <a:spcBef>
                          <a:spcPts val="0"/>
                        </a:spcBef>
                        <a:spcAft>
                          <a:spcPts val="0"/>
                        </a:spcAft>
                        <a:buClr>
                          <a:srgbClr val="000000"/>
                        </a:buClr>
                        <a:buSzPts val="2800"/>
                        <a:buFont typeface="Arial"/>
                        <a:buNone/>
                      </a:pPr>
                      <a:r>
                        <a:rPr lang="en" sz="2700" u="none" strike="noStrike" cap="none">
                          <a:solidFill>
                            <a:schemeClr val="dk1"/>
                          </a:solidFill>
                          <a:latin typeface="Verdana"/>
                          <a:ea typeface="Verdana"/>
                          <a:cs typeface="Verdana"/>
                          <a:sym typeface="Verdana"/>
                        </a:rPr>
                        <a:t>Questions</a:t>
                      </a:r>
                      <a:endParaRPr sz="2700" u="none" strike="noStrike" cap="none">
                        <a:solidFill>
                          <a:schemeClr val="dk1"/>
                        </a:solidFill>
                        <a:latin typeface="Verdana"/>
                        <a:ea typeface="Verdana"/>
                        <a:cs typeface="Verdana"/>
                        <a:sym typeface="Verdana"/>
                      </a:endParaRPr>
                    </a:p>
                  </a:txBody>
                  <a:tcPr marL="63475" marR="63475" marT="63500" marB="63500">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latin typeface="Verdana"/>
                          <a:ea typeface="Verdana"/>
                          <a:cs typeface="Verdana"/>
                          <a:sym typeface="Verdana"/>
                        </a:rPr>
                        <a:t>Answers</a:t>
                      </a:r>
                      <a:endParaRPr sz="2800" u="none" strike="noStrike" cap="none">
                        <a:solidFill>
                          <a:srgbClr val="000000"/>
                        </a:solidFill>
                        <a:latin typeface="Verdana"/>
                        <a:ea typeface="Verdana"/>
                        <a:cs typeface="Verdana"/>
                        <a:sym typeface="Verdana"/>
                      </a:endParaRPr>
                    </a:p>
                  </a:txBody>
                  <a:tcPr marL="63475" marR="63475" marT="63500" marB="63500">
                    <a:solidFill>
                      <a:srgbClr val="D8E2F3"/>
                    </a:solidFill>
                  </a:tcPr>
                </a:tc>
                <a:extLst>
                  <a:ext uri="{0D108BD9-81ED-4DB2-BD59-A6C34878D82A}">
                    <a16:rowId xmlns:a16="http://schemas.microsoft.com/office/drawing/2014/main" val="10000"/>
                  </a:ext>
                </a:extLst>
              </a:tr>
              <a:tr h="638925">
                <a:tc>
                  <a:txBody>
                    <a:bodyPr/>
                    <a:lstStyle/>
                    <a:p>
                      <a:pPr marL="0" marR="0" lvl="0" indent="0" algn="l" rtl="0">
                        <a:lnSpc>
                          <a:spcPct val="100000"/>
                        </a:lnSpc>
                        <a:spcBef>
                          <a:spcPts val="0"/>
                        </a:spcBef>
                        <a:spcAft>
                          <a:spcPts val="0"/>
                        </a:spcAft>
                        <a:buClr>
                          <a:srgbClr val="000000"/>
                        </a:buClr>
                        <a:buSzPts val="2800"/>
                        <a:buFont typeface="Arial"/>
                        <a:buNone/>
                      </a:pPr>
                      <a:r>
                        <a:rPr lang="en" sz="2700" u="none" strike="noStrike" cap="none">
                          <a:latin typeface="Verdana"/>
                          <a:ea typeface="Verdana"/>
                          <a:cs typeface="Verdana"/>
                          <a:sym typeface="Verdana"/>
                        </a:rPr>
                        <a:t>1. What classes have you signed up for?</a:t>
                      </a:r>
                      <a:endParaRPr sz="2700" b="0" i="0" u="none" strike="noStrike" cap="none">
                        <a:latin typeface="Verdana"/>
                        <a:ea typeface="Verdana"/>
                        <a:cs typeface="Verdana"/>
                        <a:sym typeface="Verdana"/>
                      </a:endParaRPr>
                    </a:p>
                  </a:txBody>
                  <a:tcPr marL="63475" marR="63475"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accent5"/>
                        </a:solidFill>
                        <a:latin typeface="Verdana"/>
                        <a:ea typeface="Verdana"/>
                        <a:cs typeface="Verdana"/>
                        <a:sym typeface="Verdana"/>
                      </a:endParaRPr>
                    </a:p>
                  </a:txBody>
                  <a:tcPr marL="63475" marR="63475" marT="63500" marB="63500"/>
                </a:tc>
                <a:extLst>
                  <a:ext uri="{0D108BD9-81ED-4DB2-BD59-A6C34878D82A}">
                    <a16:rowId xmlns:a16="http://schemas.microsoft.com/office/drawing/2014/main" val="10001"/>
                  </a:ext>
                </a:extLst>
              </a:tr>
              <a:tr h="638925">
                <a:tc>
                  <a:txBody>
                    <a:bodyPr/>
                    <a:lstStyle/>
                    <a:p>
                      <a:pPr marL="0" marR="0" lvl="0" indent="0" algn="l" rtl="0">
                        <a:lnSpc>
                          <a:spcPct val="100000"/>
                        </a:lnSpc>
                        <a:spcBef>
                          <a:spcPts val="0"/>
                        </a:spcBef>
                        <a:spcAft>
                          <a:spcPts val="0"/>
                        </a:spcAft>
                        <a:buClr>
                          <a:schemeClr val="dk1"/>
                        </a:buClr>
                        <a:buSzPts val="2800"/>
                        <a:buFont typeface="Calibri"/>
                        <a:buNone/>
                      </a:pPr>
                      <a:r>
                        <a:rPr lang="en" sz="2700" u="none" strike="noStrike" cap="none" dirty="0">
                          <a:solidFill>
                            <a:schemeClr val="dk1"/>
                          </a:solidFill>
                          <a:latin typeface="Verdana"/>
                          <a:ea typeface="Verdana"/>
                          <a:cs typeface="Verdana"/>
                          <a:sym typeface="Verdana"/>
                        </a:rPr>
                        <a:t>2. </a:t>
                      </a:r>
                      <a:r>
                        <a:rPr lang="en" sz="2700" u="none" strike="noStrike" cap="none" dirty="0">
                          <a:latin typeface="Verdana"/>
                          <a:ea typeface="Verdana"/>
                          <a:cs typeface="Verdana"/>
                          <a:sym typeface="Verdana"/>
                        </a:rPr>
                        <a:t>What was your favorite subject?</a:t>
                      </a:r>
                      <a:endParaRPr sz="2700" u="none" strike="noStrike" cap="none" dirty="0">
                        <a:solidFill>
                          <a:schemeClr val="dk1"/>
                        </a:solidFill>
                        <a:latin typeface="Verdana"/>
                        <a:ea typeface="Verdana"/>
                        <a:cs typeface="Verdana"/>
                        <a:sym typeface="Verdana"/>
                      </a:endParaRPr>
                    </a:p>
                  </a:txBody>
                  <a:tcPr marL="63475" marR="63475"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475" marR="63475" marT="63500" marB="63500"/>
                </a:tc>
                <a:extLst>
                  <a:ext uri="{0D108BD9-81ED-4DB2-BD59-A6C34878D82A}">
                    <a16:rowId xmlns:a16="http://schemas.microsoft.com/office/drawing/2014/main" val="10002"/>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 sz="2700" u="none" strike="noStrike" cap="none" dirty="0">
                          <a:solidFill>
                            <a:schemeClr val="dk1"/>
                          </a:solidFill>
                          <a:latin typeface="Verdana"/>
                          <a:ea typeface="Verdana"/>
                          <a:cs typeface="Verdana"/>
                          <a:sym typeface="Verdana"/>
                        </a:rPr>
                        <a:t>3. </a:t>
                      </a:r>
                      <a:r>
                        <a:rPr lang="en" sz="2700" u="none" strike="noStrike" cap="none" dirty="0">
                          <a:latin typeface="Verdana"/>
                          <a:ea typeface="Verdana"/>
                          <a:cs typeface="Verdana"/>
                          <a:sym typeface="Verdana"/>
                        </a:rPr>
                        <a:t>Do you like writing sentences?</a:t>
                      </a:r>
                      <a:endParaRPr sz="2700" u="none" strike="noStrike" cap="none" dirty="0">
                        <a:solidFill>
                          <a:schemeClr val="dk1"/>
                        </a:solidFill>
                        <a:latin typeface="Verdana"/>
                        <a:ea typeface="Verdana"/>
                        <a:cs typeface="Verdana"/>
                        <a:sym typeface="Verdana"/>
                      </a:endParaRPr>
                    </a:p>
                  </a:txBody>
                  <a:tcPr marL="63475" marR="63475"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475" marR="63475" marT="63500" marB="63500"/>
                </a:tc>
                <a:extLst>
                  <a:ext uri="{0D108BD9-81ED-4DB2-BD59-A6C34878D82A}">
                    <a16:rowId xmlns:a16="http://schemas.microsoft.com/office/drawing/2014/main" val="10003"/>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 sz="2700" u="none" strike="noStrike" cap="none">
                          <a:solidFill>
                            <a:schemeClr val="dk1"/>
                          </a:solidFill>
                          <a:latin typeface="Verdana"/>
                          <a:ea typeface="Verdana"/>
                          <a:cs typeface="Verdana"/>
                          <a:sym typeface="Verdana"/>
                        </a:rPr>
                        <a:t>4. </a:t>
                      </a:r>
                      <a:r>
                        <a:rPr lang="en" sz="2700" u="none" strike="noStrike" cap="none">
                          <a:latin typeface="Verdana"/>
                          <a:ea typeface="Verdana"/>
                          <a:cs typeface="Verdana"/>
                          <a:sym typeface="Verdana"/>
                        </a:rPr>
                        <a:t>How do you check your homework?</a:t>
                      </a:r>
                      <a:endParaRPr sz="2700" u="none" strike="noStrike" cap="none">
                        <a:solidFill>
                          <a:schemeClr val="dk1"/>
                        </a:solidFill>
                        <a:latin typeface="Verdana"/>
                        <a:ea typeface="Verdana"/>
                        <a:cs typeface="Verdana"/>
                        <a:sym typeface="Verdana"/>
                      </a:endParaRPr>
                    </a:p>
                  </a:txBody>
                  <a:tcPr marL="63475" marR="63475"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475" marR="63475" marT="63500" marB="63500"/>
                </a:tc>
                <a:extLst>
                  <a:ext uri="{0D108BD9-81ED-4DB2-BD59-A6C34878D82A}">
                    <a16:rowId xmlns:a16="http://schemas.microsoft.com/office/drawing/2014/main" val="10004"/>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 sz="2700" u="none" strike="noStrike" cap="none">
                          <a:solidFill>
                            <a:schemeClr val="dk1"/>
                          </a:solidFill>
                          <a:latin typeface="Verdana"/>
                          <a:ea typeface="Verdana"/>
                          <a:cs typeface="Verdana"/>
                          <a:sym typeface="Verdana"/>
                        </a:rPr>
                        <a:t>5. How do you best study?</a:t>
                      </a:r>
                      <a:endParaRPr sz="2700" u="none" strike="noStrike" cap="none">
                        <a:solidFill>
                          <a:schemeClr val="dk1"/>
                        </a:solidFill>
                        <a:latin typeface="Verdana"/>
                        <a:ea typeface="Verdana"/>
                        <a:cs typeface="Verdana"/>
                        <a:sym typeface="Verdana"/>
                      </a:endParaRPr>
                    </a:p>
                  </a:txBody>
                  <a:tcPr marL="63475" marR="63475"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475" marR="63475" marT="63500" marB="63500"/>
                </a:tc>
                <a:extLst>
                  <a:ext uri="{0D108BD9-81ED-4DB2-BD59-A6C34878D82A}">
                    <a16:rowId xmlns:a16="http://schemas.microsoft.com/office/drawing/2014/main" val="10005"/>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 sz="2700" u="none" strike="noStrike" cap="none" dirty="0">
                          <a:solidFill>
                            <a:schemeClr val="dk1"/>
                          </a:solidFill>
                          <a:latin typeface="Verdana"/>
                          <a:ea typeface="Verdana"/>
                          <a:cs typeface="Verdana"/>
                          <a:sym typeface="Verdana"/>
                        </a:rPr>
                        <a:t>6. </a:t>
                      </a:r>
                      <a:r>
                        <a:rPr lang="en" sz="2700" u="none" strike="noStrike" cap="none" dirty="0">
                          <a:latin typeface="Verdana"/>
                          <a:ea typeface="Verdana"/>
                          <a:cs typeface="Verdana"/>
                          <a:sym typeface="Verdana"/>
                        </a:rPr>
                        <a:t>What is your biggest challenge in school?</a:t>
                      </a:r>
                      <a:endParaRPr sz="2700" u="none" strike="noStrike" cap="none" dirty="0">
                        <a:solidFill>
                          <a:schemeClr val="dk1"/>
                        </a:solidFill>
                        <a:latin typeface="Verdana"/>
                        <a:ea typeface="Verdana"/>
                        <a:cs typeface="Verdana"/>
                        <a:sym typeface="Verdana"/>
                      </a:endParaRPr>
                    </a:p>
                  </a:txBody>
                  <a:tcPr marL="63475" marR="63475"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3475" marR="63475" marT="63500" marB="63500"/>
                </a:tc>
                <a:extLst>
                  <a:ext uri="{0D108BD9-81ED-4DB2-BD59-A6C34878D82A}">
                    <a16:rowId xmlns:a16="http://schemas.microsoft.com/office/drawing/2014/main" val="10006"/>
                  </a:ext>
                </a:extLst>
              </a:tr>
              <a:tr h="640075">
                <a:tc>
                  <a:txBody>
                    <a:bodyPr/>
                    <a:lstStyle/>
                    <a:p>
                      <a:pPr marL="0" marR="0" lvl="0" indent="0" algn="l" rtl="0">
                        <a:lnSpc>
                          <a:spcPct val="100000"/>
                        </a:lnSpc>
                        <a:spcBef>
                          <a:spcPts val="0"/>
                        </a:spcBef>
                        <a:spcAft>
                          <a:spcPts val="0"/>
                        </a:spcAft>
                        <a:buClr>
                          <a:schemeClr val="dk1"/>
                        </a:buClr>
                        <a:buSzPts val="2800"/>
                        <a:buFont typeface="Calibri"/>
                        <a:buNone/>
                      </a:pPr>
                      <a:r>
                        <a:rPr lang="en" sz="2700" u="none" strike="noStrike" cap="none">
                          <a:solidFill>
                            <a:schemeClr val="dk1"/>
                          </a:solidFill>
                          <a:latin typeface="Verdana"/>
                          <a:ea typeface="Verdana"/>
                          <a:cs typeface="Verdana"/>
                          <a:sym typeface="Verdana"/>
                        </a:rPr>
                        <a:t>7. </a:t>
                      </a:r>
                      <a:r>
                        <a:rPr lang="en" sz="2700" u="none" strike="noStrike" cap="none">
                          <a:latin typeface="Verdana"/>
                          <a:ea typeface="Verdana"/>
                          <a:cs typeface="Verdana"/>
                          <a:sym typeface="Verdana"/>
                        </a:rPr>
                        <a:t>What is your biggest accomplishment in school?</a:t>
                      </a:r>
                      <a:endParaRPr sz="2700" u="none" strike="noStrike" cap="none">
                        <a:solidFill>
                          <a:schemeClr val="dk1"/>
                        </a:solidFill>
                        <a:latin typeface="Verdana"/>
                        <a:ea typeface="Verdana"/>
                        <a:cs typeface="Verdana"/>
                        <a:sym typeface="Verdana"/>
                      </a:endParaRPr>
                    </a:p>
                  </a:txBody>
                  <a:tcPr marL="63475" marR="63475" marT="63500" marB="63500"/>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3475" marR="63475" marT="63500" marB="63500"/>
                </a:tc>
                <a:extLst>
                  <a:ext uri="{0D108BD9-81ED-4DB2-BD59-A6C34878D82A}">
                    <a16:rowId xmlns:a16="http://schemas.microsoft.com/office/drawing/2014/main" val="10007"/>
                  </a:ext>
                </a:extLst>
              </a:tr>
            </a:tbl>
          </a:graphicData>
        </a:graphic>
      </p:graphicFrame>
      <p:sp>
        <p:nvSpPr>
          <p:cNvPr id="487" name="Google Shape;487;p21"/>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89" name="Google Shape;489;p21"/>
          <p:cNvSpPr txBox="1">
            <a:spLocks noGrp="1"/>
          </p:cNvSpPr>
          <p:nvPr>
            <p:ph type="sldNum" sz="quarter" idx="12"/>
          </p:nvPr>
        </p:nvSpPr>
        <p:spPr>
          <a:xfrm>
            <a:off x="10916114" y="6282875"/>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22</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488" name="Google Shape;488;p21"/>
          <p:cNvSpPr txBox="1"/>
          <p:nvPr/>
        </p:nvSpPr>
        <p:spPr>
          <a:xfrm>
            <a:off x="192314" y="54150"/>
            <a:ext cx="112725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dirty="0">
                <a:solidFill>
                  <a:schemeClr val="dk1"/>
                </a:solidFill>
                <a:latin typeface="Verdana"/>
                <a:ea typeface="Verdana"/>
                <a:cs typeface="Verdana"/>
                <a:sym typeface="Verdana"/>
              </a:rPr>
              <a:t>Questionnaire – School - Classmates</a:t>
            </a:r>
            <a:endParaRPr sz="3200" b="1" i="0" u="none" strike="noStrike" cap="none"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55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90"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25d1c6851a5_0_10"/>
          <p:cNvSpPr txBox="1"/>
          <p:nvPr/>
        </p:nvSpPr>
        <p:spPr>
          <a:xfrm>
            <a:off x="147296" y="1215500"/>
            <a:ext cx="11233500" cy="3170700"/>
          </a:xfrm>
          <a:prstGeom prst="rect">
            <a:avLst/>
          </a:prstGeom>
          <a:noFill/>
          <a:ln>
            <a:noFill/>
          </a:ln>
        </p:spPr>
        <p:txBody>
          <a:bodyPr spcFirstLastPara="1" wrap="square" lIns="121875" tIns="121875" rIns="121875" bIns="121875" anchor="t" anchorCtr="0">
            <a:spAutoFit/>
          </a:bodyPr>
          <a:lstStyle/>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p:txBody>
      </p:sp>
      <p:sp>
        <p:nvSpPr>
          <p:cNvPr id="495" name="Google Shape;495;g25d1c6851a5_0_10"/>
          <p:cNvSpPr txBox="1"/>
          <p:nvPr/>
        </p:nvSpPr>
        <p:spPr>
          <a:xfrm>
            <a:off x="306322" y="1066106"/>
            <a:ext cx="11576182" cy="6073367"/>
          </a:xfrm>
          <a:prstGeom prst="rect">
            <a:avLst/>
          </a:prstGeom>
          <a:noFill/>
          <a:ln>
            <a:noFill/>
          </a:ln>
        </p:spPr>
        <p:txBody>
          <a:bodyPr spcFirstLastPara="1" wrap="square" lIns="121875" tIns="121875" rIns="121875" bIns="121875" anchor="t" anchorCtr="0">
            <a:spAutoFit/>
          </a:bodyPr>
          <a:lstStyle/>
          <a:p>
            <a:pPr marL="0" lvl="0" indent="0" algn="l" rtl="0">
              <a:spcBef>
                <a:spcPts val="0"/>
              </a:spcBef>
              <a:spcAft>
                <a:spcPts val="0"/>
              </a:spcAft>
              <a:buNone/>
            </a:pPr>
            <a:endParaRPr sz="1700" baseline="30000" dirty="0">
              <a:solidFill>
                <a:srgbClr val="1B1B1B"/>
              </a:solidFill>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lang="en" sz="3200" baseline="30000" dirty="0">
              <a:solidFill>
                <a:srgbClr val="1B1B1B"/>
              </a:solidFill>
              <a:latin typeface="Verdana" panose="020B0604030504040204" pitchFamily="34" charset="0"/>
              <a:ea typeface="Verdana" panose="020B0604030504040204" pitchFamily="34" charset="0"/>
              <a:cs typeface="Verdana" panose="020B0604030504040204" pitchFamily="34" charset="0"/>
            </a:endParaRPr>
          </a:p>
          <a:p>
            <a:r>
              <a:rPr lang="en-US" sz="2800" dirty="0">
                <a:solidFill>
                  <a:srgbClr val="1B1B1B"/>
                </a:solidFill>
                <a:latin typeface="Verdana" panose="020B0604030504040204" pitchFamily="34" charset="0"/>
                <a:ea typeface="Verdana" panose="020B0604030504040204" pitchFamily="34" charset="0"/>
                <a:cs typeface="Verdana" panose="020B0604030504040204" pitchFamily="34" charset="0"/>
              </a:rPr>
              <a:t>t</a:t>
            </a:r>
            <a:r>
              <a:rPr lang="en" sz="2800" dirty="0">
                <a:solidFill>
                  <a:srgbClr val="1B1B1B"/>
                </a:solidFill>
                <a:latin typeface="Verdana" panose="020B0604030504040204" pitchFamily="34" charset="0"/>
                <a:ea typeface="Verdana" panose="020B0604030504040204" pitchFamily="34" charset="0"/>
                <a:cs typeface="Verdana" panose="020B0604030504040204" pitchFamily="34" charset="0"/>
              </a:rPr>
              <a:t>heir were a men names Lazarus who was sick?  he lived in the town of Bethany where </a:t>
            </a:r>
            <a:r>
              <a:rPr lang="en" sz="2800" dirty="0" err="1">
                <a:solidFill>
                  <a:srgbClr val="1B1B1B"/>
                </a:solidFill>
                <a:latin typeface="Verdana" panose="020B0604030504040204" pitchFamily="34" charset="0"/>
                <a:ea typeface="Verdana" panose="020B0604030504040204" pitchFamily="34" charset="0"/>
                <a:cs typeface="Verdana" panose="020B0604030504040204" pitchFamily="34" charset="0"/>
              </a:rPr>
              <a:t>mary</a:t>
            </a:r>
            <a:r>
              <a:rPr lang="en" sz="2800" dirty="0">
                <a:solidFill>
                  <a:srgbClr val="1B1B1B"/>
                </a:solidFill>
                <a:latin typeface="Verdana" panose="020B0604030504040204" pitchFamily="34" charset="0"/>
                <a:ea typeface="Verdana" panose="020B0604030504040204" pitchFamily="34" charset="0"/>
                <a:cs typeface="Verdana" panose="020B0604030504040204" pitchFamily="34" charset="0"/>
              </a:rPr>
              <a:t> and her sister </a:t>
            </a:r>
            <a:r>
              <a:rPr lang="en" sz="2800" dirty="0" err="1">
                <a:solidFill>
                  <a:srgbClr val="1B1B1B"/>
                </a:solidFill>
                <a:latin typeface="Verdana" panose="020B0604030504040204" pitchFamily="34" charset="0"/>
                <a:ea typeface="Verdana" panose="020B0604030504040204" pitchFamily="34" charset="0"/>
                <a:cs typeface="Verdana" panose="020B0604030504040204" pitchFamily="34" charset="0"/>
              </a:rPr>
              <a:t>martha</a:t>
            </a:r>
            <a:r>
              <a:rPr lang="en" sz="2800" dirty="0">
                <a:solidFill>
                  <a:srgbClr val="1B1B1B"/>
                </a:solidFill>
                <a:latin typeface="Verdana" panose="020B0604030504040204" pitchFamily="34" charset="0"/>
                <a:ea typeface="Verdana" panose="020B0604030504040204" pitchFamily="34" charset="0"/>
                <a:cs typeface="Verdana" panose="020B0604030504040204" pitchFamily="34" charset="0"/>
              </a:rPr>
              <a:t> Lived.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Mary’s brother was </a:t>
            </a:r>
            <a:r>
              <a:rPr lang="en-US" sz="2800" b="0" i="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lazarus</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the man who was now sick, So Mary and Martha </a:t>
            </a:r>
            <a:r>
              <a:rPr lang="en-US" sz="2800" b="0" i="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sents</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someone to tell Jesus, “Lord, you’re dear friend Lazarus is sick</a:t>
            </a:r>
            <a:r>
              <a:rPr lang="en" sz="2800" baseline="30000" dirty="0">
                <a:solidFill>
                  <a:srgbClr val="1B1B1B"/>
                </a:solidFill>
                <a:latin typeface="Verdana" panose="020B0604030504040204" pitchFamily="34" charset="0"/>
                <a:ea typeface="Verdana" panose="020B0604030504040204" pitchFamily="34" charset="0"/>
                <a:cs typeface="Verdana" panose="020B0604030504040204" pitchFamily="34" charset="0"/>
              </a:rPr>
              <a:t>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When Jesus heard this he said The end of this sickness will not be death. No this sickness is for the glory of God. This has happened to bring glory to the Sun of God.” </a:t>
            </a:r>
            <a:r>
              <a:rPr lang="en-US" sz="2800" b="1" i="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Jesus loved </a:t>
            </a:r>
            <a:r>
              <a:rPr lang="en-US" sz="2800" b="0" i="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martha</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and her sister and </a:t>
            </a:r>
            <a:r>
              <a:rPr lang="en-US" sz="2800" b="0" i="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lazarus</a:t>
            </a: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Sew! when he heard that Lazarus was sick, he stayed where he was two more days and then said Two his followers, “We should go back to </a:t>
            </a:r>
            <a:r>
              <a:rPr lang="en-US" sz="2800" b="0" i="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judea</a:t>
            </a:r>
            <a:endParaRPr sz="2800" dirty="0">
              <a:latin typeface="Verdana"/>
              <a:ea typeface="Verdana"/>
              <a:cs typeface="Verdana"/>
              <a:sym typeface="Verdana"/>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sz="1900" dirty="0">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66D05594-3123-4D7C-A3DF-9CF9228EC26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3" name="TextBox 2">
            <a:extLst>
              <a:ext uri="{FF2B5EF4-FFF2-40B4-BE49-F238E27FC236}">
                <a16:creationId xmlns:a16="http://schemas.microsoft.com/office/drawing/2014/main" id="{F5B88391-603C-4BB5-AF79-122EF08369E1}"/>
              </a:ext>
            </a:extLst>
          </p:cNvPr>
          <p:cNvSpPr txBox="1"/>
          <p:nvPr/>
        </p:nvSpPr>
        <p:spPr>
          <a:xfrm>
            <a:off x="306322" y="207632"/>
            <a:ext cx="11233500" cy="584775"/>
          </a:xfrm>
          <a:prstGeom prst="rect">
            <a:avLst/>
          </a:prstGeom>
          <a:noFill/>
        </p:spPr>
        <p:txBody>
          <a:bodyPr wrap="square" rtlCol="0">
            <a:spAutoFit/>
          </a:bodyPr>
          <a:lstStyle/>
          <a:p>
            <a:pPr lvl="0"/>
            <a:r>
              <a:rPr lang="en-US" sz="3200" b="1" dirty="0">
                <a:latin typeface="Verdana"/>
                <a:ea typeface="Verdana"/>
                <a:cs typeface="Verdana"/>
                <a:sym typeface="Verdana"/>
              </a:rPr>
              <a:t>Game: Find and Correct the Errors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2"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55"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graphicFrame>
        <p:nvGraphicFramePr>
          <p:cNvPr id="513" name="Google Shape;513;p23"/>
          <p:cNvGraphicFramePr/>
          <p:nvPr>
            <p:extLst>
              <p:ext uri="{D42A27DB-BD31-4B8C-83A1-F6EECF244321}">
                <p14:modId xmlns:p14="http://schemas.microsoft.com/office/powerpoint/2010/main" val="2824237606"/>
              </p:ext>
            </p:extLst>
          </p:nvPr>
        </p:nvGraphicFramePr>
        <p:xfrm>
          <a:off x="177761" y="1714475"/>
          <a:ext cx="11651175" cy="4620150"/>
        </p:xfrm>
        <a:graphic>
          <a:graphicData uri="http://schemas.openxmlformats.org/drawingml/2006/table">
            <a:tbl>
              <a:tblPr>
                <a:noFill/>
                <a:tableStyleId>{AD9F580C-E04C-43CB-9DC2-D209B989F25D}</a:tableStyleId>
              </a:tblPr>
              <a:tblGrid>
                <a:gridCol w="1864200">
                  <a:extLst>
                    <a:ext uri="{9D8B030D-6E8A-4147-A177-3AD203B41FA5}">
                      <a16:colId xmlns:a16="http://schemas.microsoft.com/office/drawing/2014/main" val="20000"/>
                    </a:ext>
                  </a:extLst>
                </a:gridCol>
                <a:gridCol w="4052525">
                  <a:extLst>
                    <a:ext uri="{9D8B030D-6E8A-4147-A177-3AD203B41FA5}">
                      <a16:colId xmlns:a16="http://schemas.microsoft.com/office/drawing/2014/main" val="20001"/>
                    </a:ext>
                  </a:extLst>
                </a:gridCol>
                <a:gridCol w="2281350">
                  <a:extLst>
                    <a:ext uri="{9D8B030D-6E8A-4147-A177-3AD203B41FA5}">
                      <a16:colId xmlns:a16="http://schemas.microsoft.com/office/drawing/2014/main" val="20002"/>
                    </a:ext>
                  </a:extLst>
                </a:gridCol>
                <a:gridCol w="3453100">
                  <a:extLst>
                    <a:ext uri="{9D8B030D-6E8A-4147-A177-3AD203B41FA5}">
                      <a16:colId xmlns:a16="http://schemas.microsoft.com/office/drawing/2014/main" val="20003"/>
                    </a:ext>
                  </a:extLst>
                </a:gridCol>
              </a:tblGrid>
              <a:tr h="154005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1. </a:t>
                      </a:r>
                      <a:r>
                        <a:rPr lang="en" sz="2800" b="1" u="none" strike="noStrike" cap="none" dirty="0">
                          <a:solidFill>
                            <a:srgbClr val="C00000"/>
                          </a:solidFill>
                          <a:latin typeface="Verdana"/>
                          <a:ea typeface="Verdana"/>
                          <a:cs typeface="Verdana"/>
                          <a:sym typeface="Verdana"/>
                        </a:rPr>
                        <a:t>!</a:t>
                      </a:r>
                      <a:endParaRPr sz="1500" b="1" i="0" u="none" strike="noStrike" cap="none"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a:ea typeface="Verdana"/>
                          <a:cs typeface="Verdana"/>
                          <a:sym typeface="Verdana"/>
                        </a:rPr>
                        <a:t>I’m still </a:t>
                      </a:r>
                      <a:r>
                        <a:rPr lang="en" sz="2800" b="1" i="0" u="none" strike="noStrike" cap="none" dirty="0">
                          <a:solidFill>
                            <a:schemeClr val="accent6">
                              <a:lumMod val="75000"/>
                            </a:schemeClr>
                          </a:solidFill>
                          <a:latin typeface="Verdana"/>
                          <a:ea typeface="Verdana"/>
                          <a:cs typeface="Verdana"/>
                          <a:sym typeface="Verdana"/>
                        </a:rPr>
                        <a:t>writing</a:t>
                      </a:r>
                      <a:r>
                        <a:rPr lang="en" sz="2800" b="1" i="0" u="none" strike="noStrike" cap="none" dirty="0">
                          <a:solidFill>
                            <a:schemeClr val="dk1"/>
                          </a:solidFill>
                          <a:latin typeface="Verdana"/>
                          <a:ea typeface="Verdana"/>
                          <a:cs typeface="Verdana"/>
                          <a:sym typeface="Verdana"/>
                        </a:rPr>
                        <a:t> </a:t>
                      </a:r>
                      <a:r>
                        <a:rPr lang="en" sz="2800" u="none" strike="noStrike" cap="none" dirty="0">
                          <a:solidFill>
                            <a:schemeClr val="dk1"/>
                          </a:solidFill>
                          <a:latin typeface="Verdana"/>
                          <a:ea typeface="Verdana"/>
                          <a:cs typeface="Verdana"/>
                          <a:sym typeface="Verdana"/>
                        </a:rPr>
                        <a:t>my paper and it’s due in only 10 minutes!</a:t>
                      </a:r>
                      <a:endParaRPr sz="1500" b="0" i="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4.</a:t>
                      </a:r>
                      <a:r>
                        <a:rPr lang="en" sz="2800" b="1" u="none" strike="noStrike" cap="none" dirty="0">
                          <a:solidFill>
                            <a:srgbClr val="C00000"/>
                          </a:solidFill>
                          <a:latin typeface="Verdana"/>
                          <a:ea typeface="Verdana"/>
                          <a:cs typeface="Verdana"/>
                          <a:sym typeface="Verdana"/>
                        </a:rPr>
                        <a:t>?</a:t>
                      </a:r>
                      <a:endParaRPr sz="2800" b="1" i="0" u="none" strike="noStrike" cap="none"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4A86E8"/>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0"/>
                  </a:ext>
                </a:extLst>
              </a:tr>
              <a:tr h="154005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2</a:t>
                      </a:r>
                      <a:r>
                        <a:rPr lang="en" sz="2800" b="1" i="0" u="none" strike="noStrike" kern="1200" cap="none" dirty="0">
                          <a:solidFill>
                            <a:schemeClr val="accent6">
                              <a:lumMod val="75000"/>
                            </a:schemeClr>
                          </a:solidFill>
                          <a:latin typeface="Verdana"/>
                          <a:ea typeface="Verdana"/>
                          <a:cs typeface="Verdana"/>
                          <a:sym typeface="Verdana"/>
                        </a:rPr>
                        <a:t>. </a:t>
                      </a:r>
                      <a:r>
                        <a:rPr lang="en" sz="2800" b="1" i="0" u="none" strike="noStrike" kern="1200" cap="none" dirty="0">
                          <a:solidFill>
                            <a:srgbClr val="C00000"/>
                          </a:solidFill>
                          <a:latin typeface="Verdana"/>
                          <a:ea typeface="Verdana"/>
                          <a:cs typeface="Verdana"/>
                          <a:sym typeface="Verdana"/>
                        </a:rPr>
                        <a:t>-</a:t>
                      </a:r>
                      <a:endParaRPr sz="2800" b="1" i="0" u="none" strike="noStrike" kern="1200" cap="none" dirty="0">
                        <a:solidFill>
                          <a:srgbClr val="C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5. </a:t>
                      </a:r>
                      <a:r>
                        <a:rPr lang="en" sz="2800" b="1" i="0" u="none" strike="noStrike" cap="none" dirty="0">
                          <a:solidFill>
                            <a:srgbClr val="C00000"/>
                          </a:solidFill>
                          <a:latin typeface="Verdana"/>
                          <a:ea typeface="Verdana"/>
                          <a:cs typeface="Verdana"/>
                          <a:sym typeface="Verdana"/>
                        </a:rPr>
                        <a:t>+</a:t>
                      </a:r>
                      <a:endParaRPr sz="2800" b="1" i="0" u="none" strike="noStrike" cap="none"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4A86E8"/>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154005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3. </a:t>
                      </a:r>
                      <a:r>
                        <a:rPr lang="en" sz="2800" b="1" i="0" u="none" strike="noStrike" cap="none" dirty="0">
                          <a:solidFill>
                            <a:srgbClr val="C00000"/>
                          </a:solidFill>
                          <a:latin typeface="Verdana"/>
                          <a:ea typeface="Verdana"/>
                          <a:cs typeface="Verdana"/>
                          <a:sym typeface="Verdana"/>
                        </a:rPr>
                        <a:t>-</a:t>
                      </a:r>
                      <a:endParaRPr sz="2800" b="0" i="0" u="none" strike="noStrike" cap="none"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6.</a:t>
                      </a:r>
                      <a:r>
                        <a:rPr lang="en" sz="2800" b="1" u="none" strike="noStrike" cap="none" dirty="0">
                          <a:solidFill>
                            <a:srgbClr val="C00000"/>
                          </a:solidFill>
                          <a:latin typeface="Verdana"/>
                          <a:ea typeface="Verdana"/>
                          <a:cs typeface="Verdana"/>
                          <a:sym typeface="Verdana"/>
                        </a:rPr>
                        <a:t>?</a:t>
                      </a:r>
                      <a:endParaRPr sz="2800" b="1" i="0" u="none" strike="noStrike" cap="none" dirty="0">
                        <a:solidFill>
                          <a:srgbClr val="C00000"/>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4A86E8"/>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14" name="Google Shape;514;p23"/>
          <p:cNvSpPr txBox="1"/>
          <p:nvPr/>
        </p:nvSpPr>
        <p:spPr>
          <a:xfrm>
            <a:off x="0" y="-103682"/>
            <a:ext cx="121890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1A. </a:t>
            </a:r>
            <a:r>
              <a:rPr lang="en" sz="3200" b="1" i="0" u="none" strike="noStrike" cap="none" dirty="0">
                <a:solidFill>
                  <a:schemeClr val="dk1"/>
                </a:solidFill>
                <a:latin typeface="Verdana"/>
                <a:ea typeface="Verdana"/>
                <a:cs typeface="Verdana"/>
                <a:sym typeface="Verdana"/>
              </a:rPr>
              <a:t>Homework:</a:t>
            </a:r>
            <a:r>
              <a:rPr lang="en" sz="4400" b="0" i="0" u="none" strike="noStrike" cap="none" dirty="0">
                <a:solidFill>
                  <a:schemeClr val="dk1"/>
                </a:solidFill>
                <a:latin typeface="Verdana"/>
                <a:ea typeface="Verdana"/>
                <a:cs typeface="Verdana"/>
                <a:sym typeface="Verdana"/>
              </a:rPr>
              <a:t> </a:t>
            </a:r>
            <a:r>
              <a:rPr lang="en" sz="3200" b="1" i="0" u="none" strike="noStrike" cap="none" dirty="0">
                <a:solidFill>
                  <a:schemeClr val="dk1"/>
                </a:solidFill>
                <a:latin typeface="Verdana"/>
                <a:ea typeface="Verdana"/>
                <a:cs typeface="Verdana"/>
                <a:sym typeface="Verdana"/>
              </a:rPr>
              <a:t>Write sentences about the pictures using the present continuous with questions </a:t>
            </a:r>
            <a:r>
              <a:rPr lang="en" sz="3200" b="1" kern="1200" dirty="0">
                <a:solidFill>
                  <a:srgbClr val="C00000"/>
                </a:solidFill>
                <a:latin typeface="Verdana"/>
                <a:ea typeface="Verdana"/>
                <a:cs typeface="Verdana"/>
                <a:sym typeface="Verdana"/>
              </a:rPr>
              <a:t>?</a:t>
            </a:r>
            <a:r>
              <a:rPr lang="en" sz="3200" b="1" i="0" u="none" strike="noStrike" cap="none" dirty="0">
                <a:solidFill>
                  <a:schemeClr val="dk1"/>
                </a:solidFill>
                <a:latin typeface="Verdana"/>
                <a:ea typeface="Verdana"/>
                <a:cs typeface="Verdana"/>
                <a:sym typeface="Verdana"/>
              </a:rPr>
              <a:t> positives </a:t>
            </a:r>
            <a:r>
              <a:rPr lang="en" sz="3200" b="1" kern="1200" dirty="0">
                <a:solidFill>
                  <a:srgbClr val="C00000"/>
                </a:solidFill>
                <a:latin typeface="Verdana"/>
                <a:ea typeface="Verdana"/>
                <a:cs typeface="Verdana"/>
                <a:sym typeface="Verdana"/>
              </a:rPr>
              <a:t>+</a:t>
            </a:r>
            <a:r>
              <a:rPr lang="en" sz="3200" b="1" i="0" u="none" strike="noStrike" cap="none" dirty="0">
                <a:solidFill>
                  <a:srgbClr val="FF0000"/>
                </a:solidFill>
                <a:latin typeface="Verdana"/>
                <a:ea typeface="Verdana"/>
                <a:cs typeface="Verdana"/>
                <a:sym typeface="Verdana"/>
              </a:rPr>
              <a:t> </a:t>
            </a:r>
            <a:r>
              <a:rPr lang="en" sz="3200" b="1" i="0" u="none" strike="noStrike" cap="none" dirty="0">
                <a:solidFill>
                  <a:schemeClr val="dk1"/>
                </a:solidFill>
                <a:latin typeface="Verdana"/>
                <a:ea typeface="Verdana"/>
                <a:cs typeface="Verdana"/>
                <a:sym typeface="Verdana"/>
              </a:rPr>
              <a:t>or</a:t>
            </a:r>
            <a:r>
              <a:rPr lang="en" sz="3200" b="1" i="0" u="none" strike="noStrike" cap="none" dirty="0">
                <a:solidFill>
                  <a:srgbClr val="FF0000"/>
                </a:solidFill>
                <a:latin typeface="Verdana"/>
                <a:ea typeface="Verdana"/>
                <a:cs typeface="Verdana"/>
                <a:sym typeface="Verdana"/>
              </a:rPr>
              <a:t> </a:t>
            </a:r>
            <a:r>
              <a:rPr lang="en" sz="3200" b="1" i="0" u="none" strike="noStrike" cap="none" dirty="0">
                <a:solidFill>
                  <a:schemeClr val="dk1"/>
                </a:solidFill>
                <a:latin typeface="Verdana"/>
                <a:ea typeface="Verdana"/>
                <a:cs typeface="Verdana"/>
                <a:sym typeface="Verdana"/>
              </a:rPr>
              <a:t>negatives </a:t>
            </a:r>
            <a:r>
              <a:rPr lang="en" sz="3200" b="1" kern="1200" dirty="0">
                <a:solidFill>
                  <a:srgbClr val="C00000"/>
                </a:solidFill>
                <a:latin typeface="Verdana"/>
                <a:ea typeface="Verdana"/>
                <a:cs typeface="Verdana"/>
                <a:sym typeface="Verdana"/>
              </a:rPr>
              <a:t>- </a:t>
            </a:r>
            <a:r>
              <a:rPr lang="en"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sp>
        <p:nvSpPr>
          <p:cNvPr id="515" name="Google Shape;515;p2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16" name="Google Shape;516;p23"/>
          <p:cNvSpPr txBox="1">
            <a:spLocks noGrp="1"/>
          </p:cNvSpPr>
          <p:nvPr>
            <p:ph type="sldNum" sz="quarter" idx="12"/>
          </p:nvPr>
        </p:nvSpPr>
        <p:spPr>
          <a:xfrm>
            <a:off x="10788996" y="6378582"/>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24</a:t>
            </a:fld>
            <a:endParaRPr sz="1800" dirty="0">
              <a:solidFill>
                <a:schemeClr val="bg1">
                  <a:lumMod val="65000"/>
                </a:schemeClr>
              </a:solidFill>
              <a:latin typeface="Verdana" panose="020B0604030504040204" pitchFamily="34" charset="0"/>
              <a:ea typeface="Verdana" panose="020B0604030504040204" pitchFamily="34" charset="0"/>
            </a:endParaRPr>
          </a:p>
        </p:txBody>
      </p:sp>
      <p:pic>
        <p:nvPicPr>
          <p:cNvPr id="517" name="Google Shape;517;p2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2391" y="2189056"/>
            <a:ext cx="1315502" cy="885187"/>
          </a:xfrm>
          <a:prstGeom prst="rect">
            <a:avLst/>
          </a:prstGeom>
          <a:noFill/>
          <a:ln>
            <a:noFill/>
          </a:ln>
        </p:spPr>
      </p:pic>
      <p:pic>
        <p:nvPicPr>
          <p:cNvPr id="520" name="Google Shape;520;p23" descr="A person using a computer&#10;&#10;Description automatically generated with low confidence"/>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6811093" y="4917052"/>
            <a:ext cx="1378000" cy="1378353"/>
          </a:xfrm>
          <a:prstGeom prst="rect">
            <a:avLst/>
          </a:prstGeom>
          <a:noFill/>
          <a:ln>
            <a:noFill/>
          </a:ln>
        </p:spPr>
      </p:pic>
      <p:pic>
        <p:nvPicPr>
          <p:cNvPr id="12" name="Google Shape;321;g2b45d950097_0_85" descr="A picture containing text&#10;&#10;Description automatically generated">
            <a:extLst>
              <a:ext uri="{FF2B5EF4-FFF2-40B4-BE49-F238E27FC236}">
                <a16:creationId xmlns:a16="http://schemas.microsoft.com/office/drawing/2014/main" id="{FCB6714E-30DF-4D56-8595-F9075D3B87EA}"/>
              </a:ext>
            </a:extLst>
          </p:cNvPr>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10000" b="90000" l="7550" r="90000">
                        <a14:foregroundMark x1="20850" y1="79700" x2="20850" y2="79700"/>
                        <a14:foregroundMark x1="12550" y1="34700" x2="12550" y2="34700"/>
                        <a14:foregroundMark x1="13350" y1="79700" x2="13350" y2="79700"/>
                        <a14:foregroundMark x1="12550" y1="34700" x2="12550" y2="34700"/>
                        <a14:foregroundMark x1="10850" y1="29700" x2="10850" y2="29700"/>
                        <a14:foregroundMark x1="10850" y1="33850" x2="10850" y2="33850"/>
                        <a14:foregroundMark x1="32500" y1="78850" x2="32500" y2="78850"/>
                        <a14:foregroundMark x1="25850" y1="80500" x2="25850" y2="80500"/>
                        <a14:foregroundMark x1="25850" y1="80500" x2="25850" y2="80500"/>
                        <a14:foregroundMark x1="25850" y1="80500" x2="25850" y2="80500"/>
                        <a14:foregroundMark x1="25850" y1="80500" x2="25850" y2="80500"/>
                        <a14:foregroundMark x1="10050" y1="30550" x2="10050" y2="30550"/>
                        <a14:foregroundMark x1="7550" y1="30550" x2="7550" y2="30550"/>
                        <a14:foregroundMark x1="12550" y1="31350" x2="12550" y2="31350"/>
                        <a14:foregroundMark x1="10850" y1="33050" x2="10850" y2="33050"/>
                        <a14:foregroundMark x1="10850" y1="30550" x2="10850" y2="30550"/>
                      </a14:backgroundRemoval>
                    </a14:imgEffect>
                  </a14:imgLayer>
                </a14:imgProps>
              </a:ext>
              <a:ext uri="{28A0092B-C50C-407E-A947-70E740481C1C}">
                <a14:useLocalDpi xmlns:a14="http://schemas.microsoft.com/office/drawing/2010/main"/>
              </a:ext>
            </a:extLst>
          </a:blip>
          <a:srcRect/>
          <a:stretch/>
        </p:blipFill>
        <p:spPr>
          <a:xfrm>
            <a:off x="672141" y="4917052"/>
            <a:ext cx="1364366" cy="1621861"/>
          </a:xfrm>
          <a:prstGeom prst="rect">
            <a:avLst/>
          </a:prstGeom>
          <a:noFill/>
          <a:ln>
            <a:noFill/>
          </a:ln>
        </p:spPr>
      </p:pic>
      <p:pic>
        <p:nvPicPr>
          <p:cNvPr id="13" name="Google Shape;313;g238163c8ffe_0_0" descr="Text, whiteboard&#10;&#10;Description automatically generated">
            <a:extLst>
              <a:ext uri="{FF2B5EF4-FFF2-40B4-BE49-F238E27FC236}">
                <a16:creationId xmlns:a16="http://schemas.microsoft.com/office/drawing/2014/main" id="{1092EA3B-7415-4C6B-B6E7-ECF0D25AE9E4}"/>
              </a:ext>
            </a:extLst>
          </p:cNvPr>
          <p:cNvPicPr preferRelativeResize="0"/>
          <p:nvPr/>
        </p:nvPicPr>
        <p:blipFill rotWithShape="1">
          <a:blip r:embed="rId9" cstate="print">
            <a:alphaModFix/>
            <a:extLst>
              <a:ext uri="{BEBA8EAE-BF5A-486C-A8C5-ECC9F3942E4B}">
                <a14:imgProps xmlns:a14="http://schemas.microsoft.com/office/drawing/2010/main">
                  <a14:imgLayer r:embed="rId10">
                    <a14:imgEffect>
                      <a14:backgroundRemoval t="9973" b="95726" l="0" r="93154">
                        <a14:foregroundMark x1="3614" y1="68860" x2="3614" y2="68860"/>
                        <a14:foregroundMark x1="7338" y1="87110" x2="7338" y2="87110"/>
                        <a14:foregroundMark x1="6846" y1="83718" x2="6846" y2="83718"/>
                        <a14:foregroundMark x1="14732" y1="83039" x2="14732" y2="83039"/>
                        <a14:foregroundMark x1="14294" y1="87110" x2="14294" y2="87110"/>
                        <a14:foregroundMark x1="8708" y1="53324" x2="8708" y2="53324"/>
                        <a14:foregroundMark x1="14294" y1="44573" x2="14294" y2="44573"/>
                        <a14:foregroundMark x1="17525" y1="24966" x2="17525" y2="24966"/>
                        <a14:foregroundMark x1="30504" y1="21574" x2="30504" y2="21574"/>
                        <a14:foregroundMark x1="35652" y1="21574" x2="35652" y2="21574"/>
                        <a14:foregroundMark x1="83899" y1="35821" x2="83899" y2="35821"/>
                        <a14:foregroundMark x1="87130" y1="66214" x2="87130" y2="66214"/>
                        <a14:foregroundMark x1="76451" y1="85753" x2="76451" y2="85753"/>
                        <a14:foregroundMark x1="87130" y1="85753" x2="87130" y2="85753"/>
                        <a14:foregroundMark x1="84830" y1="70896" x2="84830" y2="70896"/>
                        <a14:foregroundMark x1="92223" y1="72931" x2="92223" y2="72931"/>
                        <a14:foregroundMark x1="45838" y1="85075" x2="45838" y2="85075"/>
                        <a14:foregroundMark x1="50000" y1="91859" x2="50000" y2="91859"/>
                        <a14:foregroundMark x1="42114" y1="92537" x2="42114" y2="92537"/>
                        <a14:foregroundMark x1="50000" y1="91859" x2="50000" y2="91859"/>
                        <a14:foregroundMark x1="49069" y1="95929" x2="49069" y2="95929"/>
                        <a14:foregroundMark x1="83406" y1="15536" x2="83406" y2="15536"/>
                        <a14:foregroundMark x1="83899" y1="14179" x2="83899" y2="14179"/>
                        <a14:foregroundMark x1="78313" y1="24288" x2="78313" y2="24288"/>
                        <a14:foregroundMark x1="82037" y1="25645" x2="82037" y2="25645"/>
                        <a14:foregroundMark x1="80175" y1="25645" x2="80175" y2="25645"/>
                        <a14:foregroundMark x1="82475" y1="25645" x2="82475" y2="25645"/>
                        <a14:foregroundMark x1="93154" y1="68182" x2="93154" y2="68182"/>
                        <a14:foregroundMark x1="4053" y1="60787" x2="4053" y2="60787"/>
                        <a14:foregroundMark x1="0" y1="59430" x2="1260" y2="59430"/>
                        <a14:foregroundMark x1="2245" y1="62144" x2="2245" y2="62144"/>
                        <a14:foregroundMark x1="4053" y1="34464" x2="4053" y2="34464"/>
                        <a14:foregroundMark x1="8269" y1="38467" x2="8269" y2="38467"/>
                        <a14:foregroundMark x1="76889" y1="27680" x2="76889" y2="27680"/>
                      </a14:backgroundRemoval>
                    </a14:imgEffect>
                  </a14:imgLayer>
                </a14:imgProps>
              </a:ext>
              <a:ext uri="{28A0092B-C50C-407E-A947-70E740481C1C}">
                <a14:useLocalDpi xmlns:a14="http://schemas.microsoft.com/office/drawing/2010/main"/>
              </a:ext>
            </a:extLst>
          </a:blip>
          <a:srcRect/>
          <a:stretch/>
        </p:blipFill>
        <p:spPr>
          <a:xfrm>
            <a:off x="6811093" y="3318608"/>
            <a:ext cx="1876599" cy="1540611"/>
          </a:xfrm>
          <a:prstGeom prst="rect">
            <a:avLst/>
          </a:prstGeom>
          <a:noFill/>
          <a:ln>
            <a:noFill/>
          </a:ln>
        </p:spPr>
      </p:pic>
      <p:pic>
        <p:nvPicPr>
          <p:cNvPr id="15" name="Google Shape;332;g2b45d950097_0_255">
            <a:extLst>
              <a:ext uri="{FF2B5EF4-FFF2-40B4-BE49-F238E27FC236}">
                <a16:creationId xmlns:a16="http://schemas.microsoft.com/office/drawing/2014/main" id="{41A3B3F4-46E2-4658-95DB-145B9B761237}"/>
              </a:ext>
            </a:extLst>
          </p:cNvPr>
          <p:cNvPicPr preferRelativeResize="0"/>
          <p:nvPr/>
        </p:nvPicPr>
        <p:blipFill rotWithShape="1">
          <a:blip r:embed="rId11" cstate="print">
            <a:alphaModFix/>
            <a:extLst>
              <a:ext uri="{BEBA8EAE-BF5A-486C-A8C5-ECC9F3942E4B}">
                <a14:imgProps xmlns:a14="http://schemas.microsoft.com/office/drawing/2010/main">
                  <a14:imgLayer r:embed="rId12">
                    <a14:imgEffect>
                      <a14:backgroundRemoval t="10000" b="90000" l="10000" r="90000">
                        <a14:foregroundMark x1="54662" y1="44800" x2="54662" y2="44800"/>
                      </a14:backgroundRemoval>
                    </a14:imgEffect>
                  </a14:imgLayer>
                </a14:imgProps>
              </a:ext>
              <a:ext uri="{28A0092B-C50C-407E-A947-70E740481C1C}">
                <a14:useLocalDpi xmlns:a14="http://schemas.microsoft.com/office/drawing/2010/main"/>
              </a:ext>
            </a:extLst>
          </a:blip>
          <a:srcRect/>
          <a:stretch/>
        </p:blipFill>
        <p:spPr>
          <a:xfrm>
            <a:off x="443153" y="3254244"/>
            <a:ext cx="1538744" cy="1540611"/>
          </a:xfrm>
          <a:prstGeom prst="rect">
            <a:avLst/>
          </a:prstGeom>
          <a:noFill/>
          <a:ln>
            <a:noFill/>
          </a:ln>
        </p:spPr>
      </p:pic>
      <p:pic>
        <p:nvPicPr>
          <p:cNvPr id="2" name="Picture 1">
            <a:extLst>
              <a:ext uri="{FF2B5EF4-FFF2-40B4-BE49-F238E27FC236}">
                <a16:creationId xmlns:a16="http://schemas.microsoft.com/office/drawing/2014/main" id="{CC644C93-6BCA-24A1-64D7-F2D2083BC1F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931742" y="1692749"/>
            <a:ext cx="1315502" cy="853275"/>
          </a:xfrm>
          <a:prstGeom prst="rect">
            <a:avLst/>
          </a:prstGeom>
        </p:spPr>
      </p:pic>
      <p:pic>
        <p:nvPicPr>
          <p:cNvPr id="3" name="Picture 2">
            <a:extLst>
              <a:ext uri="{FF2B5EF4-FFF2-40B4-BE49-F238E27FC236}">
                <a16:creationId xmlns:a16="http://schemas.microsoft.com/office/drawing/2014/main" id="{A7145F1F-7706-1CE4-1FC9-1EBC70C119C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r="-8715"/>
          <a:stretch/>
        </p:blipFill>
        <p:spPr>
          <a:xfrm>
            <a:off x="6094412" y="2189056"/>
            <a:ext cx="1623401" cy="1052987"/>
          </a:xfrm>
          <a:prstGeom prst="rect">
            <a:avLst/>
          </a:prstGeom>
        </p:spPr>
      </p:pic>
      <p:pic>
        <p:nvPicPr>
          <p:cNvPr id="4" name="Picture 3">
            <a:extLst>
              <a:ext uri="{FF2B5EF4-FFF2-40B4-BE49-F238E27FC236}">
                <a16:creationId xmlns:a16="http://schemas.microsoft.com/office/drawing/2014/main" id="{FDB91AB1-3949-52FC-6221-5C8F29879EAD}"/>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423178" y="2622358"/>
            <a:ext cx="925625" cy="54335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0" y="-2373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1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aphicFrame>
        <p:nvGraphicFramePr>
          <p:cNvPr id="528" name="Google Shape;528;p24"/>
          <p:cNvGraphicFramePr/>
          <p:nvPr>
            <p:extLst>
              <p:ext uri="{D42A27DB-BD31-4B8C-83A1-F6EECF244321}">
                <p14:modId xmlns:p14="http://schemas.microsoft.com/office/powerpoint/2010/main" val="3361568697"/>
              </p:ext>
            </p:extLst>
          </p:nvPr>
        </p:nvGraphicFramePr>
        <p:xfrm>
          <a:off x="0" y="1643615"/>
          <a:ext cx="11651225" cy="4943919"/>
        </p:xfrm>
        <a:graphic>
          <a:graphicData uri="http://schemas.openxmlformats.org/drawingml/2006/table">
            <a:tbl>
              <a:tblPr>
                <a:noFill/>
                <a:tableStyleId>{AD9F580C-E04C-43CB-9DC2-D209B989F25D}</a:tableStyleId>
              </a:tblPr>
              <a:tblGrid>
                <a:gridCol w="2079275">
                  <a:extLst>
                    <a:ext uri="{9D8B030D-6E8A-4147-A177-3AD203B41FA5}">
                      <a16:colId xmlns:a16="http://schemas.microsoft.com/office/drawing/2014/main" val="20000"/>
                    </a:ext>
                  </a:extLst>
                </a:gridCol>
                <a:gridCol w="3746325">
                  <a:extLst>
                    <a:ext uri="{9D8B030D-6E8A-4147-A177-3AD203B41FA5}">
                      <a16:colId xmlns:a16="http://schemas.microsoft.com/office/drawing/2014/main" val="20001"/>
                    </a:ext>
                  </a:extLst>
                </a:gridCol>
                <a:gridCol w="1971915">
                  <a:extLst>
                    <a:ext uri="{9D8B030D-6E8A-4147-A177-3AD203B41FA5}">
                      <a16:colId xmlns:a16="http://schemas.microsoft.com/office/drawing/2014/main" val="20002"/>
                    </a:ext>
                  </a:extLst>
                </a:gridCol>
                <a:gridCol w="3853710">
                  <a:extLst>
                    <a:ext uri="{9D8B030D-6E8A-4147-A177-3AD203B41FA5}">
                      <a16:colId xmlns:a16="http://schemas.microsoft.com/office/drawing/2014/main" val="20003"/>
                    </a:ext>
                  </a:extLst>
                </a:gridCol>
              </a:tblGrid>
              <a:tr h="144507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7. </a:t>
                      </a:r>
                      <a:r>
                        <a:rPr lang="en" sz="2800" b="1" i="0" u="none" strike="noStrike" cap="none" dirty="0">
                          <a:solidFill>
                            <a:srgbClr val="C00000"/>
                          </a:solidFill>
                          <a:latin typeface="Verdana"/>
                          <a:ea typeface="Verdana"/>
                          <a:cs typeface="Verdana"/>
                          <a:sym typeface="Verdana"/>
                        </a:rPr>
                        <a:t>-</a:t>
                      </a:r>
                      <a:r>
                        <a:rPr lang="en" sz="2800" b="0" i="0" u="none" strike="noStrike" cap="none" dirty="0">
                          <a:solidFill>
                            <a:srgbClr val="4A86E8"/>
                          </a:solidFill>
                          <a:latin typeface="Verdana"/>
                          <a:ea typeface="Verdana"/>
                          <a:cs typeface="Verdana"/>
                          <a:sym typeface="Verdana"/>
                        </a:rPr>
                        <a:t> </a:t>
                      </a:r>
                      <a:endParaRPr sz="2800" b="0" i="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10. </a:t>
                      </a:r>
                      <a:r>
                        <a:rPr lang="en" sz="2800" b="1" i="0" u="none" strike="noStrike" cap="none" dirty="0">
                          <a:solidFill>
                            <a:srgbClr val="C00000"/>
                          </a:solidFill>
                          <a:latin typeface="Verdana"/>
                          <a:ea typeface="Verdana"/>
                          <a:cs typeface="Verdana"/>
                          <a:sym typeface="Verdana"/>
                        </a:rPr>
                        <a:t>-</a:t>
                      </a:r>
                      <a:endParaRPr sz="2800" b="1" i="0" u="none" strike="noStrike" cap="none" dirty="0">
                        <a:solidFill>
                          <a:srgbClr val="C00000"/>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4A86E8"/>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0"/>
                  </a:ext>
                </a:extLst>
              </a:tr>
              <a:tr h="1517639">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8.</a:t>
                      </a:r>
                      <a:r>
                        <a:rPr lang="en" sz="2800" b="1" i="0" u="none" strike="noStrike" cap="none" dirty="0">
                          <a:solidFill>
                            <a:srgbClr val="C00000"/>
                          </a:solidFill>
                          <a:latin typeface="Verdana"/>
                          <a:ea typeface="Verdana"/>
                          <a:cs typeface="Verdana"/>
                          <a:sym typeface="Verdana"/>
                        </a:rPr>
                        <a:t>+</a:t>
                      </a:r>
                      <a:endParaRPr sz="2800" b="1" i="0" u="none" strike="noStrike" cap="none" dirty="0">
                        <a:solidFill>
                          <a:srgbClr val="C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11. </a:t>
                      </a:r>
                      <a:r>
                        <a:rPr lang="en" sz="2800" b="1" i="0" u="none" strike="noStrike" cap="none" dirty="0">
                          <a:solidFill>
                            <a:srgbClr val="C00000"/>
                          </a:solidFill>
                          <a:latin typeface="Verdana"/>
                          <a:ea typeface="Verdana"/>
                          <a:cs typeface="Verdana"/>
                          <a:sym typeface="Verdana"/>
                        </a:rPr>
                        <a:t>-</a:t>
                      </a:r>
                      <a:endParaRPr sz="2800" b="1" i="0" u="none" strike="noStrike" cap="none" dirty="0">
                        <a:solidFill>
                          <a:srgbClr val="C00000"/>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4A86E8"/>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1737525">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9.</a:t>
                      </a:r>
                      <a:r>
                        <a:rPr lang="en" sz="2800" b="1" i="0" u="none" strike="noStrike" cap="none" dirty="0">
                          <a:solidFill>
                            <a:srgbClr val="C00000"/>
                          </a:solidFill>
                          <a:latin typeface="Verdana"/>
                          <a:ea typeface="Verdana"/>
                          <a:cs typeface="Verdana"/>
                          <a:sym typeface="Verdana"/>
                        </a:rPr>
                        <a:t>+</a:t>
                      </a:r>
                      <a:endParaRPr sz="2800" b="1" i="0" u="none" strike="noStrike" cap="none" dirty="0">
                        <a:solidFill>
                          <a:srgbClr val="C00000"/>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4A86E8"/>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rgbClr val="4A86E8"/>
                          </a:solidFill>
                          <a:latin typeface="Verdana"/>
                          <a:ea typeface="Verdana"/>
                          <a:cs typeface="Verdana"/>
                          <a:sym typeface="Verdana"/>
                        </a:rPr>
                        <a:t>12.</a:t>
                      </a:r>
                      <a:r>
                        <a:rPr lang="en" sz="2800" b="1" i="0" u="none" strike="noStrike" cap="none" dirty="0">
                          <a:solidFill>
                            <a:srgbClr val="C00000"/>
                          </a:solidFill>
                          <a:latin typeface="Verdana"/>
                          <a:ea typeface="Verdana"/>
                          <a:cs typeface="Verdana"/>
                          <a:sym typeface="Verdana"/>
                        </a:rPr>
                        <a:t>?</a:t>
                      </a:r>
                    </a:p>
                    <a:p>
                      <a:pPr marL="0" marR="0" lvl="0" indent="0" algn="l" rtl="0">
                        <a:lnSpc>
                          <a:spcPct val="100000"/>
                        </a:lnSpc>
                        <a:spcBef>
                          <a:spcPts val="0"/>
                        </a:spcBef>
                        <a:spcAft>
                          <a:spcPts val="0"/>
                        </a:spcAft>
                        <a:buClr>
                          <a:srgbClr val="000000"/>
                        </a:buClr>
                        <a:buSzPts val="2800"/>
                        <a:buFont typeface="Arial"/>
                        <a:buNone/>
                      </a:pPr>
                      <a:r>
                        <a:rPr lang="en" sz="9600" b="1" i="0" u="none" strike="noStrike" cap="none" dirty="0">
                          <a:solidFill>
                            <a:schemeClr val="accent6">
                              <a:lumMod val="75000"/>
                            </a:schemeClr>
                          </a:solidFill>
                          <a:latin typeface="Verdana"/>
                          <a:ea typeface="Verdana"/>
                          <a:cs typeface="Verdana"/>
                          <a:sym typeface="Verdana"/>
                        </a:rPr>
                        <a:t>.</a:t>
                      </a:r>
                      <a:endParaRPr sz="9600" b="1" i="0" u="none" strike="noStrike" cap="none" dirty="0">
                        <a:solidFill>
                          <a:schemeClr val="accent6">
                            <a:lumMod val="75000"/>
                          </a:schemeClr>
                        </a:solidFill>
                        <a:latin typeface="Verdana"/>
                        <a:ea typeface="Verdana"/>
                        <a:cs typeface="Verdana"/>
                        <a:sym typeface="Verdana"/>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4A86E8"/>
                        </a:solidFill>
                        <a:latin typeface="Verdana" panose="020B0604030504040204" pitchFamily="34" charset="0"/>
                        <a:ea typeface="Verdana" panose="020B0604030504040204" pitchFamily="34" charset="0"/>
                        <a:cs typeface="Verdana" panose="020B0604030504040204" pitchFamily="34" charset="0"/>
                      </a:endParaRPr>
                    </a:p>
                  </a:txBody>
                  <a:tcPr marL="91450" marR="91450" marT="45725" marB="45725">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29" name="Google Shape;529;p24"/>
          <p:cNvSpPr txBox="1"/>
          <p:nvPr/>
        </p:nvSpPr>
        <p:spPr>
          <a:xfrm>
            <a:off x="16336" y="-14582"/>
            <a:ext cx="12172489"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1B. </a:t>
            </a:r>
            <a:r>
              <a:rPr lang="en" sz="3200" b="1" i="0" u="none" strike="noStrike" cap="none" dirty="0">
                <a:solidFill>
                  <a:schemeClr val="dk1"/>
                </a:solidFill>
                <a:latin typeface="Verdana"/>
                <a:ea typeface="Verdana"/>
                <a:cs typeface="Verdana"/>
                <a:sym typeface="Verdana"/>
              </a:rPr>
              <a:t>Write about the pictures using the present continuous with questions </a:t>
            </a:r>
            <a:r>
              <a:rPr lang="en" sz="3200" b="1" i="0" u="none" strike="noStrike" cap="none" dirty="0">
                <a:solidFill>
                  <a:srgbClr val="C00000"/>
                </a:solidFill>
                <a:latin typeface="Verdana"/>
                <a:ea typeface="Verdana"/>
                <a:cs typeface="Verdana"/>
                <a:sym typeface="Verdana"/>
              </a:rPr>
              <a:t>?</a:t>
            </a:r>
            <a:r>
              <a:rPr lang="en" sz="3200" b="1" i="0" u="none" strike="noStrike" cap="none" dirty="0">
                <a:solidFill>
                  <a:schemeClr val="dk1"/>
                </a:solidFill>
                <a:latin typeface="Verdana"/>
                <a:ea typeface="Verdana"/>
                <a:cs typeface="Verdana"/>
                <a:sym typeface="Verdana"/>
              </a:rPr>
              <a:t> positives </a:t>
            </a:r>
            <a:r>
              <a:rPr lang="en" sz="3200" b="1" i="0" u="none" strike="noStrike" cap="none" dirty="0">
                <a:solidFill>
                  <a:srgbClr val="C00000"/>
                </a:solidFill>
                <a:latin typeface="Verdana"/>
                <a:ea typeface="Verdana"/>
                <a:cs typeface="Verdana"/>
                <a:sym typeface="Verdana"/>
              </a:rPr>
              <a:t>+</a:t>
            </a:r>
            <a:r>
              <a:rPr lang="en" sz="3200" b="1" i="0" u="none" strike="noStrike" cap="none" dirty="0">
                <a:solidFill>
                  <a:srgbClr val="FF0000"/>
                </a:solidFill>
                <a:latin typeface="Verdana"/>
                <a:ea typeface="Verdana"/>
                <a:cs typeface="Verdana"/>
                <a:sym typeface="Verdana"/>
              </a:rPr>
              <a:t> </a:t>
            </a:r>
            <a:r>
              <a:rPr lang="en" sz="3200" b="1" i="0" u="none" strike="noStrike" cap="none" dirty="0">
                <a:solidFill>
                  <a:schemeClr val="dk1"/>
                </a:solidFill>
                <a:latin typeface="Verdana"/>
                <a:ea typeface="Verdana"/>
                <a:cs typeface="Verdana"/>
                <a:sym typeface="Verdana"/>
              </a:rPr>
              <a:t>or</a:t>
            </a:r>
            <a:r>
              <a:rPr lang="en" sz="3200" b="1" i="0" u="none" strike="noStrike" cap="none" dirty="0">
                <a:solidFill>
                  <a:srgbClr val="FF0000"/>
                </a:solidFill>
                <a:latin typeface="Verdana"/>
                <a:ea typeface="Verdana"/>
                <a:cs typeface="Verdana"/>
                <a:sym typeface="Verdana"/>
              </a:rPr>
              <a:t> </a:t>
            </a:r>
            <a:r>
              <a:rPr lang="en" sz="3200" b="1" i="0" u="none" strike="noStrike" cap="none" dirty="0">
                <a:solidFill>
                  <a:schemeClr val="dk1"/>
                </a:solidFill>
                <a:latin typeface="Verdana"/>
                <a:ea typeface="Verdana"/>
                <a:cs typeface="Verdana"/>
                <a:sym typeface="Verdana"/>
              </a:rPr>
              <a:t>negatives </a:t>
            </a:r>
            <a:r>
              <a:rPr lang="en" sz="3200" b="1" i="0" u="none" strike="noStrike" cap="none" dirty="0">
                <a:solidFill>
                  <a:srgbClr val="C00000"/>
                </a:solidFill>
                <a:latin typeface="Verdana"/>
                <a:ea typeface="Verdana"/>
                <a:cs typeface="Verdana"/>
                <a:sym typeface="Verdana"/>
              </a:rPr>
              <a:t>-</a:t>
            </a:r>
            <a:r>
              <a:rPr lang="en" sz="3200" b="1" i="0" u="none" strike="noStrike" cap="none" dirty="0">
                <a:solidFill>
                  <a:schemeClr val="dk1"/>
                </a:solidFill>
                <a:latin typeface="Verdana"/>
                <a:ea typeface="Verdana"/>
                <a:cs typeface="Verdana"/>
                <a:sym typeface="Verdana"/>
              </a:rPr>
              <a:t>.</a:t>
            </a:r>
            <a:endParaRPr sz="3200" b="1" i="0" u="none" strike="noStrike" cap="none" dirty="0">
              <a:solidFill>
                <a:schemeClr val="dk1"/>
              </a:solidFill>
              <a:latin typeface="Verdana"/>
              <a:ea typeface="Verdana"/>
              <a:cs typeface="Verdana"/>
              <a:sym typeface="Verdana"/>
            </a:endParaRPr>
          </a:p>
        </p:txBody>
      </p:sp>
      <p:sp>
        <p:nvSpPr>
          <p:cNvPr id="530" name="Google Shape;530;p24"/>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31" name="Google Shape;531;p24"/>
          <p:cNvSpPr txBox="1">
            <a:spLocks noGrp="1"/>
          </p:cNvSpPr>
          <p:nvPr>
            <p:ph type="sldNum" sz="quarter" idx="12"/>
          </p:nvPr>
        </p:nvSpPr>
        <p:spPr>
          <a:xfrm>
            <a:off x="10740009" y="6399042"/>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25</a:t>
            </a:fld>
            <a:endParaRPr sz="1800" dirty="0">
              <a:solidFill>
                <a:schemeClr val="bg1">
                  <a:lumMod val="65000"/>
                </a:schemeClr>
              </a:solidFill>
              <a:latin typeface="Verdana" panose="020B0604030504040204" pitchFamily="34" charset="0"/>
              <a:ea typeface="Verdana" panose="020B0604030504040204" pitchFamily="34" charset="0"/>
            </a:endParaRPr>
          </a:p>
        </p:txBody>
      </p:sp>
      <p:pic>
        <p:nvPicPr>
          <p:cNvPr id="13" name="Google Shape;322;g2b45d950097_0_85" descr="Graphical user interface&#10;&#10;Description automatically generated">
            <a:extLst>
              <a:ext uri="{FF2B5EF4-FFF2-40B4-BE49-F238E27FC236}">
                <a16:creationId xmlns:a16="http://schemas.microsoft.com/office/drawing/2014/main" id="{2B8BB4C9-C79E-4B7D-8BFB-A6FC64B8CAB9}"/>
              </a:ext>
            </a:extLst>
          </p:cNvPr>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9958" b="91002" l="10000" r="90000">
                        <a14:foregroundMark x1="16600" y1="54289" x2="16600" y2="54289"/>
                        <a14:foregroundMark x1="26440" y1="58548" x2="26440" y2="58548"/>
                        <a14:foregroundMark x1="19160" y1="67487" x2="19160" y2="67487"/>
                        <a14:foregroundMark x1="23520" y1="76905" x2="23520" y2="76905"/>
                        <a14:foregroundMark x1="78600" y1="60648" x2="78600" y2="60648"/>
                        <a14:foregroundMark x1="69480" y1="73905" x2="69480" y2="73905"/>
                        <a14:foregroundMark x1="76400" y1="75165" x2="76400" y2="75165"/>
                        <a14:foregroundMark x1="69480" y1="81164" x2="69480" y2="81164"/>
                        <a14:foregroundMark x1="77520" y1="88002" x2="77520" y2="88002"/>
                        <a14:foregroundMark x1="76800" y1="82843" x2="76800" y2="82843"/>
                        <a14:foregroundMark x1="87720" y1="82004" x2="87720" y2="82004"/>
                        <a14:foregroundMark x1="87000" y1="74325" x2="87000" y2="74325"/>
                        <a14:foregroundMark x1="81520" y1="82424" x2="81520" y2="82424"/>
                        <a14:foregroundMark x1="65120" y1="67067" x2="65120" y2="67067"/>
                        <a14:foregroundMark x1="70600" y1="85843" x2="70600" y2="85843"/>
                        <a14:foregroundMark x1="77160" y1="88422" x2="77160" y2="88422"/>
                        <a14:foregroundMark x1="81160" y1="89262" x2="81160" y2="89262"/>
                        <a14:foregroundMark x1="69840" y1="88002" x2="69840" y2="88002"/>
                        <a14:foregroundMark x1="69480" y1="85003" x2="69480" y2="85003"/>
                        <a14:foregroundMark x1="69840" y1="88002" x2="69840" y2="88002"/>
                        <a14:foregroundMark x1="69480" y1="91002" x2="69480" y2="91002"/>
                        <a14:foregroundMark x1="83720" y1="51290" x2="83720" y2="51290"/>
                        <a14:foregroundMark x1="87000" y1="54289" x2="87000" y2="54289"/>
                        <a14:foregroundMark x1="86640" y1="61548" x2="86640" y2="61548"/>
                        <a14:foregroundMark x1="85920" y1="58968" x2="85920" y2="58968"/>
                        <a14:foregroundMark x1="87000" y1="57229" x2="87000" y2="57229"/>
                        <a14:foregroundMark x1="87720" y1="53389" x2="87720" y2="53389"/>
                        <a14:foregroundMark x1="78600" y1="27774" x2="78600" y2="27774"/>
                        <a14:foregroundMark x1="85920" y1="56809" x2="85920" y2="56809"/>
                        <a14:foregroundMark x1="86640" y1="56809" x2="86640" y2="56809"/>
                        <a14:foregroundMark x1="87000" y1="53869" x2="87000" y2="53869"/>
                        <a14:foregroundMark x1="87000" y1="51710" x2="87000" y2="51710"/>
                        <a14:foregroundMark x1="85520" y1="60228" x2="85520" y2="60228"/>
                      </a14:backgroundRemoval>
                    </a14:imgEffect>
                  </a14:imgLayer>
                </a14:imgProps>
              </a:ext>
              <a:ext uri="{28A0092B-C50C-407E-A947-70E740481C1C}">
                <a14:useLocalDpi xmlns:a14="http://schemas.microsoft.com/office/drawing/2010/main"/>
              </a:ext>
            </a:extLst>
          </a:blip>
          <a:srcRect/>
          <a:stretch/>
        </p:blipFill>
        <p:spPr>
          <a:xfrm>
            <a:off x="6194001" y="3267705"/>
            <a:ext cx="1944677" cy="1325700"/>
          </a:xfrm>
          <a:prstGeom prst="rect">
            <a:avLst/>
          </a:prstGeom>
          <a:noFill/>
          <a:ln>
            <a:noFill/>
          </a:ln>
        </p:spPr>
      </p:pic>
      <p:pic>
        <p:nvPicPr>
          <p:cNvPr id="14" name="Google Shape;323;g2b45d950097_0_85" descr="A picture containing icon&#10;&#10;Description automatically generated">
            <a:extLst>
              <a:ext uri="{FF2B5EF4-FFF2-40B4-BE49-F238E27FC236}">
                <a16:creationId xmlns:a16="http://schemas.microsoft.com/office/drawing/2014/main" id="{D551068E-BBFA-456C-9271-6864F90A2F87}"/>
              </a:ext>
            </a:extLst>
          </p:cNvPr>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9963" b="100000" l="9854" r="89978">
                        <a14:foregroundMark x1="53639" y1="94779" x2="53639" y2="94779"/>
                      </a14:backgroundRemoval>
                    </a14:imgEffect>
                  </a14:imgLayer>
                </a14:imgProps>
              </a:ext>
              <a:ext uri="{28A0092B-C50C-407E-A947-70E740481C1C}">
                <a14:useLocalDpi xmlns:a14="http://schemas.microsoft.com/office/drawing/2010/main"/>
              </a:ext>
            </a:extLst>
          </a:blip>
          <a:srcRect/>
          <a:stretch/>
        </p:blipFill>
        <p:spPr>
          <a:xfrm>
            <a:off x="191225" y="2906253"/>
            <a:ext cx="1934471" cy="1635701"/>
          </a:xfrm>
          <a:prstGeom prst="rect">
            <a:avLst/>
          </a:prstGeom>
          <a:noFill/>
          <a:ln>
            <a:noFill/>
          </a:ln>
        </p:spPr>
      </p:pic>
      <p:pic>
        <p:nvPicPr>
          <p:cNvPr id="15" name="Google Shape;342;g2b45d950097_0_425" descr="A picture containing text, stationary&#10;&#10;Description automatically generated">
            <a:extLst>
              <a:ext uri="{FF2B5EF4-FFF2-40B4-BE49-F238E27FC236}">
                <a16:creationId xmlns:a16="http://schemas.microsoft.com/office/drawing/2014/main" id="{E35F668F-B77E-4AE0-8844-F7A9F3B1095B}"/>
              </a:ext>
            </a:extLst>
          </p:cNvPr>
          <p:cNvPicPr preferRelativeResize="0"/>
          <p:nvPr/>
        </p:nvPicPr>
        <p:blipFill rotWithShape="1">
          <a:blip r:embed="rId9" cstate="print">
            <a:alphaModFix/>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rcRect/>
          <a:stretch/>
        </p:blipFill>
        <p:spPr>
          <a:xfrm>
            <a:off x="723862" y="1498322"/>
            <a:ext cx="1401834" cy="1647255"/>
          </a:xfrm>
          <a:prstGeom prst="rect">
            <a:avLst/>
          </a:prstGeom>
          <a:noFill/>
          <a:ln>
            <a:noFill/>
          </a:ln>
        </p:spPr>
      </p:pic>
      <p:pic>
        <p:nvPicPr>
          <p:cNvPr id="16" name="Google Shape;343;g2b45d950097_0_425" descr="A picture containing text, headdress, helmet&#10;&#10;Description automatically generated">
            <a:extLst>
              <a:ext uri="{FF2B5EF4-FFF2-40B4-BE49-F238E27FC236}">
                <a16:creationId xmlns:a16="http://schemas.microsoft.com/office/drawing/2014/main" id="{0E52F468-D4AA-4EC6-BDE3-87111F6AC5ED}"/>
              </a:ext>
            </a:extLst>
          </p:cNvPr>
          <p:cNvPicPr preferRelativeResize="0"/>
          <p:nvPr/>
        </p:nvPicPr>
        <p:blipFill rotWithShape="1">
          <a:blip r:embed="rId11" cstate="print">
            <a:alphaModFix/>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a:stretch/>
        </p:blipFill>
        <p:spPr>
          <a:xfrm>
            <a:off x="443810" y="4759111"/>
            <a:ext cx="1429300" cy="1429300"/>
          </a:xfrm>
          <a:prstGeom prst="rect">
            <a:avLst/>
          </a:prstGeom>
          <a:noFill/>
          <a:ln>
            <a:noFill/>
          </a:ln>
        </p:spPr>
      </p:pic>
      <p:pic>
        <p:nvPicPr>
          <p:cNvPr id="1026" name="Picture 2" descr="Document Images - Free Download on Freepik">
            <a:extLst>
              <a:ext uri="{FF2B5EF4-FFF2-40B4-BE49-F238E27FC236}">
                <a16:creationId xmlns:a16="http://schemas.microsoft.com/office/drawing/2014/main" id="{D5606D0D-13AA-4798-B01B-38EB9F6BB987}"/>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8725" y1="26563" x2="38725" y2="26563"/>
                        <a14:foregroundMark x1="37745" y1="27083" x2="37745" y2="27083"/>
                        <a14:foregroundMark x1="35294" y1="69271" x2="35294" y2="69271"/>
                        <a14:foregroundMark x1="33333" y1="58854" x2="33333" y2="58854"/>
                        <a14:foregroundMark x1="35784" y1="27083" x2="33107" y2="27966"/>
                        <a14:backgroundMark x1="28431" y1="19792" x2="28431" y2="19792"/>
                        <a14:backgroundMark x1="30882" y1="58854" x2="30882" y2="58854"/>
                        <a14:backgroundMark x1="73529" y1="87500" x2="73529" y2="87500"/>
                        <a14:backgroundMark x1="85784" y1="48958" x2="85784" y2="48958"/>
                        <a14:backgroundMark x1="31863" y1="19792" x2="31863" y2="19792"/>
                        <a14:backgroundMark x1="32353" y1="16146" x2="32353" y2="16146"/>
                        <a14:backgroundMark x1="32353" y1="14583" x2="32353" y2="14583"/>
                        <a14:backgroundMark x1="30882" y1="10938" x2="30882" y2="10938"/>
                        <a14:backgroundMark x1="30882" y1="10938" x2="36765" y2="15625"/>
                        <a14:backgroundMark x1="35784" y1="18229" x2="31076" y2="20731"/>
                        <a14:backgroundMark x1="22059" y1="35417" x2="32353" y2="28125"/>
                        <a14:backgroundMark x1="23039" y1="32813" x2="20588" y2="29167"/>
                        <a14:backgroundMark x1="24020" y1="35417" x2="22059" y2="28125"/>
                        <a14:backgroundMark x1="51961" y1="85417" x2="67647" y2="86458"/>
                        <a14:backgroundMark x1="24020" y1="28125" x2="26471" y2="33854"/>
                      </a14:backgroundRemoval>
                    </a14:imgEffect>
                  </a14:imgLayer>
                </a14:imgProps>
              </a:ext>
              <a:ext uri="{28A0092B-C50C-407E-A947-70E740481C1C}">
                <a14:useLocalDpi xmlns:a14="http://schemas.microsoft.com/office/drawing/2010/main"/>
              </a:ext>
            </a:extLst>
          </a:blip>
          <a:srcRect/>
          <a:stretch>
            <a:fillRect/>
          </a:stretch>
        </p:blipFill>
        <p:spPr bwMode="auto">
          <a:xfrm>
            <a:off x="6322471" y="1426403"/>
            <a:ext cx="19431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6"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25"/>
          <p:cNvSpPr/>
          <p:nvPr/>
        </p:nvSpPr>
        <p:spPr>
          <a:xfrm>
            <a:off x="222212" y="2205978"/>
            <a:ext cx="11744400" cy="4298100"/>
          </a:xfrm>
          <a:prstGeom prst="rect">
            <a:avLst/>
          </a:prstGeom>
          <a:noFill/>
          <a:ln>
            <a:noFill/>
          </a:ln>
        </p:spPr>
        <p:txBody>
          <a:bodyPr spcFirstLastPara="1" wrap="square" lIns="91425" tIns="45700" rIns="91425" bIns="45700" anchor="t" anchorCtr="0">
            <a:noAutofit/>
          </a:bodyPr>
          <a:lstStyle/>
          <a:p>
            <a:pPr marL="457200" marR="0" lvl="0" indent="-374650" algn="l" rtl="0">
              <a:spcBef>
                <a:spcPts val="0"/>
              </a:spcBef>
              <a:spcAft>
                <a:spcPts val="0"/>
              </a:spcAft>
              <a:buClr>
                <a:srgbClr val="000000"/>
              </a:buClr>
              <a:buSzPts val="2500"/>
              <a:buFont typeface="Verdana"/>
              <a:buAutoNum type="alphaUcPeriod"/>
            </a:pPr>
            <a:r>
              <a:rPr lang="en" sz="2500" b="0" i="0" u="none" strike="noStrike" cap="none" dirty="0">
                <a:solidFill>
                  <a:srgbClr val="000000"/>
                </a:solidFill>
                <a:latin typeface="Verdana"/>
                <a:ea typeface="Verdana"/>
                <a:cs typeface="Verdana"/>
                <a:sym typeface="Verdana"/>
              </a:rPr>
              <a:t> Be sure to ________ that your ________ is correct for your final paper.</a:t>
            </a:r>
          </a:p>
          <a:p>
            <a:pPr marL="457200" marR="0" lvl="0" indent="-374650" algn="l" rtl="0">
              <a:spcBef>
                <a:spcPts val="0"/>
              </a:spcBef>
              <a:spcAft>
                <a:spcPts val="0"/>
              </a:spcAft>
              <a:buClr>
                <a:srgbClr val="000000"/>
              </a:buClr>
              <a:buSzPts val="2500"/>
              <a:buFont typeface="Verdana"/>
              <a:buAutoNum type="alphaUcPeriod"/>
            </a:pPr>
            <a:endParaRPr sz="1200" b="0" i="0" u="none" strike="noStrike" cap="none" dirty="0">
              <a:solidFill>
                <a:srgbClr val="000000"/>
              </a:solidFill>
              <a:latin typeface="Verdana"/>
              <a:ea typeface="Verdana"/>
              <a:cs typeface="Verdana"/>
              <a:sym typeface="Verdana"/>
            </a:endParaRPr>
          </a:p>
          <a:p>
            <a:pPr marL="457200" marR="0" lvl="0" indent="-374650" algn="l" rtl="0">
              <a:spcBef>
                <a:spcPts val="0"/>
              </a:spcBef>
              <a:spcAft>
                <a:spcPts val="0"/>
              </a:spcAft>
              <a:buClr>
                <a:srgbClr val="000000"/>
              </a:buClr>
              <a:buSzPts val="2500"/>
              <a:buFont typeface="Verdana"/>
              <a:buAutoNum type="alphaUcPeriod"/>
            </a:pPr>
            <a:r>
              <a:rPr lang="en" sz="2500" b="0" i="0" u="none" strike="noStrike" cap="none" dirty="0">
                <a:solidFill>
                  <a:srgbClr val="000000"/>
                </a:solidFill>
                <a:latin typeface="Verdana"/>
                <a:ea typeface="Verdana"/>
                <a:cs typeface="Verdana"/>
                <a:sym typeface="Verdana"/>
              </a:rPr>
              <a:t> </a:t>
            </a:r>
            <a:r>
              <a:rPr lang="en" sz="2500" dirty="0">
                <a:latin typeface="Verdana"/>
                <a:ea typeface="Verdana"/>
                <a:cs typeface="Verdana"/>
                <a:sym typeface="Verdana"/>
              </a:rPr>
              <a:t>Always proofread your paper to eliminate </a:t>
            </a:r>
            <a:r>
              <a:rPr lang="en" sz="2500" b="0" i="0" u="none" strike="noStrike" cap="none" dirty="0">
                <a:solidFill>
                  <a:srgbClr val="000000"/>
                </a:solidFill>
                <a:latin typeface="Verdana"/>
                <a:ea typeface="Verdana"/>
                <a:cs typeface="Verdana"/>
                <a:sym typeface="Verdana"/>
              </a:rPr>
              <a:t>__________. </a:t>
            </a:r>
          </a:p>
          <a:p>
            <a:pPr marL="457200" marR="0" lvl="0" indent="-374650" algn="l" rtl="0">
              <a:spcBef>
                <a:spcPts val="0"/>
              </a:spcBef>
              <a:spcAft>
                <a:spcPts val="0"/>
              </a:spcAft>
              <a:buClr>
                <a:srgbClr val="000000"/>
              </a:buClr>
              <a:buSzPts val="2500"/>
              <a:buFont typeface="Verdana"/>
              <a:buAutoNum type="alphaUcPeriod"/>
            </a:pPr>
            <a:endParaRPr sz="1200" b="0" i="0" u="none" strike="noStrike" cap="none" dirty="0">
              <a:solidFill>
                <a:srgbClr val="000000"/>
              </a:solidFill>
              <a:latin typeface="Verdana"/>
              <a:ea typeface="Verdana"/>
              <a:cs typeface="Verdana"/>
              <a:sym typeface="Verdana"/>
            </a:endParaRPr>
          </a:p>
          <a:p>
            <a:pPr marL="457200" marR="0" lvl="0" indent="-374650" algn="l" rtl="0">
              <a:spcBef>
                <a:spcPts val="0"/>
              </a:spcBef>
              <a:spcAft>
                <a:spcPts val="0"/>
              </a:spcAft>
              <a:buClr>
                <a:srgbClr val="000000"/>
              </a:buClr>
              <a:buSzPts val="2500"/>
              <a:buFont typeface="Verdana"/>
              <a:buAutoNum type="alphaUcPeriod"/>
            </a:pPr>
            <a:r>
              <a:rPr lang="en" sz="2500" b="0" i="0" u="none" strike="noStrike" cap="none" dirty="0">
                <a:solidFill>
                  <a:srgbClr val="000000"/>
                </a:solidFill>
                <a:latin typeface="Verdana"/>
                <a:ea typeface="Verdana"/>
                <a:cs typeface="Verdana"/>
                <a:sym typeface="Verdana"/>
              </a:rPr>
              <a:t> </a:t>
            </a:r>
            <a:r>
              <a:rPr lang="en" sz="2500" dirty="0">
                <a:latin typeface="Verdana"/>
                <a:ea typeface="Verdana"/>
                <a:cs typeface="Verdana"/>
                <a:sym typeface="Verdana"/>
              </a:rPr>
              <a:t>A</a:t>
            </a:r>
            <a:r>
              <a:rPr lang="en" sz="2500" b="0" i="0" u="none" strike="noStrike" cap="none" dirty="0">
                <a:solidFill>
                  <a:srgbClr val="000000"/>
                </a:solidFill>
                <a:latin typeface="Verdana"/>
                <a:ea typeface="Verdana"/>
                <a:cs typeface="Verdana"/>
                <a:sym typeface="Verdana"/>
              </a:rPr>
              <a:t>n __________ at the end of the sentence shows strong emotion.</a:t>
            </a:r>
          </a:p>
          <a:p>
            <a:pPr marL="457200" marR="0" lvl="0" indent="-374650" algn="l" rtl="0">
              <a:spcBef>
                <a:spcPts val="0"/>
              </a:spcBef>
              <a:spcAft>
                <a:spcPts val="0"/>
              </a:spcAft>
              <a:buClr>
                <a:srgbClr val="000000"/>
              </a:buClr>
              <a:buSzPts val="2500"/>
              <a:buFont typeface="Verdana"/>
              <a:buAutoNum type="alphaUcPeriod"/>
            </a:pPr>
            <a:endParaRPr sz="1200" b="0" i="0" u="none" strike="noStrike" cap="none" dirty="0">
              <a:solidFill>
                <a:srgbClr val="000000"/>
              </a:solidFill>
              <a:latin typeface="Verdana"/>
              <a:ea typeface="Verdana"/>
              <a:cs typeface="Verdana"/>
              <a:sym typeface="Verdana"/>
            </a:endParaRPr>
          </a:p>
          <a:p>
            <a:pPr marL="457200" marR="0" lvl="0" indent="-374650" algn="l" rtl="0">
              <a:spcBef>
                <a:spcPts val="0"/>
              </a:spcBef>
              <a:spcAft>
                <a:spcPts val="0"/>
              </a:spcAft>
              <a:buClr>
                <a:srgbClr val="000000"/>
              </a:buClr>
              <a:buSzPts val="2500"/>
              <a:buFont typeface="Verdana"/>
              <a:buAutoNum type="alphaUcPeriod"/>
            </a:pPr>
            <a:r>
              <a:rPr lang="en" sz="2500" b="0" i="0" u="none" strike="noStrike" cap="none" dirty="0">
                <a:solidFill>
                  <a:srgbClr val="222222"/>
                </a:solidFill>
                <a:latin typeface="Verdana"/>
                <a:ea typeface="Verdana"/>
                <a:cs typeface="Verdana"/>
                <a:sym typeface="Verdana"/>
              </a:rPr>
              <a:t> A __________ is a complete thought.</a:t>
            </a:r>
          </a:p>
          <a:p>
            <a:pPr marL="457200" marR="0" lvl="0" indent="-374650" algn="l" rtl="0">
              <a:spcBef>
                <a:spcPts val="0"/>
              </a:spcBef>
              <a:spcAft>
                <a:spcPts val="0"/>
              </a:spcAft>
              <a:buClr>
                <a:srgbClr val="000000"/>
              </a:buClr>
              <a:buSzPts val="2500"/>
              <a:buFont typeface="Verdana"/>
              <a:buAutoNum type="alphaUcPeriod"/>
            </a:pPr>
            <a:endParaRPr sz="1200" b="0" i="0" u="none" strike="noStrike" cap="none" dirty="0">
              <a:solidFill>
                <a:srgbClr val="222222"/>
              </a:solidFill>
              <a:latin typeface="Verdana"/>
              <a:ea typeface="Verdana"/>
              <a:cs typeface="Verdana"/>
              <a:sym typeface="Verdana"/>
            </a:endParaRPr>
          </a:p>
          <a:p>
            <a:pPr marL="457200" marR="0" lvl="0" indent="-374650" algn="l" rtl="0">
              <a:spcBef>
                <a:spcPts val="0"/>
              </a:spcBef>
              <a:spcAft>
                <a:spcPts val="0"/>
              </a:spcAft>
              <a:buClr>
                <a:srgbClr val="222222"/>
              </a:buClr>
              <a:buSzPts val="2500"/>
              <a:buFont typeface="Verdana"/>
              <a:buAutoNum type="alphaUcPeriod"/>
            </a:pPr>
            <a:r>
              <a:rPr lang="en" sz="2500" b="0" i="0" u="none" strike="noStrike" cap="none" dirty="0">
                <a:solidFill>
                  <a:srgbClr val="222222"/>
                </a:solidFill>
                <a:latin typeface="Verdana"/>
                <a:ea typeface="Verdana"/>
                <a:cs typeface="Verdana"/>
                <a:sym typeface="Verdana"/>
              </a:rPr>
              <a:t> Write a 3-page  __________ for your research project.</a:t>
            </a:r>
          </a:p>
          <a:p>
            <a:pPr marL="457200" marR="0" lvl="0" indent="-374650" algn="l" rtl="0">
              <a:spcBef>
                <a:spcPts val="0"/>
              </a:spcBef>
              <a:spcAft>
                <a:spcPts val="0"/>
              </a:spcAft>
              <a:buClr>
                <a:srgbClr val="222222"/>
              </a:buClr>
              <a:buSzPts val="2500"/>
              <a:buFont typeface="Verdana"/>
              <a:buAutoNum type="alphaUcPeriod"/>
            </a:pPr>
            <a:endParaRPr sz="1200" b="0" i="0" u="none" strike="noStrike" cap="none" dirty="0">
              <a:solidFill>
                <a:srgbClr val="222222"/>
              </a:solidFill>
              <a:latin typeface="Verdana"/>
              <a:ea typeface="Verdana"/>
              <a:cs typeface="Verdana"/>
              <a:sym typeface="Verdana"/>
            </a:endParaRPr>
          </a:p>
          <a:p>
            <a:pPr marL="457200" marR="0" lvl="0" indent="-374650" algn="l" rtl="0">
              <a:spcBef>
                <a:spcPts val="0"/>
              </a:spcBef>
              <a:spcAft>
                <a:spcPts val="0"/>
              </a:spcAft>
              <a:buClr>
                <a:srgbClr val="222222"/>
              </a:buClr>
              <a:buSzPts val="2500"/>
              <a:buFont typeface="Verdana"/>
              <a:buAutoNum type="alphaUcPeriod"/>
            </a:pPr>
            <a:r>
              <a:rPr lang="en" sz="2500" b="0" i="0" u="none" strike="noStrike" cap="none" dirty="0">
                <a:solidFill>
                  <a:srgbClr val="222222"/>
                </a:solidFill>
                <a:latin typeface="Verdana"/>
                <a:ea typeface="Verdana"/>
                <a:cs typeface="Verdana"/>
                <a:sym typeface="Verdana"/>
              </a:rPr>
              <a:t> Put a ________ in between items in a list. </a:t>
            </a:r>
            <a:endParaRPr sz="2500" b="0" i="0" u="none" strike="noStrike" cap="none" dirty="0">
              <a:solidFill>
                <a:srgbClr val="222222"/>
              </a:solidFill>
              <a:latin typeface="Verdana"/>
              <a:ea typeface="Verdana"/>
              <a:cs typeface="Verdana"/>
              <a:sym typeface="Verdana"/>
            </a:endParaRPr>
          </a:p>
          <a:p>
            <a:pPr marL="457200" marR="0" lvl="0" indent="0" algn="l" rtl="0">
              <a:spcBef>
                <a:spcPts val="0"/>
              </a:spcBef>
              <a:spcAft>
                <a:spcPts val="0"/>
              </a:spcAft>
              <a:buClr>
                <a:srgbClr val="000000"/>
              </a:buClr>
              <a:buSzPts val="2500"/>
              <a:buFont typeface="Arial"/>
              <a:buNone/>
            </a:pPr>
            <a:endParaRPr sz="2500" b="0" i="0" u="none" strike="noStrike" cap="none" dirty="0">
              <a:solidFill>
                <a:srgbClr val="222222"/>
              </a:solidFill>
              <a:latin typeface="Verdana"/>
              <a:ea typeface="Verdana"/>
              <a:cs typeface="Verdana"/>
              <a:sym typeface="Verdana"/>
            </a:endParaRPr>
          </a:p>
        </p:txBody>
      </p:sp>
      <p:sp>
        <p:nvSpPr>
          <p:cNvPr id="546" name="Google Shape;546;p25"/>
          <p:cNvSpPr txBox="1"/>
          <p:nvPr/>
        </p:nvSpPr>
        <p:spPr>
          <a:xfrm>
            <a:off x="0" y="0"/>
            <a:ext cx="12592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2. </a:t>
            </a:r>
            <a:r>
              <a:rPr lang="en" sz="3200" b="1" i="0" u="none" strike="noStrike" cap="none" dirty="0">
                <a:solidFill>
                  <a:schemeClr val="dk1"/>
                </a:solidFill>
                <a:latin typeface="Verdana"/>
                <a:ea typeface="Verdana"/>
                <a:cs typeface="Verdana"/>
                <a:sym typeface="Verdana"/>
              </a:rPr>
              <a:t>Fill in the blanks with the words.</a:t>
            </a:r>
            <a:endParaRPr sz="3200" b="1" i="0" u="none" strike="noStrike" cap="none" dirty="0">
              <a:solidFill>
                <a:schemeClr val="dk1"/>
              </a:solidFill>
              <a:latin typeface="Verdana"/>
              <a:ea typeface="Verdana"/>
              <a:cs typeface="Verdana"/>
              <a:sym typeface="Verdana"/>
            </a:endParaRPr>
          </a:p>
        </p:txBody>
      </p:sp>
      <p:sp>
        <p:nvSpPr>
          <p:cNvPr id="547" name="Google Shape;547;p2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55" name="Google Shape;555;p25"/>
          <p:cNvSpPr txBox="1">
            <a:spLocks noGrp="1"/>
          </p:cNvSpPr>
          <p:nvPr>
            <p:ph type="sldNum" sz="quarter" idx="12"/>
          </p:nvPr>
        </p:nvSpPr>
        <p:spPr>
          <a:xfrm>
            <a:off x="10812798" y="6409644"/>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26</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548" name="Google Shape;548;p25"/>
          <p:cNvSpPr txBox="1"/>
          <p:nvPr/>
        </p:nvSpPr>
        <p:spPr>
          <a:xfrm>
            <a:off x="4098766" y="769500"/>
            <a:ext cx="18282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dirty="0">
                <a:solidFill>
                  <a:schemeClr val="lt1"/>
                </a:solidFill>
                <a:latin typeface="Verdana"/>
                <a:ea typeface="Verdana"/>
                <a:cs typeface="Verdana"/>
                <a:sym typeface="Verdana"/>
              </a:rPr>
              <a:t>c</a:t>
            </a:r>
            <a:r>
              <a:rPr lang="en" sz="2800" b="1" i="0" u="none" strike="noStrike" cap="none" dirty="0">
                <a:solidFill>
                  <a:schemeClr val="lt1"/>
                </a:solidFill>
                <a:latin typeface="Verdana"/>
                <a:ea typeface="Verdana"/>
                <a:cs typeface="Verdana"/>
                <a:sym typeface="Verdana"/>
              </a:rPr>
              <a:t>heck</a:t>
            </a:r>
            <a:endParaRPr sz="2800" b="1" i="0" u="none" strike="noStrike" cap="none" dirty="0">
              <a:solidFill>
                <a:schemeClr val="lt1"/>
              </a:solidFill>
              <a:latin typeface="Verdana"/>
              <a:ea typeface="Verdana"/>
              <a:cs typeface="Verdana"/>
              <a:sym typeface="Verdana"/>
            </a:endParaRPr>
          </a:p>
        </p:txBody>
      </p:sp>
      <p:sp>
        <p:nvSpPr>
          <p:cNvPr id="549" name="Google Shape;549;p25"/>
          <p:cNvSpPr txBox="1"/>
          <p:nvPr/>
        </p:nvSpPr>
        <p:spPr>
          <a:xfrm>
            <a:off x="899410" y="1420537"/>
            <a:ext cx="2128603"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chemeClr val="lt1"/>
                </a:solidFill>
                <a:latin typeface="Verdana"/>
                <a:ea typeface="Verdana"/>
                <a:cs typeface="Verdana"/>
                <a:sym typeface="Verdana"/>
              </a:rPr>
              <a:t>mistakes</a:t>
            </a:r>
            <a:endParaRPr sz="2800" b="1" i="0" u="none" strike="noStrike" cap="none" dirty="0">
              <a:solidFill>
                <a:schemeClr val="lt1"/>
              </a:solidFill>
              <a:latin typeface="Verdana"/>
              <a:ea typeface="Verdana"/>
              <a:cs typeface="Verdana"/>
              <a:sym typeface="Verdana"/>
            </a:endParaRPr>
          </a:p>
        </p:txBody>
      </p:sp>
      <p:sp>
        <p:nvSpPr>
          <p:cNvPr id="550" name="Google Shape;550;p25"/>
          <p:cNvSpPr txBox="1"/>
          <p:nvPr/>
        </p:nvSpPr>
        <p:spPr>
          <a:xfrm>
            <a:off x="1230935" y="769500"/>
            <a:ext cx="25926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a:solidFill>
                  <a:schemeClr val="lt1"/>
                </a:solidFill>
                <a:latin typeface="Verdana"/>
                <a:ea typeface="Verdana"/>
                <a:cs typeface="Verdana"/>
                <a:sym typeface="Verdana"/>
              </a:rPr>
              <a:t>g</a:t>
            </a:r>
            <a:r>
              <a:rPr lang="en" sz="2800" b="1" i="0" u="none" strike="noStrike" cap="none">
                <a:solidFill>
                  <a:schemeClr val="lt1"/>
                </a:solidFill>
                <a:latin typeface="Verdana"/>
                <a:ea typeface="Verdana"/>
                <a:cs typeface="Verdana"/>
                <a:sym typeface="Verdana"/>
              </a:rPr>
              <a:t>rammar</a:t>
            </a:r>
            <a:endParaRPr sz="2800" b="1" i="0" u="none" strike="noStrike" cap="none">
              <a:solidFill>
                <a:schemeClr val="lt1"/>
              </a:solidFill>
              <a:latin typeface="Verdana"/>
              <a:ea typeface="Verdana"/>
              <a:cs typeface="Verdana"/>
              <a:sym typeface="Verdana"/>
            </a:endParaRPr>
          </a:p>
        </p:txBody>
      </p:sp>
      <p:sp>
        <p:nvSpPr>
          <p:cNvPr id="551" name="Google Shape;551;p25"/>
          <p:cNvSpPr txBox="1"/>
          <p:nvPr/>
        </p:nvSpPr>
        <p:spPr>
          <a:xfrm>
            <a:off x="6202377" y="769508"/>
            <a:ext cx="19489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dirty="0">
                <a:solidFill>
                  <a:schemeClr val="lt1"/>
                </a:solidFill>
                <a:latin typeface="Verdana"/>
                <a:ea typeface="Verdana"/>
                <a:cs typeface="Verdana"/>
                <a:sym typeface="Verdana"/>
              </a:rPr>
              <a:t>c</a:t>
            </a:r>
            <a:r>
              <a:rPr lang="en" sz="2800" b="1" i="0" u="none" strike="noStrike" cap="none" dirty="0">
                <a:solidFill>
                  <a:schemeClr val="lt1"/>
                </a:solidFill>
                <a:latin typeface="Verdana"/>
                <a:ea typeface="Verdana"/>
                <a:cs typeface="Verdana"/>
                <a:sym typeface="Verdana"/>
              </a:rPr>
              <a:t>omma</a:t>
            </a:r>
            <a:endParaRPr sz="2800" b="1" i="0" u="none" strike="noStrike" cap="none" dirty="0">
              <a:solidFill>
                <a:schemeClr val="lt1"/>
              </a:solidFill>
              <a:latin typeface="Verdana"/>
              <a:ea typeface="Verdana"/>
              <a:cs typeface="Verdana"/>
              <a:sym typeface="Verdana"/>
            </a:endParaRPr>
          </a:p>
        </p:txBody>
      </p:sp>
      <p:sp>
        <p:nvSpPr>
          <p:cNvPr id="552" name="Google Shape;552;p25"/>
          <p:cNvSpPr txBox="1"/>
          <p:nvPr/>
        </p:nvSpPr>
        <p:spPr>
          <a:xfrm>
            <a:off x="3198650" y="1420537"/>
            <a:ext cx="2242779"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Verdana"/>
                <a:ea typeface="Verdana"/>
                <a:cs typeface="Verdana"/>
                <a:sym typeface="Verdana"/>
              </a:rPr>
              <a:t>document</a:t>
            </a:r>
            <a:endParaRPr sz="2800" b="1" i="0" u="none" strike="noStrike" cap="none">
              <a:solidFill>
                <a:schemeClr val="lt1"/>
              </a:solidFill>
              <a:latin typeface="Verdana"/>
              <a:ea typeface="Verdana"/>
              <a:cs typeface="Verdana"/>
              <a:sym typeface="Verdana"/>
            </a:endParaRPr>
          </a:p>
        </p:txBody>
      </p:sp>
      <p:sp>
        <p:nvSpPr>
          <p:cNvPr id="553" name="Google Shape;553;p25"/>
          <p:cNvSpPr txBox="1"/>
          <p:nvPr/>
        </p:nvSpPr>
        <p:spPr>
          <a:xfrm>
            <a:off x="8305967" y="769500"/>
            <a:ext cx="20259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a:solidFill>
                  <a:schemeClr val="lt1"/>
                </a:solidFill>
                <a:latin typeface="Verdana"/>
                <a:ea typeface="Verdana"/>
                <a:cs typeface="Verdana"/>
                <a:sym typeface="Verdana"/>
              </a:rPr>
              <a:t>sentence</a:t>
            </a:r>
            <a:endParaRPr sz="2800" b="1" i="0" u="none" strike="noStrike" cap="none">
              <a:solidFill>
                <a:schemeClr val="lt1"/>
              </a:solidFill>
              <a:latin typeface="Verdana"/>
              <a:ea typeface="Verdana"/>
              <a:cs typeface="Verdana"/>
              <a:sym typeface="Verdana"/>
            </a:endParaRPr>
          </a:p>
        </p:txBody>
      </p:sp>
      <p:sp>
        <p:nvSpPr>
          <p:cNvPr id="554" name="Google Shape;554;p25"/>
          <p:cNvSpPr txBox="1"/>
          <p:nvPr/>
        </p:nvSpPr>
        <p:spPr>
          <a:xfrm>
            <a:off x="6829755" y="1420537"/>
            <a:ext cx="38091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dirty="0">
                <a:solidFill>
                  <a:schemeClr val="lt1"/>
                </a:solidFill>
                <a:latin typeface="Verdana"/>
                <a:ea typeface="Verdana"/>
                <a:cs typeface="Verdana"/>
                <a:sym typeface="Verdana"/>
              </a:rPr>
              <a:t>e</a:t>
            </a:r>
            <a:r>
              <a:rPr lang="en" sz="2800" b="1" i="0" u="none" strike="noStrike" cap="none" dirty="0">
                <a:solidFill>
                  <a:schemeClr val="lt1"/>
                </a:solidFill>
                <a:latin typeface="Verdana"/>
                <a:ea typeface="Verdana"/>
                <a:cs typeface="Verdana"/>
                <a:sym typeface="Verdana"/>
              </a:rPr>
              <a:t>xclamation point</a:t>
            </a:r>
            <a:endParaRPr sz="2800" b="1" i="0" u="none" strike="noStrike" cap="none" dirty="0">
              <a:solidFill>
                <a:schemeClr val="lt1"/>
              </a:solidFill>
              <a:latin typeface="Verdana"/>
              <a:ea typeface="Verdana"/>
              <a:cs typeface="Verdana"/>
              <a:sym typeface="Verdana"/>
            </a:endParaRPr>
          </a:p>
        </p:txBody>
      </p:sp>
      <p:sp>
        <p:nvSpPr>
          <p:cNvPr id="2" name="Google Shape;548;p25">
            <a:extLst>
              <a:ext uri="{FF2B5EF4-FFF2-40B4-BE49-F238E27FC236}">
                <a16:creationId xmlns:a16="http://schemas.microsoft.com/office/drawing/2014/main" id="{4FFB358E-9F41-1870-7EC1-11F235C04AE1}"/>
              </a:ext>
            </a:extLst>
          </p:cNvPr>
          <p:cNvSpPr txBox="1"/>
          <p:nvPr/>
        </p:nvSpPr>
        <p:spPr>
          <a:xfrm>
            <a:off x="5579166" y="1420537"/>
            <a:ext cx="1091456"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dirty="0">
                <a:solidFill>
                  <a:schemeClr val="lt1"/>
                </a:solidFill>
                <a:latin typeface="Verdana"/>
                <a:ea typeface="Verdana"/>
                <a:cs typeface="Verdana"/>
                <a:sym typeface="Verdana"/>
              </a:rPr>
              <a:t>edit</a:t>
            </a:r>
            <a:endParaRPr sz="2800" b="1" i="0" u="none" strike="noStrike" cap="none" dirty="0">
              <a:solidFill>
                <a:schemeClr val="lt1"/>
              </a:solidFill>
              <a:latin typeface="Verdana"/>
              <a:ea typeface="Verdana"/>
              <a:cs typeface="Verdana"/>
              <a:sym typeface="Verdana"/>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620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9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6"/>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65" name="Google Shape;565;p26"/>
          <p:cNvSpPr txBox="1">
            <a:spLocks noGrp="1"/>
          </p:cNvSpPr>
          <p:nvPr>
            <p:ph type="sldNum" sz="quarter" idx="12"/>
          </p:nvPr>
        </p:nvSpPr>
        <p:spPr>
          <a:xfrm>
            <a:off x="11088790" y="6363016"/>
            <a:ext cx="548700" cy="393600"/>
          </a:xfrm>
          <a:prstGeom prst="rect">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27</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563" name="Google Shape;563;p26"/>
          <p:cNvSpPr txBox="1"/>
          <p:nvPr/>
        </p:nvSpPr>
        <p:spPr>
          <a:xfrm>
            <a:off x="132902" y="28591"/>
            <a:ext cx="11656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3. </a:t>
            </a:r>
            <a:r>
              <a:rPr lang="en" sz="3200" b="1" i="0" u="none" strike="noStrike" cap="none" dirty="0">
                <a:solidFill>
                  <a:srgbClr val="000000"/>
                </a:solidFill>
                <a:latin typeface="Verdana"/>
                <a:ea typeface="Verdana"/>
                <a:cs typeface="Verdana"/>
                <a:sym typeface="Verdana"/>
              </a:rPr>
              <a:t>Write questions and ask a partner.</a:t>
            </a:r>
            <a:endParaRPr sz="3200" b="1" i="0" u="none" strike="noStrike" cap="none" dirty="0">
              <a:solidFill>
                <a:srgbClr val="000000"/>
              </a:solidFill>
              <a:latin typeface="Verdana"/>
              <a:ea typeface="Verdana"/>
              <a:cs typeface="Verdana"/>
              <a:sym typeface="Verdana"/>
            </a:endParaRPr>
          </a:p>
        </p:txBody>
      </p:sp>
      <p:graphicFrame>
        <p:nvGraphicFramePr>
          <p:cNvPr id="564" name="Google Shape;564;p26"/>
          <p:cNvGraphicFramePr/>
          <p:nvPr>
            <p:extLst>
              <p:ext uri="{D42A27DB-BD31-4B8C-83A1-F6EECF244321}">
                <p14:modId xmlns:p14="http://schemas.microsoft.com/office/powerpoint/2010/main" val="4193485217"/>
              </p:ext>
            </p:extLst>
          </p:nvPr>
        </p:nvGraphicFramePr>
        <p:xfrm>
          <a:off x="285114" y="745655"/>
          <a:ext cx="11352375" cy="5366690"/>
        </p:xfrm>
        <a:graphic>
          <a:graphicData uri="http://schemas.openxmlformats.org/drawingml/2006/table">
            <a:tbl>
              <a:tblPr>
                <a:noFill/>
                <a:tableStyleId>{AD9F580C-E04C-43CB-9DC2-D209B989F25D}</a:tableStyleId>
              </a:tblPr>
              <a:tblGrid>
                <a:gridCol w="6397475">
                  <a:extLst>
                    <a:ext uri="{9D8B030D-6E8A-4147-A177-3AD203B41FA5}">
                      <a16:colId xmlns:a16="http://schemas.microsoft.com/office/drawing/2014/main" val="20000"/>
                    </a:ext>
                  </a:extLst>
                </a:gridCol>
                <a:gridCol w="4954900">
                  <a:extLst>
                    <a:ext uri="{9D8B030D-6E8A-4147-A177-3AD203B41FA5}">
                      <a16:colId xmlns:a16="http://schemas.microsoft.com/office/drawing/2014/main" val="20001"/>
                    </a:ext>
                  </a:extLst>
                </a:gridCol>
              </a:tblGrid>
              <a:tr h="57908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solidFill>
                            <a:schemeClr val="dk1"/>
                          </a:solidFill>
                          <a:latin typeface="Verdana"/>
                          <a:ea typeface="Verdana"/>
                          <a:cs typeface="Verdana"/>
                          <a:sym typeface="Verdana"/>
                        </a:rPr>
                        <a:t>Questions</a:t>
                      </a:r>
                      <a:endParaRPr sz="2800" u="none" strike="noStrike" cap="none">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a:solidFill>
                            <a:schemeClr val="dk1"/>
                          </a:solidFill>
                          <a:latin typeface="Verdana"/>
                          <a:ea typeface="Verdana"/>
                          <a:cs typeface="Verdana"/>
                          <a:sym typeface="Verdana"/>
                        </a:rPr>
                        <a:t>Answers</a:t>
                      </a:r>
                      <a:endParaRPr sz="2800" u="none" strike="noStrike" cap="none">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1099700">
                <a:tc>
                  <a:txBody>
                    <a:bodyPr/>
                    <a:lstStyle/>
                    <a:p>
                      <a:pPr marL="0" marR="0" lvl="0" indent="0" algn="l" rtl="0">
                        <a:lnSpc>
                          <a:spcPct val="100000"/>
                        </a:lnSpc>
                        <a:spcBef>
                          <a:spcPts val="0"/>
                        </a:spcBef>
                        <a:spcAft>
                          <a:spcPts val="0"/>
                        </a:spcAft>
                        <a:buClr>
                          <a:srgbClr val="000000"/>
                        </a:buClr>
                        <a:buSzPts val="2800"/>
                        <a:buFont typeface="Arial"/>
                        <a:buNone/>
                      </a:pPr>
                      <a:r>
                        <a:rPr lang="en" sz="2800" dirty="0">
                          <a:solidFill>
                            <a:schemeClr val="dk1"/>
                          </a:solidFill>
                          <a:latin typeface="Verdana"/>
                          <a:ea typeface="Verdana"/>
                          <a:cs typeface="Verdana"/>
                          <a:sym typeface="Verdana"/>
                        </a:rPr>
                        <a:t>1. When do you need </a:t>
                      </a:r>
                      <a:r>
                        <a:rPr lang="en" sz="2800" dirty="0">
                          <a:solidFill>
                            <a:schemeClr val="accent6">
                              <a:lumMod val="75000"/>
                            </a:schemeClr>
                          </a:solidFill>
                          <a:latin typeface="Verdana"/>
                          <a:ea typeface="Verdana"/>
                          <a:cs typeface="Verdana"/>
                          <a:sym typeface="Verdana"/>
                        </a:rPr>
                        <a:t>to use a period?</a:t>
                      </a:r>
                      <a:endParaRPr sz="2800" dirty="0">
                        <a:solidFill>
                          <a:schemeClr val="accent6">
                            <a:lumMod val="75000"/>
                          </a:schemeClr>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accent6">
                              <a:lumMod val="75000"/>
                            </a:schemeClr>
                          </a:solidFill>
                          <a:latin typeface="Verdana"/>
                          <a:ea typeface="Verdana"/>
                          <a:cs typeface="Verdana"/>
                          <a:sym typeface="Verdana"/>
                        </a:rPr>
                        <a:t>I </a:t>
                      </a:r>
                      <a:r>
                        <a:rPr lang="en" sz="2800" dirty="0">
                          <a:solidFill>
                            <a:schemeClr val="accent6">
                              <a:lumMod val="75000"/>
                            </a:schemeClr>
                          </a:solidFill>
                          <a:latin typeface="Verdana"/>
                          <a:ea typeface="Verdana"/>
                          <a:cs typeface="Verdana"/>
                          <a:sym typeface="Verdana"/>
                        </a:rPr>
                        <a:t>use a period at the end of a sentence. </a:t>
                      </a:r>
                      <a:endParaRPr sz="2800" u="none" strike="noStrike" cap="none" dirty="0">
                        <a:solidFill>
                          <a:schemeClr val="accent6">
                            <a:lumMod val="75000"/>
                          </a:schemeClr>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a:ea typeface="Verdana"/>
                          <a:cs typeface="Verdana"/>
                          <a:sym typeface="Verdana"/>
                        </a:rPr>
                        <a:t>2. </a:t>
                      </a:r>
                      <a:r>
                        <a:rPr lang="en" sz="2800" dirty="0">
                          <a:solidFill>
                            <a:schemeClr val="dk1"/>
                          </a:solidFill>
                          <a:latin typeface="Verdana"/>
                          <a:ea typeface="Verdana"/>
                          <a:cs typeface="Verdana"/>
                          <a:sym typeface="Verdana"/>
                        </a:rPr>
                        <a:t>_______ sentence _________</a:t>
                      </a:r>
                      <a:endParaRPr sz="2800" u="none" strike="noStrike" cap="none" dirty="0">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a:ea typeface="Verdana"/>
                          <a:cs typeface="Verdana"/>
                          <a:sym typeface="Verdana"/>
                        </a:rPr>
                        <a:t>3. </a:t>
                      </a:r>
                      <a:r>
                        <a:rPr lang="en" sz="2800" dirty="0">
                          <a:solidFill>
                            <a:schemeClr val="dk1"/>
                          </a:solidFill>
                          <a:latin typeface="Verdana"/>
                          <a:ea typeface="Verdana"/>
                          <a:cs typeface="Verdana"/>
                          <a:sym typeface="Verdana"/>
                        </a:rPr>
                        <a:t>_______ proofread _________</a:t>
                      </a:r>
                      <a:endParaRPr sz="2800" u="none" strike="noStrike" cap="none" dirty="0">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a:ea typeface="Verdana"/>
                          <a:cs typeface="Verdana"/>
                          <a:sym typeface="Verdana"/>
                        </a:rPr>
                        <a:t>4. </a:t>
                      </a:r>
                      <a:r>
                        <a:rPr lang="en" sz="2800" dirty="0">
                          <a:solidFill>
                            <a:schemeClr val="dk1"/>
                          </a:solidFill>
                          <a:latin typeface="Verdana"/>
                          <a:ea typeface="Verdana"/>
                          <a:cs typeface="Verdana"/>
                          <a:sym typeface="Verdana"/>
                        </a:rPr>
                        <a:t>_______ paragraphs ________</a:t>
                      </a:r>
                      <a:endParaRPr sz="2800" u="none" strike="noStrike" cap="none" dirty="0">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a:ea typeface="Verdana"/>
                          <a:cs typeface="Verdana"/>
                          <a:sym typeface="Verdana"/>
                        </a:rPr>
                        <a:t>5. </a:t>
                      </a:r>
                      <a:r>
                        <a:rPr lang="en" sz="2800" dirty="0">
                          <a:solidFill>
                            <a:schemeClr val="dk1"/>
                          </a:solidFill>
                          <a:latin typeface="Verdana"/>
                          <a:ea typeface="Verdana"/>
                          <a:cs typeface="Verdana"/>
                          <a:sym typeface="Verdana"/>
                        </a:rPr>
                        <a:t>________ mistakes _________</a:t>
                      </a:r>
                      <a:endParaRPr sz="2800" u="none" strike="noStrike" cap="none" dirty="0">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a:ea typeface="Verdana"/>
                          <a:cs typeface="Verdana"/>
                          <a:sym typeface="Verdana"/>
                        </a:rPr>
                        <a:t>6. </a:t>
                      </a:r>
                      <a:r>
                        <a:rPr lang="en" sz="2800" dirty="0">
                          <a:solidFill>
                            <a:schemeClr val="dk1"/>
                          </a:solidFill>
                          <a:latin typeface="Verdana"/>
                          <a:ea typeface="Verdana"/>
                          <a:cs typeface="Verdana"/>
                          <a:sym typeface="Verdana"/>
                        </a:rPr>
                        <a:t>_________ write __________</a:t>
                      </a:r>
                      <a:endParaRPr sz="2800" u="none" strike="noStrike" cap="none" dirty="0">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6"/>
                  </a:ext>
                </a:extLst>
              </a:tr>
              <a:tr h="521200">
                <a:tc>
                  <a:txBody>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a:ea typeface="Verdana"/>
                          <a:cs typeface="Verdana"/>
                          <a:sym typeface="Verdana"/>
                        </a:rPr>
                        <a:t>7. </a:t>
                      </a:r>
                      <a:r>
                        <a:rPr lang="en" sz="2800" dirty="0">
                          <a:solidFill>
                            <a:schemeClr val="dk1"/>
                          </a:solidFill>
                          <a:latin typeface="Verdana"/>
                          <a:ea typeface="Verdana"/>
                          <a:cs typeface="Verdana"/>
                          <a:sym typeface="Verdana"/>
                        </a:rPr>
                        <a:t>__________ put __________</a:t>
                      </a:r>
                      <a:endParaRPr sz="2800" u="none" strike="noStrike" cap="none" dirty="0">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chemeClr val="dk1"/>
                        </a:solidFill>
                        <a:latin typeface="Verdana"/>
                        <a:ea typeface="Verdana"/>
                        <a:cs typeface="Verdana"/>
                        <a:sym typeface="Verdana"/>
                      </a:endParaRPr>
                    </a:p>
                  </a:txBody>
                  <a:tcPr marL="91400" marR="91400" marT="91425" marB="91425">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86" y="-10795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571"/>
        <p:cNvGrpSpPr/>
        <p:nvPr/>
      </p:nvGrpSpPr>
      <p:grpSpPr>
        <a:xfrm>
          <a:off x="0" y="0"/>
          <a:ext cx="0" cy="0"/>
          <a:chOff x="0" y="0"/>
          <a:chExt cx="0" cy="0"/>
        </a:xfrm>
      </p:grpSpPr>
      <p:graphicFrame>
        <p:nvGraphicFramePr>
          <p:cNvPr id="572" name="Google Shape;572;g216e8ee845e_1_80"/>
          <p:cNvGraphicFramePr/>
          <p:nvPr>
            <p:extLst>
              <p:ext uri="{D42A27DB-BD31-4B8C-83A1-F6EECF244321}">
                <p14:modId xmlns:p14="http://schemas.microsoft.com/office/powerpoint/2010/main" val="3267685794"/>
              </p:ext>
            </p:extLst>
          </p:nvPr>
        </p:nvGraphicFramePr>
        <p:xfrm>
          <a:off x="344281" y="1646825"/>
          <a:ext cx="11213056" cy="4658880"/>
        </p:xfrm>
        <a:graphic>
          <a:graphicData uri="http://schemas.openxmlformats.org/drawingml/2006/table">
            <a:tbl>
              <a:tblPr>
                <a:noFill/>
                <a:tableStyleId>{E6244BD6-771C-4ED2-AFE8-6B4AA7335E79}</a:tableStyleId>
              </a:tblPr>
              <a:tblGrid>
                <a:gridCol w="11213056">
                  <a:extLst>
                    <a:ext uri="{9D8B030D-6E8A-4147-A177-3AD203B41FA5}">
                      <a16:colId xmlns:a16="http://schemas.microsoft.com/office/drawing/2014/main" val="20000"/>
                    </a:ext>
                  </a:extLst>
                </a:gridCol>
              </a:tblGrid>
              <a:tr h="551780">
                <a:tc>
                  <a:txBody>
                    <a:bodyPr/>
                    <a:lstStyle/>
                    <a:p>
                      <a:pPr marL="0" marR="0" lvl="0" indent="0" algn="l" rtl="0">
                        <a:lnSpc>
                          <a:spcPct val="100000"/>
                        </a:lnSpc>
                        <a:spcBef>
                          <a:spcPts val="0"/>
                        </a:spcBef>
                        <a:spcAft>
                          <a:spcPts val="0"/>
                        </a:spcAft>
                        <a:buClr>
                          <a:srgbClr val="000000"/>
                        </a:buClr>
                        <a:buSzPts val="2800"/>
                        <a:buFont typeface="Arial"/>
                        <a:buNone/>
                      </a:pPr>
                      <a:r>
                        <a:rPr lang="en" sz="2800" b="0" u="none" strike="noStrike" cap="none" dirty="0">
                          <a:solidFill>
                            <a:schemeClr val="accent5"/>
                          </a:solidFill>
                          <a:latin typeface="Verdana"/>
                          <a:ea typeface="Verdana"/>
                          <a:cs typeface="Verdana"/>
                          <a:sym typeface="Verdana"/>
                        </a:rPr>
                        <a:t>A. </a:t>
                      </a:r>
                      <a:r>
                        <a:rPr lang="en" sz="2800" dirty="0">
                          <a:latin typeface="Verdana"/>
                          <a:ea typeface="Verdana"/>
                          <a:cs typeface="Verdana"/>
                          <a:sym typeface="Verdana"/>
                        </a:rPr>
                        <a:t>How do you know if you </a:t>
                      </a:r>
                      <a:r>
                        <a:rPr lang="en" sz="2800" b="1" dirty="0">
                          <a:latin typeface="Verdana"/>
                          <a:ea typeface="Verdana"/>
                          <a:cs typeface="Verdana"/>
                          <a:sym typeface="Verdana"/>
                        </a:rPr>
                        <a:t>misspoke</a:t>
                      </a:r>
                      <a:r>
                        <a:rPr lang="en" sz="2800" dirty="0">
                          <a:latin typeface="Verdana"/>
                          <a:ea typeface="Verdana"/>
                          <a:cs typeface="Verdana"/>
                          <a:sym typeface="Verdana"/>
                        </a:rPr>
                        <a:t>? People look confused.</a:t>
                      </a:r>
                      <a:endParaRPr sz="2800" b="1" i="0" u="none" strike="noStrike" cap="none" dirty="0">
                        <a:solidFill>
                          <a:schemeClr val="accent5"/>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0"/>
                  </a:ext>
                </a:extLst>
              </a:tr>
              <a:tr h="687275">
                <a:tc>
                  <a:txBody>
                    <a:bodyPr/>
                    <a:lstStyle/>
                    <a:p>
                      <a:pPr marL="0" marR="0" lvl="0" indent="0" algn="l" rtl="0">
                        <a:lnSpc>
                          <a:spcPct val="100000"/>
                        </a:lnSpc>
                        <a:spcBef>
                          <a:spcPts val="0"/>
                        </a:spcBef>
                        <a:spcAft>
                          <a:spcPts val="0"/>
                        </a:spcAft>
                        <a:buClr>
                          <a:schemeClr val="accent5"/>
                        </a:buClr>
                        <a:buSzPts val="2800"/>
                        <a:buFont typeface="Verdana"/>
                        <a:buNone/>
                      </a:pPr>
                      <a:r>
                        <a:rPr lang="en" sz="2800" b="0" i="0" u="none" strike="noStrike" cap="none" dirty="0">
                          <a:solidFill>
                            <a:schemeClr val="accent5"/>
                          </a:solidFill>
                          <a:latin typeface="Verdana"/>
                          <a:ea typeface="Verdana"/>
                          <a:cs typeface="Verdana"/>
                          <a:sym typeface="Verdana"/>
                        </a:rPr>
                        <a:t>B.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1"/>
                  </a:ext>
                </a:extLst>
              </a:tr>
              <a:tr h="687275">
                <a:tc>
                  <a:txBody>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accent5"/>
                          </a:solidFill>
                          <a:latin typeface="Verdana"/>
                          <a:ea typeface="Verdana"/>
                          <a:cs typeface="Verdana"/>
                          <a:sym typeface="Verdana"/>
                        </a:rPr>
                        <a:t>C.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2"/>
                  </a:ext>
                </a:extLst>
              </a:tr>
              <a:tr h="687275">
                <a:tc>
                  <a:txBody>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accent5"/>
                          </a:solidFill>
                          <a:latin typeface="Verdana"/>
                          <a:ea typeface="Verdana"/>
                          <a:cs typeface="Verdana"/>
                          <a:sym typeface="Verdana"/>
                        </a:rPr>
                        <a:t>D.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3"/>
                  </a:ext>
                </a:extLst>
              </a:tr>
              <a:tr h="687275">
                <a:tc>
                  <a:txBody>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accent5"/>
                          </a:solidFill>
                          <a:latin typeface="Verdana"/>
                          <a:ea typeface="Verdana"/>
                          <a:cs typeface="Verdana"/>
                          <a:sym typeface="Verdana"/>
                        </a:rPr>
                        <a:t>E. </a:t>
                      </a:r>
                      <a:endParaRPr sz="2800" b="0" i="0" u="none" strike="noStrike" cap="none" dirty="0">
                        <a:solidFill>
                          <a:schemeClr val="dk1"/>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4"/>
                  </a:ext>
                </a:extLst>
              </a:tr>
              <a:tr h="687275">
                <a:tc>
                  <a:txBody>
                    <a:bodyPr/>
                    <a:lstStyle/>
                    <a:p>
                      <a:pPr marL="0" marR="0" lvl="0" indent="0" algn="l" rtl="0">
                        <a:lnSpc>
                          <a:spcPct val="100000"/>
                        </a:lnSpc>
                        <a:spcBef>
                          <a:spcPts val="0"/>
                        </a:spcBef>
                        <a:spcAft>
                          <a:spcPts val="0"/>
                        </a:spcAft>
                        <a:buClr>
                          <a:schemeClr val="accent5"/>
                        </a:buClr>
                        <a:buSzPts val="2800"/>
                        <a:buFont typeface="Verdana"/>
                        <a:buNone/>
                      </a:pPr>
                      <a:r>
                        <a:rPr lang="en" sz="2800" b="0" i="0" u="none" strike="noStrike" cap="none" dirty="0">
                          <a:solidFill>
                            <a:schemeClr val="accent5"/>
                          </a:solidFill>
                          <a:latin typeface="Verdana"/>
                          <a:ea typeface="Verdana"/>
                          <a:cs typeface="Verdana"/>
                          <a:sym typeface="Verdana"/>
                        </a:rPr>
                        <a:t>F.</a:t>
                      </a:r>
                      <a:r>
                        <a:rPr lang="en" sz="2800" b="0" i="0" u="none" strike="noStrike" cap="none" dirty="0">
                          <a:solidFill>
                            <a:srgbClr val="000000"/>
                          </a:solidFill>
                          <a:latin typeface="Verdana"/>
                          <a:ea typeface="Verdana"/>
                          <a:cs typeface="Verdana"/>
                          <a:sym typeface="Verdana"/>
                        </a:rPr>
                        <a:t>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5"/>
                  </a:ext>
                </a:extLst>
              </a:tr>
              <a:tr h="670725">
                <a:tc>
                  <a:txBody>
                    <a:bodyPr/>
                    <a:lstStyle/>
                    <a:p>
                      <a:pPr marL="0" marR="0" lvl="0" indent="0" algn="l" rtl="0">
                        <a:lnSpc>
                          <a:spcPct val="100000"/>
                        </a:lnSpc>
                        <a:spcBef>
                          <a:spcPts val="0"/>
                        </a:spcBef>
                        <a:spcAft>
                          <a:spcPts val="0"/>
                        </a:spcAft>
                        <a:buClr>
                          <a:schemeClr val="accent5"/>
                        </a:buClr>
                        <a:buSzPts val="2800"/>
                        <a:buFont typeface="Verdana"/>
                        <a:buNone/>
                      </a:pPr>
                      <a:r>
                        <a:rPr lang="en" sz="2800" b="0" i="0" u="none" strike="noStrike" cap="none" dirty="0">
                          <a:solidFill>
                            <a:schemeClr val="accent5"/>
                          </a:solidFill>
                          <a:latin typeface="Verdana"/>
                          <a:ea typeface="Verdana"/>
                          <a:cs typeface="Verdana"/>
                          <a:sym typeface="Verdana"/>
                        </a:rPr>
                        <a:t>G. </a:t>
                      </a:r>
                      <a:endParaRPr sz="2800" b="0" i="0" u="none" strike="noStrike" cap="none" dirty="0">
                        <a:solidFill>
                          <a:srgbClr val="000000"/>
                        </a:solidFill>
                        <a:latin typeface="Verdana"/>
                        <a:ea typeface="Verdana"/>
                        <a:cs typeface="Verdana"/>
                        <a:sym typeface="Verdana"/>
                      </a:endParaRPr>
                    </a:p>
                  </a:txBody>
                  <a:tcPr marL="68550" marR="68550" marT="45725" marB="45725" anchor="ctr"/>
                </a:tc>
                <a:extLst>
                  <a:ext uri="{0D108BD9-81ED-4DB2-BD59-A6C34878D82A}">
                    <a16:rowId xmlns:a16="http://schemas.microsoft.com/office/drawing/2014/main" val="10006"/>
                  </a:ext>
                </a:extLst>
              </a:tr>
            </a:tbl>
          </a:graphicData>
        </a:graphic>
      </p:graphicFrame>
      <p:sp>
        <p:nvSpPr>
          <p:cNvPr id="573" name="Google Shape;573;g216e8ee845e_1_80"/>
          <p:cNvSpPr txBox="1"/>
          <p:nvPr/>
        </p:nvSpPr>
        <p:spPr>
          <a:xfrm>
            <a:off x="206859" y="0"/>
            <a:ext cx="11487900" cy="14760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600" b="1" i="0" u="none" strike="noStrike" cap="none" dirty="0">
                <a:solidFill>
                  <a:schemeClr val="accent5"/>
                </a:solidFill>
                <a:latin typeface="Verdana"/>
                <a:ea typeface="Verdana"/>
                <a:cs typeface="Verdana"/>
                <a:sym typeface="Verdana"/>
              </a:rPr>
              <a:t>4. </a:t>
            </a:r>
            <a:r>
              <a:rPr lang="en" sz="3200" b="1" i="0" u="none" strike="noStrike" cap="none" dirty="0">
                <a:solidFill>
                  <a:srgbClr val="000000"/>
                </a:solidFill>
                <a:latin typeface="Verdana"/>
                <a:ea typeface="Verdana"/>
                <a:cs typeface="Verdana"/>
                <a:sym typeface="Verdana"/>
              </a:rPr>
              <a:t>Write and say sentences using the words in the box. </a:t>
            </a:r>
            <a:endParaRPr sz="4000" b="0" i="0" u="none" strike="noStrike" cap="none" dirty="0">
              <a:solidFill>
                <a:schemeClr val="dk1"/>
              </a:solidFill>
              <a:latin typeface="Verdana"/>
              <a:ea typeface="Verdana"/>
              <a:cs typeface="Verdana"/>
              <a:sym typeface="Verdana"/>
            </a:endParaRPr>
          </a:p>
        </p:txBody>
      </p:sp>
      <p:sp>
        <p:nvSpPr>
          <p:cNvPr id="574" name="Google Shape;574;g216e8ee845e_1_80"/>
          <p:cNvSpPr txBox="1">
            <a:spLocks noGrp="1"/>
          </p:cNvSpPr>
          <p:nvPr>
            <p:ph type="ftr" idx="11"/>
          </p:nvPr>
        </p:nvSpPr>
        <p:spPr>
          <a:xfrm>
            <a:off x="344281" y="6437993"/>
            <a:ext cx="41139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500"/>
              <a:buNone/>
            </a:pPr>
            <a:r>
              <a:rPr lang="en" dirty="0">
                <a:solidFill>
                  <a:schemeClr val="bg1">
                    <a:lumMod val="65000"/>
                  </a:schemeClr>
                </a:solidFill>
              </a:rPr>
              <a:t>©2020-2025 </a:t>
            </a:r>
            <a:r>
              <a:rPr lang="en-US" dirty="0">
                <a:solidFill>
                  <a:schemeClr val="bg1">
                    <a:lumMod val="65000"/>
                  </a:schemeClr>
                </a:solidFill>
              </a:rPr>
              <a:t>Light of the World Learning</a:t>
            </a:r>
            <a:endParaRPr dirty="0">
              <a:solidFill>
                <a:schemeClr val="bg1">
                  <a:lumMod val="65000"/>
                </a:schemeClr>
              </a:solidFill>
            </a:endParaRPr>
          </a:p>
        </p:txBody>
      </p:sp>
      <p:sp>
        <p:nvSpPr>
          <p:cNvPr id="577" name="Google Shape;577;g216e8ee845e_1_80"/>
          <p:cNvSpPr txBox="1">
            <a:spLocks noGrp="1"/>
          </p:cNvSpPr>
          <p:nvPr>
            <p:ph type="sldNum" idx="12"/>
          </p:nvPr>
        </p:nvSpPr>
        <p:spPr>
          <a:xfrm>
            <a:off x="8608446" y="6356350"/>
            <a:ext cx="2742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 sz="1800">
                <a:solidFill>
                  <a:schemeClr val="bg1">
                    <a:lumMod val="65000"/>
                  </a:schemeClr>
                </a:solidFill>
              </a:rPr>
              <a:t>28</a:t>
            </a:fld>
            <a:endParaRPr sz="1800" dirty="0">
              <a:solidFill>
                <a:schemeClr val="bg1">
                  <a:lumMod val="65000"/>
                </a:schemeClr>
              </a:solidFill>
            </a:endParaRPr>
          </a:p>
        </p:txBody>
      </p:sp>
      <p:sp>
        <p:nvSpPr>
          <p:cNvPr id="2" name="TextBox 1">
            <a:extLst>
              <a:ext uri="{FF2B5EF4-FFF2-40B4-BE49-F238E27FC236}">
                <a16:creationId xmlns:a16="http://schemas.microsoft.com/office/drawing/2014/main" id="{FB2DCB75-F1B9-1337-E4A7-BBB84E235FF6}"/>
              </a:ext>
            </a:extLst>
          </p:cNvPr>
          <p:cNvSpPr txBox="1"/>
          <p:nvPr/>
        </p:nvSpPr>
        <p:spPr>
          <a:xfrm>
            <a:off x="2921000" y="626574"/>
            <a:ext cx="8636337" cy="954107"/>
          </a:xfrm>
          <a:prstGeom prst="rect">
            <a:avLst/>
          </a:prstGeom>
          <a:solidFill>
            <a:schemeClr val="bg1"/>
          </a:solidFill>
          <a:ln>
            <a:solidFill>
              <a:schemeClr val="accent1"/>
            </a:solidFill>
          </a:ln>
        </p:spPr>
        <p:txBody>
          <a:bodyPr wrap="square" rtlCol="0">
            <a:spAutoFit/>
          </a:bodyPr>
          <a:lstStyle/>
          <a:p>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misspoke	 misunderstand  misheard   exile	 ex-member  explode   ex-president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481"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27"/>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86" name="Google Shape;586;p27"/>
          <p:cNvSpPr txBox="1">
            <a:spLocks noGrp="1"/>
          </p:cNvSpPr>
          <p:nvPr>
            <p:ph type="sldNum" sz="quarter" idx="12"/>
          </p:nvPr>
        </p:nvSpPr>
        <p:spPr>
          <a:xfrm>
            <a:off x="10674695" y="6296100"/>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29</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587" name="Google Shape;587;p27"/>
          <p:cNvSpPr txBox="1"/>
          <p:nvPr/>
        </p:nvSpPr>
        <p:spPr>
          <a:xfrm>
            <a:off x="244928" y="136549"/>
            <a:ext cx="127068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dirty="0">
                <a:solidFill>
                  <a:schemeClr val="accent6">
                    <a:lumMod val="75000"/>
                  </a:schemeClr>
                </a:solidFill>
                <a:latin typeface="Verdana"/>
                <a:ea typeface="Verdana"/>
                <a:cs typeface="Verdana"/>
                <a:sym typeface="Verdana"/>
              </a:rPr>
              <a:t>5</a:t>
            </a:r>
            <a:r>
              <a:rPr lang="en-US" sz="3200" b="1" dirty="0">
                <a:solidFill>
                  <a:schemeClr val="accent6">
                    <a:lumMod val="75000"/>
                  </a:schemeClr>
                </a:solidFill>
                <a:latin typeface="Verdana"/>
                <a:ea typeface="Verdana"/>
                <a:cs typeface="Verdana"/>
                <a:sym typeface="Verdana"/>
              </a:rPr>
              <a:t>A</a:t>
            </a:r>
            <a:r>
              <a:rPr lang="en" sz="3200" b="1" dirty="0">
                <a:solidFill>
                  <a:srgbClr val="4A86E8"/>
                </a:solidFill>
                <a:latin typeface="Verdana"/>
                <a:ea typeface="Verdana"/>
                <a:cs typeface="Verdana"/>
                <a:sym typeface="Verdana"/>
              </a:rPr>
              <a:t>.</a:t>
            </a:r>
            <a:r>
              <a:rPr lang="en" sz="3200" b="1" i="0" u="none" strike="noStrike" cap="none" dirty="0">
                <a:solidFill>
                  <a:srgbClr val="4A86E8"/>
                </a:solidFill>
                <a:latin typeface="Verdana"/>
                <a:ea typeface="Verdana"/>
                <a:cs typeface="Verdana"/>
                <a:sym typeface="Verdana"/>
              </a:rPr>
              <a:t> </a:t>
            </a:r>
            <a:r>
              <a:rPr lang="en" sz="3200" b="1" i="0" u="none" strike="noStrike" cap="none" dirty="0">
                <a:solidFill>
                  <a:schemeClr val="dk1"/>
                </a:solidFill>
                <a:latin typeface="Verdana"/>
                <a:ea typeface="Verdana"/>
                <a:cs typeface="Verdana"/>
                <a:sym typeface="Verdana"/>
              </a:rPr>
              <a:t>Discuss the Bible story with your partner.</a:t>
            </a:r>
            <a:endParaRPr sz="3200" b="1" i="0" u="none" strike="noStrike" cap="none" dirty="0">
              <a:solidFill>
                <a:schemeClr val="dk1"/>
              </a:solidFill>
              <a:latin typeface="Verdana"/>
              <a:ea typeface="Verdana"/>
              <a:cs typeface="Verdana"/>
              <a:sym typeface="Verdana"/>
            </a:endParaRPr>
          </a:p>
        </p:txBody>
      </p:sp>
      <p:sp>
        <p:nvSpPr>
          <p:cNvPr id="588" name="Google Shape;588;p27"/>
          <p:cNvSpPr txBox="1"/>
          <p:nvPr/>
        </p:nvSpPr>
        <p:spPr>
          <a:xfrm>
            <a:off x="340112" y="962875"/>
            <a:ext cx="11508600" cy="4955162"/>
          </a:xfrm>
          <a:prstGeom prst="rect">
            <a:avLst/>
          </a:prstGeom>
          <a:noFill/>
          <a:ln>
            <a:noFill/>
          </a:ln>
        </p:spPr>
        <p:txBody>
          <a:bodyPr spcFirstLastPara="1" wrap="square" lIns="91425" tIns="45700" rIns="91425" bIns="45700" anchor="t" anchorCtr="0">
            <a:spAutoFit/>
          </a:bodyPr>
          <a:lstStyle/>
          <a:p>
            <a:pPr marL="342900" marR="0" lvl="0" indent="-336550" algn="l" rtl="0">
              <a:lnSpc>
                <a:spcPct val="100000"/>
              </a:lnSpc>
              <a:spcBef>
                <a:spcPts val="0"/>
              </a:spcBef>
              <a:spcAft>
                <a:spcPts val="0"/>
              </a:spcAft>
              <a:buClr>
                <a:srgbClr val="000000"/>
              </a:buClr>
              <a:buSzPts val="3700"/>
              <a:buFont typeface="Verdana"/>
              <a:buAutoNum type="arabicPeriod"/>
            </a:pPr>
            <a:r>
              <a:rPr lang="en" sz="3200" b="0" i="0" u="none" strike="noStrike" cap="none" dirty="0">
                <a:solidFill>
                  <a:srgbClr val="000000"/>
                </a:solidFill>
                <a:latin typeface="Verdana"/>
                <a:ea typeface="Verdana"/>
                <a:cs typeface="Verdana"/>
                <a:sym typeface="Verdana"/>
              </a:rPr>
              <a:t> What was your favorite part of the Bible story?</a:t>
            </a:r>
          </a:p>
          <a:p>
            <a:pPr marL="342900" marR="0" lvl="0" indent="-336550" algn="l" rtl="0">
              <a:lnSpc>
                <a:spcPct val="100000"/>
              </a:lnSpc>
              <a:spcBef>
                <a:spcPts val="0"/>
              </a:spcBef>
              <a:spcAft>
                <a:spcPts val="0"/>
              </a:spcAft>
              <a:buClr>
                <a:srgbClr val="000000"/>
              </a:buClr>
              <a:buSzPts val="3700"/>
              <a:buFont typeface="Verdana"/>
              <a:buAutoNum type="arabicPeriod"/>
            </a:pPr>
            <a:endParaRPr sz="1200" b="0" i="0" u="none" strike="noStrike" cap="none" dirty="0">
              <a:solidFill>
                <a:srgbClr val="000000"/>
              </a:solidFill>
              <a:latin typeface="Verdana"/>
              <a:ea typeface="Verdana"/>
              <a:cs typeface="Verdana"/>
              <a:sym typeface="Verdana"/>
            </a:endParaRPr>
          </a:p>
          <a:p>
            <a:pPr marL="342900" marR="0" lvl="0" indent="-336550" algn="l" rtl="0">
              <a:lnSpc>
                <a:spcPct val="100000"/>
              </a:lnSpc>
              <a:spcBef>
                <a:spcPts val="0"/>
              </a:spcBef>
              <a:spcAft>
                <a:spcPts val="0"/>
              </a:spcAft>
              <a:buClr>
                <a:srgbClr val="000000"/>
              </a:buClr>
              <a:buSzPts val="3700"/>
              <a:buFont typeface="Verdana"/>
              <a:buAutoNum type="arabicPeriod"/>
            </a:pPr>
            <a:r>
              <a:rPr lang="en" sz="3200" b="0" i="0" u="none" strike="noStrike" cap="none" dirty="0">
                <a:solidFill>
                  <a:srgbClr val="000000"/>
                </a:solidFill>
                <a:latin typeface="Verdana"/>
                <a:ea typeface="Verdana"/>
                <a:cs typeface="Verdana"/>
                <a:sym typeface="Verdana"/>
              </a:rPr>
              <a:t> Which person did you relate to in the story and why?</a:t>
            </a:r>
          </a:p>
          <a:p>
            <a:pPr marL="342900" marR="0" lvl="0" indent="-336550" algn="l" rtl="0">
              <a:lnSpc>
                <a:spcPct val="100000"/>
              </a:lnSpc>
              <a:spcBef>
                <a:spcPts val="0"/>
              </a:spcBef>
              <a:spcAft>
                <a:spcPts val="0"/>
              </a:spcAft>
              <a:buClr>
                <a:srgbClr val="000000"/>
              </a:buClr>
              <a:buSzPts val="3700"/>
              <a:buFont typeface="Verdana"/>
              <a:buAutoNum type="arabicPeriod"/>
            </a:pPr>
            <a:endParaRPr sz="1200" b="0" i="0" u="none" strike="noStrike" cap="none" dirty="0">
              <a:solidFill>
                <a:srgbClr val="000000"/>
              </a:solidFill>
              <a:latin typeface="Verdana"/>
              <a:ea typeface="Verdana"/>
              <a:cs typeface="Verdana"/>
              <a:sym typeface="Verdana"/>
            </a:endParaRPr>
          </a:p>
          <a:p>
            <a:pPr marL="342900" marR="0" lvl="0" indent="-336550" algn="l" rtl="0">
              <a:lnSpc>
                <a:spcPct val="100000"/>
              </a:lnSpc>
              <a:spcBef>
                <a:spcPts val="0"/>
              </a:spcBef>
              <a:spcAft>
                <a:spcPts val="0"/>
              </a:spcAft>
              <a:buClr>
                <a:srgbClr val="000000"/>
              </a:buClr>
              <a:buSzPts val="3700"/>
              <a:buFont typeface="Verdana"/>
              <a:buAutoNum type="arabicPeriod"/>
            </a:pPr>
            <a:r>
              <a:rPr lang="en" sz="3200" b="0" i="0" u="none" strike="noStrike" cap="none" dirty="0">
                <a:solidFill>
                  <a:srgbClr val="000000"/>
                </a:solidFill>
                <a:latin typeface="Verdana"/>
                <a:ea typeface="Verdana"/>
                <a:cs typeface="Verdana"/>
                <a:sym typeface="Verdana"/>
              </a:rPr>
              <a:t> What was confusing about the story?</a:t>
            </a:r>
          </a:p>
          <a:p>
            <a:pPr marL="342900" marR="0" lvl="0" indent="-336550" algn="l" rtl="0">
              <a:lnSpc>
                <a:spcPct val="100000"/>
              </a:lnSpc>
              <a:spcBef>
                <a:spcPts val="0"/>
              </a:spcBef>
              <a:spcAft>
                <a:spcPts val="0"/>
              </a:spcAft>
              <a:buClr>
                <a:srgbClr val="000000"/>
              </a:buClr>
              <a:buSzPts val="3700"/>
              <a:buFont typeface="Verdana"/>
              <a:buAutoNum type="arabicPeriod"/>
            </a:pPr>
            <a:endParaRPr sz="1200" b="0" i="0" u="none" strike="noStrike" cap="none" dirty="0">
              <a:solidFill>
                <a:srgbClr val="000000"/>
              </a:solidFill>
              <a:latin typeface="Verdana"/>
              <a:ea typeface="Verdana"/>
              <a:cs typeface="Verdana"/>
              <a:sym typeface="Verdana"/>
            </a:endParaRPr>
          </a:p>
          <a:p>
            <a:pPr marL="457200" marR="0" lvl="0" indent="-450850" algn="l" rtl="0">
              <a:lnSpc>
                <a:spcPct val="100000"/>
              </a:lnSpc>
              <a:spcBef>
                <a:spcPts val="0"/>
              </a:spcBef>
              <a:spcAft>
                <a:spcPts val="0"/>
              </a:spcAft>
              <a:buClr>
                <a:schemeClr val="dk1"/>
              </a:buClr>
              <a:buSzPts val="3700"/>
              <a:buFont typeface="Verdana"/>
              <a:buAutoNum type="arabicPeriod"/>
            </a:pPr>
            <a:r>
              <a:rPr lang="en" sz="3200" b="0" i="0" u="none" strike="noStrike" cap="none" dirty="0">
                <a:solidFill>
                  <a:schemeClr val="dk1"/>
                </a:solidFill>
                <a:latin typeface="Verdana"/>
                <a:ea typeface="Verdana"/>
                <a:cs typeface="Verdana"/>
                <a:sym typeface="Verdana"/>
              </a:rPr>
              <a:t> What did you learn from the story?</a:t>
            </a:r>
          </a:p>
          <a:p>
            <a:pPr marL="457200" marR="0" lvl="0" indent="-450850" algn="l" rtl="0">
              <a:lnSpc>
                <a:spcPct val="100000"/>
              </a:lnSpc>
              <a:spcBef>
                <a:spcPts val="0"/>
              </a:spcBef>
              <a:spcAft>
                <a:spcPts val="0"/>
              </a:spcAft>
              <a:buClr>
                <a:schemeClr val="dk1"/>
              </a:buClr>
              <a:buSzPts val="3700"/>
              <a:buFont typeface="Verdana"/>
              <a:buAutoNum type="arabicPeriod"/>
            </a:pPr>
            <a:endParaRPr sz="1200" b="0" i="0" u="none" strike="noStrike" cap="none" dirty="0">
              <a:solidFill>
                <a:schemeClr val="dk1"/>
              </a:solidFill>
              <a:latin typeface="Verdana"/>
              <a:ea typeface="Verdana"/>
              <a:cs typeface="Verdana"/>
              <a:sym typeface="Verdana"/>
            </a:endParaRPr>
          </a:p>
          <a:p>
            <a:pPr marL="457200" marR="0" lvl="0" indent="-450850" algn="l" rtl="0">
              <a:lnSpc>
                <a:spcPct val="100000"/>
              </a:lnSpc>
              <a:spcBef>
                <a:spcPts val="0"/>
              </a:spcBef>
              <a:spcAft>
                <a:spcPts val="0"/>
              </a:spcAft>
              <a:buClr>
                <a:schemeClr val="dk1"/>
              </a:buClr>
              <a:buSzPts val="3700"/>
              <a:buFont typeface="Verdana"/>
              <a:buAutoNum type="arabicPeriod"/>
            </a:pPr>
            <a:r>
              <a:rPr lang="en" sz="3200" b="0" i="0" u="none" strike="noStrike" cap="none" dirty="0">
                <a:solidFill>
                  <a:schemeClr val="dk1"/>
                </a:solidFill>
                <a:latin typeface="Verdana"/>
                <a:ea typeface="Verdana"/>
                <a:cs typeface="Verdana"/>
                <a:sym typeface="Verdana"/>
              </a:rPr>
              <a:t> How do you think it applies to your life?</a:t>
            </a:r>
          </a:p>
          <a:p>
            <a:pPr marL="457200" marR="0" lvl="0" indent="-450850" algn="l" rtl="0">
              <a:lnSpc>
                <a:spcPct val="100000"/>
              </a:lnSpc>
              <a:spcBef>
                <a:spcPts val="0"/>
              </a:spcBef>
              <a:spcAft>
                <a:spcPts val="0"/>
              </a:spcAft>
              <a:buClr>
                <a:schemeClr val="dk1"/>
              </a:buClr>
              <a:buSzPts val="3700"/>
              <a:buFont typeface="Verdana"/>
              <a:buAutoNum type="arabicPeriod"/>
            </a:pPr>
            <a:endParaRPr sz="1200" b="0" i="0" u="none" strike="noStrike" cap="none" dirty="0">
              <a:solidFill>
                <a:schemeClr val="dk1"/>
              </a:solidFill>
              <a:latin typeface="Verdana"/>
              <a:ea typeface="Verdana"/>
              <a:cs typeface="Verdana"/>
              <a:sym typeface="Verdana"/>
            </a:endParaRPr>
          </a:p>
          <a:p>
            <a:pPr marL="457200" marR="0" lvl="0" indent="-450850" algn="l" rtl="0">
              <a:lnSpc>
                <a:spcPct val="100000"/>
              </a:lnSpc>
              <a:spcBef>
                <a:spcPts val="0"/>
              </a:spcBef>
              <a:spcAft>
                <a:spcPts val="0"/>
              </a:spcAft>
              <a:buClr>
                <a:schemeClr val="dk1"/>
              </a:buClr>
              <a:buSzPts val="3700"/>
              <a:buFont typeface="Verdana"/>
              <a:buAutoNum type="arabicPeriod"/>
            </a:pPr>
            <a:r>
              <a:rPr lang="en" sz="3200" dirty="0">
                <a:solidFill>
                  <a:schemeClr val="dk1"/>
                </a:solidFill>
                <a:latin typeface="Verdana"/>
                <a:ea typeface="Verdana"/>
                <a:cs typeface="Verdana"/>
                <a:sym typeface="Verdana"/>
              </a:rPr>
              <a:t> H</a:t>
            </a:r>
            <a:r>
              <a:rPr lang="en-US" sz="3200" dirty="0">
                <a:solidFill>
                  <a:schemeClr val="dk1"/>
                </a:solidFill>
                <a:latin typeface="Verdana"/>
                <a:ea typeface="Verdana"/>
                <a:cs typeface="Verdana"/>
                <a:sym typeface="Verdana"/>
              </a:rPr>
              <a:t>o</a:t>
            </a:r>
            <a:r>
              <a:rPr lang="en" sz="3200" dirty="0">
                <a:solidFill>
                  <a:schemeClr val="dk1"/>
                </a:solidFill>
                <a:latin typeface="Verdana"/>
                <a:ea typeface="Verdana"/>
                <a:cs typeface="Verdana"/>
                <a:sym typeface="Verdana"/>
              </a:rPr>
              <a:t>w can you sho</a:t>
            </a:r>
            <a:r>
              <a:rPr lang="en-US" sz="3200" dirty="0">
                <a:solidFill>
                  <a:schemeClr val="dk1"/>
                </a:solidFill>
                <a:latin typeface="Verdana"/>
                <a:ea typeface="Verdana"/>
                <a:cs typeface="Verdana"/>
                <a:sym typeface="Verdana"/>
              </a:rPr>
              <a:t>w that</a:t>
            </a:r>
            <a:r>
              <a:rPr lang="en" sz="3200" dirty="0">
                <a:solidFill>
                  <a:schemeClr val="dk1"/>
                </a:solidFill>
                <a:latin typeface="Verdana"/>
                <a:ea typeface="Verdana"/>
                <a:cs typeface="Verdana"/>
                <a:sym typeface="Verdana"/>
              </a:rPr>
              <a:t> Jesus </a:t>
            </a:r>
            <a:r>
              <a:rPr lang="en-US" sz="3200" dirty="0">
                <a:solidFill>
                  <a:schemeClr val="dk1"/>
                </a:solidFill>
                <a:latin typeface="Verdana"/>
                <a:ea typeface="Verdana"/>
                <a:cs typeface="Verdana"/>
                <a:sym typeface="Verdana"/>
              </a:rPr>
              <a:t>is </a:t>
            </a:r>
            <a:r>
              <a:rPr lang="en" sz="3200" dirty="0">
                <a:solidFill>
                  <a:schemeClr val="dk1"/>
                </a:solidFill>
                <a:latin typeface="Verdana"/>
                <a:ea typeface="Verdana"/>
                <a:cs typeface="Verdana"/>
                <a:sym typeface="Verdana"/>
              </a:rPr>
              <a:t>your friend</a:t>
            </a:r>
            <a:r>
              <a:rPr lang="en" sz="3200" b="0" i="0" u="none" strike="noStrike" cap="none" dirty="0">
                <a:solidFill>
                  <a:schemeClr val="dk1"/>
                </a:solidFill>
                <a:latin typeface="Verdana"/>
                <a:ea typeface="Verdana"/>
                <a:cs typeface="Verdana"/>
                <a:sym typeface="Verdana"/>
              </a:rPr>
              <a:t>?</a:t>
            </a:r>
            <a:endParaRPr sz="3200" b="0" i="0" u="none" strike="noStrike" cap="none" dirty="0">
              <a:solidFill>
                <a:srgbClr val="000000"/>
              </a:solidFill>
              <a:latin typeface="Verdana"/>
              <a:ea typeface="Verdana"/>
              <a:cs typeface="Verdana"/>
              <a:sym typeface="Verdana"/>
            </a:endParaRPr>
          </a:p>
          <a:p>
            <a:pPr marL="342900" marR="0" lvl="0" indent="-152400" algn="l" rtl="0">
              <a:lnSpc>
                <a:spcPct val="100000"/>
              </a:lnSpc>
              <a:spcBef>
                <a:spcPts val="0"/>
              </a:spcBef>
              <a:spcAft>
                <a:spcPts val="0"/>
              </a:spcAft>
              <a:buClr>
                <a:srgbClr val="000000"/>
              </a:buClr>
              <a:buSzPts val="2800"/>
              <a:buFont typeface="Arial"/>
              <a:buNone/>
            </a:pPr>
            <a:endParaRPr sz="3200" b="0" i="0" u="none" strike="noStrike" cap="none" dirty="0">
              <a:solidFill>
                <a:srgbClr val="000000"/>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 descr="Diagram&#10;&#10;Description automatically generated with medium confidence"/>
          <p:cNvPicPr preferRelativeResize="0"/>
          <p:nvPr/>
        </p:nvPicPr>
        <p:blipFill rotWithShape="1">
          <a:blip r:embed="rId5">
            <a:alphaModFix/>
          </a:blip>
          <a:srcRect/>
          <a:stretch/>
        </p:blipFill>
        <p:spPr>
          <a:xfrm>
            <a:off x="-3173" y="-137126"/>
            <a:ext cx="12191998" cy="6995126"/>
          </a:xfrm>
          <a:prstGeom prst="rect">
            <a:avLst/>
          </a:prstGeom>
          <a:noFill/>
          <a:ln>
            <a:noFill/>
          </a:ln>
        </p:spPr>
      </p:pic>
      <p:sp>
        <p:nvSpPr>
          <p:cNvPr id="263" name="Google Shape;263;p3"/>
          <p:cNvSpPr txBox="1">
            <a:spLocks noGrp="1"/>
          </p:cNvSpPr>
          <p:nvPr>
            <p:ph type="title"/>
          </p:nvPr>
        </p:nvSpPr>
        <p:spPr>
          <a:xfrm>
            <a:off x="677443" y="-137126"/>
            <a:ext cx="10512900" cy="81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Verdana"/>
              <a:buNone/>
            </a:pPr>
            <a:r>
              <a:rPr lang="en" sz="5900" dirty="0">
                <a:latin typeface="Verdana"/>
                <a:ea typeface="Verdana"/>
                <a:cs typeface="Verdana"/>
                <a:sym typeface="Verdana"/>
              </a:rPr>
              <a:t> </a:t>
            </a:r>
            <a:r>
              <a:rPr lang="en" sz="3200" b="1" dirty="0">
                <a:latin typeface="Verdana"/>
                <a:ea typeface="Verdana"/>
                <a:cs typeface="Verdana"/>
                <a:sym typeface="Verdana"/>
              </a:rPr>
              <a:t>What do you see?</a:t>
            </a:r>
            <a:endParaRPr sz="3200" b="1" dirty="0"/>
          </a:p>
        </p:txBody>
      </p:sp>
      <p:sp>
        <p:nvSpPr>
          <p:cNvPr id="264" name="Google Shape;264;p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sz="15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7" name="Google Shape;267;p3"/>
          <p:cNvSpPr txBox="1"/>
          <p:nvPr/>
        </p:nvSpPr>
        <p:spPr>
          <a:xfrm>
            <a:off x="7683480" y="884788"/>
            <a:ext cx="6066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2800" b="1"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X</a:t>
            </a:r>
            <a:endParaRPr sz="28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8" name="Google Shape;268;p3"/>
          <p:cNvSpPr txBox="1"/>
          <p:nvPr/>
        </p:nvSpPr>
        <p:spPr>
          <a:xfrm>
            <a:off x="10285396" y="4350225"/>
            <a:ext cx="557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4800"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48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9" name="Google Shape;269;p3"/>
          <p:cNvSpPr txBox="1"/>
          <p:nvPr/>
        </p:nvSpPr>
        <p:spPr>
          <a:xfrm>
            <a:off x="3504126" y="2297512"/>
            <a:ext cx="6066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b="1"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15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70" name="Google Shape;270;p3"/>
          <p:cNvSpPr txBox="1"/>
          <p:nvPr/>
        </p:nvSpPr>
        <p:spPr>
          <a:xfrm>
            <a:off x="6433319" y="1146378"/>
            <a:ext cx="606600" cy="939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500"/>
              <a:buFont typeface="Arial"/>
              <a:buNone/>
            </a:pPr>
            <a:r>
              <a:rPr lang="en" sz="5500"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1500"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1" name="Google Shape;255;p2">
            <a:extLst>
              <a:ext uri="{FF2B5EF4-FFF2-40B4-BE49-F238E27FC236}">
                <a16:creationId xmlns:a16="http://schemas.microsoft.com/office/drawing/2014/main" id="{AD57DCBF-24AF-4FB0-BAB8-190025478A8A}"/>
              </a:ext>
            </a:extLst>
          </p:cNvPr>
          <p:cNvSpPr txBox="1">
            <a:spLocks/>
          </p:cNvSpPr>
          <p:nvPr/>
        </p:nvSpPr>
        <p:spPr>
          <a:xfrm>
            <a:off x="8608446" y="6393299"/>
            <a:ext cx="2742600" cy="3281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a:buSzPts val="1200"/>
            </a:pPr>
            <a:fld id="{00000000-1234-1234-1234-123412341234}" type="slidenum">
              <a:rPr lang="en" sz="1800" smtClean="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pPr>
                <a:buSzPts val="1200"/>
              </a:pPr>
              <a:t>3</a:t>
            </a:fld>
            <a:endParaRPr lang="en" sz="18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43" y="-22116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8"/>
          <p:cNvSpPr txBox="1"/>
          <p:nvPr/>
        </p:nvSpPr>
        <p:spPr>
          <a:xfrm>
            <a:off x="266013" y="58314"/>
            <a:ext cx="12189000" cy="1443789"/>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5</a:t>
            </a:r>
            <a:r>
              <a:rPr lang="en-US" sz="3200" b="1" i="0" u="none" strike="noStrike" cap="none" dirty="0">
                <a:solidFill>
                  <a:schemeClr val="accent6">
                    <a:lumMod val="75000"/>
                  </a:schemeClr>
                </a:solidFill>
                <a:latin typeface="Verdana"/>
                <a:ea typeface="Verdana"/>
                <a:cs typeface="Verdana"/>
                <a:sym typeface="Verdana"/>
              </a:rPr>
              <a:t>B</a:t>
            </a:r>
            <a:r>
              <a:rPr lang="en" sz="3200" b="1" i="0" u="none" strike="noStrike" cap="none" dirty="0">
                <a:solidFill>
                  <a:schemeClr val="accent6">
                    <a:lumMod val="75000"/>
                  </a:schemeClr>
                </a:solidFill>
                <a:latin typeface="Verdana"/>
                <a:ea typeface="Verdana"/>
                <a:cs typeface="Verdana"/>
                <a:sym typeface="Verdana"/>
              </a:rPr>
              <a:t>. </a:t>
            </a:r>
            <a:r>
              <a:rPr lang="en" sz="3200" b="1" i="0" u="none" strike="noStrike" cap="none" dirty="0">
                <a:solidFill>
                  <a:srgbClr val="000000"/>
                </a:solidFill>
                <a:latin typeface="Verdana"/>
                <a:ea typeface="Verdana"/>
                <a:cs typeface="Verdana"/>
                <a:sym typeface="Verdana"/>
              </a:rPr>
              <a:t>Write </a:t>
            </a:r>
            <a:r>
              <a:rPr lang="en" sz="3200" b="1" dirty="0">
                <a:latin typeface="Verdana"/>
                <a:ea typeface="Verdana"/>
                <a:cs typeface="Verdana"/>
                <a:sym typeface="Verdana"/>
              </a:rPr>
              <a:t>a summary of Lazarus’ story</a:t>
            </a:r>
            <a:r>
              <a:rPr lang="en" sz="3200" b="1" i="0" u="none" strike="noStrike" cap="none" dirty="0">
                <a:solidFill>
                  <a:srgbClr val="000000"/>
                </a:solidFill>
                <a:latin typeface="Verdana"/>
                <a:ea typeface="Verdana"/>
                <a:cs typeface="Verdana"/>
                <a:sym typeface="Verdana"/>
              </a:rPr>
              <a:t> here.</a:t>
            </a:r>
            <a:r>
              <a:rPr lang="en" sz="3500" b="0" i="0" u="none" strike="noStrike" cap="none" dirty="0">
                <a:solidFill>
                  <a:srgbClr val="000000"/>
                </a:solidFill>
                <a:latin typeface="Verdana"/>
                <a:ea typeface="Verdana"/>
                <a:cs typeface="Verdana"/>
                <a:sym typeface="Verdana"/>
              </a:rPr>
              <a:t> </a:t>
            </a:r>
            <a:endParaRPr sz="3500" dirty="0">
              <a:latin typeface="Verdana"/>
              <a:ea typeface="Verdana"/>
              <a:cs typeface="Verdana"/>
              <a:sym typeface="Verdana"/>
            </a:endParaRPr>
          </a:p>
          <a:p>
            <a:pPr marL="0" marR="0" lvl="0" indent="0" rtl="0">
              <a:lnSpc>
                <a:spcPct val="100000"/>
              </a:lnSpc>
              <a:spcBef>
                <a:spcPts val="0"/>
              </a:spcBef>
              <a:spcAft>
                <a:spcPts val="0"/>
              </a:spcAft>
              <a:buClr>
                <a:srgbClr val="000000"/>
              </a:buClr>
              <a:buSzPts val="4400"/>
              <a:buFont typeface="Arial"/>
              <a:buNone/>
            </a:pPr>
            <a:r>
              <a:rPr lang="en" sz="2800" b="0" i="0" u="none" strike="noStrike" cap="none" dirty="0">
                <a:solidFill>
                  <a:schemeClr val="tx1"/>
                </a:solidFill>
                <a:latin typeface="Verdana"/>
                <a:ea typeface="Verdana"/>
                <a:cs typeface="Verdana"/>
                <a:sym typeface="Verdana"/>
              </a:rPr>
              <a:t>Use at least two paragraphs and proofread your work.</a:t>
            </a:r>
            <a:endParaRPr sz="2800" b="0" i="0" u="none" strike="noStrike" cap="none" dirty="0">
              <a:solidFill>
                <a:schemeClr val="tx1"/>
              </a:solidFill>
              <a:latin typeface="Verdana"/>
              <a:ea typeface="Verdana"/>
              <a:cs typeface="Verdana"/>
              <a:sym typeface="Verdana"/>
            </a:endParaRPr>
          </a:p>
        </p:txBody>
      </p:sp>
      <p:sp>
        <p:nvSpPr>
          <p:cNvPr id="596" name="Google Shape;596;p28"/>
          <p:cNvSpPr txBox="1">
            <a:spLocks noGrp="1"/>
          </p:cNvSpPr>
          <p:nvPr>
            <p:ph type="sldNum" sz="quarter" idx="12"/>
          </p:nvPr>
        </p:nvSpPr>
        <p:spPr>
          <a:xfrm>
            <a:off x="8622056" y="6431960"/>
            <a:ext cx="2742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30</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597" name="Google Shape;597;p28"/>
          <p:cNvSpPr txBox="1"/>
          <p:nvPr/>
        </p:nvSpPr>
        <p:spPr>
          <a:xfrm>
            <a:off x="92049" y="6507435"/>
            <a:ext cx="41139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b="0" i="0" u="none" strike="noStrike" cap="none" dirty="0">
                <a:solidFill>
                  <a:schemeClr val="bg1">
                    <a:lumMod val="65000"/>
                  </a:schemeClr>
                </a:solidFill>
                <a:latin typeface="Verdana"/>
                <a:ea typeface="Verdana"/>
                <a:cs typeface="Verdana"/>
                <a:sym typeface="Verdana"/>
              </a:rPr>
              <a:t>©2020-2025 </a:t>
            </a:r>
            <a:r>
              <a:rPr lang="en-US" sz="1200" b="0" i="0" u="none" strike="noStrike" cap="none" dirty="0">
                <a:solidFill>
                  <a:schemeClr val="bg1">
                    <a:lumMod val="65000"/>
                  </a:schemeClr>
                </a:solidFill>
                <a:latin typeface="Verdana"/>
                <a:ea typeface="Verdana"/>
                <a:cs typeface="Verdana"/>
                <a:sym typeface="Verdana"/>
              </a:rPr>
              <a:t>Light of the World Learning</a:t>
            </a:r>
            <a:endParaRPr sz="15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graphicFrame>
        <p:nvGraphicFramePr>
          <p:cNvPr id="598" name="Google Shape;598;p28"/>
          <p:cNvGraphicFramePr/>
          <p:nvPr>
            <p:extLst>
              <p:ext uri="{D42A27DB-BD31-4B8C-83A1-F6EECF244321}">
                <p14:modId xmlns:p14="http://schemas.microsoft.com/office/powerpoint/2010/main" val="4059700948"/>
              </p:ext>
            </p:extLst>
          </p:nvPr>
        </p:nvGraphicFramePr>
        <p:xfrm>
          <a:off x="266013" y="1443789"/>
          <a:ext cx="11656799" cy="4988225"/>
        </p:xfrm>
        <a:graphic>
          <a:graphicData uri="http://schemas.openxmlformats.org/drawingml/2006/table">
            <a:tbl>
              <a:tblPr firstRow="1" bandRow="1">
                <a:noFill/>
                <a:tableStyleId>{ECA7EDC3-F23A-4309-BD54-2A98DBD5BD2B}</a:tableStyleId>
              </a:tblPr>
              <a:tblGrid>
                <a:gridCol w="11656799">
                  <a:extLst>
                    <a:ext uri="{9D8B030D-6E8A-4147-A177-3AD203B41FA5}">
                      <a16:colId xmlns:a16="http://schemas.microsoft.com/office/drawing/2014/main" val="20000"/>
                    </a:ext>
                  </a:extLst>
                </a:gridCol>
              </a:tblGrid>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62225">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7"/>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8"/>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9"/>
                  </a:ext>
                </a:extLst>
              </a:tr>
              <a:tr h="442600">
                <a:tc>
                  <a:txBody>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0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29"/>
          <p:cNvSpPr txBox="1"/>
          <p:nvPr/>
        </p:nvSpPr>
        <p:spPr>
          <a:xfrm>
            <a:off x="389068" y="136549"/>
            <a:ext cx="11564634" cy="143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6A. </a:t>
            </a:r>
            <a:r>
              <a:rPr lang="en" sz="3200" b="1" i="0" u="none" strike="noStrike" cap="none" dirty="0">
                <a:solidFill>
                  <a:schemeClr val="dk1"/>
                </a:solidFill>
                <a:latin typeface="Verdana"/>
                <a:ea typeface="Verdana"/>
                <a:cs typeface="Verdana"/>
                <a:sym typeface="Verdana"/>
              </a:rPr>
              <a:t>Homework – Choose </a:t>
            </a:r>
            <a:r>
              <a:rPr lang="en" sz="3200" b="1" dirty="0">
                <a:solidFill>
                  <a:schemeClr val="dk1"/>
                </a:solidFill>
                <a:latin typeface="Verdana"/>
                <a:ea typeface="Verdana"/>
                <a:cs typeface="Verdana"/>
                <a:sym typeface="Verdana"/>
              </a:rPr>
              <a:t>one</a:t>
            </a:r>
            <a:r>
              <a:rPr lang="en" sz="3200" b="1" i="0" u="none" strike="noStrike" cap="none" dirty="0">
                <a:solidFill>
                  <a:schemeClr val="dk1"/>
                </a:solidFill>
                <a:latin typeface="Verdana"/>
                <a:ea typeface="Verdana"/>
                <a:cs typeface="Verdana"/>
                <a:sym typeface="Verdana"/>
              </a:rPr>
              <a:t> Verse to </a:t>
            </a:r>
            <a:r>
              <a:rPr lang="en" sz="3200" b="1" dirty="0">
                <a:solidFill>
                  <a:schemeClr val="dk1"/>
                </a:solidFill>
                <a:latin typeface="Verdana"/>
                <a:ea typeface="Verdana"/>
                <a:cs typeface="Verdana"/>
                <a:sym typeface="Verdana"/>
              </a:rPr>
              <a:t>m</a:t>
            </a:r>
            <a:r>
              <a:rPr lang="en" sz="3200" b="1" i="0" u="none" strike="noStrike" cap="none" dirty="0">
                <a:solidFill>
                  <a:schemeClr val="dk1"/>
                </a:solidFill>
                <a:latin typeface="Verdana"/>
                <a:ea typeface="Verdana"/>
                <a:cs typeface="Verdana"/>
                <a:sym typeface="Verdana"/>
              </a:rPr>
              <a:t>emorize. </a:t>
            </a:r>
            <a:endParaRPr sz="3200" b="1" i="0" u="none" strike="noStrike" cap="none" dirty="0">
              <a:solidFill>
                <a:schemeClr val="dk1"/>
              </a:solidFill>
              <a:latin typeface="Verdana"/>
              <a:ea typeface="Verdana"/>
              <a:cs typeface="Verdana"/>
              <a:sym typeface="Verdana"/>
            </a:endParaRPr>
          </a:p>
        </p:txBody>
      </p:sp>
      <p:sp>
        <p:nvSpPr>
          <p:cNvPr id="606" name="Google Shape;606;p29"/>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09" name="Google Shape;609;p29"/>
          <p:cNvSpPr txBox="1">
            <a:spLocks noGrp="1"/>
          </p:cNvSpPr>
          <p:nvPr>
            <p:ph type="sldNum" sz="quarter" idx="12"/>
          </p:nvPr>
        </p:nvSpPr>
        <p:spPr>
          <a:xfrm>
            <a:off x="10495468" y="6292602"/>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31</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607" name="Google Shape;607;p29"/>
          <p:cNvSpPr txBox="1"/>
          <p:nvPr/>
        </p:nvSpPr>
        <p:spPr>
          <a:xfrm>
            <a:off x="389068" y="4118984"/>
            <a:ext cx="5223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chemeClr val="lt1"/>
                </a:solidFill>
                <a:latin typeface="Verdana"/>
                <a:ea typeface="Verdana"/>
                <a:cs typeface="Verdana"/>
                <a:sym typeface="Verdana"/>
              </a:rPr>
              <a:t>B</a:t>
            </a:r>
            <a:endParaRPr sz="2800" b="1" i="0" u="none" strike="noStrike" cap="none" dirty="0">
              <a:solidFill>
                <a:schemeClr val="lt1"/>
              </a:solidFill>
              <a:latin typeface="Verdana"/>
              <a:ea typeface="Verdana"/>
              <a:cs typeface="Verdana"/>
              <a:sym typeface="Verdana"/>
            </a:endParaRPr>
          </a:p>
        </p:txBody>
      </p:sp>
      <p:sp>
        <p:nvSpPr>
          <p:cNvPr id="608" name="Google Shape;608;p29"/>
          <p:cNvSpPr txBox="1"/>
          <p:nvPr/>
        </p:nvSpPr>
        <p:spPr>
          <a:xfrm>
            <a:off x="335121" y="1443450"/>
            <a:ext cx="5223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1" i="0" u="none" strike="noStrike" cap="none" dirty="0">
                <a:solidFill>
                  <a:schemeClr val="lt1"/>
                </a:solidFill>
                <a:latin typeface="Verdana"/>
                <a:ea typeface="Verdana"/>
                <a:cs typeface="Verdana"/>
                <a:sym typeface="Verdana"/>
              </a:rPr>
              <a:t>A</a:t>
            </a:r>
            <a:endParaRPr sz="2800" b="1" i="0" u="none" strike="noStrike" cap="none" dirty="0">
              <a:solidFill>
                <a:schemeClr val="lt1"/>
              </a:solidFill>
              <a:latin typeface="Verdana"/>
              <a:ea typeface="Verdana"/>
              <a:cs typeface="Verdana"/>
              <a:sym typeface="Verdana"/>
            </a:endParaRPr>
          </a:p>
        </p:txBody>
      </p:sp>
      <p:sp>
        <p:nvSpPr>
          <p:cNvPr id="610" name="Google Shape;610;p29"/>
          <p:cNvSpPr txBox="1"/>
          <p:nvPr/>
        </p:nvSpPr>
        <p:spPr>
          <a:xfrm>
            <a:off x="1406972" y="1443450"/>
            <a:ext cx="10106400" cy="44011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Roboto"/>
              </a:rPr>
              <a:t>Jesus said to her, “I am the resurrection</a:t>
            </a:r>
            <a:r>
              <a:rPr lang="en" sz="2800" dirty="0">
                <a:solidFill>
                  <a:schemeClr val="dk1"/>
                </a:solidFill>
                <a:latin typeface="Verdana" panose="020B0604030504040204" pitchFamily="34" charset="0"/>
                <a:ea typeface="Verdana" panose="020B0604030504040204" pitchFamily="34" charset="0"/>
                <a:cs typeface="Verdana" panose="020B0604030504040204" pitchFamily="34" charset="0"/>
                <a:sym typeface="Roboto"/>
              </a:rPr>
              <a:t>. I am life. Everyone who believes in me will have life, even if they die. And everyone who lives and believes in me will never really die. Martha, do you believe this?</a:t>
            </a:r>
            <a:r>
              <a:rPr lang="en" sz="28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Roboto"/>
              </a:rPr>
              <a:t>” </a:t>
            </a:r>
            <a:r>
              <a:rPr lang="en" sz="2800" u="sng"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Roboto"/>
                <a:hlinkClick r:id="rId5">
                  <a:extLst>
                    <a:ext uri="{A12FA001-AC4F-418D-AE19-62706E023703}">
                      <ahyp:hlinkClr xmlns:ahyp="http://schemas.microsoft.com/office/drawing/2018/hyperlinkcolor" val="tx"/>
                    </a:ext>
                  </a:extLst>
                </a:hlinkClick>
              </a:rPr>
              <a:t>John 11:25-26</a:t>
            </a:r>
            <a:r>
              <a:rPr lang="en" sz="2800" b="0" i="0" u="sng" strike="noStrike" cap="none" dirty="0">
                <a:solidFill>
                  <a:schemeClr val="accent6">
                    <a:lumMod val="75000"/>
                  </a:schemeClr>
                </a:solidFill>
                <a:latin typeface="Verdana"/>
                <a:ea typeface="Verdana"/>
                <a:cs typeface="Verdana"/>
                <a:sym typeface="Verdana"/>
              </a:rPr>
              <a:t> ERV</a:t>
            </a:r>
            <a:endParaRPr sz="2800" b="0" i="0" u="sng" strike="noStrike" cap="none" dirty="0">
              <a:solidFill>
                <a:schemeClr val="accent6">
                  <a:lumMod val="75000"/>
                </a:schemeClr>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sng" strike="noStrike" cap="none" dirty="0">
              <a:solidFill>
                <a:srgbClr val="0563C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sng" strike="noStrike" cap="none" dirty="0">
              <a:solidFill>
                <a:srgbClr val="0563C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 sz="2800" dirty="0">
                <a:solidFill>
                  <a:schemeClr val="dk1"/>
                </a:solidFill>
                <a:latin typeface="Verdana" panose="020B0604030504040204" pitchFamily="34" charset="0"/>
                <a:ea typeface="Verdana" panose="020B0604030504040204" pitchFamily="34" charset="0"/>
                <a:cs typeface="Verdana" panose="020B0604030504040204" pitchFamily="34" charset="0"/>
              </a:rPr>
              <a:t>Jesus said to them, “Come, follow me, and I will make you a different kind of fishermen. You will bring in people, not fish.”</a:t>
            </a:r>
            <a:r>
              <a:rPr lang="en" sz="2800" dirty="0">
                <a:solidFill>
                  <a:schemeClr val="accent5"/>
                </a:solidFill>
                <a:latin typeface="Verdana" panose="020B0604030504040204" pitchFamily="34" charset="0"/>
                <a:ea typeface="Verdana" panose="020B0604030504040204" pitchFamily="34" charset="0"/>
                <a:cs typeface="Verdana" panose="020B0604030504040204" pitchFamily="34" charset="0"/>
                <a:sym typeface="Roboto"/>
              </a:rPr>
              <a:t>  </a:t>
            </a:r>
            <a:r>
              <a:rPr lang="en" sz="2800" u="sng"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Roboto"/>
                <a:hlinkClick r:id="rId6">
                  <a:extLst>
                    <a:ext uri="{A12FA001-AC4F-418D-AE19-62706E023703}">
                      <ahyp:hlinkClr xmlns:ahyp="http://schemas.microsoft.com/office/drawing/2018/hyperlinkcolor" val="tx"/>
                    </a:ext>
                  </a:extLst>
                </a:hlinkClick>
              </a:rPr>
              <a:t>Matthew 4:19</a:t>
            </a:r>
            <a:r>
              <a:rPr lang="en" sz="2800" u="sng"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Arial"/>
              </a:rPr>
              <a:t> ERV</a:t>
            </a:r>
            <a:endParaRPr sz="2800" u="sng" strike="noStrike" cap="none"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1244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9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0"/>
          <p:cNvSpPr/>
          <p:nvPr/>
        </p:nvSpPr>
        <p:spPr>
          <a:xfrm>
            <a:off x="650218" y="1732771"/>
            <a:ext cx="11241174" cy="4385396"/>
          </a:xfrm>
          <a:prstGeom prst="rect">
            <a:avLst/>
          </a:prstGeom>
          <a:noFill/>
          <a:ln>
            <a:noFill/>
          </a:ln>
        </p:spPr>
        <p:txBody>
          <a:bodyPr spcFirstLastPara="1" wrap="square" lIns="91425" tIns="45700" rIns="91425" bIns="45700" anchor="t" anchorCtr="0">
            <a:noAutofit/>
          </a:bodyPr>
          <a:lstStyle/>
          <a:p>
            <a:pPr marL="508000" marR="0" lvl="0" indent="-317500" algn="l" rtl="0">
              <a:lnSpc>
                <a:spcPct val="100000"/>
              </a:lnSpc>
              <a:spcBef>
                <a:spcPts val="0"/>
              </a:spcBef>
              <a:spcAft>
                <a:spcPts val="0"/>
              </a:spcAft>
              <a:buClr>
                <a:srgbClr val="000000"/>
              </a:buClr>
              <a:buSzPts val="2800"/>
              <a:buFont typeface="Arial"/>
              <a:buNone/>
            </a:pPr>
            <a:r>
              <a:rPr lang="en" sz="2800" b="0" i="0" u="none" strike="noStrike" cap="none" dirty="0">
                <a:solidFill>
                  <a:schemeClr val="dk1"/>
                </a:solidFill>
                <a:latin typeface="Verdana"/>
                <a:ea typeface="Verdana"/>
                <a:cs typeface="Verdana"/>
                <a:sym typeface="Verdana"/>
              </a:rPr>
              <a:t>   Jesus answered, “I am the way, the truth, and th</a:t>
            </a:r>
            <a:r>
              <a:rPr lang="en-US" sz="2800" b="0" i="0" u="none" strike="noStrike" cap="none" dirty="0">
                <a:solidFill>
                  <a:schemeClr val="dk1"/>
                </a:solidFill>
                <a:latin typeface="Verdana"/>
                <a:ea typeface="Verdana"/>
                <a:cs typeface="Verdana"/>
                <a:sym typeface="Verdana"/>
              </a:rPr>
              <a:t>e life. </a:t>
            </a:r>
            <a:r>
              <a:rPr lang="en" sz="2800" b="0" i="0" u="none" strike="noStrike" cap="none" dirty="0">
                <a:solidFill>
                  <a:schemeClr val="dk1"/>
                </a:solidFill>
                <a:latin typeface="Verdana"/>
                <a:ea typeface="Verdana"/>
                <a:cs typeface="Verdana"/>
                <a:sym typeface="Verdana"/>
              </a:rPr>
              <a:t>The only way to the Father is through me.</a:t>
            </a:r>
            <a:r>
              <a:rPr lang="en" sz="2800" dirty="0">
                <a:solidFill>
                  <a:schemeClr val="dk1"/>
                </a:solidFill>
                <a:latin typeface="Verdana"/>
                <a:ea typeface="Verdana"/>
                <a:cs typeface="Verdana"/>
                <a:sym typeface="Verdana"/>
              </a:rPr>
              <a:t>” </a:t>
            </a:r>
            <a:r>
              <a:rPr lang="en" sz="2800" b="0" i="0" u="sng" strike="noStrike" cap="none" dirty="0">
                <a:solidFill>
                  <a:schemeClr val="accent6">
                    <a:lumMod val="75000"/>
                  </a:schemeClr>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John 14:6 ERV</a:t>
            </a:r>
            <a:endParaRPr sz="2800" b="0" i="0" u="sng" strike="noStrike" cap="none" dirty="0">
              <a:solidFill>
                <a:schemeClr val="accent6">
                  <a:lumMod val="75000"/>
                </a:schemeClr>
              </a:solidFill>
              <a:latin typeface="Verdana"/>
              <a:ea typeface="Verdana"/>
              <a:cs typeface="Verdana"/>
              <a:sym typeface="Verdana"/>
            </a:endParaRPr>
          </a:p>
          <a:p>
            <a:pPr marL="508000" marR="0" lvl="0" indent="-31750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508000" marR="0" lvl="0" indent="-317500" algn="l" rtl="0">
              <a:lnSpc>
                <a:spcPct val="100000"/>
              </a:lnSpc>
              <a:spcBef>
                <a:spcPts val="0"/>
              </a:spcBef>
              <a:spcAft>
                <a:spcPts val="0"/>
              </a:spcAft>
              <a:buClr>
                <a:schemeClr val="dk1"/>
              </a:buClr>
              <a:buSzPts val="2800"/>
              <a:buFont typeface="Calibri"/>
              <a:buNone/>
            </a:pPr>
            <a:endParaRPr sz="2800" b="0" i="0" u="none" strike="noStrike" cap="none" dirty="0">
              <a:solidFill>
                <a:srgbClr val="0070C0"/>
              </a:solidFill>
              <a:highlight>
                <a:srgbClr val="FFFFFF"/>
              </a:highlight>
              <a:latin typeface="Verdana"/>
              <a:ea typeface="Verdana"/>
              <a:cs typeface="Verdana"/>
              <a:sym typeface="Verdana"/>
            </a:endParaRPr>
          </a:p>
          <a:p>
            <a:pPr marL="647700" marR="0" lvl="5" indent="-469900" algn="l" rtl="0">
              <a:lnSpc>
                <a:spcPct val="100000"/>
              </a:lnSpc>
              <a:spcBef>
                <a:spcPts val="0"/>
              </a:spcBef>
              <a:spcAft>
                <a:spcPts val="0"/>
              </a:spcAft>
              <a:buClr>
                <a:schemeClr val="dk1"/>
              </a:buClr>
              <a:buSzPts val="2800"/>
              <a:buFont typeface="Noto Sans Symbols"/>
              <a:buChar char="❑"/>
            </a:pPr>
            <a:r>
              <a:rPr lang="en" sz="2800" b="0" i="0" u="none" strike="noStrike" cap="none" dirty="0">
                <a:solidFill>
                  <a:srgbClr val="000000"/>
                </a:solidFill>
                <a:latin typeface="Verdana"/>
                <a:ea typeface="Verdana"/>
                <a:cs typeface="Verdana"/>
                <a:sym typeface="Verdana"/>
              </a:rPr>
              <a:t>Read the next lesson’</a:t>
            </a:r>
            <a:r>
              <a:rPr lang="en" sz="2800" dirty="0">
                <a:latin typeface="Verdana"/>
                <a:ea typeface="Verdana"/>
                <a:cs typeface="Verdana"/>
                <a:sym typeface="Verdana"/>
              </a:rPr>
              <a:t>s</a:t>
            </a:r>
            <a:r>
              <a:rPr lang="en" sz="2800" b="0" i="0" u="none" strike="noStrike" cap="none" dirty="0">
                <a:solidFill>
                  <a:srgbClr val="000000"/>
                </a:solidFill>
                <a:latin typeface="Verdana"/>
                <a:ea typeface="Verdana"/>
                <a:cs typeface="Verdana"/>
                <a:sym typeface="Verdana"/>
              </a:rPr>
              <a:t> Bible verses: </a:t>
            </a:r>
            <a:r>
              <a:rPr lang="en" sz="2800" b="0" i="0" u="sng" strike="noStrike" cap="none" dirty="0">
                <a:solidFill>
                  <a:schemeClr val="accent6">
                    <a:lumMod val="75000"/>
                  </a:schemeClr>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John 18:1-11</a:t>
            </a:r>
            <a:r>
              <a:rPr lang="en" sz="2800" b="0" i="0" u="sng" strike="noStrike" cap="none" dirty="0">
                <a:solidFill>
                  <a:schemeClr val="accent6">
                    <a:lumMod val="75000"/>
                  </a:schemeClr>
                </a:solidFill>
                <a:latin typeface="Verdana"/>
                <a:ea typeface="Verdana"/>
                <a:cs typeface="Verdana"/>
                <a:sym typeface="Verdana"/>
              </a:rPr>
              <a:t> </a:t>
            </a:r>
            <a:r>
              <a:rPr lang="en-US" sz="2800" b="0" i="0" u="sng" strike="noStrike" cap="none" dirty="0">
                <a:solidFill>
                  <a:schemeClr val="accent5">
                    <a:lumMod val="75000"/>
                  </a:schemeClr>
                </a:solidFill>
                <a:latin typeface="Verdana"/>
                <a:ea typeface="Verdana"/>
                <a:cs typeface="Verdana"/>
                <a:sym typeface="Verdana"/>
              </a:rPr>
              <a:t>ERV</a:t>
            </a:r>
            <a:endParaRPr sz="2800" b="0" i="0" u="none" strike="noStrike" cap="none" dirty="0">
              <a:solidFill>
                <a:schemeClr val="accent5">
                  <a:lumMod val="75000"/>
                </a:schemeClr>
              </a:solidFill>
              <a:highlight>
                <a:srgbClr val="FFFFFF"/>
              </a:highlight>
              <a:latin typeface="Verdana"/>
              <a:ea typeface="Verdana"/>
              <a:cs typeface="Verdana"/>
              <a:sym typeface="Verdana"/>
            </a:endParaRPr>
          </a:p>
        </p:txBody>
      </p:sp>
      <p:sp>
        <p:nvSpPr>
          <p:cNvPr id="618" name="Google Shape;618;p30"/>
          <p:cNvSpPr txBox="1"/>
          <p:nvPr/>
        </p:nvSpPr>
        <p:spPr>
          <a:xfrm>
            <a:off x="315884" y="114220"/>
            <a:ext cx="11575508" cy="1558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6B. </a:t>
            </a:r>
            <a:r>
              <a:rPr lang="en" sz="3200" b="1" i="0" u="none" strike="noStrike" cap="none" dirty="0">
                <a:solidFill>
                  <a:schemeClr val="dk1"/>
                </a:solidFill>
                <a:latin typeface="Verdana"/>
                <a:ea typeface="Verdana"/>
                <a:cs typeface="Verdana"/>
                <a:sym typeface="Verdana"/>
              </a:rPr>
              <a:t>Homework – Choose </a:t>
            </a:r>
            <a:r>
              <a:rPr lang="en" sz="3200" b="1" dirty="0">
                <a:solidFill>
                  <a:schemeClr val="dk1"/>
                </a:solidFill>
                <a:latin typeface="Verdana"/>
                <a:ea typeface="Verdana"/>
                <a:cs typeface="Verdana"/>
                <a:sym typeface="Verdana"/>
              </a:rPr>
              <a:t>one</a:t>
            </a:r>
            <a:r>
              <a:rPr lang="en" sz="3200" b="1" i="0" u="none" strike="noStrike" cap="none" dirty="0">
                <a:solidFill>
                  <a:schemeClr val="dk1"/>
                </a:solidFill>
                <a:latin typeface="Verdana"/>
                <a:ea typeface="Verdana"/>
                <a:cs typeface="Verdana"/>
                <a:sym typeface="Verdana"/>
              </a:rPr>
              <a:t> verse to memorize and read the next verses.</a:t>
            </a:r>
            <a:endParaRPr sz="3200" b="1" i="0" u="none" strike="noStrike" cap="none" dirty="0">
              <a:solidFill>
                <a:schemeClr val="dk1"/>
              </a:solidFill>
              <a:latin typeface="Verdana"/>
              <a:ea typeface="Verdana"/>
              <a:cs typeface="Verdana"/>
              <a:sym typeface="Verdana"/>
            </a:endParaRPr>
          </a:p>
        </p:txBody>
      </p:sp>
      <p:sp>
        <p:nvSpPr>
          <p:cNvPr id="619" name="Google Shape;619;p30"/>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21" name="Google Shape;621;p30"/>
          <p:cNvSpPr txBox="1">
            <a:spLocks noGrp="1"/>
          </p:cNvSpPr>
          <p:nvPr>
            <p:ph type="sldNum" sz="quarter" idx="12"/>
          </p:nvPr>
        </p:nvSpPr>
        <p:spPr>
          <a:xfrm>
            <a:off x="10645784" y="6281850"/>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32</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8" name="Google Shape;608;p29">
            <a:extLst>
              <a:ext uri="{FF2B5EF4-FFF2-40B4-BE49-F238E27FC236}">
                <a16:creationId xmlns:a16="http://schemas.microsoft.com/office/drawing/2014/main" id="{09AF2EB6-C985-4DF1-AB95-B0A955CCD583}"/>
              </a:ext>
            </a:extLst>
          </p:cNvPr>
          <p:cNvSpPr txBox="1"/>
          <p:nvPr/>
        </p:nvSpPr>
        <p:spPr>
          <a:xfrm>
            <a:off x="389068" y="1744364"/>
            <a:ext cx="522300" cy="523200"/>
          </a:xfrm>
          <a:prstGeom prst="rect">
            <a:avLst/>
          </a:prstGeom>
          <a:solidFill>
            <a:srgbClr val="4A86E8"/>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C</a:t>
            </a:r>
            <a:endParaRPr sz="2800" b="1" i="0" u="none" strike="noStrike" cap="none" dirty="0">
              <a:solidFill>
                <a:schemeClr val="lt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84"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8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1"/>
          <p:cNvSpPr txBox="1"/>
          <p:nvPr/>
        </p:nvSpPr>
        <p:spPr>
          <a:xfrm>
            <a:off x="201875" y="110211"/>
            <a:ext cx="12044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7A. </a:t>
            </a:r>
            <a:r>
              <a:rPr lang="en" sz="3200" b="1" i="0" u="none" strike="noStrike" cap="none" dirty="0">
                <a:solidFill>
                  <a:schemeClr val="dk1"/>
                </a:solidFill>
                <a:latin typeface="Verdana"/>
                <a:ea typeface="Verdana"/>
                <a:cs typeface="Verdana"/>
                <a:sym typeface="Verdana"/>
              </a:rPr>
              <a:t>Read and answer the questions</a:t>
            </a:r>
            <a:endParaRPr sz="3200" b="1" i="0" u="none" strike="noStrike" cap="none" dirty="0">
              <a:solidFill>
                <a:schemeClr val="dk1"/>
              </a:solidFill>
              <a:latin typeface="Verdana"/>
              <a:ea typeface="Verdana"/>
              <a:cs typeface="Verdana"/>
              <a:sym typeface="Verdana"/>
            </a:endParaRPr>
          </a:p>
        </p:txBody>
      </p:sp>
      <p:sp>
        <p:nvSpPr>
          <p:cNvPr id="629" name="Google Shape;629;p31"/>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32" name="Google Shape;632;p31"/>
          <p:cNvSpPr txBox="1">
            <a:spLocks noGrp="1"/>
          </p:cNvSpPr>
          <p:nvPr>
            <p:ph type="sldNum" sz="quarter" idx="12"/>
          </p:nvPr>
        </p:nvSpPr>
        <p:spPr>
          <a:xfrm>
            <a:off x="10422238" y="6333451"/>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33</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630" name="Google Shape;630;p31"/>
          <p:cNvSpPr txBox="1"/>
          <p:nvPr/>
        </p:nvSpPr>
        <p:spPr>
          <a:xfrm>
            <a:off x="259025" y="847179"/>
            <a:ext cx="11929800" cy="880500"/>
          </a:xfrm>
          <a:prstGeom prst="rect">
            <a:avLst/>
          </a:prstGeom>
          <a:noFill/>
          <a:ln>
            <a:noFill/>
          </a:ln>
        </p:spPr>
        <p:txBody>
          <a:bodyPr spcFirstLastPara="1" wrap="square" lIns="91425" tIns="91425" rIns="91425" bIns="91425" anchor="ctr" anchorCtr="0">
            <a:noAutofit/>
          </a:bodyPr>
          <a:lstStyle/>
          <a:p>
            <a:pPr marL="0" marR="0" lvl="0" indent="0" algn="l" rtl="0">
              <a:lnSpc>
                <a:spcPct val="145588"/>
              </a:lnSpc>
              <a:spcBef>
                <a:spcPts val="400"/>
              </a:spcBef>
              <a:spcAft>
                <a:spcPts val="800"/>
              </a:spcAft>
              <a:buClr>
                <a:srgbClr val="000000"/>
              </a:buClr>
              <a:buSzPts val="2800"/>
              <a:buFont typeface="Arial"/>
              <a:buNone/>
            </a:pPr>
            <a:r>
              <a:rPr lang="en" sz="2800" b="1" i="0" u="none" strike="noStrike" cap="none" dirty="0">
                <a:solidFill>
                  <a:schemeClr val="dk1"/>
                </a:solidFill>
                <a:latin typeface="Verdana"/>
                <a:ea typeface="Verdana"/>
                <a:cs typeface="Verdana"/>
                <a:sym typeface="Verdana"/>
              </a:rPr>
              <a:t>An email from a classmate</a:t>
            </a:r>
            <a:endParaRPr sz="1600" b="0" i="0" u="none" strike="noStrike" cap="none" dirty="0">
              <a:solidFill>
                <a:schemeClr val="dk1"/>
              </a:solidFill>
              <a:latin typeface="Verdana"/>
              <a:ea typeface="Verdana"/>
              <a:cs typeface="Verdana"/>
              <a:sym typeface="Verdana"/>
            </a:endParaRPr>
          </a:p>
        </p:txBody>
      </p:sp>
      <p:sp>
        <p:nvSpPr>
          <p:cNvPr id="631" name="Google Shape;631;p31"/>
          <p:cNvSpPr txBox="1"/>
          <p:nvPr/>
        </p:nvSpPr>
        <p:spPr>
          <a:xfrm>
            <a:off x="287012" y="1878676"/>
            <a:ext cx="11614800" cy="4454775"/>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3500" b="0" i="0" u="none" strike="noStrike" cap="none" dirty="0">
                <a:solidFill>
                  <a:schemeClr val="dk1"/>
                </a:solidFill>
                <a:highlight>
                  <a:srgbClr val="FFFFFF"/>
                </a:highlight>
                <a:latin typeface="Verdana"/>
                <a:ea typeface="Verdana"/>
                <a:cs typeface="Verdana"/>
                <a:sym typeface="Verdana"/>
              </a:rPr>
              <a:t>	</a:t>
            </a:r>
            <a:r>
              <a:rPr lang="en" sz="3200" dirty="0">
                <a:solidFill>
                  <a:schemeClr val="dk1"/>
                </a:solidFill>
                <a:highlight>
                  <a:srgbClr val="FFFFFF"/>
                </a:highlight>
                <a:latin typeface="Verdana"/>
                <a:ea typeface="Verdana"/>
                <a:cs typeface="Verdana"/>
                <a:sym typeface="Verdana"/>
              </a:rPr>
              <a:t> </a:t>
            </a:r>
            <a:endParaRPr sz="2900" b="1"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Hi Samia, </a:t>
            </a:r>
            <a:endParaRPr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5000"/>
              </a:lnSpc>
              <a:spcBef>
                <a:spcPts val="900"/>
              </a:spcBef>
              <a:spcAft>
                <a:spcPts val="0"/>
              </a:spcAft>
              <a:buClr>
                <a:schemeClr val="dk1"/>
              </a:buClr>
              <a:buSzPts val="1100"/>
              <a:buFont typeface="Arial"/>
              <a:buNone/>
            </a:pP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I am writing to email you about our project coming up next week. I know you were out sick, so our teacher said I could update you on what you missed. We are partners and need to write a one</a:t>
            </a:r>
            <a:r>
              <a:rPr lang="en" sz="2400" dirty="0">
                <a:solidFill>
                  <a:schemeClr val="dk1"/>
                </a:solidFill>
                <a:latin typeface="Verdana" panose="020B0604030504040204" pitchFamily="34" charset="0"/>
                <a:ea typeface="Verdana" panose="020B0604030504040204" pitchFamily="34" charset="0"/>
                <a:cs typeface="Verdana" panose="020B0604030504040204" pitchFamily="34" charset="0"/>
              </a:rPr>
              <a:t>-</a:t>
            </a: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paragraph summary about our journey of </a:t>
            </a:r>
            <a:r>
              <a:rPr lang="en" sz="2400" dirty="0">
                <a:solidFill>
                  <a:schemeClr val="dk1"/>
                </a:solidFill>
                <a:latin typeface="Verdana" panose="020B0604030504040204" pitchFamily="34" charset="0"/>
                <a:ea typeface="Verdana" panose="020B0604030504040204" pitchFamily="34" charset="0"/>
                <a:cs typeface="Verdana" panose="020B0604030504040204" pitchFamily="34" charset="0"/>
              </a:rPr>
              <a:t>learning </a:t>
            </a: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English. For this summary we have to make sure all our grammar is correct. That means checking that every sentence ends with either a period, an exclamation mark, or a question mark. I think if we proofread each other</a:t>
            </a:r>
            <a:r>
              <a:rPr lang="en" sz="2400" dirty="0">
                <a:solidFill>
                  <a:schemeClr val="dk1"/>
                </a:solidFill>
                <a:latin typeface="Verdana" panose="020B0604030504040204" pitchFamily="34" charset="0"/>
                <a:ea typeface="Verdana" panose="020B0604030504040204" pitchFamily="34" charset="0"/>
                <a:cs typeface="Verdana" panose="020B0604030504040204" pitchFamily="34" charset="0"/>
              </a:rPr>
              <a:t>’</a:t>
            </a: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s summaries we can also check for any missing commas. </a:t>
            </a:r>
            <a:endParaRPr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5000"/>
              </a:lnSpc>
              <a:spcBef>
                <a:spcPts val="900"/>
              </a:spcBef>
              <a:spcAft>
                <a:spcPts val="0"/>
              </a:spcAft>
              <a:buClr>
                <a:schemeClr val="dk1"/>
              </a:buClr>
              <a:buSzPts val="1100"/>
              <a:buFont typeface="Arial"/>
              <a:buNone/>
            </a:pPr>
            <a:endParaRPr sz="2400" u="none" strike="noStrike" cap="none" dirty="0">
              <a:solidFill>
                <a:schemeClr val="dk1"/>
              </a:solidFill>
              <a:highlight>
                <a:srgbClr val="FFFFFF"/>
              </a:highlight>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5000"/>
              </a:lnSpc>
              <a:spcBef>
                <a:spcPts val="1600"/>
              </a:spcBef>
              <a:spcAft>
                <a:spcPts val="800"/>
              </a:spcAft>
              <a:buClr>
                <a:srgbClr val="000000"/>
              </a:buClr>
              <a:buSzPts val="2400"/>
              <a:buFont typeface="Arial"/>
              <a:buNone/>
            </a:pPr>
            <a:endParaRPr sz="2400" b="0" i="0" u="none" strike="noStrike" cap="none" dirty="0">
              <a:solidFill>
                <a:schemeClr val="dk1"/>
              </a:solidFill>
              <a:highlight>
                <a:srgbClr val="FFFFFF"/>
              </a:highlight>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88" y="-78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25d1c6851a5_0_0"/>
          <p:cNvSpPr txBox="1"/>
          <p:nvPr/>
        </p:nvSpPr>
        <p:spPr>
          <a:xfrm>
            <a:off x="275823" y="172868"/>
            <a:ext cx="12044100" cy="73697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7B. </a:t>
            </a:r>
            <a:r>
              <a:rPr lang="en" sz="3200" b="1" i="0" u="none" strike="noStrike" cap="none" dirty="0">
                <a:solidFill>
                  <a:schemeClr val="dk1"/>
                </a:solidFill>
                <a:latin typeface="Verdana"/>
                <a:ea typeface="Verdana"/>
                <a:cs typeface="Verdana"/>
                <a:sym typeface="Verdana"/>
              </a:rPr>
              <a:t>Read and answer the questions</a:t>
            </a:r>
            <a:endParaRPr sz="3200" b="1" i="0" u="none" strike="noStrike" cap="none" dirty="0">
              <a:solidFill>
                <a:schemeClr val="dk1"/>
              </a:solidFill>
              <a:latin typeface="Verdana"/>
              <a:ea typeface="Verdana"/>
              <a:cs typeface="Verdana"/>
              <a:sym typeface="Verdana"/>
            </a:endParaRPr>
          </a:p>
        </p:txBody>
      </p:sp>
      <p:sp>
        <p:nvSpPr>
          <p:cNvPr id="640" name="Google Shape;640;g25d1c6851a5_0_0"/>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43" name="Google Shape;643;g25d1c6851a5_0_0"/>
          <p:cNvSpPr txBox="1">
            <a:spLocks noGrp="1"/>
          </p:cNvSpPr>
          <p:nvPr>
            <p:ph type="sldNum" sz="quarter" idx="12"/>
          </p:nvPr>
        </p:nvSpPr>
        <p:spPr>
          <a:xfrm>
            <a:off x="10555241" y="6291532"/>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34</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642" name="Google Shape;642;g25d1c6851a5_0_0"/>
          <p:cNvSpPr txBox="1"/>
          <p:nvPr/>
        </p:nvSpPr>
        <p:spPr>
          <a:xfrm>
            <a:off x="241052" y="1790339"/>
            <a:ext cx="11614800" cy="3214263"/>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2800"/>
              <a:buFont typeface="Arial"/>
              <a:buNone/>
            </a:pPr>
            <a:r>
              <a:rPr lang="en" sz="3500" b="0" i="0" u="none" strike="noStrike" cap="none" dirty="0">
                <a:solidFill>
                  <a:schemeClr val="dk1"/>
                </a:solidFill>
                <a:highlight>
                  <a:srgbClr val="FFFFFF"/>
                </a:highlight>
                <a:latin typeface="Verdana"/>
                <a:ea typeface="Verdana"/>
                <a:cs typeface="Verdana"/>
                <a:sym typeface="Verdana"/>
              </a:rPr>
              <a:t>	</a:t>
            </a:r>
            <a:r>
              <a:rPr lang="en" sz="3200" dirty="0">
                <a:solidFill>
                  <a:schemeClr val="dk1"/>
                </a:solidFill>
                <a:highlight>
                  <a:srgbClr val="FFFFFF"/>
                </a:highlight>
                <a:latin typeface="Verdana"/>
                <a:ea typeface="Verdana"/>
                <a:cs typeface="Verdana"/>
                <a:sym typeface="Verdana"/>
              </a:rPr>
              <a:t> </a:t>
            </a:r>
            <a:endParaRPr sz="2900" b="1"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15000"/>
              </a:lnSpc>
              <a:spcBef>
                <a:spcPts val="900"/>
              </a:spcBef>
              <a:spcAft>
                <a:spcPts val="0"/>
              </a:spcAft>
              <a:buClr>
                <a:schemeClr val="dk1"/>
              </a:buClr>
              <a:buSzPts val="1100"/>
              <a:buFont typeface="Arial"/>
              <a:buNone/>
            </a:pPr>
            <a:endParaRPr sz="2400" dirty="0">
              <a:solidFill>
                <a:schemeClr val="dk1"/>
              </a:solidFill>
              <a:highlight>
                <a:srgbClr val="FFFFFF"/>
              </a:highlight>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15000"/>
              </a:lnSpc>
              <a:spcBef>
                <a:spcPts val="900"/>
              </a:spcBef>
              <a:spcAft>
                <a:spcPts val="0"/>
              </a:spcAft>
              <a:buClr>
                <a:schemeClr val="dk1"/>
              </a:buClr>
              <a:buSzPts val="1100"/>
              <a:buFont typeface="Arial"/>
              <a:buNone/>
            </a:pPr>
            <a:r>
              <a:rPr lang="en" sz="2400" dirty="0">
                <a:solidFill>
                  <a:schemeClr val="dk1"/>
                </a:solidFill>
                <a:latin typeface="Verdana" panose="020B0604030504040204" pitchFamily="34" charset="0"/>
                <a:ea typeface="Verdana" panose="020B0604030504040204" pitchFamily="34" charset="0"/>
                <a:cs typeface="Verdana" panose="020B0604030504040204" pitchFamily="34" charset="0"/>
              </a:rPr>
              <a:t>I find it is very difficult to proofread my own work. I don’t always notice the mistakes. Writing on the computer is helpful because it checks the spelling and grammar for me. However, the computer doesn’t catch other errors such as making sure I am staying on topic. </a:t>
            </a: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Let me know how you are feeling and when we can meet to go over our summaries. </a:t>
            </a:r>
            <a:endParaRPr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5000"/>
              </a:lnSpc>
              <a:spcBef>
                <a:spcPts val="900"/>
              </a:spcBef>
              <a:spcAft>
                <a:spcPts val="0"/>
              </a:spcAft>
              <a:buClr>
                <a:schemeClr val="dk1"/>
              </a:buClr>
              <a:buSzPts val="1100"/>
              <a:buFont typeface="Arial"/>
              <a:buNone/>
            </a:pP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Feel better, </a:t>
            </a:r>
            <a:endParaRPr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5000"/>
              </a:lnSpc>
              <a:spcBef>
                <a:spcPts val="900"/>
              </a:spcBef>
              <a:spcAft>
                <a:spcPts val="0"/>
              </a:spcAft>
              <a:buClr>
                <a:schemeClr val="dk1"/>
              </a:buClr>
              <a:buSzPts val="1100"/>
              <a:buFont typeface="Arial"/>
              <a:buNone/>
            </a:pPr>
            <a:r>
              <a:rPr lang="en"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rPr>
              <a:t>Ryan   </a:t>
            </a:r>
            <a:endParaRPr sz="2400" u="none" strike="noStrike" cap="none" dirty="0">
              <a:solidFill>
                <a:schemeClr val="dk1"/>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15000"/>
              </a:lnSpc>
              <a:spcBef>
                <a:spcPts val="1600"/>
              </a:spcBef>
              <a:spcAft>
                <a:spcPts val="800"/>
              </a:spcAft>
              <a:buClr>
                <a:srgbClr val="000000"/>
              </a:buClr>
              <a:buSzPts val="2400"/>
              <a:buFont typeface="Arial"/>
              <a:buNone/>
            </a:pPr>
            <a:endParaRPr sz="2400" b="0" i="0" u="none" strike="noStrike" cap="none" dirty="0">
              <a:solidFill>
                <a:schemeClr val="dk1"/>
              </a:solidFill>
              <a:highlight>
                <a:srgbClr val="FFFFFF"/>
              </a:highlight>
              <a:latin typeface="Verdana"/>
              <a:ea typeface="Verdana"/>
              <a:cs typeface="Verdana"/>
              <a:sym typeface="Verdana"/>
            </a:endParaRPr>
          </a:p>
        </p:txBody>
      </p:sp>
      <p:sp>
        <p:nvSpPr>
          <p:cNvPr id="7" name="Google Shape;630;p31">
            <a:extLst>
              <a:ext uri="{FF2B5EF4-FFF2-40B4-BE49-F238E27FC236}">
                <a16:creationId xmlns:a16="http://schemas.microsoft.com/office/drawing/2014/main" id="{C50A1065-5BE8-48DB-A440-8704E55D863A}"/>
              </a:ext>
            </a:extLst>
          </p:cNvPr>
          <p:cNvSpPr txBox="1"/>
          <p:nvPr/>
        </p:nvSpPr>
        <p:spPr>
          <a:xfrm>
            <a:off x="332973" y="909839"/>
            <a:ext cx="11929800" cy="880500"/>
          </a:xfrm>
          <a:prstGeom prst="rect">
            <a:avLst/>
          </a:prstGeom>
          <a:noFill/>
          <a:ln>
            <a:noFill/>
          </a:ln>
        </p:spPr>
        <p:txBody>
          <a:bodyPr spcFirstLastPara="1" wrap="square" lIns="91425" tIns="91425" rIns="91425" bIns="91425" anchor="ctr" anchorCtr="0">
            <a:noAutofit/>
          </a:bodyPr>
          <a:lstStyle/>
          <a:p>
            <a:pPr marL="0" marR="0" lvl="0" indent="0" rtl="0">
              <a:lnSpc>
                <a:spcPct val="145588"/>
              </a:lnSpc>
              <a:spcBef>
                <a:spcPts val="400"/>
              </a:spcBef>
              <a:spcAft>
                <a:spcPts val="800"/>
              </a:spcAft>
              <a:buClr>
                <a:srgbClr val="000000"/>
              </a:buClr>
              <a:buSzPts val="2800"/>
              <a:buFont typeface="Arial"/>
              <a:buNone/>
            </a:pPr>
            <a:r>
              <a:rPr lang="en" sz="2800" b="1" i="0" u="none" strike="noStrike" cap="none" dirty="0">
                <a:solidFill>
                  <a:schemeClr val="dk1"/>
                </a:solidFill>
                <a:latin typeface="Verdana"/>
                <a:ea typeface="Verdana"/>
                <a:cs typeface="Verdana"/>
                <a:sym typeface="Verdana"/>
              </a:rPr>
              <a:t>An email from a classmate </a:t>
            </a:r>
            <a:r>
              <a:rPr lang="en-US" sz="2800" b="1" i="0" u="none" strike="noStrike" cap="none" dirty="0">
                <a:solidFill>
                  <a:schemeClr val="accent6">
                    <a:lumMod val="75000"/>
                  </a:schemeClr>
                </a:solidFill>
                <a:latin typeface="Verdana"/>
                <a:ea typeface="Verdana"/>
                <a:cs typeface="Verdana"/>
                <a:sym typeface="Verdana"/>
              </a:rPr>
              <a:t>(continued)</a:t>
            </a:r>
            <a:endParaRPr sz="1600" b="0" i="0" u="none" strike="noStrike" cap="none" dirty="0">
              <a:solidFill>
                <a:schemeClr val="accent6">
                  <a:lumMod val="75000"/>
                </a:schemeClr>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824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3"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2"/>
          <p:cNvSpPr txBox="1"/>
          <p:nvPr/>
        </p:nvSpPr>
        <p:spPr>
          <a:xfrm>
            <a:off x="328862" y="285246"/>
            <a:ext cx="11531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7C. </a:t>
            </a:r>
            <a:r>
              <a:rPr lang="en" sz="3200" b="1" i="0" u="none" strike="noStrike" cap="none" dirty="0">
                <a:solidFill>
                  <a:schemeClr val="dk1"/>
                </a:solidFill>
                <a:latin typeface="Verdana"/>
                <a:ea typeface="Verdana"/>
                <a:cs typeface="Verdana"/>
                <a:sym typeface="Verdana"/>
              </a:rPr>
              <a:t>Homework – Answer the questions</a:t>
            </a:r>
            <a:endParaRPr sz="32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1900" b="0" i="0" u="none" strike="noStrike" cap="none" dirty="0">
              <a:solidFill>
                <a:schemeClr val="dk1"/>
              </a:solidFill>
              <a:latin typeface="Verdana"/>
              <a:ea typeface="Verdana"/>
              <a:cs typeface="Verdana"/>
              <a:sym typeface="Verdana"/>
            </a:endParaRPr>
          </a:p>
        </p:txBody>
      </p:sp>
      <p:sp>
        <p:nvSpPr>
          <p:cNvPr id="651" name="Google Shape;651;p32"/>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53" name="Google Shape;653;p32"/>
          <p:cNvSpPr txBox="1">
            <a:spLocks noGrp="1"/>
          </p:cNvSpPr>
          <p:nvPr>
            <p:ph type="sldNum" sz="quarter" idx="12"/>
          </p:nvPr>
        </p:nvSpPr>
        <p:spPr>
          <a:xfrm>
            <a:off x="10193631" y="6353004"/>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35</a:t>
            </a:fld>
            <a:endParaRPr sz="1800" dirty="0">
              <a:solidFill>
                <a:schemeClr val="bg1">
                  <a:lumMod val="65000"/>
                </a:schemeClr>
              </a:solidFill>
              <a:latin typeface="Verdana" panose="020B0604030504040204" pitchFamily="34" charset="0"/>
              <a:ea typeface="Verdana" panose="020B0604030504040204" pitchFamily="34" charset="0"/>
            </a:endParaRPr>
          </a:p>
        </p:txBody>
      </p:sp>
      <p:sp>
        <p:nvSpPr>
          <p:cNvPr id="652" name="Google Shape;652;p32"/>
          <p:cNvSpPr txBox="1"/>
          <p:nvPr/>
        </p:nvSpPr>
        <p:spPr>
          <a:xfrm>
            <a:off x="394374" y="1330050"/>
            <a:ext cx="11400076" cy="419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chemeClr val="dk1"/>
                </a:solidFill>
                <a:latin typeface="Verdana"/>
                <a:ea typeface="Verdana"/>
                <a:cs typeface="Verdana"/>
                <a:sym typeface="Verdana"/>
              </a:rPr>
              <a:t>A. What is difficult for Ryan?</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 sz="2800" dirty="0">
                <a:solidFill>
                  <a:schemeClr val="dk1"/>
                </a:solidFill>
                <a:latin typeface="Verdana"/>
                <a:ea typeface="Verdana"/>
                <a:cs typeface="Verdana"/>
                <a:sym typeface="Verdana"/>
              </a:rPr>
              <a:t>B</a:t>
            </a:r>
            <a:r>
              <a:rPr lang="en" sz="2800" b="0" i="0" u="none" strike="noStrike" cap="none" dirty="0">
                <a:solidFill>
                  <a:schemeClr val="dk1"/>
                </a:solidFill>
                <a:latin typeface="Verdana"/>
                <a:ea typeface="Verdana"/>
                <a:cs typeface="Verdana"/>
                <a:sym typeface="Verdana"/>
              </a:rPr>
              <a:t>. What did they plan on doing together?</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 sz="2800" dirty="0">
                <a:solidFill>
                  <a:schemeClr val="dk1"/>
                </a:solidFill>
                <a:latin typeface="Verdana"/>
                <a:ea typeface="Verdana"/>
                <a:cs typeface="Verdana"/>
                <a:sym typeface="Verdana"/>
              </a:rPr>
              <a:t>C</a:t>
            </a:r>
            <a:r>
              <a:rPr lang="en" sz="2800" b="0" i="0" u="none" strike="noStrike" cap="none" dirty="0">
                <a:solidFill>
                  <a:schemeClr val="dk1"/>
                </a:solidFill>
                <a:latin typeface="Verdana"/>
                <a:ea typeface="Verdana"/>
                <a:cs typeface="Verdana"/>
                <a:sym typeface="Verdana"/>
              </a:rPr>
              <a:t>. </a:t>
            </a:r>
            <a:r>
              <a:rPr lang="en" sz="2800" b="0" i="0" u="none" strike="noStrike" cap="none" dirty="0">
                <a:solidFill>
                  <a:srgbClr val="000000"/>
                </a:solidFill>
                <a:latin typeface="Verdana"/>
                <a:ea typeface="Verdana"/>
                <a:cs typeface="Verdana"/>
                <a:sym typeface="Verdana"/>
              </a:rPr>
              <a:t>What were the directions for the assignment?</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 sz="2800" dirty="0">
                <a:latin typeface="Verdana"/>
                <a:ea typeface="Verdana"/>
                <a:cs typeface="Verdana"/>
                <a:sym typeface="Verdana"/>
              </a:rPr>
              <a:t>D.</a:t>
            </a:r>
            <a:r>
              <a:rPr lang="en" sz="2800" b="0" i="0" u="none" strike="noStrike" cap="none" dirty="0">
                <a:solidFill>
                  <a:srgbClr val="000000"/>
                </a:solidFill>
                <a:latin typeface="Verdana"/>
                <a:ea typeface="Verdana"/>
                <a:cs typeface="Verdana"/>
                <a:sym typeface="Verdana"/>
              </a:rPr>
              <a:t> How were they going to help each other?</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2400"/>
              </a:spcBef>
              <a:spcAft>
                <a:spcPts val="0"/>
              </a:spcAft>
              <a:buClr>
                <a:srgbClr val="000000"/>
              </a:buClr>
              <a:buSzPts val="2800"/>
              <a:buFont typeface="Arial"/>
              <a:buNone/>
            </a:pPr>
            <a:r>
              <a:rPr lang="en" sz="2800" dirty="0">
                <a:latin typeface="Verdana"/>
                <a:ea typeface="Verdana"/>
                <a:cs typeface="Verdana"/>
                <a:sym typeface="Verdana"/>
              </a:rPr>
              <a:t>E. What did Ryan ask Samia?</a:t>
            </a:r>
            <a:endParaRPr sz="2800" dirty="0">
              <a:latin typeface="Verdana"/>
              <a:ea typeface="Verdana"/>
              <a:cs typeface="Verdana"/>
              <a:sym typeface="Verdana"/>
            </a:endParaRPr>
          </a:p>
          <a:p>
            <a:pPr marL="0" marR="0" lvl="0" indent="0" algn="l" rtl="0">
              <a:lnSpc>
                <a:spcPct val="100000"/>
              </a:lnSpc>
              <a:spcBef>
                <a:spcPts val="2400"/>
              </a:spcBef>
              <a:spcAft>
                <a:spcPts val="2400"/>
              </a:spcAft>
              <a:buClr>
                <a:srgbClr val="000000"/>
              </a:buClr>
              <a:buSzPts val="2800"/>
              <a:buFont typeface="Arial"/>
              <a:buNone/>
            </a:pPr>
            <a:r>
              <a:rPr lang="en" sz="2800" b="0" i="0" u="none" strike="noStrike" cap="none" dirty="0">
                <a:solidFill>
                  <a:srgbClr val="000000"/>
                </a:solidFill>
                <a:latin typeface="Verdana"/>
                <a:ea typeface="Verdana"/>
                <a:cs typeface="Verdana"/>
                <a:sym typeface="Verdana"/>
              </a:rPr>
              <a:t>F. Why did </a:t>
            </a:r>
            <a:r>
              <a:rPr lang="en" sz="2800" b="0" i="0" u="none" strike="noStrike" cap="none" dirty="0" err="1">
                <a:solidFill>
                  <a:srgbClr val="000000"/>
                </a:solidFill>
                <a:latin typeface="Verdana"/>
                <a:ea typeface="Verdana"/>
                <a:cs typeface="Verdana"/>
                <a:sym typeface="Verdana"/>
              </a:rPr>
              <a:t>Samia</a:t>
            </a:r>
            <a:r>
              <a:rPr lang="en" sz="2800" b="0" i="0" u="none" strike="noStrike" cap="none" dirty="0">
                <a:solidFill>
                  <a:srgbClr val="000000"/>
                </a:solidFill>
                <a:latin typeface="Verdana"/>
                <a:ea typeface="Verdana"/>
                <a:cs typeface="Verdana"/>
                <a:sym typeface="Verdana"/>
              </a:rPr>
              <a:t> miss class</a:t>
            </a:r>
            <a:r>
              <a:rPr lang="en" sz="2800" dirty="0">
                <a:latin typeface="Verdana"/>
                <a:ea typeface="Verdana"/>
                <a:cs typeface="Verdana"/>
                <a:sym typeface="Verdana"/>
              </a:rPr>
              <a:t>?</a:t>
            </a:r>
            <a:endParaRPr sz="2800" b="0" i="0" u="none" strike="noStrike" cap="none" dirty="0">
              <a:solidFill>
                <a:schemeClr val="dk1"/>
              </a:solidFill>
              <a:latin typeface="Verdana"/>
              <a:ea typeface="Verdana"/>
              <a:cs typeface="Verdana"/>
              <a:sym typeface="Verdana"/>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062" y="-1955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7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33"/>
          <p:cNvSpPr txBox="1"/>
          <p:nvPr/>
        </p:nvSpPr>
        <p:spPr>
          <a:xfrm>
            <a:off x="262018" y="136552"/>
            <a:ext cx="11664787" cy="769500"/>
          </a:xfrm>
          <a:prstGeom prst="rect">
            <a:avLst/>
          </a:prstGeom>
          <a:noFill/>
          <a:ln>
            <a:noFill/>
          </a:ln>
        </p:spPr>
        <p:txBody>
          <a:bodyPr spcFirstLastPara="1" wrap="square" lIns="91425" tIns="45700" rIns="91425" bIns="45700" anchor="t" anchorCtr="0">
            <a:noAutofit/>
          </a:bodyPr>
          <a:lstStyle/>
          <a:p>
            <a:pPr marL="0" marR="0" indent="0" algn="l" rtl="0" eaLnBrk="1" fontAlgn="t" latinLnBrk="0" hangingPunct="1">
              <a:spcBef>
                <a:spcPts val="0"/>
              </a:spcBef>
              <a:spcAft>
                <a:spcPts val="0"/>
              </a:spcAft>
            </a:pPr>
            <a:r>
              <a:rPr lang="en" sz="3200" b="1" i="0" u="none" strike="noStrike" cap="none" dirty="0">
                <a:solidFill>
                  <a:schemeClr val="accent6">
                    <a:lumMod val="75000"/>
                  </a:schemeClr>
                </a:solidFill>
                <a:latin typeface="Verdana"/>
                <a:ea typeface="Verdana"/>
                <a:cs typeface="Verdana"/>
                <a:sym typeface="Verdana"/>
              </a:rPr>
              <a:t>8. </a:t>
            </a:r>
            <a:r>
              <a:rPr lang="en" sz="3200" b="1" i="0" u="none" strike="noStrike" cap="none" dirty="0">
                <a:solidFill>
                  <a:srgbClr val="000000"/>
                </a:solidFill>
                <a:latin typeface="Verdana"/>
                <a:ea typeface="Verdana"/>
                <a:cs typeface="Verdana"/>
                <a:sym typeface="Verdana"/>
              </a:rPr>
              <a:t>Writing - </a:t>
            </a:r>
            <a:r>
              <a:rPr lang="en-US" sz="3200" b="0" i="0" u="none" strike="noStrike" cap="none" dirty="0">
                <a:solidFill>
                  <a:schemeClr val="tx1"/>
                </a:solidFill>
                <a:latin typeface="Verdana"/>
                <a:ea typeface="Verdana"/>
                <a:cs typeface="Verdana"/>
                <a:sym typeface="Verdana"/>
              </a:rPr>
              <a:t>Write a </a:t>
            </a:r>
            <a:r>
              <a:rPr lang="en-US" sz="3200" dirty="0">
                <a:solidFill>
                  <a:schemeClr val="tx1"/>
                </a:solidFill>
                <a:latin typeface="Verdana"/>
                <a:ea typeface="Verdana"/>
                <a:cs typeface="Verdana"/>
                <a:sym typeface="Verdana"/>
              </a:rPr>
              <a:t>letter using present continuous and simple present tenses. Use commas, exclamation points, question marks, and periods.</a:t>
            </a:r>
            <a:endParaRPr lang="en-US" sz="1800" b="0" i="0" u="none" strike="noStrike" dirty="0">
              <a:effectLst/>
              <a:latin typeface="Arial" panose="020B0604020202020204" pitchFamily="34" charset="0"/>
            </a:endParaRPr>
          </a:p>
          <a:p>
            <a:pPr>
              <a:buSzPts val="4400"/>
            </a:pPr>
            <a:endParaRPr lang="en-US" sz="3200"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3200" b="1" i="0" u="none" strike="noStrike" cap="none" dirty="0">
              <a:solidFill>
                <a:schemeClr val="accent5"/>
              </a:solidFill>
              <a:latin typeface="Verdana"/>
              <a:ea typeface="Verdana"/>
              <a:cs typeface="Verdana"/>
              <a:sym typeface="Verdana"/>
            </a:endParaRPr>
          </a:p>
        </p:txBody>
      </p:sp>
      <p:sp>
        <p:nvSpPr>
          <p:cNvPr id="662" name="Google Shape;662;p33"/>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63" name="Google Shape;663;p33"/>
          <p:cNvSpPr txBox="1">
            <a:spLocks noGrp="1"/>
          </p:cNvSpPr>
          <p:nvPr>
            <p:ph type="sldNum" sz="quarter" idx="12"/>
          </p:nvPr>
        </p:nvSpPr>
        <p:spPr>
          <a:xfrm>
            <a:off x="8193443" y="6356348"/>
            <a:ext cx="2742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36</a:t>
            </a:fld>
            <a:endParaRPr sz="1800" dirty="0">
              <a:solidFill>
                <a:schemeClr val="bg1">
                  <a:lumMod val="65000"/>
                </a:schemeClr>
              </a:solidFill>
              <a:latin typeface="Verdana" panose="020B0604030504040204" pitchFamily="34" charset="0"/>
              <a:ea typeface="Verdana" panose="020B0604030504040204" pitchFamily="34" charset="0"/>
            </a:endParaRPr>
          </a:p>
        </p:txBody>
      </p:sp>
      <p:graphicFrame>
        <p:nvGraphicFramePr>
          <p:cNvPr id="2" name="Google Shape;684;g2c22cdb7d1e_1_0">
            <a:extLst>
              <a:ext uri="{FF2B5EF4-FFF2-40B4-BE49-F238E27FC236}">
                <a16:creationId xmlns:a16="http://schemas.microsoft.com/office/drawing/2014/main" id="{C73AB259-B178-DDFE-04FF-9BB122948749}"/>
              </a:ext>
            </a:extLst>
          </p:cNvPr>
          <p:cNvGraphicFramePr/>
          <p:nvPr>
            <p:extLst>
              <p:ext uri="{D42A27DB-BD31-4B8C-83A1-F6EECF244321}">
                <p14:modId xmlns:p14="http://schemas.microsoft.com/office/powerpoint/2010/main" val="3649675337"/>
              </p:ext>
            </p:extLst>
          </p:nvPr>
        </p:nvGraphicFramePr>
        <p:xfrm>
          <a:off x="355490" y="1299967"/>
          <a:ext cx="11571315" cy="5945067"/>
        </p:xfrm>
        <a:graphic>
          <a:graphicData uri="http://schemas.openxmlformats.org/drawingml/2006/table">
            <a:tbl>
              <a:tblPr firstRow="1" bandRow="1">
                <a:noFill/>
                <a:tableStyleId>{91D0A317-EC9D-48E3-9DAD-7A995EE1729B}</a:tableStyleId>
              </a:tblPr>
              <a:tblGrid>
                <a:gridCol w="11571315">
                  <a:extLst>
                    <a:ext uri="{9D8B030D-6E8A-4147-A177-3AD203B41FA5}">
                      <a16:colId xmlns:a16="http://schemas.microsoft.com/office/drawing/2014/main" val="20000"/>
                    </a:ext>
                  </a:extLst>
                </a:gridCol>
              </a:tblGrid>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814651">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extLst>
                  <a:ext uri="{0D108BD9-81ED-4DB2-BD59-A6C34878D82A}">
                    <a16:rowId xmlns:a16="http://schemas.microsoft.com/office/drawing/2014/main" val="2267445496"/>
                  </a:ext>
                </a:extLst>
              </a:tr>
              <a:tr h="641302">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511292762"/>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8829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5"/>
          <p:cNvSpPr/>
          <p:nvPr/>
        </p:nvSpPr>
        <p:spPr>
          <a:xfrm>
            <a:off x="255138" y="889200"/>
            <a:ext cx="11532308" cy="5079600"/>
          </a:xfrm>
          <a:prstGeom prst="rect">
            <a:avLst/>
          </a:prstGeom>
          <a:noFill/>
          <a:ln>
            <a:noFill/>
          </a:ln>
        </p:spPr>
        <p:txBody>
          <a:bodyPr spcFirstLastPara="1" wrap="square" lIns="91425" tIns="45700" rIns="91425" bIns="45700" anchor="t" anchorCtr="0">
            <a:noAutofit/>
          </a:bodyPr>
          <a:lstStyle/>
          <a:p>
            <a:pPr marL="508000" marR="0" lvl="0" indent="-495300" algn="l" rtl="0">
              <a:lnSpc>
                <a:spcPct val="150000"/>
              </a:lnSpc>
              <a:spcBef>
                <a:spcPts val="0"/>
              </a:spcBef>
              <a:spcAft>
                <a:spcPts val="0"/>
              </a:spcAft>
              <a:buClr>
                <a:schemeClr val="dk1"/>
              </a:buClr>
              <a:buSzPts val="2800"/>
              <a:buFont typeface="Noto Sans Symbols"/>
              <a:buChar char="❑"/>
            </a:pPr>
            <a:r>
              <a:rPr lang="en" sz="2800" b="0" i="0" u="none" strike="noStrike" cap="none" dirty="0">
                <a:solidFill>
                  <a:schemeClr val="dk1"/>
                </a:solidFill>
                <a:latin typeface="Verdana"/>
                <a:ea typeface="Verdana"/>
                <a:cs typeface="Verdana"/>
                <a:sym typeface="Verdana"/>
              </a:rPr>
              <a:t>I can talk about schoolwork and describe documents and writing.</a:t>
            </a:r>
            <a:endParaRPr sz="2800" b="0" i="0" u="none" strike="noStrike" cap="none" dirty="0">
              <a:solidFill>
                <a:schemeClr val="dk1"/>
              </a:solidFill>
              <a:latin typeface="Verdana"/>
              <a:ea typeface="Verdana"/>
              <a:cs typeface="Verdana"/>
              <a:sym typeface="Verdana"/>
            </a:endParaRPr>
          </a:p>
          <a:p>
            <a:pPr marL="514350" indent="-514350">
              <a:buClr>
                <a:schemeClr val="dk1"/>
              </a:buClr>
              <a:buSzPts val="2800"/>
              <a:buFont typeface="Noto Sans Symbols"/>
              <a:buChar char="❑"/>
            </a:pPr>
            <a:r>
              <a:rPr lang="en-US" sz="2800" dirty="0">
                <a:solidFill>
                  <a:schemeClr val="dk1"/>
                </a:solidFill>
                <a:latin typeface="Verdana"/>
                <a:ea typeface="Verdana"/>
                <a:cs typeface="Verdana"/>
                <a:sym typeface="Verdana"/>
              </a:rPr>
              <a:t>I can use the new words including _____, _____, _____, _____, _____, _____, _____, _____, _____, _____, _____, and _____.</a:t>
            </a:r>
          </a:p>
          <a:p>
            <a:pPr marL="508000" marR="0" lvl="0" indent="-495300" algn="l" rtl="0">
              <a:lnSpc>
                <a:spcPct val="150000"/>
              </a:lnSpc>
              <a:spcBef>
                <a:spcPts val="0"/>
              </a:spcBef>
              <a:spcAft>
                <a:spcPts val="0"/>
              </a:spcAft>
              <a:buClr>
                <a:schemeClr val="dk1"/>
              </a:buClr>
              <a:buSzPts val="2800"/>
              <a:buFont typeface="Noto Sans Symbols"/>
              <a:buChar char="❑"/>
            </a:pPr>
            <a:r>
              <a:rPr lang="en" sz="2800" b="0" i="0" u="none" strike="noStrike" cap="none" dirty="0">
                <a:solidFill>
                  <a:schemeClr val="dk1"/>
                </a:solidFill>
                <a:latin typeface="Verdana"/>
                <a:ea typeface="Verdana"/>
                <a:cs typeface="Verdana"/>
                <a:sym typeface="Verdana"/>
              </a:rPr>
              <a:t>I can use the present and present continuous tenses.</a:t>
            </a:r>
            <a:endParaRPr sz="2800" b="0" i="0" u="none" strike="noStrike" cap="none" dirty="0">
              <a:solidFill>
                <a:schemeClr val="dk1"/>
              </a:solidFill>
              <a:latin typeface="Verdana"/>
              <a:ea typeface="Verdana"/>
              <a:cs typeface="Verdana"/>
              <a:sym typeface="Verdana"/>
            </a:endParaRPr>
          </a:p>
          <a:p>
            <a:pPr marL="508000" marR="0" lvl="0" indent="-495300" algn="l" rtl="0">
              <a:lnSpc>
                <a:spcPct val="150000"/>
              </a:lnSpc>
              <a:spcBef>
                <a:spcPts val="0"/>
              </a:spcBef>
              <a:spcAft>
                <a:spcPts val="0"/>
              </a:spcAft>
              <a:buClr>
                <a:schemeClr val="dk1"/>
              </a:buClr>
              <a:buSzPts val="2800"/>
              <a:buFont typeface="Noto Sans Symbols"/>
              <a:buChar char="❑"/>
            </a:pPr>
            <a:r>
              <a:rPr lang="en" sz="2800" b="0" i="0" u="none" strike="noStrike" cap="none" dirty="0">
                <a:solidFill>
                  <a:schemeClr val="dk1"/>
                </a:solidFill>
                <a:latin typeface="Verdana"/>
                <a:ea typeface="Verdana"/>
                <a:cs typeface="Verdana"/>
                <a:sym typeface="Verdana"/>
              </a:rPr>
              <a:t>I can understand that Jesus </a:t>
            </a:r>
            <a:r>
              <a:rPr lang="en" sz="2800" dirty="0">
                <a:solidFill>
                  <a:schemeClr val="dk1"/>
                </a:solidFill>
                <a:latin typeface="Verdana"/>
                <a:ea typeface="Verdana"/>
                <a:cs typeface="Verdana"/>
                <a:sym typeface="Verdana"/>
              </a:rPr>
              <a:t>is God</a:t>
            </a:r>
            <a:r>
              <a:rPr lang="en" sz="2800" b="0" i="0" u="none" strike="noStrike" cap="none" dirty="0">
                <a:solidFill>
                  <a:schemeClr val="dk1"/>
                </a:solidFill>
                <a:latin typeface="Verdana"/>
                <a:ea typeface="Verdana"/>
                <a:cs typeface="Verdana"/>
                <a:sym typeface="Verdana"/>
              </a:rPr>
              <a:t>. </a:t>
            </a:r>
            <a:endParaRPr sz="2800" b="0" i="0" u="none" strike="noStrike" cap="none" dirty="0">
              <a:solidFill>
                <a:schemeClr val="dk1"/>
              </a:solidFill>
              <a:latin typeface="Verdana"/>
              <a:ea typeface="Verdana"/>
              <a:cs typeface="Verdana"/>
              <a:sym typeface="Verdana"/>
            </a:endParaRPr>
          </a:p>
          <a:p>
            <a:pPr marL="508000" marR="0" lvl="0" indent="-495300" algn="l" rtl="0">
              <a:lnSpc>
                <a:spcPct val="150000"/>
              </a:lnSpc>
              <a:spcBef>
                <a:spcPts val="0"/>
              </a:spcBef>
              <a:spcAft>
                <a:spcPts val="0"/>
              </a:spcAft>
              <a:buClr>
                <a:schemeClr val="dk1"/>
              </a:buClr>
              <a:buSzPts val="2800"/>
              <a:buFont typeface="Verdana"/>
              <a:buChar char="❑"/>
            </a:pPr>
            <a:r>
              <a:rPr lang="en" sz="2800" dirty="0">
                <a:solidFill>
                  <a:schemeClr val="dk1"/>
                </a:solidFill>
                <a:latin typeface="Verdana"/>
                <a:ea typeface="Verdana"/>
                <a:cs typeface="Verdana"/>
                <a:sym typeface="Verdana"/>
              </a:rPr>
              <a:t>I can understand that sometimes Jesus wants me to wait for him to act, and to trust him in all ways.</a:t>
            </a:r>
            <a:endParaRPr sz="2800" dirty="0">
              <a:solidFill>
                <a:schemeClr val="dk1"/>
              </a:solidFill>
              <a:latin typeface="Verdana"/>
              <a:ea typeface="Verdana"/>
              <a:cs typeface="Verdana"/>
              <a:sym typeface="Verdana"/>
            </a:endParaRPr>
          </a:p>
        </p:txBody>
      </p:sp>
      <p:sp>
        <p:nvSpPr>
          <p:cNvPr id="671" name="Google Shape;671;p35"/>
          <p:cNvSpPr txBox="1"/>
          <p:nvPr/>
        </p:nvSpPr>
        <p:spPr>
          <a:xfrm>
            <a:off x="255138" y="175525"/>
            <a:ext cx="8763900" cy="7695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 sz="3200" b="1" i="0" u="none" strike="noStrike" cap="none" dirty="0">
                <a:solidFill>
                  <a:schemeClr val="accent6">
                    <a:lumMod val="75000"/>
                  </a:schemeClr>
                </a:solidFill>
                <a:latin typeface="Verdana"/>
                <a:ea typeface="Verdana"/>
                <a:cs typeface="Verdana"/>
                <a:sym typeface="Verdana"/>
              </a:rPr>
              <a:t>9. </a:t>
            </a:r>
            <a:r>
              <a:rPr lang="en" sz="3200" b="1" i="0" u="none" strike="noStrike" cap="none" dirty="0">
                <a:solidFill>
                  <a:schemeClr val="dk1"/>
                </a:solidFill>
                <a:latin typeface="Verdana"/>
                <a:ea typeface="Verdana"/>
                <a:cs typeface="Verdana"/>
                <a:sym typeface="Verdana"/>
              </a:rPr>
              <a:t>Homework – Now I Can…. </a:t>
            </a:r>
            <a:endParaRPr sz="700" b="1" i="0" u="none" strike="noStrike" cap="none" dirty="0">
              <a:solidFill>
                <a:schemeClr val="dk1"/>
              </a:solidFill>
              <a:latin typeface="Verdana"/>
              <a:ea typeface="Verdana"/>
              <a:cs typeface="Verdana"/>
              <a:sym typeface="Verdana"/>
            </a:endParaRPr>
          </a:p>
        </p:txBody>
      </p:sp>
      <p:sp>
        <p:nvSpPr>
          <p:cNvPr id="672" name="Google Shape;672;p35"/>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673" name="Google Shape;673;p35"/>
          <p:cNvSpPr txBox="1">
            <a:spLocks noGrp="1"/>
          </p:cNvSpPr>
          <p:nvPr>
            <p:ph type="sldNum" sz="quarter" idx="12"/>
          </p:nvPr>
        </p:nvSpPr>
        <p:spPr>
          <a:xfrm>
            <a:off x="10332389" y="6356351"/>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37</a:t>
            </a:fld>
            <a:endParaRPr sz="1800" dirty="0">
              <a:solidFill>
                <a:schemeClr val="bg1">
                  <a:lumMod val="65000"/>
                </a:schemeClr>
              </a:solidFill>
              <a:latin typeface="Verdana" panose="020B0604030504040204" pitchFamily="34" charset="0"/>
              <a:ea typeface="Verdana" panose="020B060403050404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7"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2c22cdb7d1e_1_0"/>
          <p:cNvSpPr txBox="1">
            <a:spLocks noGrp="1"/>
          </p:cNvSpPr>
          <p:nvPr>
            <p:ph type="title"/>
          </p:nvPr>
        </p:nvSpPr>
        <p:spPr>
          <a:xfrm>
            <a:off x="315885" y="137901"/>
            <a:ext cx="10512900" cy="785687"/>
          </a:xfrm>
          <a:prstGeom prst="rect">
            <a:avLst/>
          </a:prstGeom>
          <a:noFill/>
          <a:ln>
            <a:noFill/>
          </a:ln>
        </p:spPr>
        <p:txBody>
          <a:bodyPr spcFirstLastPara="1" wrap="square" lIns="91425" tIns="45700" rIns="91425" bIns="45700" anchor="b" anchorCtr="0">
            <a:noAutofit/>
          </a:bodyPr>
          <a:lstStyle/>
          <a:p>
            <a:pPr marL="0" lvl="0" indent="0" rtl="0">
              <a:lnSpc>
                <a:spcPct val="90000"/>
              </a:lnSpc>
              <a:spcBef>
                <a:spcPts val="0"/>
              </a:spcBef>
              <a:spcAft>
                <a:spcPts val="0"/>
              </a:spcAft>
              <a:buClr>
                <a:schemeClr val="dk1"/>
              </a:buClr>
              <a:buSzPts val="4400"/>
              <a:buFont typeface="Verdana"/>
              <a:buNone/>
            </a:pPr>
            <a:r>
              <a:rPr lang="en" sz="3200" b="1" dirty="0">
                <a:solidFill>
                  <a:srgbClr val="000000"/>
                </a:solidFill>
              </a:rPr>
              <a:t>Reflections and Closing Prayer</a:t>
            </a:r>
            <a:endParaRPr sz="3200" b="1" dirty="0">
              <a:solidFill>
                <a:srgbClr val="000000"/>
              </a:solidFill>
            </a:endParaRPr>
          </a:p>
        </p:txBody>
      </p:sp>
      <p:sp>
        <p:nvSpPr>
          <p:cNvPr id="681" name="Google Shape;681;g2c22cdb7d1e_1_0"/>
          <p:cNvSpPr txBox="1">
            <a:spLocks noGrp="1"/>
          </p:cNvSpPr>
          <p:nvPr>
            <p:ph type="ftr" idx="11"/>
          </p:nvPr>
        </p:nvSpPr>
        <p:spPr>
          <a:xfrm>
            <a:off x="0" y="6492900"/>
            <a:ext cx="41139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0" i="0" u="none" strike="noStrike" cap="none" dirty="0">
                <a:solidFill>
                  <a:schemeClr val="bg1">
                    <a:lumMod val="65000"/>
                  </a:schemeClr>
                </a:solidFill>
                <a:latin typeface="Verdana"/>
                <a:ea typeface="Verdana"/>
                <a:cs typeface="Verdana"/>
                <a:sym typeface="Verdana"/>
              </a:rPr>
              <a:t>©2020-2025 Light of the World Learning</a:t>
            </a:r>
            <a:endParaRPr sz="1200" b="0" i="0" u="none" strike="noStrike" cap="none" dirty="0">
              <a:solidFill>
                <a:schemeClr val="bg1">
                  <a:lumMod val="65000"/>
                </a:schemeClr>
              </a:solidFill>
              <a:latin typeface="Verdana"/>
              <a:ea typeface="Verdana"/>
              <a:cs typeface="Verdana"/>
              <a:sym typeface="Verdana"/>
            </a:endParaRPr>
          </a:p>
        </p:txBody>
      </p:sp>
      <p:sp>
        <p:nvSpPr>
          <p:cNvPr id="682" name="Google Shape;682;g2c22cdb7d1e_1_0"/>
          <p:cNvSpPr txBox="1">
            <a:spLocks noGrp="1"/>
          </p:cNvSpPr>
          <p:nvPr>
            <p:ph type="sldNum" idx="12"/>
          </p:nvPr>
        </p:nvSpPr>
        <p:spPr>
          <a:prstGeom prst="rect">
            <a:avLst/>
          </a:prstGeom>
          <a:noFill/>
          <a:ln>
            <a:noFill/>
          </a:ln>
        </p:spPr>
        <p:txBody>
          <a:bodyPr spcFirstLastPara="1" wrap="square" lIns="91425" tIns="45700" rIns="91425" bIns="45700" anchor="ctr" anchorCtr="0">
            <a:normAutofit lnSpcReduction="10000"/>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800" b="0" i="0" u="none" strike="noStrike" cap="none">
                <a:solidFill>
                  <a:schemeClr val="bg1">
                    <a:lumMod val="65000"/>
                  </a:schemeClr>
                </a:solidFill>
                <a:latin typeface="Verdana"/>
                <a:ea typeface="Verdana"/>
                <a:cs typeface="Verdana"/>
                <a:sym typeface="Verdana"/>
              </a:rPr>
              <a:t>38</a:t>
            </a:fld>
            <a:endParaRPr sz="1800" b="0" i="0" u="none" strike="noStrike" cap="none" dirty="0">
              <a:solidFill>
                <a:schemeClr val="bg1">
                  <a:lumMod val="65000"/>
                </a:schemeClr>
              </a:solidFill>
              <a:latin typeface="Verdana"/>
              <a:ea typeface="Verdana"/>
              <a:cs typeface="Verdana"/>
              <a:sym typeface="Verdana"/>
            </a:endParaRPr>
          </a:p>
        </p:txBody>
      </p:sp>
      <p:sp>
        <p:nvSpPr>
          <p:cNvPr id="683" name="Google Shape;683;g2c22cdb7d1e_1_0"/>
          <p:cNvSpPr/>
          <p:nvPr/>
        </p:nvSpPr>
        <p:spPr>
          <a:xfrm>
            <a:off x="1923569" y="2062163"/>
            <a:ext cx="12189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Calibri"/>
            </a:endParaRPr>
          </a:p>
        </p:txBody>
      </p:sp>
      <p:graphicFrame>
        <p:nvGraphicFramePr>
          <p:cNvPr id="684" name="Google Shape;684;g2c22cdb7d1e_1_0"/>
          <p:cNvGraphicFramePr/>
          <p:nvPr>
            <p:extLst>
              <p:ext uri="{D42A27DB-BD31-4B8C-83A1-F6EECF244321}">
                <p14:modId xmlns:p14="http://schemas.microsoft.com/office/powerpoint/2010/main" val="3961438746"/>
              </p:ext>
            </p:extLst>
          </p:nvPr>
        </p:nvGraphicFramePr>
        <p:xfrm>
          <a:off x="315884" y="1260911"/>
          <a:ext cx="11571315" cy="5095439"/>
        </p:xfrm>
        <a:graphic>
          <a:graphicData uri="http://schemas.openxmlformats.org/drawingml/2006/table">
            <a:tbl>
              <a:tblPr firstRow="1" bandRow="1">
                <a:noFill/>
                <a:tableStyleId>{91D0A317-EC9D-48E3-9DAD-7A995EE1729B}</a:tableStyleId>
              </a:tblPr>
              <a:tblGrid>
                <a:gridCol w="11571315">
                  <a:extLst>
                    <a:ext uri="{9D8B030D-6E8A-4147-A177-3AD203B41FA5}">
                      <a16:colId xmlns:a16="http://schemas.microsoft.com/office/drawing/2014/main" val="20000"/>
                    </a:ext>
                  </a:extLst>
                </a:gridCol>
              </a:tblGrid>
              <a:tr h="70085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70085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70085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70085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890303">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00856">
                <a:tc>
                  <a:txBody>
                    <a:bodyPr/>
                    <a:lstStyle/>
                    <a:p>
                      <a:pPr marL="0" marR="0" lvl="0" indent="0" algn="l" rtl="0">
                        <a:spcBef>
                          <a:spcPts val="0"/>
                        </a:spcBef>
                        <a:spcAft>
                          <a:spcPts val="0"/>
                        </a:spcAft>
                        <a:buNone/>
                      </a:pPr>
                      <a:endParaRPr sz="1800" b="0" i="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700856">
                <a:tc>
                  <a:txBody>
                    <a:bodyPr/>
                    <a:lstStyle/>
                    <a:p>
                      <a:pPr marL="0" marR="0" lvl="0" indent="0" algn="l" rtl="0">
                        <a:spcBef>
                          <a:spcPts val="0"/>
                        </a:spcBef>
                        <a:spcAft>
                          <a:spcPts val="0"/>
                        </a:spcAft>
                        <a:buNone/>
                      </a:pPr>
                      <a:endParaRPr sz="1800" b="0" i="0" dirty="0">
                        <a:latin typeface="Verdana"/>
                        <a:ea typeface="Verdana"/>
                        <a:cs typeface="Verdana"/>
                        <a:sym typeface="Verdana"/>
                      </a:endParaRPr>
                    </a:p>
                  </a:txBody>
                  <a:tcPr marL="91450" marR="91450" marT="45725" marB="45725">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4" y="-7885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1"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8"/>
          <p:cNvSpPr/>
          <p:nvPr/>
        </p:nvSpPr>
        <p:spPr>
          <a:xfrm>
            <a:off x="1123656" y="1595916"/>
            <a:ext cx="10384308" cy="4029612"/>
          </a:xfrm>
          <a:prstGeom prst="rect">
            <a:avLst/>
          </a:prstGeom>
          <a:noFill/>
          <a:ln>
            <a:noFill/>
          </a:ln>
        </p:spPr>
        <p:txBody>
          <a:bodyPr spcFirstLastPara="1" wrap="square" lIns="91401" tIns="45688" rIns="91401" bIns="45688" anchor="t" anchorCtr="0">
            <a:noAutofit/>
          </a:bodyPr>
          <a:lstStyle/>
          <a:p>
            <a:pPr defTabSz="914126">
              <a:buSzPts val="2800"/>
              <a:defRPr/>
            </a:pPr>
            <a:r>
              <a:rPr lang="en-US" sz="2799" kern="1200" dirty="0">
                <a:latin typeface="Verdana"/>
                <a:ea typeface="Verdana"/>
                <a:cs typeface="Verdana"/>
                <a:sym typeface="Verdana"/>
              </a:rPr>
              <a:t>Thank you for using our materials. If these lessons are a blessing to you, please give or volunteer to help others learn English through the Bible.</a:t>
            </a:r>
            <a:endParaRPr sz="1799" kern="12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4126">
              <a:buSzPts val="2800"/>
              <a:defRPr/>
            </a:pPr>
            <a:endParaRPr sz="2799" kern="1200" dirty="0">
              <a:latin typeface="Verdana"/>
              <a:ea typeface="Verdana"/>
              <a:cs typeface="Verdana"/>
              <a:sym typeface="Verdana"/>
            </a:endParaRPr>
          </a:p>
          <a:p>
            <a:pPr marL="50785" defTabSz="914126">
              <a:lnSpc>
                <a:spcPct val="150000"/>
              </a:lnSpc>
              <a:buSzPts val="2800"/>
              <a:defRPr/>
            </a:pPr>
            <a:r>
              <a:rPr lang="en-US" sz="2799" kern="1200" dirty="0">
                <a:latin typeface="Verdana"/>
                <a:ea typeface="Verdana"/>
                <a:cs typeface="Verdana"/>
                <a:sym typeface="Verdana"/>
              </a:rPr>
              <a:t>For more information, visit </a:t>
            </a:r>
            <a:r>
              <a:rPr lang="en-US" sz="2799" dirty="0">
                <a:solidFill>
                  <a:srgbClr val="809EC2">
                    <a:lumMod val="75000"/>
                  </a:srgbClr>
                </a:solidFill>
                <a:latin typeface="Verdana"/>
                <a:ea typeface="Verdana"/>
                <a:cs typeface="Verdana"/>
                <a:hlinkClick r:id="rId3">
                  <a:extLst>
                    <a:ext uri="{A12FA001-AC4F-418D-AE19-62706E023703}">
                      <ahyp:hlinkClr xmlns:ahyp="http://schemas.microsoft.com/office/drawing/2018/hyperlinkcolor" val="tx"/>
                    </a:ext>
                  </a:extLst>
                </a:hlinkClick>
              </a:rPr>
              <a:t>LightOfTheWorldLearning.org</a:t>
            </a:r>
            <a:endParaRPr lang="en-US" sz="2799" dirty="0">
              <a:solidFill>
                <a:srgbClr val="809EC2">
                  <a:lumMod val="75000"/>
                </a:srgbClr>
              </a:solidFill>
              <a:latin typeface="Verdana"/>
              <a:ea typeface="Verdana"/>
              <a:cs typeface="Verdana"/>
              <a:sym typeface="Verdana"/>
            </a:endParaRPr>
          </a:p>
          <a:p>
            <a:pPr defTabSz="914126">
              <a:buSzPts val="2800"/>
              <a:defRPr/>
            </a:pPr>
            <a:endParaRPr sz="2799" kern="1200" dirty="0">
              <a:latin typeface="Verdana"/>
              <a:ea typeface="Verdana"/>
              <a:cs typeface="Verdana"/>
              <a:sym typeface="Verdana"/>
            </a:endParaRPr>
          </a:p>
          <a:p>
            <a:pPr defTabSz="914126">
              <a:buSzPts val="2800"/>
              <a:defRPr/>
            </a:pPr>
            <a:endParaRPr sz="2799" kern="1200" dirty="0">
              <a:latin typeface="Verdana"/>
              <a:ea typeface="Verdana"/>
              <a:cs typeface="Verdana"/>
              <a:sym typeface="Verdana"/>
            </a:endParaRPr>
          </a:p>
        </p:txBody>
      </p:sp>
      <p:sp>
        <p:nvSpPr>
          <p:cNvPr id="501" name="Google Shape;501;p38"/>
          <p:cNvSpPr txBox="1"/>
          <p:nvPr/>
        </p:nvSpPr>
        <p:spPr>
          <a:xfrm>
            <a:off x="680860" y="481781"/>
            <a:ext cx="10827105" cy="768150"/>
          </a:xfrm>
          <a:prstGeom prst="rect">
            <a:avLst/>
          </a:prstGeom>
          <a:noFill/>
          <a:ln>
            <a:noFill/>
          </a:ln>
        </p:spPr>
        <p:txBody>
          <a:bodyPr spcFirstLastPara="1" wrap="square" lIns="91401" tIns="45688" rIns="91401" bIns="45688" anchor="t" anchorCtr="0">
            <a:noAutofit/>
          </a:bodyPr>
          <a:lstStyle/>
          <a:p>
            <a:pPr algn="ctr" defTabSz="914126">
              <a:buSzPts val="4400"/>
              <a:defRPr/>
            </a:pPr>
            <a:r>
              <a:rPr lang="en-US" sz="3199" b="1" kern="1200" dirty="0">
                <a:latin typeface="Verdana"/>
                <a:ea typeface="Verdana"/>
                <a:cs typeface="Verdana"/>
                <a:sym typeface="Verdana"/>
              </a:rPr>
              <a:t>Help us share the Light of the World!</a:t>
            </a:r>
            <a:endParaRPr sz="3199" b="1" kern="1200" dirty="0">
              <a:latin typeface="Verdana"/>
              <a:ea typeface="Verdana"/>
              <a:cs typeface="Verdana"/>
              <a:sym typeface="Verdana"/>
            </a:endParaRPr>
          </a:p>
        </p:txBody>
      </p:sp>
      <p:sp>
        <p:nvSpPr>
          <p:cNvPr id="504" name="Google Shape;504;p38"/>
          <p:cNvSpPr txBox="1">
            <a:spLocks noGrp="1"/>
          </p:cNvSpPr>
          <p:nvPr>
            <p:ph type="ftr" idx="11"/>
          </p:nvPr>
        </p:nvSpPr>
        <p:spPr>
          <a:xfrm>
            <a:off x="0" y="6492970"/>
            <a:ext cx="4113728" cy="365030"/>
          </a:xfrm>
          <a:prstGeom prst="rect">
            <a:avLst/>
          </a:prstGeom>
          <a:noFill/>
          <a:ln>
            <a:noFill/>
          </a:ln>
        </p:spPr>
        <p:txBody>
          <a:bodyPr spcFirstLastPara="1" vert="horz" wrap="square" lIns="91401" tIns="45688" rIns="91401" bIns="45688" rtlCol="0" anchor="ctr" anchorCtr="0">
            <a:noAutofit/>
          </a:bodyPr>
          <a:lstStyle/>
          <a:p>
            <a:pPr defTabSz="914126">
              <a:buClrTx/>
              <a:buSzPts val="1400"/>
              <a:defRPr/>
            </a:pPr>
            <a:r>
              <a:rPr lang="en-US" kern="1200" dirty="0">
                <a:solidFill>
                  <a:schemeClr val="bg1">
                    <a:lumMod val="65000"/>
                  </a:schemeClr>
                </a:solidFill>
              </a:rPr>
              <a:t>©2020-2025 Light of the World Learning</a:t>
            </a:r>
            <a:endParaRPr kern="1200" dirty="0">
              <a:solidFill>
                <a:schemeClr val="bg1">
                  <a:lumMod val="65000"/>
                </a:schemeClr>
              </a:solidFill>
            </a:endParaRPr>
          </a:p>
        </p:txBody>
      </p:sp>
      <p:pic>
        <p:nvPicPr>
          <p:cNvPr id="3" name="Picture 2">
            <a:extLst>
              <a:ext uri="{FF2B5EF4-FFF2-40B4-BE49-F238E27FC236}">
                <a16:creationId xmlns:a16="http://schemas.microsoft.com/office/drawing/2014/main" id="{63974E7C-DBC1-1882-BD75-231217929F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59111" y="4467500"/>
            <a:ext cx="2070602" cy="2070602"/>
          </a:xfrm>
          <a:prstGeom prst="rect">
            <a:avLst/>
          </a:prstGeom>
        </p:spPr>
      </p:pic>
      <p:sp>
        <p:nvSpPr>
          <p:cNvPr id="4" name="Slide Number Placeholder 3">
            <a:extLst>
              <a:ext uri="{FF2B5EF4-FFF2-40B4-BE49-F238E27FC236}">
                <a16:creationId xmlns:a16="http://schemas.microsoft.com/office/drawing/2014/main" id="{C21D6C9A-4550-7A2D-6D90-5ABA60A08C3A}"/>
              </a:ext>
            </a:extLst>
          </p:cNvPr>
          <p:cNvSpPr>
            <a:spLocks noGrp="1"/>
          </p:cNvSpPr>
          <p:nvPr>
            <p:ph type="sldNum" sz="quarter" idx="12"/>
          </p:nvPr>
        </p:nvSpPr>
        <p:spPr/>
        <p:txBody>
          <a:bodyPr/>
          <a:lstStyle/>
          <a:p>
            <a:pPr defTabSz="914126"/>
            <a:fld id="{A38174D7-961B-BC44-94AD-244D2E408327}" type="slidenum">
              <a:rPr lang="en-US">
                <a:solidFill>
                  <a:schemeClr val="bg1">
                    <a:lumMod val="65000"/>
                  </a:schemeClr>
                </a:solidFill>
              </a:rPr>
              <a:pPr defTabSz="914126"/>
              <a:t>39</a:t>
            </a:fld>
            <a:endParaRPr lang="en-US" dirty="0">
              <a:solidFill>
                <a:schemeClr val="bg1">
                  <a:lumMod val="6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 descr="Diagram&#10;&#10;Description automatically generated with medium confidence"/>
          <p:cNvPicPr preferRelativeResize="0"/>
          <p:nvPr/>
        </p:nvPicPr>
        <p:blipFill rotWithShape="1">
          <a:blip r:embed="rId5">
            <a:alphaModFix/>
          </a:blip>
          <a:srcRect/>
          <a:stretch/>
        </p:blipFill>
        <p:spPr>
          <a:xfrm>
            <a:off x="-1" y="15577"/>
            <a:ext cx="12188825" cy="6826846"/>
          </a:xfrm>
          <a:prstGeom prst="rect">
            <a:avLst/>
          </a:prstGeom>
          <a:noFill/>
          <a:ln>
            <a:noFill/>
          </a:ln>
        </p:spPr>
      </p:pic>
      <p:sp>
        <p:nvSpPr>
          <p:cNvPr id="278" name="Google Shape;278;p4"/>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Light of the World Learning</a:t>
            </a:r>
            <a:endParaRPr sz="15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79" name="Google Shape;279;p4"/>
          <p:cNvSpPr txBox="1">
            <a:spLocks noGrp="1"/>
          </p:cNvSpPr>
          <p:nvPr>
            <p:ph type="sldNum" sz="quarter" idx="12"/>
          </p:nvPr>
        </p:nvSpPr>
        <p:spPr>
          <a:xfrm>
            <a:off x="10953518" y="6403805"/>
            <a:ext cx="548700" cy="3936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t>4</a:t>
            </a:fld>
            <a:endParaRPr sz="1800" dirty="0"/>
          </a:p>
        </p:txBody>
      </p:sp>
      <p:grpSp>
        <p:nvGrpSpPr>
          <p:cNvPr id="280" name="Google Shape;280;p4"/>
          <p:cNvGrpSpPr/>
          <p:nvPr/>
        </p:nvGrpSpPr>
        <p:grpSpPr>
          <a:xfrm>
            <a:off x="444153" y="995740"/>
            <a:ext cx="10509365" cy="4280965"/>
            <a:chOff x="248456" y="1119653"/>
            <a:chExt cx="10512518" cy="4280965"/>
          </a:xfrm>
        </p:grpSpPr>
        <p:sp>
          <p:nvSpPr>
            <p:cNvPr id="281" name="Google Shape;281;p4"/>
            <p:cNvSpPr txBox="1"/>
            <p:nvPr/>
          </p:nvSpPr>
          <p:spPr>
            <a:xfrm>
              <a:off x="248456" y="1119653"/>
              <a:ext cx="2695500" cy="548700"/>
            </a:xfrm>
            <a:prstGeom prst="rect">
              <a:avLst/>
            </a:prstGeom>
            <a:solidFill>
              <a:srgbClr val="FFFFFF"/>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a:ea typeface="Verdana"/>
                  <a:cs typeface="Verdana"/>
                  <a:sym typeface="Verdana"/>
                </a:rPr>
                <a:t>1. a sentence</a:t>
              </a:r>
              <a:endParaRPr sz="2800" b="0" i="0" u="none" strike="noStrike" cap="none" dirty="0">
                <a:solidFill>
                  <a:srgbClr val="000000"/>
                </a:solidFill>
                <a:latin typeface="Verdana"/>
                <a:ea typeface="Verdana"/>
                <a:cs typeface="Verdana"/>
                <a:sym typeface="Verdana"/>
              </a:endParaRPr>
            </a:p>
          </p:txBody>
        </p:sp>
        <p:cxnSp>
          <p:nvCxnSpPr>
            <p:cNvPr id="283" name="Google Shape;283;p4"/>
            <p:cNvCxnSpPr>
              <a:cxnSpLocks/>
            </p:cNvCxnSpPr>
            <p:nvPr/>
          </p:nvCxnSpPr>
          <p:spPr>
            <a:xfrm flipH="1" flipV="1">
              <a:off x="10119179" y="4733468"/>
              <a:ext cx="641795" cy="667150"/>
            </a:xfrm>
            <a:prstGeom prst="straightConnector1">
              <a:avLst/>
            </a:prstGeom>
            <a:noFill/>
            <a:ln w="38100" cap="flat" cmpd="sng">
              <a:solidFill>
                <a:srgbClr val="EB792A"/>
              </a:solidFill>
              <a:prstDash val="solid"/>
              <a:round/>
              <a:headEnd type="none" w="sm" len="sm"/>
              <a:tailEnd type="triangle" w="med" len="med"/>
            </a:ln>
          </p:spPr>
        </p:cxnSp>
        <p:cxnSp>
          <p:nvCxnSpPr>
            <p:cNvPr id="284" name="Google Shape;284;p4"/>
            <p:cNvCxnSpPr>
              <a:cxnSpLocks/>
            </p:cNvCxnSpPr>
            <p:nvPr/>
          </p:nvCxnSpPr>
          <p:spPr>
            <a:xfrm flipH="1">
              <a:off x="6128248" y="2443988"/>
              <a:ext cx="1010000" cy="654575"/>
            </a:xfrm>
            <a:prstGeom prst="straightConnector1">
              <a:avLst/>
            </a:prstGeom>
            <a:noFill/>
            <a:ln w="38100" cap="flat" cmpd="sng">
              <a:solidFill>
                <a:srgbClr val="EB792A"/>
              </a:solidFill>
              <a:prstDash val="solid"/>
              <a:round/>
              <a:headEnd type="none" w="sm" len="sm"/>
              <a:tailEnd type="triangle" w="med" len="med"/>
            </a:ln>
          </p:spPr>
        </p:cxnSp>
        <p:cxnSp>
          <p:nvCxnSpPr>
            <p:cNvPr id="286" name="Google Shape;286;p4"/>
            <p:cNvCxnSpPr>
              <a:cxnSpLocks/>
            </p:cNvCxnSpPr>
            <p:nvPr/>
          </p:nvCxnSpPr>
          <p:spPr>
            <a:xfrm flipH="1" flipV="1">
              <a:off x="6885519" y="3319914"/>
              <a:ext cx="962480" cy="232999"/>
            </a:xfrm>
            <a:prstGeom prst="straightConnector1">
              <a:avLst/>
            </a:prstGeom>
            <a:noFill/>
            <a:ln w="38100" cap="flat" cmpd="sng">
              <a:solidFill>
                <a:srgbClr val="EB792A"/>
              </a:solidFill>
              <a:prstDash val="solid"/>
              <a:round/>
              <a:headEnd type="none" w="sm" len="sm"/>
              <a:tailEnd type="triangle" w="med" len="med"/>
            </a:ln>
          </p:spPr>
        </p:cxnSp>
        <p:cxnSp>
          <p:nvCxnSpPr>
            <p:cNvPr id="287" name="Google Shape;287;p4"/>
            <p:cNvCxnSpPr>
              <a:cxnSpLocks/>
            </p:cNvCxnSpPr>
            <p:nvPr/>
          </p:nvCxnSpPr>
          <p:spPr>
            <a:xfrm>
              <a:off x="979524" y="1701272"/>
              <a:ext cx="832618" cy="536569"/>
            </a:xfrm>
            <a:prstGeom prst="straightConnector1">
              <a:avLst/>
            </a:prstGeom>
            <a:noFill/>
            <a:ln w="38100" cap="flat" cmpd="sng">
              <a:solidFill>
                <a:srgbClr val="EB792A"/>
              </a:solidFill>
              <a:prstDash val="solid"/>
              <a:round/>
              <a:headEnd type="none" w="sm" len="sm"/>
              <a:tailEnd type="triangle" w="med" len="med"/>
            </a:ln>
          </p:spPr>
        </p:cxnSp>
        <p:cxnSp>
          <p:nvCxnSpPr>
            <p:cNvPr id="288" name="Google Shape;288;p4"/>
            <p:cNvCxnSpPr>
              <a:cxnSpLocks/>
              <a:endCxn id="293" idx="3"/>
            </p:cNvCxnSpPr>
            <p:nvPr/>
          </p:nvCxnSpPr>
          <p:spPr>
            <a:xfrm flipH="1" flipV="1">
              <a:off x="7847999" y="1171848"/>
              <a:ext cx="1160120" cy="90235"/>
            </a:xfrm>
            <a:prstGeom prst="straightConnector1">
              <a:avLst/>
            </a:prstGeom>
            <a:noFill/>
            <a:ln w="38100" cap="flat" cmpd="sng">
              <a:solidFill>
                <a:srgbClr val="EB792A"/>
              </a:solidFill>
              <a:prstDash val="solid"/>
              <a:round/>
              <a:headEnd type="none" w="sm" len="sm"/>
              <a:tailEnd type="triangle" w="med" len="med"/>
            </a:ln>
          </p:spPr>
        </p:cxnSp>
        <p:sp>
          <p:nvSpPr>
            <p:cNvPr id="289" name="Google Shape;289;p4"/>
            <p:cNvSpPr txBox="1"/>
            <p:nvPr/>
          </p:nvSpPr>
          <p:spPr>
            <a:xfrm>
              <a:off x="7167615" y="2145718"/>
              <a:ext cx="2912974" cy="615523"/>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a:ea typeface="Verdana"/>
                  <a:cs typeface="Verdana"/>
                  <a:sym typeface="Verdana"/>
                </a:rPr>
                <a:t>5. </a:t>
              </a:r>
              <a:r>
                <a:rPr lang="en" sz="2800" dirty="0">
                  <a:latin typeface="Verdana"/>
                  <a:ea typeface="Verdana"/>
                  <a:cs typeface="Verdana"/>
                  <a:sym typeface="Verdana"/>
                </a:rPr>
                <a:t>a p</a:t>
              </a:r>
              <a:r>
                <a:rPr lang="en" sz="2800" b="0" i="0" u="none" strike="noStrike" cap="none" dirty="0">
                  <a:solidFill>
                    <a:srgbClr val="000000"/>
                  </a:solidFill>
                  <a:latin typeface="Verdana"/>
                  <a:ea typeface="Verdana"/>
                  <a:cs typeface="Verdana"/>
                  <a:sym typeface="Verdana"/>
                </a:rPr>
                <a:t>aragraph </a:t>
              </a:r>
              <a:endParaRPr sz="2800" b="0" i="0" u="none" strike="noStrike" cap="none" dirty="0">
                <a:solidFill>
                  <a:srgbClr val="000000"/>
                </a:solidFill>
                <a:latin typeface="Verdana"/>
                <a:ea typeface="Verdana"/>
                <a:cs typeface="Verdana"/>
                <a:sym typeface="Verdana"/>
              </a:endParaRPr>
            </a:p>
          </p:txBody>
        </p:sp>
      </p:grpSp>
      <p:sp>
        <p:nvSpPr>
          <p:cNvPr id="291" name="Google Shape;291;p4"/>
          <p:cNvSpPr txBox="1"/>
          <p:nvPr/>
        </p:nvSpPr>
        <p:spPr>
          <a:xfrm>
            <a:off x="9113600" y="844871"/>
            <a:ext cx="2615700" cy="6156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a:ea typeface="Verdana"/>
                <a:cs typeface="Verdana"/>
                <a:sym typeface="Verdana"/>
              </a:rPr>
              <a:t>4. </a:t>
            </a:r>
            <a:r>
              <a:rPr lang="en" sz="2800" dirty="0">
                <a:latin typeface="Verdana"/>
                <a:ea typeface="Verdana"/>
                <a:cs typeface="Verdana"/>
                <a:sym typeface="Verdana"/>
              </a:rPr>
              <a:t>a</a:t>
            </a:r>
            <a:r>
              <a:rPr lang="en" sz="2800" b="0" i="0" u="none" strike="noStrike" cap="none" dirty="0">
                <a:solidFill>
                  <a:srgbClr val="000000"/>
                </a:solidFill>
                <a:latin typeface="Verdana"/>
                <a:ea typeface="Verdana"/>
                <a:cs typeface="Verdana"/>
                <a:sym typeface="Verdana"/>
              </a:rPr>
              <a:t> mistake</a:t>
            </a:r>
            <a:endParaRPr sz="2800" b="0" i="0" u="none" strike="noStrike" cap="none" dirty="0">
              <a:solidFill>
                <a:srgbClr val="000000"/>
              </a:solidFill>
              <a:latin typeface="Verdana"/>
              <a:ea typeface="Verdana"/>
              <a:cs typeface="Verdana"/>
              <a:sym typeface="Verdana"/>
            </a:endParaRPr>
          </a:p>
        </p:txBody>
      </p:sp>
      <p:sp>
        <p:nvSpPr>
          <p:cNvPr id="292" name="Google Shape;292;p4"/>
          <p:cNvSpPr txBox="1"/>
          <p:nvPr/>
        </p:nvSpPr>
        <p:spPr>
          <a:xfrm>
            <a:off x="8041418" y="3196001"/>
            <a:ext cx="2912100" cy="6156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a:ea typeface="Verdana"/>
                <a:cs typeface="Verdana"/>
                <a:sym typeface="Verdana"/>
              </a:rPr>
              <a:t>6. </a:t>
            </a:r>
            <a:r>
              <a:rPr lang="en" sz="2800" dirty="0">
                <a:latin typeface="Verdana"/>
                <a:ea typeface="Verdana"/>
                <a:cs typeface="Verdana"/>
                <a:sym typeface="Verdana"/>
              </a:rPr>
              <a:t>a</a:t>
            </a:r>
            <a:r>
              <a:rPr lang="en" sz="2800" b="0" i="0" u="none" strike="noStrike" cap="none" dirty="0">
                <a:solidFill>
                  <a:srgbClr val="000000"/>
                </a:solidFill>
                <a:latin typeface="Verdana"/>
                <a:ea typeface="Verdana"/>
                <a:cs typeface="Verdana"/>
                <a:sym typeface="Verdana"/>
              </a:rPr>
              <a:t> document</a:t>
            </a:r>
            <a:endParaRPr sz="2800" b="0" i="0" u="none" strike="noStrike" cap="none" dirty="0">
              <a:solidFill>
                <a:srgbClr val="000000"/>
              </a:solidFill>
              <a:latin typeface="Verdana"/>
              <a:ea typeface="Verdana"/>
              <a:cs typeface="Verdana"/>
              <a:sym typeface="Verdana"/>
            </a:endParaRPr>
          </a:p>
        </p:txBody>
      </p:sp>
      <p:sp>
        <p:nvSpPr>
          <p:cNvPr id="293" name="Google Shape;293;p4"/>
          <p:cNvSpPr txBox="1"/>
          <p:nvPr/>
        </p:nvSpPr>
        <p:spPr>
          <a:xfrm>
            <a:off x="7649617" y="847900"/>
            <a:ext cx="3918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2000" b="1"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X</a:t>
            </a:r>
            <a:endParaRPr sz="20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94" name="Google Shape;294;p4"/>
          <p:cNvSpPr txBox="1"/>
          <p:nvPr/>
        </p:nvSpPr>
        <p:spPr>
          <a:xfrm>
            <a:off x="3354049" y="2207064"/>
            <a:ext cx="720600"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15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95" name="Google Shape;295;p4"/>
          <p:cNvSpPr txBox="1"/>
          <p:nvPr/>
        </p:nvSpPr>
        <p:spPr>
          <a:xfrm>
            <a:off x="10111847" y="4358130"/>
            <a:ext cx="448426"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 sz="3200"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15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96" name="Google Shape;296;p4"/>
          <p:cNvSpPr txBox="1"/>
          <p:nvPr/>
        </p:nvSpPr>
        <p:spPr>
          <a:xfrm>
            <a:off x="7264605" y="5276705"/>
            <a:ext cx="4728300" cy="6156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 sz="2800" b="0" i="0" u="none" strike="noStrike" cap="none" dirty="0">
                <a:solidFill>
                  <a:srgbClr val="000000"/>
                </a:solidFill>
                <a:latin typeface="Verdana"/>
                <a:ea typeface="Verdana"/>
                <a:cs typeface="Verdana"/>
                <a:sym typeface="Verdana"/>
              </a:rPr>
              <a:t>7. </a:t>
            </a:r>
            <a:r>
              <a:rPr lang="en" sz="2800" dirty="0">
                <a:latin typeface="Verdana"/>
                <a:ea typeface="Verdana"/>
                <a:cs typeface="Verdana"/>
                <a:sym typeface="Verdana"/>
              </a:rPr>
              <a:t>an e</a:t>
            </a:r>
            <a:r>
              <a:rPr lang="en" sz="2800" b="0" i="0" u="none" strike="noStrike" cap="none" dirty="0">
                <a:solidFill>
                  <a:srgbClr val="000000"/>
                </a:solidFill>
                <a:latin typeface="Verdana"/>
                <a:ea typeface="Verdana"/>
                <a:cs typeface="Verdana"/>
                <a:sym typeface="Verdana"/>
              </a:rPr>
              <a:t>xclamation point </a:t>
            </a:r>
            <a:endParaRPr sz="2800" b="0" i="0" u="none" strike="noStrike" cap="none" dirty="0">
              <a:solidFill>
                <a:srgbClr val="000000"/>
              </a:solidFill>
              <a:latin typeface="Verdana"/>
              <a:ea typeface="Verdana"/>
              <a:cs typeface="Verdana"/>
              <a:sym typeface="Verdana"/>
            </a:endParaRPr>
          </a:p>
        </p:txBody>
      </p:sp>
      <p:sp>
        <p:nvSpPr>
          <p:cNvPr id="297" name="Google Shape;297;p4"/>
          <p:cNvSpPr txBox="1"/>
          <p:nvPr/>
        </p:nvSpPr>
        <p:spPr>
          <a:xfrm>
            <a:off x="426337" y="3201248"/>
            <a:ext cx="3099174" cy="553968"/>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 sz="2400" b="0" i="0" u="none" strike="noStrike" cap="none" dirty="0">
                <a:solidFill>
                  <a:srgbClr val="000000"/>
                </a:solidFill>
                <a:latin typeface="Verdana"/>
                <a:ea typeface="Verdana"/>
                <a:cs typeface="Verdana"/>
                <a:sym typeface="Verdana"/>
              </a:rPr>
              <a:t>2. </a:t>
            </a:r>
            <a:r>
              <a:rPr lang="en" sz="2400" dirty="0">
                <a:latin typeface="Verdana"/>
                <a:ea typeface="Verdana"/>
                <a:cs typeface="Verdana"/>
                <a:sym typeface="Verdana"/>
              </a:rPr>
              <a:t>a q</a:t>
            </a:r>
            <a:r>
              <a:rPr lang="en" sz="2400" b="0" i="0" u="none" strike="noStrike" cap="none" dirty="0">
                <a:solidFill>
                  <a:srgbClr val="000000"/>
                </a:solidFill>
                <a:latin typeface="Verdana"/>
                <a:ea typeface="Verdana"/>
                <a:cs typeface="Verdana"/>
                <a:sym typeface="Verdana"/>
              </a:rPr>
              <a:t>uestion mark</a:t>
            </a:r>
            <a:endParaRPr sz="2400" b="0" i="0" u="none" strike="noStrike" cap="none" dirty="0">
              <a:solidFill>
                <a:srgbClr val="000000"/>
              </a:solidFill>
              <a:latin typeface="Verdana"/>
              <a:ea typeface="Verdana"/>
              <a:cs typeface="Verdana"/>
              <a:sym typeface="Verdana"/>
            </a:endParaRPr>
          </a:p>
        </p:txBody>
      </p:sp>
      <p:cxnSp>
        <p:nvCxnSpPr>
          <p:cNvPr id="298" name="Google Shape;298;p4"/>
          <p:cNvCxnSpPr>
            <a:cxnSpLocks/>
            <a:stCxn id="297" idx="3"/>
          </p:cNvCxnSpPr>
          <p:nvPr/>
        </p:nvCxnSpPr>
        <p:spPr>
          <a:xfrm flipV="1">
            <a:off x="3525511" y="2753933"/>
            <a:ext cx="28204" cy="724299"/>
          </a:xfrm>
          <a:prstGeom prst="straightConnector1">
            <a:avLst/>
          </a:prstGeom>
          <a:noFill/>
          <a:ln w="38100" cap="flat" cmpd="sng">
            <a:solidFill>
              <a:srgbClr val="EB792A"/>
            </a:solidFill>
            <a:prstDash val="solid"/>
            <a:round/>
            <a:headEnd type="none" w="sm" len="sm"/>
            <a:tailEnd type="triangle" w="med" len="med"/>
          </a:ln>
        </p:spPr>
      </p:cxnSp>
      <p:sp>
        <p:nvSpPr>
          <p:cNvPr id="299" name="Google Shape;299;p4"/>
          <p:cNvSpPr txBox="1"/>
          <p:nvPr/>
        </p:nvSpPr>
        <p:spPr>
          <a:xfrm>
            <a:off x="4074649" y="1396525"/>
            <a:ext cx="1947600" cy="5541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spAutoFit/>
          </a:bodyPr>
          <a:lstStyle/>
          <a:p>
            <a:pPr marL="0" marR="0" lvl="0" indent="0" algn="l" rtl="0">
              <a:lnSpc>
                <a:spcPct val="100000"/>
              </a:lnSpc>
              <a:spcBef>
                <a:spcPts val="0"/>
              </a:spcBef>
              <a:spcAft>
                <a:spcPts val="0"/>
              </a:spcAft>
              <a:buClr>
                <a:srgbClr val="000000"/>
              </a:buClr>
              <a:buSzPts val="2800"/>
              <a:buFont typeface="Arial"/>
              <a:buNone/>
            </a:pPr>
            <a:r>
              <a:rPr lang="en" sz="2400" b="0" i="0" u="none" strike="noStrike" cap="none" dirty="0">
                <a:solidFill>
                  <a:srgbClr val="000000"/>
                </a:solidFill>
                <a:latin typeface="Verdana"/>
                <a:ea typeface="Verdana"/>
                <a:cs typeface="Verdana"/>
                <a:sym typeface="Verdana"/>
              </a:rPr>
              <a:t>3. </a:t>
            </a:r>
            <a:r>
              <a:rPr lang="en" sz="2400" dirty="0">
                <a:latin typeface="Verdana"/>
                <a:ea typeface="Verdana"/>
                <a:cs typeface="Verdana"/>
                <a:sym typeface="Verdana"/>
              </a:rPr>
              <a:t>a p</a:t>
            </a:r>
            <a:r>
              <a:rPr lang="en" sz="2400" b="0" i="0" u="none" strike="noStrike" cap="none" dirty="0">
                <a:solidFill>
                  <a:srgbClr val="000000"/>
                </a:solidFill>
                <a:latin typeface="Verdana"/>
                <a:ea typeface="Verdana"/>
                <a:cs typeface="Verdana"/>
                <a:sym typeface="Verdana"/>
              </a:rPr>
              <a:t>eriod</a:t>
            </a:r>
            <a:endParaRPr sz="2400" b="0" i="0" u="none" strike="noStrike" cap="none" dirty="0">
              <a:solidFill>
                <a:srgbClr val="000000"/>
              </a:solidFill>
              <a:latin typeface="Verdana"/>
              <a:ea typeface="Verdana"/>
              <a:cs typeface="Verdana"/>
              <a:sym typeface="Verdana"/>
            </a:endParaRPr>
          </a:p>
        </p:txBody>
      </p:sp>
      <p:cxnSp>
        <p:nvCxnSpPr>
          <p:cNvPr id="300" name="Google Shape;300;p4"/>
          <p:cNvCxnSpPr>
            <a:cxnSpLocks/>
          </p:cNvCxnSpPr>
          <p:nvPr/>
        </p:nvCxnSpPr>
        <p:spPr>
          <a:xfrm flipV="1">
            <a:off x="5981473" y="1673575"/>
            <a:ext cx="532306" cy="117801"/>
          </a:xfrm>
          <a:prstGeom prst="straightConnector1">
            <a:avLst/>
          </a:prstGeom>
          <a:noFill/>
          <a:ln w="38100" cap="flat" cmpd="sng">
            <a:solidFill>
              <a:srgbClr val="EB792A"/>
            </a:solidFill>
            <a:prstDash val="solid"/>
            <a:round/>
            <a:headEnd type="none" w="sm" len="sm"/>
            <a:tailEnd type="triangle" w="med" len="med"/>
          </a:ln>
        </p:spPr>
      </p:cxnSp>
      <p:sp>
        <p:nvSpPr>
          <p:cNvPr id="301" name="Google Shape;301;p4"/>
          <p:cNvSpPr txBox="1"/>
          <p:nvPr/>
        </p:nvSpPr>
        <p:spPr>
          <a:xfrm>
            <a:off x="6513779" y="1221190"/>
            <a:ext cx="8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sz="3600" u="none" strike="noStrike" cap="none" dirty="0">
                <a:solidFill>
                  <a:srgbClr val="FF0000"/>
                </a:solidFill>
                <a:latin typeface="Verdana" panose="020B0604030504040204" pitchFamily="34" charset="0"/>
                <a:ea typeface="Verdana" panose="020B0604030504040204" pitchFamily="34" charset="0"/>
                <a:cs typeface="Verdana" panose="020B0604030504040204" pitchFamily="34" charset="0"/>
                <a:sym typeface="Arial"/>
              </a:rPr>
              <a:t>.</a:t>
            </a:r>
            <a:endParaRPr sz="15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cxnSp>
        <p:nvCxnSpPr>
          <p:cNvPr id="33" name="Google Shape;285;p4">
            <a:extLst>
              <a:ext uri="{FF2B5EF4-FFF2-40B4-BE49-F238E27FC236}">
                <a16:creationId xmlns:a16="http://schemas.microsoft.com/office/drawing/2014/main" id="{DB476D93-85C8-4631-A0F4-A20CA8186F02}"/>
              </a:ext>
            </a:extLst>
          </p:cNvPr>
          <p:cNvCxnSpPr>
            <a:cxnSpLocks/>
          </p:cNvCxnSpPr>
          <p:nvPr/>
        </p:nvCxnSpPr>
        <p:spPr>
          <a:xfrm flipH="1">
            <a:off x="1199937" y="5103189"/>
            <a:ext cx="334475" cy="979335"/>
          </a:xfrm>
          <a:prstGeom prst="straightConnector1">
            <a:avLst/>
          </a:prstGeom>
          <a:noFill/>
          <a:ln w="38100" cap="flat" cmpd="sng">
            <a:solidFill>
              <a:srgbClr val="EB792A"/>
            </a:solidFill>
            <a:prstDash val="solid"/>
            <a:round/>
            <a:headEnd type="none" w="sm" len="sm"/>
            <a:tailEnd type="triangle" w="med" len="med"/>
          </a:ln>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884" y="1557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4" name="Google Shape;534;p49"/>
          <p:cNvSpPr txBox="1"/>
          <p:nvPr/>
        </p:nvSpPr>
        <p:spPr>
          <a:xfrm>
            <a:off x="436057" y="96565"/>
            <a:ext cx="9896522" cy="769300"/>
          </a:xfrm>
          <a:prstGeom prst="rect">
            <a:avLst/>
          </a:prstGeom>
          <a:noFill/>
          <a:ln>
            <a:noFill/>
          </a:ln>
        </p:spPr>
        <p:txBody>
          <a:bodyPr spcFirstLastPara="1" wrap="square" lIns="91401" tIns="45688" rIns="91401" bIns="45688" anchor="t" anchorCtr="0">
            <a:noAutofit/>
          </a:bodyPr>
          <a:lstStyle/>
          <a:p>
            <a:pPr defTabSz="914126">
              <a:defRPr/>
            </a:pPr>
            <a:r>
              <a:rPr lang="en-US" sz="3199" b="1" dirty="0">
                <a:latin typeface="Verdana"/>
                <a:ea typeface="Verdana"/>
                <a:cs typeface="Verdana"/>
                <a:sym typeface="Verdana"/>
              </a:rPr>
              <a:t>Appendix</a:t>
            </a:r>
            <a:endParaRPr sz="3199" b="1" dirty="0">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0" y="6477839"/>
            <a:ext cx="4113728" cy="365030"/>
          </a:xfrm>
        </p:spPr>
        <p:txBody>
          <a:bodyPr/>
          <a:lstStyle/>
          <a:p>
            <a:pPr defTabSz="914126">
              <a:buClrTx/>
              <a:defRPr/>
            </a:pPr>
            <a:r>
              <a:rPr lang="en-US" kern="1200" dirty="0">
                <a:solidFill>
                  <a:schemeClr val="bg1">
                    <a:lumMod val="65000"/>
                  </a:schemeClr>
                </a:solidFill>
              </a:rPr>
              <a:t>©2020-2025 Light of the World Learning</a:t>
            </a:r>
          </a:p>
        </p:txBody>
      </p:sp>
      <p:pic>
        <p:nvPicPr>
          <p:cNvPr id="2" name="Picture 1">
            <a:extLst>
              <a:ext uri="{FF2B5EF4-FFF2-40B4-BE49-F238E27FC236}">
                <a16:creationId xmlns:a16="http://schemas.microsoft.com/office/drawing/2014/main" id="{83F7628A-9E6E-950E-76B0-CEED6D444A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26480" y="81271"/>
            <a:ext cx="2056864" cy="2056864"/>
          </a:xfrm>
          <a:prstGeom prst="rect">
            <a:avLst/>
          </a:prstGeom>
        </p:spPr>
      </p:pic>
      <p:sp>
        <p:nvSpPr>
          <p:cNvPr id="6" name="Google Shape;533;p49">
            <a:extLst>
              <a:ext uri="{FF2B5EF4-FFF2-40B4-BE49-F238E27FC236}">
                <a16:creationId xmlns:a16="http://schemas.microsoft.com/office/drawing/2014/main" id="{F4E95134-B543-9833-7648-96F5F6417C4E}"/>
              </a:ext>
            </a:extLst>
          </p:cNvPr>
          <p:cNvSpPr/>
          <p:nvPr/>
        </p:nvSpPr>
        <p:spPr>
          <a:xfrm>
            <a:off x="1416960" y="1063237"/>
            <a:ext cx="11248508" cy="5338719"/>
          </a:xfrm>
          <a:prstGeom prst="rect">
            <a:avLst/>
          </a:prstGeom>
          <a:noFill/>
          <a:ln>
            <a:noFill/>
          </a:ln>
        </p:spPr>
        <p:txBody>
          <a:bodyPr spcFirstLastPara="1" wrap="square" lIns="91401" tIns="45688" rIns="91401" bIns="45688" anchor="t" anchorCtr="0">
            <a:noAutofit/>
          </a:bodyPr>
          <a:lstStyle/>
          <a:p>
            <a:pPr marL="507848" indent="-457063" defTabSz="914126">
              <a:lnSpc>
                <a:spcPct val="150000"/>
              </a:lnSpc>
              <a:buSzPts val="2800"/>
              <a:buFont typeface="Arial" panose="020B0604020202020204" pitchFamily="34" charset="0"/>
              <a:buChar char="•"/>
              <a:defRPr/>
            </a:pPr>
            <a:r>
              <a:rPr lang="en-US" sz="2399">
                <a:latin typeface="Verdana"/>
                <a:ea typeface="Verdana"/>
                <a:cs typeface="Verdana"/>
                <a:sym typeface="Verdana"/>
              </a:rPr>
              <a:t>Irregular </a:t>
            </a:r>
            <a:r>
              <a:rPr lang="en-US" sz="2399" dirty="0">
                <a:latin typeface="Verdana"/>
                <a:ea typeface="Verdana"/>
                <a:cs typeface="Verdana"/>
                <a:sym typeface="Verdana"/>
              </a:rPr>
              <a:t>Verb List: </a:t>
            </a:r>
            <a:r>
              <a:rPr lang="en-US" sz="2399" dirty="0">
                <a:solidFill>
                  <a:srgbClr val="4472C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bit.ly/ListVerbs</a:t>
            </a:r>
            <a:endParaRPr lang="en-US" sz="2399" dirty="0">
              <a:solidFill>
                <a:srgbClr val="4472C4"/>
              </a:solidFill>
              <a:latin typeface="Verdana"/>
              <a:ea typeface="Verdana"/>
              <a:cs typeface="Verdana"/>
              <a:sym typeface="Verdana"/>
              <a:hlinkClick r:id="rId5">
                <a:extLst>
                  <a:ext uri="{A12FA001-AC4F-418D-AE19-62706E023703}">
                    <ahyp:hlinkClr xmlns:ahyp="http://schemas.microsoft.com/office/drawing/2018/hyperlinkcolor" val="tx"/>
                  </a:ext>
                </a:extLst>
              </a:hlinkClick>
            </a:endParaRPr>
          </a:p>
          <a:p>
            <a:pPr marL="507848" indent="-457063" defTabSz="914126">
              <a:lnSpc>
                <a:spcPct val="150000"/>
              </a:lnSpc>
              <a:buSzPts val="2800"/>
              <a:buFont typeface="Arial" panose="020B0604020202020204" pitchFamily="34" charset="0"/>
              <a:buChar char="•"/>
              <a:defRPr/>
            </a:pPr>
            <a:r>
              <a:rPr lang="en-US" sz="2399" dirty="0">
                <a:latin typeface="Verdana"/>
                <a:ea typeface="Verdana"/>
                <a:cs typeface="Verdana"/>
                <a:sym typeface="Verdana"/>
              </a:rPr>
              <a:t>Lesson Downloads: </a:t>
            </a:r>
            <a:r>
              <a:rPr lang="en-US" sz="2399" dirty="0">
                <a:solidFill>
                  <a:srgbClr val="4472C4"/>
                </a:solidFill>
                <a:latin typeface="Verdana"/>
                <a:ea typeface="Verdana"/>
                <a:cs typeface="Verdana"/>
                <a:hlinkClick r:id="rId6">
                  <a:extLst>
                    <a:ext uri="{A12FA001-AC4F-418D-AE19-62706E023703}">
                      <ahyp:hlinkClr xmlns:ahyp="http://schemas.microsoft.com/office/drawing/2018/hyperlinkcolor" val="tx"/>
                    </a:ext>
                  </a:extLst>
                </a:hlinkClick>
              </a:rPr>
              <a:t>LightOfTheWorldLearning.org</a:t>
            </a:r>
            <a:endParaRPr lang="en-US" sz="2399" dirty="0">
              <a:solidFill>
                <a:srgbClr val="4472C4"/>
              </a:solidFill>
              <a:latin typeface="Verdana"/>
              <a:ea typeface="Verdana"/>
              <a:cs typeface="Verdana"/>
              <a:sym typeface="Verdana"/>
            </a:endParaRPr>
          </a:p>
          <a:p>
            <a:pPr marL="507848" indent="-457063" defTabSz="914126">
              <a:lnSpc>
                <a:spcPct val="150000"/>
              </a:lnSpc>
              <a:buSzPts val="2800"/>
              <a:buFont typeface="Arial" panose="020B0604020202020204" pitchFamily="34" charset="0"/>
              <a:buChar char="•"/>
              <a:defRPr/>
            </a:pPr>
            <a:r>
              <a:rPr lang="en-US" sz="2399" dirty="0">
                <a:latin typeface="Verdana"/>
                <a:ea typeface="Verdana"/>
                <a:cs typeface="Verdana"/>
                <a:sym typeface="Verdana"/>
              </a:rPr>
              <a:t>Order Books: </a:t>
            </a:r>
            <a:r>
              <a:rPr lang="en-US" sz="2399" dirty="0">
                <a:solidFill>
                  <a:srgbClr val="4472C4"/>
                </a:solidFill>
                <a:latin typeface="Verdana"/>
                <a:ea typeface="Verdana"/>
                <a:cs typeface="Verdana"/>
                <a:sym typeface="Verdana"/>
                <a:hlinkClick r:id="rId7">
                  <a:extLst>
                    <a:ext uri="{A12FA001-AC4F-418D-AE19-62706E023703}">
                      <ahyp:hlinkClr xmlns:ahyp="http://schemas.microsoft.com/office/drawing/2018/hyperlinkcolor" val="tx"/>
                    </a:ext>
                  </a:extLst>
                </a:hlinkClick>
              </a:rPr>
              <a:t>bit.ly/BooksLOTW</a:t>
            </a:r>
            <a:endParaRPr lang="en-US" sz="2399" dirty="0">
              <a:solidFill>
                <a:srgbClr val="4472C4"/>
              </a:solidFill>
              <a:latin typeface="Verdana"/>
              <a:ea typeface="Verdana"/>
              <a:cs typeface="Verdana"/>
              <a:sym typeface="Verdana"/>
            </a:endParaRPr>
          </a:p>
          <a:p>
            <a:pPr marL="507848" indent="-457063" defTabSz="914126">
              <a:lnSpc>
                <a:spcPct val="150000"/>
              </a:lnSpc>
              <a:buSzPts val="2800"/>
              <a:buFont typeface="Arial" panose="020B0604020202020204" pitchFamily="34" charset="0"/>
              <a:buChar char="•"/>
              <a:defRPr/>
            </a:pPr>
            <a:r>
              <a:rPr lang="en-US" sz="2399" dirty="0">
                <a:latin typeface="Verdana"/>
                <a:ea typeface="Verdana"/>
                <a:cs typeface="Verdana"/>
                <a:sym typeface="Verdana"/>
              </a:rPr>
              <a:t>Share Your Feedback: </a:t>
            </a:r>
            <a:r>
              <a:rPr lang="en-US" sz="2399" dirty="0">
                <a:solidFill>
                  <a:srgbClr val="4472C4"/>
                </a:solidFill>
                <a:latin typeface="Verdana"/>
                <a:ea typeface="Verdana"/>
                <a:cs typeface="Verdana"/>
                <a:sym typeface="Verdana"/>
                <a:hlinkClick r:id="rId8">
                  <a:extLst>
                    <a:ext uri="{A12FA001-AC4F-418D-AE19-62706E023703}">
                      <ahyp:hlinkClr xmlns:ahyp="http://schemas.microsoft.com/office/drawing/2018/hyperlinkcolor" val="tx"/>
                    </a:ext>
                  </a:extLst>
                </a:hlinkClick>
              </a:rPr>
              <a:t>bit.ly/FeedbackLOTW</a:t>
            </a:r>
            <a:endParaRPr lang="en-US" sz="2399" dirty="0">
              <a:solidFill>
                <a:srgbClr val="4472C4"/>
              </a:solidFill>
              <a:latin typeface="Verdana"/>
              <a:ea typeface="Verdana"/>
              <a:cs typeface="Verdana"/>
              <a:sym typeface="Verdana"/>
            </a:endParaRPr>
          </a:p>
          <a:p>
            <a:pPr marL="507848" indent="-457063" defTabSz="914126">
              <a:lnSpc>
                <a:spcPct val="150000"/>
              </a:lnSpc>
              <a:buSzPts val="2800"/>
              <a:buFont typeface="Arial" panose="020B0604020202020204" pitchFamily="34" charset="0"/>
              <a:buChar char="•"/>
              <a:defRPr/>
            </a:pPr>
            <a:r>
              <a:rPr lang="en-US" sz="2399" dirty="0">
                <a:latin typeface="Verdana"/>
                <a:ea typeface="Verdana"/>
                <a:cs typeface="Verdana"/>
                <a:sym typeface="Verdana"/>
              </a:rPr>
              <a:t>Table of Contents: </a:t>
            </a:r>
            <a:r>
              <a:rPr lang="en-US" sz="2399" dirty="0">
                <a:solidFill>
                  <a:srgbClr val="4472C4"/>
                </a:solidFill>
                <a:latin typeface="Verdana"/>
                <a:ea typeface="Verdana"/>
                <a:cs typeface="Verdana"/>
                <a:sym typeface="Verdana"/>
                <a:hlinkClick r:id="rId9">
                  <a:extLst>
                    <a:ext uri="{A12FA001-AC4F-418D-AE19-62706E023703}">
                      <ahyp:hlinkClr xmlns:ahyp="http://schemas.microsoft.com/office/drawing/2018/hyperlinkcolor" val="tx"/>
                    </a:ext>
                  </a:extLst>
                </a:hlinkClick>
              </a:rPr>
              <a:t>bit.ly/TocLOTW</a:t>
            </a:r>
            <a:endParaRPr lang="en-US" sz="2399" dirty="0">
              <a:solidFill>
                <a:srgbClr val="4472C4"/>
              </a:solidFill>
              <a:latin typeface="Verdana"/>
              <a:ea typeface="Verdana"/>
              <a:cs typeface="Verdana"/>
              <a:sym typeface="Verdana"/>
              <a:hlinkClick r:id="rId5">
                <a:extLst>
                  <a:ext uri="{A12FA001-AC4F-418D-AE19-62706E023703}">
                    <ahyp:hlinkClr xmlns:ahyp="http://schemas.microsoft.com/office/drawing/2018/hyperlinkcolor" val="tx"/>
                  </a:ext>
                </a:extLst>
              </a:hlinkClick>
            </a:endParaRPr>
          </a:p>
          <a:p>
            <a:pPr marL="508000" indent="-457200">
              <a:lnSpc>
                <a:spcPct val="150000"/>
              </a:lnSpc>
              <a:buClr>
                <a:srgbClr val="000000"/>
              </a:buClr>
              <a:buSzPts val="2800"/>
              <a:buFont typeface="Arial" panose="020B0604020202020204" pitchFamily="34" charset="0"/>
              <a:buChar char="•"/>
              <a:defRPr/>
            </a:pPr>
            <a:r>
              <a:rPr lang="en-US" sz="2399" dirty="0">
                <a:latin typeface="Verdana"/>
                <a:ea typeface="Verdana"/>
                <a:cs typeface="Verdana"/>
                <a:sym typeface="Verdana"/>
              </a:rPr>
              <a:t>Videos: </a:t>
            </a:r>
            <a:r>
              <a:rPr lang="en-US" sz="2400" kern="0" dirty="0">
                <a:solidFill>
                  <a:srgbClr val="4472C4"/>
                </a:solidFill>
                <a:latin typeface="Verdana"/>
                <a:ea typeface="Verdana"/>
                <a:cs typeface="Verdana"/>
                <a:sym typeface="Verdana"/>
                <a:hlinkClick r:id="rId10">
                  <a:extLst>
                    <a:ext uri="{A12FA001-AC4F-418D-AE19-62706E023703}">
                      <ahyp:hlinkClr xmlns:ahyp="http://schemas.microsoft.com/office/drawing/2018/hyperlinkcolor" val="tx"/>
                    </a:ext>
                  </a:extLst>
                </a:hlinkClick>
              </a:rPr>
              <a:t>bit.ly/A2videos</a:t>
            </a:r>
            <a:endParaRPr lang="en-US" sz="2400" kern="0" dirty="0">
              <a:solidFill>
                <a:srgbClr val="4472C4"/>
              </a:solidFill>
              <a:latin typeface="Verdana"/>
              <a:ea typeface="Verdana"/>
              <a:cs typeface="Verdana"/>
              <a:sym typeface="Verdana"/>
            </a:endParaRPr>
          </a:p>
          <a:p>
            <a:pPr marL="507848" indent="-457063" defTabSz="914126">
              <a:lnSpc>
                <a:spcPct val="150000"/>
              </a:lnSpc>
              <a:buSzPts val="2800"/>
              <a:buFont typeface="Arial" panose="020B0604020202020204" pitchFamily="34" charset="0"/>
              <a:buChar char="•"/>
              <a:defRPr/>
            </a:pPr>
            <a:r>
              <a:rPr lang="en-US" sz="2399" dirty="0">
                <a:latin typeface="Verdana"/>
                <a:ea typeface="Verdana"/>
                <a:cs typeface="Verdana"/>
                <a:sym typeface="Verdana"/>
              </a:rPr>
              <a:t>Vocabulary List: </a:t>
            </a:r>
            <a:r>
              <a:rPr lang="en-US" sz="2399" dirty="0">
                <a:solidFill>
                  <a:srgbClr val="4472C4"/>
                </a:solidFill>
                <a:latin typeface="Verdana"/>
                <a:ea typeface="Verdana"/>
                <a:cs typeface="Verdana"/>
                <a:sym typeface="Verdana"/>
                <a:hlinkClick r:id="rId11">
                  <a:extLst>
                    <a:ext uri="{A12FA001-AC4F-418D-AE19-62706E023703}">
                      <ahyp:hlinkClr xmlns:ahyp="http://schemas.microsoft.com/office/drawing/2018/hyperlinkcolor" val="tx"/>
                    </a:ext>
                  </a:extLst>
                </a:hlinkClick>
              </a:rPr>
              <a:t>bit.ly/VocabUS</a:t>
            </a:r>
            <a:endParaRPr lang="en-US" sz="2399" dirty="0">
              <a:solidFill>
                <a:srgbClr val="4472C4"/>
              </a:solidFill>
              <a:latin typeface="Verdana"/>
              <a:ea typeface="Verdana"/>
              <a:cs typeface="Verdana"/>
              <a:sym typeface="Verdana"/>
            </a:endParaRPr>
          </a:p>
          <a:p>
            <a:pPr marL="507848" indent="-457063" defTabSz="914126">
              <a:lnSpc>
                <a:spcPct val="150000"/>
              </a:lnSpc>
              <a:buSzPts val="2800"/>
              <a:buFont typeface="Arial" panose="020B0604020202020204" pitchFamily="34" charset="0"/>
              <a:buChar char="•"/>
              <a:defRPr/>
            </a:pPr>
            <a:r>
              <a:rPr lang="en-US" sz="2399" dirty="0">
                <a:latin typeface="Verdana"/>
                <a:ea typeface="Verdana"/>
                <a:cs typeface="Verdana"/>
                <a:sym typeface="Verdana"/>
              </a:rPr>
              <a:t>Website: </a:t>
            </a:r>
            <a:r>
              <a:rPr lang="en-US" sz="2399" dirty="0">
                <a:solidFill>
                  <a:srgbClr val="4472C4"/>
                </a:solidFill>
                <a:latin typeface="Verdana"/>
                <a:ea typeface="Verdana"/>
                <a:cs typeface="Verdana"/>
                <a:hlinkClick r:id="rId6">
                  <a:extLst>
                    <a:ext uri="{A12FA001-AC4F-418D-AE19-62706E023703}">
                      <ahyp:hlinkClr xmlns:ahyp="http://schemas.microsoft.com/office/drawing/2018/hyperlinkcolor" val="tx"/>
                    </a:ext>
                  </a:extLst>
                </a:hlinkClick>
              </a:rPr>
              <a:t>LightOfTheWorldLearning.org</a:t>
            </a:r>
            <a:endParaRPr lang="en-US" sz="2399" dirty="0">
              <a:solidFill>
                <a:srgbClr val="4472C4"/>
              </a:solidFill>
              <a:latin typeface="Verdana"/>
              <a:ea typeface="Verdana"/>
              <a:cs typeface="Verdana"/>
              <a:sym typeface="Verdana"/>
            </a:endParaRPr>
          </a:p>
          <a:p>
            <a:pPr marL="50785" defTabSz="914126">
              <a:buSzPts val="2800"/>
              <a:defRPr/>
            </a:pPr>
            <a:endParaRPr lang="en-US" sz="2799" dirty="0">
              <a:solidFill>
                <a:srgbClr val="0070C0"/>
              </a:solidFill>
              <a:latin typeface="Verdana"/>
              <a:ea typeface="Verdana"/>
              <a:cs typeface="Verdana"/>
              <a:sym typeface="Verdana"/>
            </a:endParaRPr>
          </a:p>
          <a:p>
            <a:pPr marL="50785" defTabSz="914126">
              <a:buSzPts val="2800"/>
              <a:defRPr/>
            </a:pPr>
            <a:endParaRPr lang="en-US" sz="2799" dirty="0">
              <a:solidFill>
                <a:srgbClr val="0070C0"/>
              </a:solidFill>
              <a:latin typeface="Verdana"/>
              <a:ea typeface="Verdana"/>
              <a:cs typeface="Verdana"/>
              <a:sym typeface="Verdana"/>
            </a:endParaRPr>
          </a:p>
          <a:p>
            <a:pPr defTabSz="914126">
              <a:defRPr/>
            </a:pPr>
            <a:endParaRPr sz="2799" dirty="0">
              <a:latin typeface="Verdana"/>
              <a:ea typeface="Verdana"/>
              <a:cs typeface="Verdana"/>
              <a:sym typeface="Verdana"/>
            </a:endParaRPr>
          </a:p>
          <a:p>
            <a:pPr defTabSz="914126">
              <a:defRPr/>
            </a:pPr>
            <a:endParaRPr sz="2799" dirty="0">
              <a:latin typeface="Verdana"/>
              <a:ea typeface="Verdana"/>
              <a:cs typeface="Verdana"/>
              <a:sym typeface="Verdana"/>
            </a:endParaRPr>
          </a:p>
          <a:p>
            <a:pPr defTabSz="914126">
              <a:defRPr/>
            </a:pPr>
            <a:endParaRPr sz="3199" dirty="0">
              <a:latin typeface="Verdana" panose="020B0604030504040204" pitchFamily="34" charset="0"/>
              <a:ea typeface="Verdana" panose="020B0604030504040204" pitchFamily="34" charset="0"/>
              <a:cs typeface="Verdana" panose="020B0604030504040204" pitchFamily="34" charset="0"/>
              <a:sym typeface="Times New Roman"/>
            </a:endParaRPr>
          </a:p>
        </p:txBody>
      </p:sp>
      <p:sp>
        <p:nvSpPr>
          <p:cNvPr id="3" name="Slide Number Placeholder 2">
            <a:extLst>
              <a:ext uri="{FF2B5EF4-FFF2-40B4-BE49-F238E27FC236}">
                <a16:creationId xmlns:a16="http://schemas.microsoft.com/office/drawing/2014/main" id="{65B0430D-4016-FD0A-5936-982454761666}"/>
              </a:ext>
            </a:extLst>
          </p:cNvPr>
          <p:cNvSpPr>
            <a:spLocks noGrp="1"/>
          </p:cNvSpPr>
          <p:nvPr>
            <p:ph type="sldNum" sz="quarter" idx="12"/>
          </p:nvPr>
        </p:nvSpPr>
        <p:spPr/>
        <p:txBody>
          <a:bodyPr/>
          <a:lstStyle/>
          <a:p>
            <a:pPr defTabSz="914126"/>
            <a:fld id="{A38174D7-961B-BC44-94AD-244D2E408327}" type="slidenum">
              <a:rPr lang="en-US">
                <a:solidFill>
                  <a:schemeClr val="bg1">
                    <a:lumMod val="65000"/>
                  </a:schemeClr>
                </a:solidFill>
              </a:rPr>
              <a:pPr defTabSz="914126"/>
              <a:t>40</a:t>
            </a:fld>
            <a:endParaRPr lang="en-US" dirty="0">
              <a:solidFill>
                <a:schemeClr val="bg1">
                  <a:lumMod val="65000"/>
                </a:schemeClr>
              </a:solidFill>
            </a:endParaRPr>
          </a:p>
        </p:txBody>
      </p:sp>
    </p:spTree>
    <p:extLst>
      <p:ext uri="{BB962C8B-B14F-4D97-AF65-F5344CB8AC3E}">
        <p14:creationId xmlns:p14="http://schemas.microsoft.com/office/powerpoint/2010/main" val="3572752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2c22cdb7d1e_1_29"/>
          <p:cNvSpPr txBox="1">
            <a:spLocks noGrp="1"/>
          </p:cNvSpPr>
          <p:nvPr>
            <p:ph type="title"/>
          </p:nvPr>
        </p:nvSpPr>
        <p:spPr>
          <a:xfrm>
            <a:off x="1007754" y="-222789"/>
            <a:ext cx="105075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 sz="3200" b="1">
                <a:solidFill>
                  <a:srgbClr val="000000"/>
                </a:solidFill>
              </a:rPr>
              <a:t>Acknowledgements</a:t>
            </a:r>
            <a:endParaRPr sz="3200" b="1">
              <a:solidFill>
                <a:srgbClr val="000000"/>
              </a:solidFill>
            </a:endParaRPr>
          </a:p>
        </p:txBody>
      </p:sp>
      <p:sp>
        <p:nvSpPr>
          <p:cNvPr id="718" name="Google Shape;718;g2c22cdb7d1e_1_29"/>
          <p:cNvSpPr txBox="1">
            <a:spLocks noGrp="1"/>
          </p:cNvSpPr>
          <p:nvPr>
            <p:ph type="ftr" idx="11"/>
          </p:nvPr>
        </p:nvSpPr>
        <p:spPr>
          <a:xfrm>
            <a:off x="0" y="6492887"/>
            <a:ext cx="41139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Verdana"/>
              <a:buNone/>
            </a:pPr>
            <a:r>
              <a:rPr lang="en-US" sz="1200" dirty="0">
                <a:solidFill>
                  <a:schemeClr val="bg1">
                    <a:lumMod val="65000"/>
                  </a:schemeClr>
                </a:solidFill>
                <a:latin typeface="Verdana" panose="020B0604030504040204" pitchFamily="34" charset="0"/>
                <a:ea typeface="Verdana" panose="020B0604030504040204" pitchFamily="34" charset="0"/>
              </a:rPr>
              <a:t>©2020-2025 Light of the World Learning</a:t>
            </a:r>
            <a:endParaRPr sz="1200" dirty="0">
              <a:solidFill>
                <a:schemeClr val="bg1">
                  <a:lumMod val="65000"/>
                </a:schemeClr>
              </a:solidFill>
              <a:latin typeface="Verdana" panose="020B0604030504040204" pitchFamily="34" charset="0"/>
              <a:ea typeface="Verdana" panose="020B0604030504040204" pitchFamily="34" charset="0"/>
            </a:endParaRPr>
          </a:p>
        </p:txBody>
      </p:sp>
      <p:sp>
        <p:nvSpPr>
          <p:cNvPr id="713" name="Google Shape;713;g2c22cdb7d1e_1_2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800" b="0" i="0" u="none" strike="noStrike" cap="none">
                <a:solidFill>
                  <a:schemeClr val="bg1">
                    <a:lumMod val="65000"/>
                  </a:schemeClr>
                </a:solidFill>
                <a:latin typeface="Verdana"/>
                <a:ea typeface="Verdana"/>
                <a:cs typeface="Verdana"/>
                <a:sym typeface="Verdana"/>
              </a:rPr>
              <a:t>41</a:t>
            </a:fld>
            <a:endParaRPr sz="1800" b="0" i="0" u="none" strike="noStrike" cap="none" dirty="0">
              <a:solidFill>
                <a:schemeClr val="bg1">
                  <a:lumMod val="65000"/>
                </a:schemeClr>
              </a:solidFill>
              <a:latin typeface="Verdana"/>
              <a:ea typeface="Verdana"/>
              <a:cs typeface="Verdana"/>
              <a:sym typeface="Verdana"/>
            </a:endParaRPr>
          </a:p>
        </p:txBody>
      </p:sp>
      <p:sp>
        <p:nvSpPr>
          <p:cNvPr id="712" name="Google Shape;712;g2c22cdb7d1e_1_29"/>
          <p:cNvSpPr txBox="1"/>
          <p:nvPr/>
        </p:nvSpPr>
        <p:spPr>
          <a:xfrm>
            <a:off x="700537" y="824551"/>
            <a:ext cx="10612800" cy="1476600"/>
          </a:xfrm>
          <a:prstGeom prst="rect">
            <a:avLst/>
          </a:prstGeom>
          <a:noFill/>
          <a:ln>
            <a:noFill/>
          </a:ln>
        </p:spPr>
        <p:txBody>
          <a:bodyPr spcFirstLastPara="1" wrap="square" lIns="91375" tIns="45675" rIns="91375" bIns="4567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Verdana"/>
                <a:ea typeface="Verdana"/>
                <a:cs typeface="Verdana"/>
                <a:sym typeface="Verdana"/>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sz="1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798"/>
              <a:buFont typeface="Arial"/>
              <a:buNone/>
            </a:pPr>
            <a:endParaRPr sz="1798" b="0" i="0" u="none" strike="noStrike" cap="none">
              <a:solidFill>
                <a:srgbClr val="000000"/>
              </a:solidFill>
              <a:latin typeface="Verdana"/>
              <a:ea typeface="Verdana"/>
              <a:cs typeface="Verdana"/>
              <a:sym typeface="Verdana"/>
            </a:endParaRPr>
          </a:p>
        </p:txBody>
      </p:sp>
      <p:sp>
        <p:nvSpPr>
          <p:cNvPr id="714" name="Google Shape;714;g2c22cdb7d1e_1_29"/>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15" name="Google Shape;715;g2c22cdb7d1e_1_29"/>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16" name="Google Shape;716;g2c22cdb7d1e_1_29"/>
          <p:cNvGraphicFramePr/>
          <p:nvPr/>
        </p:nvGraphicFramePr>
        <p:xfrm>
          <a:off x="1347642" y="2049094"/>
          <a:ext cx="10382500" cy="3584350"/>
        </p:xfrm>
        <a:graphic>
          <a:graphicData uri="http://schemas.openxmlformats.org/drawingml/2006/table">
            <a:tbl>
              <a:tblPr firstRow="1" bandRow="1">
                <a:noFill/>
                <a:tableStyleId>{91D0A317-EC9D-48E3-9DAD-7A995EE1729B}</a:tableStyleId>
              </a:tblPr>
              <a:tblGrid>
                <a:gridCol w="2595625">
                  <a:extLst>
                    <a:ext uri="{9D8B030D-6E8A-4147-A177-3AD203B41FA5}">
                      <a16:colId xmlns:a16="http://schemas.microsoft.com/office/drawing/2014/main" val="20000"/>
                    </a:ext>
                  </a:extLst>
                </a:gridCol>
                <a:gridCol w="2595625">
                  <a:extLst>
                    <a:ext uri="{9D8B030D-6E8A-4147-A177-3AD203B41FA5}">
                      <a16:colId xmlns:a16="http://schemas.microsoft.com/office/drawing/2014/main" val="20001"/>
                    </a:ext>
                  </a:extLst>
                </a:gridCol>
                <a:gridCol w="2595625">
                  <a:extLst>
                    <a:ext uri="{9D8B030D-6E8A-4147-A177-3AD203B41FA5}">
                      <a16:colId xmlns:a16="http://schemas.microsoft.com/office/drawing/2014/main" val="20002"/>
                    </a:ext>
                  </a:extLst>
                </a:gridCol>
                <a:gridCol w="2595625">
                  <a:extLst>
                    <a:ext uri="{9D8B030D-6E8A-4147-A177-3AD203B41FA5}">
                      <a16:colId xmlns:a16="http://schemas.microsoft.com/office/drawing/2014/main" val="20003"/>
                    </a:ext>
                  </a:extLst>
                </a:gridCol>
              </a:tblGrid>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Anonymous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Emily Cox</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Jill </a:t>
                      </a:r>
                      <a:r>
                        <a:rPr lang="en" sz="1400" b="0" i="0" u="none" strike="noStrike" cap="none" dirty="0" err="1">
                          <a:solidFill>
                            <a:srgbClr val="000000"/>
                          </a:solidFill>
                          <a:latin typeface="Verdana"/>
                          <a:ea typeface="Verdana"/>
                          <a:cs typeface="Verdana"/>
                          <a:sym typeface="Verdana"/>
                        </a:rPr>
                        <a:t>Gramzow</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Martha Lane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Jean </a:t>
                      </a:r>
                      <a:r>
                        <a:rPr lang="en" sz="1400" b="0" i="0" u="none" strike="noStrike" cap="none" dirty="0" err="1">
                          <a:solidFill>
                            <a:srgbClr val="000000"/>
                          </a:solidFill>
                          <a:latin typeface="Verdana"/>
                          <a:ea typeface="Verdana"/>
                          <a:cs typeface="Verdana"/>
                          <a:sym typeface="Verdana"/>
                        </a:rPr>
                        <a:t>Ato</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Marilyn </a:t>
                      </a:r>
                      <a:r>
                        <a:rPr lang="en" sz="1400" b="0" i="0" u="none" strike="noStrike" cap="none" dirty="0" err="1">
                          <a:solidFill>
                            <a:srgbClr val="000000"/>
                          </a:solidFill>
                          <a:latin typeface="Verdana"/>
                          <a:ea typeface="Verdana"/>
                          <a:cs typeface="Verdana"/>
                          <a:sym typeface="Verdana"/>
                        </a:rPr>
                        <a:t>Dano</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Tanya Griffin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Audrey Larsen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Bradley </a:t>
                      </a:r>
                      <a:r>
                        <a:rPr lang="en" sz="1400" b="0" i="0" u="none" strike="noStrike" cap="none" dirty="0" err="1">
                          <a:solidFill>
                            <a:srgbClr val="000000"/>
                          </a:solidFill>
                          <a:latin typeface="Verdana"/>
                          <a:ea typeface="Verdana"/>
                          <a:cs typeface="Verdana"/>
                          <a:sym typeface="Verdana"/>
                        </a:rPr>
                        <a:t>Baurain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err="1">
                          <a:solidFill>
                            <a:srgbClr val="000000"/>
                          </a:solidFill>
                          <a:latin typeface="Verdana"/>
                          <a:ea typeface="Verdana"/>
                          <a:cs typeface="Verdana"/>
                          <a:sym typeface="Verdana"/>
                        </a:rPr>
                        <a:t>Hephzi</a:t>
                      </a:r>
                      <a:r>
                        <a:rPr lang="en" sz="1400" b="0" i="0" u="none" strike="noStrike" cap="none" dirty="0">
                          <a:solidFill>
                            <a:srgbClr val="000000"/>
                          </a:solidFill>
                          <a:latin typeface="Verdana"/>
                          <a:ea typeface="Verdana"/>
                          <a:cs typeface="Verdana"/>
                          <a:sym typeface="Verdana"/>
                        </a:rPr>
                        <a:t> Davidson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Rachel </a:t>
                      </a:r>
                      <a:r>
                        <a:rPr lang="en" sz="1400" b="0" i="0" u="none" strike="noStrike" cap="none" dirty="0" err="1">
                          <a:solidFill>
                            <a:srgbClr val="000000"/>
                          </a:solidFill>
                          <a:latin typeface="Verdana"/>
                          <a:ea typeface="Verdana"/>
                          <a:cs typeface="Verdana"/>
                          <a:sym typeface="Verdana"/>
                        </a:rPr>
                        <a:t>Grijincu</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Aden Lewis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Ana Biederman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Susanna Diallo</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Lauren Haines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Bruce Lewis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Bob Biederman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Alyssa </a:t>
                      </a:r>
                      <a:r>
                        <a:rPr lang="en" sz="1400" b="0" i="0" u="none" strike="noStrike" cap="none" dirty="0" err="1">
                          <a:solidFill>
                            <a:srgbClr val="000000"/>
                          </a:solidFill>
                          <a:latin typeface="Verdana"/>
                          <a:ea typeface="Verdana"/>
                          <a:cs typeface="Verdana"/>
                          <a:sym typeface="Verdana"/>
                        </a:rPr>
                        <a:t>Dokolas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Carol Hale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Elena Lewis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Joshua Blake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a:solidFill>
                            <a:srgbClr val="000000"/>
                          </a:solidFill>
                          <a:latin typeface="Verdana"/>
                          <a:ea typeface="Verdana"/>
                          <a:cs typeface="Verdana"/>
                          <a:sym typeface="Verdana"/>
                        </a:rPr>
                        <a:t>EasyReadEnglish.com</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Emily Hamilton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James Lewis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Rachael Braggs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Don </a:t>
                      </a:r>
                      <a:r>
                        <a:rPr lang="en" sz="1400" b="0" i="0" u="none" strike="noStrike" cap="none" dirty="0" err="1">
                          <a:solidFill>
                            <a:srgbClr val="000000"/>
                          </a:solidFill>
                          <a:latin typeface="Verdana"/>
                          <a:ea typeface="Verdana"/>
                          <a:cs typeface="Verdana"/>
                          <a:sym typeface="Verdana"/>
                        </a:rPr>
                        <a:t>Edic</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Patty Hickman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Micah Beth Lewis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Hannah Brendel</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Peggy Fergus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Juliette </a:t>
                      </a:r>
                      <a:r>
                        <a:rPr lang="en" sz="1400" b="0" i="0" u="none" strike="noStrike" cap="none" dirty="0" err="1">
                          <a:solidFill>
                            <a:srgbClr val="000000"/>
                          </a:solidFill>
                          <a:latin typeface="Verdana"/>
                          <a:ea typeface="Verdana"/>
                          <a:cs typeface="Verdana"/>
                          <a:sym typeface="Verdana"/>
                        </a:rPr>
                        <a:t>Hyer</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Tim Lewis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Larry Buell</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MaryBeth Gahan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Lyudmila </a:t>
                      </a:r>
                      <a:r>
                        <a:rPr lang="en" sz="1400" b="0" i="0" u="none" strike="noStrike" cap="none" dirty="0" err="1">
                          <a:solidFill>
                            <a:srgbClr val="000000"/>
                          </a:solidFill>
                          <a:latin typeface="Verdana"/>
                          <a:ea typeface="Verdana"/>
                          <a:cs typeface="Verdana"/>
                          <a:sym typeface="Verdana"/>
                        </a:rPr>
                        <a:t>Ivanyuk</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Ward Lewis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Cindy Campbell</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Melina Gallo</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Debbie Johnson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Cosette Lindsay</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Christian Cha</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Alicia Gentile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Carey Jo Johnston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Johnny Lukashevich</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Olivia Cheney</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Prakash Chandra </a:t>
                      </a:r>
                      <a:r>
                        <a:rPr lang="en" sz="1400" b="0" i="0" u="none" strike="noStrike" cap="none" dirty="0" err="1">
                          <a:solidFill>
                            <a:srgbClr val="000000"/>
                          </a:solidFill>
                          <a:latin typeface="Verdana"/>
                          <a:ea typeface="Verdana"/>
                          <a:cs typeface="Verdana"/>
                          <a:sym typeface="Verdana"/>
                        </a:rPr>
                        <a:t>Giri</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Nancy </a:t>
                      </a:r>
                      <a:r>
                        <a:rPr lang="en" sz="1400" b="0" i="0" u="none" strike="noStrike" cap="none" dirty="0" err="1">
                          <a:solidFill>
                            <a:srgbClr val="000000"/>
                          </a:solidFill>
                          <a:latin typeface="Verdana"/>
                          <a:ea typeface="Verdana"/>
                          <a:cs typeface="Verdana"/>
                          <a:sym typeface="Verdana"/>
                        </a:rPr>
                        <a:t>Kingdon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Gail MacMillan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Hannah Clark</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err="1">
                          <a:solidFill>
                            <a:srgbClr val="000000"/>
                          </a:solidFill>
                          <a:latin typeface="Verdana"/>
                          <a:ea typeface="Verdana"/>
                          <a:cs typeface="Verdana"/>
                          <a:sym typeface="Verdana"/>
                        </a:rPr>
                        <a:t>Ellenor</a:t>
                      </a:r>
                      <a:r>
                        <a:rPr lang="en" sz="1400" b="0" i="0" u="none" strike="noStrike" cap="none" dirty="0">
                          <a:solidFill>
                            <a:srgbClr val="000000"/>
                          </a:solidFill>
                          <a:latin typeface="Verdana"/>
                          <a:ea typeface="Verdana"/>
                          <a:cs typeface="Verdana"/>
                          <a:sym typeface="Verdana"/>
                        </a:rPr>
                        <a:t> Gopal</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Dorothy Konadu</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Ivan </a:t>
                      </a:r>
                      <a:r>
                        <a:rPr lang="en" sz="1400" b="0" i="0" u="none" strike="noStrike" cap="none" dirty="0" err="1">
                          <a:solidFill>
                            <a:srgbClr val="000000"/>
                          </a:solidFill>
                          <a:latin typeface="Verdana"/>
                          <a:ea typeface="Verdana"/>
                          <a:cs typeface="Verdana"/>
                          <a:sym typeface="Verdana"/>
                        </a:rPr>
                        <a:t>Mader</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Nancy Cobb</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a:solidFill>
                            <a:srgbClr val="000000"/>
                          </a:solidFill>
                          <a:latin typeface="Verdana"/>
                          <a:ea typeface="Verdana"/>
                          <a:cs typeface="Verdana"/>
                          <a:sym typeface="Verdana"/>
                        </a:rPr>
                        <a:t>Henrietta Grajcar</a:t>
                      </a:r>
                      <a:endParaRPr sz="1400" b="0" i="0" u="none" strike="noStrike" cap="none">
                        <a:solidFill>
                          <a:srgbClr val="000000"/>
                        </a:solidFill>
                        <a:latin typeface="Verdana"/>
                        <a:ea typeface="Verdana"/>
                        <a:cs typeface="Verdana"/>
                        <a:sym typeface="Verdana"/>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Macy Lake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Amy Martin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13"/>
                  </a:ext>
                </a:extLst>
              </a:tr>
            </a:tbl>
          </a:graphicData>
        </a:graphic>
      </p:graphicFrame>
      <p:sp>
        <p:nvSpPr>
          <p:cNvPr id="717" name="Google Shape;717;g2c22cdb7d1e_1_29"/>
          <p:cNvSpPr txBox="1"/>
          <p:nvPr/>
        </p:nvSpPr>
        <p:spPr>
          <a:xfrm>
            <a:off x="4667084" y="6356350"/>
            <a:ext cx="59823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0" i="0" u="none" strike="noStrike" cap="none" dirty="0">
                <a:solidFill>
                  <a:srgbClr val="000000"/>
                </a:solidFill>
                <a:latin typeface="Verdana"/>
                <a:ea typeface="Verdana"/>
                <a:cs typeface="Verdana"/>
                <a:sym typeface="Verdana"/>
              </a:rPr>
              <a:t>(continued on the next slide)</a:t>
            </a:r>
            <a:endParaRPr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g2c22cdb7d1e_1_41"/>
          <p:cNvSpPr txBox="1">
            <a:spLocks noGrp="1"/>
          </p:cNvSpPr>
          <p:nvPr>
            <p:ph type="title"/>
          </p:nvPr>
        </p:nvSpPr>
        <p:spPr>
          <a:xfrm>
            <a:off x="884497" y="-222789"/>
            <a:ext cx="10507500" cy="1020000"/>
          </a:xfrm>
          <a:prstGeom prst="rect">
            <a:avLst/>
          </a:prstGeom>
          <a:noFill/>
          <a:ln>
            <a:noFill/>
          </a:ln>
        </p:spPr>
        <p:txBody>
          <a:bodyPr spcFirstLastPara="1" wrap="square" lIns="91375" tIns="45675" rIns="91375" bIns="45675" anchor="b" anchorCtr="0">
            <a:noAutofit/>
          </a:bodyPr>
          <a:lstStyle/>
          <a:p>
            <a:pPr marL="0" lvl="0" indent="0" algn="ctr" rtl="0">
              <a:lnSpc>
                <a:spcPct val="90000"/>
              </a:lnSpc>
              <a:spcBef>
                <a:spcPts val="0"/>
              </a:spcBef>
              <a:spcAft>
                <a:spcPts val="0"/>
              </a:spcAft>
              <a:buSzPts val="4400"/>
              <a:buNone/>
            </a:pPr>
            <a:r>
              <a:rPr lang="en" sz="3200" b="1">
                <a:solidFill>
                  <a:srgbClr val="000000"/>
                </a:solidFill>
              </a:rPr>
              <a:t>Acknowledgements - Continued</a:t>
            </a:r>
            <a:endParaRPr sz="3200" b="1">
              <a:solidFill>
                <a:srgbClr val="000000"/>
              </a:solidFill>
            </a:endParaRPr>
          </a:p>
        </p:txBody>
      </p:sp>
      <p:sp>
        <p:nvSpPr>
          <p:cNvPr id="730" name="Google Shape;730;g2c22cdb7d1e_1_41"/>
          <p:cNvSpPr txBox="1">
            <a:spLocks noGrp="1"/>
          </p:cNvSpPr>
          <p:nvPr>
            <p:ph type="ftr" idx="11"/>
          </p:nvPr>
        </p:nvSpPr>
        <p:spPr>
          <a:xfrm>
            <a:off x="0" y="6492900"/>
            <a:ext cx="41139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Verdana"/>
              <a:buNone/>
            </a:pPr>
            <a:r>
              <a:rPr lang="en-US" sz="1200" dirty="0">
                <a:solidFill>
                  <a:schemeClr val="bg1">
                    <a:lumMod val="65000"/>
                  </a:schemeClr>
                </a:solidFill>
                <a:latin typeface="Verdana" panose="020B0604030504040204" pitchFamily="34" charset="0"/>
                <a:ea typeface="Verdana" panose="020B0604030504040204" pitchFamily="34" charset="0"/>
              </a:rPr>
              <a:t>©2020-2025 Light of the World Learning</a:t>
            </a:r>
            <a:endParaRPr sz="1200" dirty="0">
              <a:solidFill>
                <a:schemeClr val="bg1">
                  <a:lumMod val="65000"/>
                </a:schemeClr>
              </a:solidFill>
              <a:latin typeface="Verdana" panose="020B0604030504040204" pitchFamily="34" charset="0"/>
              <a:ea typeface="Verdana" panose="020B0604030504040204" pitchFamily="34" charset="0"/>
            </a:endParaRPr>
          </a:p>
        </p:txBody>
      </p:sp>
      <p:sp>
        <p:nvSpPr>
          <p:cNvPr id="726" name="Google Shape;726;g2c22cdb7d1e_1_4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800" b="0" i="0" u="none" strike="noStrike" cap="none">
                <a:solidFill>
                  <a:schemeClr val="bg1">
                    <a:lumMod val="65000"/>
                  </a:schemeClr>
                </a:solidFill>
                <a:latin typeface="Verdana"/>
                <a:ea typeface="Verdana"/>
                <a:cs typeface="Verdana"/>
                <a:sym typeface="Verdana"/>
              </a:rPr>
              <a:t>42</a:t>
            </a:fld>
            <a:endParaRPr sz="1800" b="0" i="0" u="none" strike="noStrike" cap="none" dirty="0">
              <a:solidFill>
                <a:schemeClr val="bg1">
                  <a:lumMod val="65000"/>
                </a:schemeClr>
              </a:solidFill>
              <a:latin typeface="Verdana"/>
              <a:ea typeface="Verdana"/>
              <a:cs typeface="Verdana"/>
              <a:sym typeface="Verdana"/>
            </a:endParaRPr>
          </a:p>
        </p:txBody>
      </p:sp>
      <p:sp>
        <p:nvSpPr>
          <p:cNvPr id="725" name="Google Shape;725;g2c22cdb7d1e_1_41"/>
          <p:cNvSpPr txBox="1"/>
          <p:nvPr/>
        </p:nvSpPr>
        <p:spPr>
          <a:xfrm>
            <a:off x="837989" y="5092924"/>
            <a:ext cx="97008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Verdana"/>
                <a:ea typeface="Verdana"/>
                <a:cs typeface="Verdana"/>
                <a:sym typeface="Verdana"/>
              </a:rPr>
              <a:t>Bible story and pictures on slides 15-20 adapted from the original work by unfoldingWord available from </a:t>
            </a:r>
            <a:r>
              <a:rPr lang="en" sz="1400" b="0" i="0" u="sng" strike="noStrike" cap="none" dirty="0">
                <a:solidFill>
                  <a:srgbClr val="4472C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https://openbiblestories.org</a:t>
            </a: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dirty="0">
                <a:solidFill>
                  <a:srgbClr val="000000"/>
                </a:solidFill>
                <a:latin typeface="Verdana"/>
                <a:ea typeface="Verdana"/>
                <a:cs typeface="Verdana"/>
                <a:sym typeface="Verdana"/>
              </a:rPr>
              <a:t>Bible Verses on slides 31-32 Taken from the HOLY BIBLE: EASY-TO-READ VERSION ©2014 by Bible League International. Used by permission.</a:t>
            </a:r>
            <a:endParaRPr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4472C4"/>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a:ea typeface="Verdana"/>
              <a:cs typeface="Verdana"/>
              <a:sym typeface="Verdana"/>
            </a:endParaRPr>
          </a:p>
        </p:txBody>
      </p:sp>
      <p:sp>
        <p:nvSpPr>
          <p:cNvPr id="727" name="Google Shape;727;g2c22cdb7d1e_1_41"/>
          <p:cNvSpPr/>
          <p:nvPr/>
        </p:nvSpPr>
        <p:spPr>
          <a:xfrm>
            <a:off x="0" y="-153888"/>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728" name="Google Shape;728;g2c22cdb7d1e_1_41"/>
          <p:cNvSpPr/>
          <p:nvPr/>
        </p:nvSpPr>
        <p:spPr>
          <a:xfrm>
            <a:off x="0" y="1538387"/>
            <a:ext cx="184800" cy="307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aphicFrame>
        <p:nvGraphicFramePr>
          <p:cNvPr id="729" name="Google Shape;729;g2c22cdb7d1e_1_41"/>
          <p:cNvGraphicFramePr/>
          <p:nvPr/>
        </p:nvGraphicFramePr>
        <p:xfrm>
          <a:off x="2313169" y="1196345"/>
          <a:ext cx="7786875" cy="3584350"/>
        </p:xfrm>
        <a:graphic>
          <a:graphicData uri="http://schemas.openxmlformats.org/drawingml/2006/table">
            <a:tbl>
              <a:tblPr firstRow="1" bandRow="1">
                <a:noFill/>
                <a:tableStyleId>{91D0A317-EC9D-48E3-9DAD-7A995EE1729B}</a:tableStyleId>
              </a:tblPr>
              <a:tblGrid>
                <a:gridCol w="2595625">
                  <a:extLst>
                    <a:ext uri="{9D8B030D-6E8A-4147-A177-3AD203B41FA5}">
                      <a16:colId xmlns:a16="http://schemas.microsoft.com/office/drawing/2014/main" val="20000"/>
                    </a:ext>
                  </a:extLst>
                </a:gridCol>
                <a:gridCol w="2595625">
                  <a:extLst>
                    <a:ext uri="{9D8B030D-6E8A-4147-A177-3AD203B41FA5}">
                      <a16:colId xmlns:a16="http://schemas.microsoft.com/office/drawing/2014/main" val="20001"/>
                    </a:ext>
                  </a:extLst>
                </a:gridCol>
                <a:gridCol w="2595625">
                  <a:extLst>
                    <a:ext uri="{9D8B030D-6E8A-4147-A177-3AD203B41FA5}">
                      <a16:colId xmlns:a16="http://schemas.microsoft.com/office/drawing/2014/main" val="20002"/>
                    </a:ext>
                  </a:extLst>
                </a:gridCol>
              </a:tblGrid>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Diana Martz</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Joan Phelps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Lorna </a:t>
                      </a:r>
                      <a:r>
                        <a:rPr lang="en" sz="1400" b="0" i="0" u="none" strike="noStrike" cap="none" dirty="0" err="1">
                          <a:solidFill>
                            <a:srgbClr val="000000"/>
                          </a:solidFill>
                          <a:latin typeface="Verdana"/>
                          <a:ea typeface="Verdana"/>
                          <a:cs typeface="Verdana"/>
                          <a:sym typeface="Verdana"/>
                        </a:rPr>
                        <a:t>Tatomir</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0"/>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Hannah McMahan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Megan </a:t>
                      </a:r>
                      <a:r>
                        <a:rPr lang="en" sz="1400" b="0" i="0" u="none" strike="noStrike" cap="none" dirty="0" err="1">
                          <a:solidFill>
                            <a:srgbClr val="000000"/>
                          </a:solidFill>
                          <a:latin typeface="Verdana"/>
                          <a:ea typeface="Verdana"/>
                          <a:cs typeface="Verdana"/>
                          <a:sym typeface="Verdana"/>
                        </a:rPr>
                        <a:t>Rahn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Darrell Turner</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1"/>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Christy McPherson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Sara Scazzero</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Leigha Wachter</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2"/>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Tracy </a:t>
                      </a:r>
                      <a:r>
                        <a:rPr lang="en" sz="1400" b="0" i="0" u="none" strike="noStrike" cap="none" dirty="0" err="1">
                          <a:solidFill>
                            <a:srgbClr val="000000"/>
                          </a:solidFill>
                          <a:latin typeface="Verdana"/>
                          <a:ea typeface="Verdana"/>
                          <a:cs typeface="Verdana"/>
                          <a:sym typeface="Verdana"/>
                        </a:rPr>
                        <a:t>Meddaugh</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Hannah </a:t>
                      </a:r>
                      <a:r>
                        <a:rPr lang="en" sz="1400" b="0" i="0" u="none" strike="noStrike" cap="none" dirty="0" err="1">
                          <a:solidFill>
                            <a:srgbClr val="000000"/>
                          </a:solidFill>
                          <a:latin typeface="Verdana"/>
                          <a:ea typeface="Verdana"/>
                          <a:cs typeface="Verdana"/>
                          <a:sym typeface="Verdana"/>
                        </a:rPr>
                        <a:t>Schmokel</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Joseph Waite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3"/>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Barbara Newsome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Ashlyn </a:t>
                      </a:r>
                      <a:r>
                        <a:rPr lang="en" sz="1400" b="0" i="0" u="none" strike="noStrike" cap="none" dirty="0" err="1">
                          <a:solidFill>
                            <a:srgbClr val="000000"/>
                          </a:solidFill>
                          <a:latin typeface="Verdana"/>
                          <a:ea typeface="Verdana"/>
                          <a:cs typeface="Verdana"/>
                          <a:sym typeface="Verdana"/>
                        </a:rPr>
                        <a:t>Shrimplin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Graham Whitmore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4"/>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Brenda Nielsen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Leah Sprague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Cheri Wilke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5"/>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Danielle </a:t>
                      </a:r>
                      <a:r>
                        <a:rPr lang="en" sz="1400" b="0" i="0" u="none" strike="noStrike" cap="none" dirty="0" err="1">
                          <a:solidFill>
                            <a:srgbClr val="000000"/>
                          </a:solidFill>
                          <a:latin typeface="Verdana"/>
                          <a:ea typeface="Verdana"/>
                          <a:cs typeface="Verdana"/>
                          <a:sym typeface="Verdana"/>
                        </a:rPr>
                        <a:t>Nowe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a:solidFill>
                            <a:srgbClr val="000000"/>
                          </a:solidFill>
                          <a:latin typeface="Verdana"/>
                          <a:ea typeface="Verdana"/>
                          <a:cs typeface="Verdana"/>
                          <a:sym typeface="Verdana"/>
                        </a:rPr>
                        <a:t>Noah Staal</a:t>
                      </a:r>
                      <a:endParaRPr sz="1400" b="0" i="0" u="none" strike="noStrike" cap="none">
                        <a:solidFill>
                          <a:srgbClr val="000000"/>
                        </a:solidFill>
                        <a:latin typeface="Verdana"/>
                        <a:ea typeface="Verdana"/>
                        <a:cs typeface="Verdana"/>
                        <a:sym typeface="Verdana"/>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Mackenzie Williams</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06"/>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Deborah O’Donnell</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Macie </a:t>
                      </a:r>
                      <a:r>
                        <a:rPr lang="en" sz="1400" b="0" i="0" u="none" strike="noStrike" cap="none" dirty="0" err="1">
                          <a:solidFill>
                            <a:srgbClr val="000000"/>
                          </a:solidFill>
                          <a:latin typeface="Verdana"/>
                          <a:ea typeface="Verdana"/>
                          <a:cs typeface="Verdana"/>
                          <a:sym typeface="Verdana"/>
                        </a:rPr>
                        <a:t>Stuckman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Allison Wright</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7"/>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Evelyn Ocasio</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Jia Le </a:t>
                      </a:r>
                      <a:r>
                        <a:rPr lang="en" sz="1400" b="0" i="0" u="none" strike="noStrike" cap="none" dirty="0" err="1">
                          <a:solidFill>
                            <a:srgbClr val="000000"/>
                          </a:solidFill>
                          <a:latin typeface="Verdana"/>
                          <a:ea typeface="Verdana"/>
                          <a:cs typeface="Verdana"/>
                          <a:sym typeface="Verdana"/>
                        </a:rPr>
                        <a:t>Su</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Tiffany Yeh</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8"/>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Georg Ort</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Carole </a:t>
                      </a:r>
                      <a:r>
                        <a:rPr lang="en" sz="1400" b="0" i="0" u="none" strike="noStrike" cap="none" dirty="0" err="1">
                          <a:solidFill>
                            <a:srgbClr val="000000"/>
                          </a:solidFill>
                          <a:latin typeface="Verdana"/>
                          <a:ea typeface="Verdana"/>
                          <a:cs typeface="Verdana"/>
                          <a:sym typeface="Verdana"/>
                        </a:rPr>
                        <a:t>Svensson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err="1">
                          <a:solidFill>
                            <a:srgbClr val="000000"/>
                          </a:solidFill>
                          <a:latin typeface="Verdana"/>
                          <a:ea typeface="Verdana"/>
                          <a:cs typeface="Verdana"/>
                          <a:sym typeface="Verdana"/>
                        </a:rPr>
                        <a:t>Muchun</a:t>
                      </a:r>
                      <a:r>
                        <a:rPr lang="en" sz="1400" b="0" i="0" u="none" strike="noStrike" cap="none" dirty="0">
                          <a:solidFill>
                            <a:srgbClr val="000000"/>
                          </a:solidFill>
                          <a:latin typeface="Verdana"/>
                          <a:ea typeface="Verdana"/>
                          <a:cs typeface="Verdana"/>
                          <a:sym typeface="Verdana"/>
                        </a:rPr>
                        <a:t> Yin</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9"/>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Martha Ort</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Ellie </a:t>
                      </a:r>
                      <a:r>
                        <a:rPr lang="en" sz="1400" b="0" i="0" u="none" strike="noStrike" cap="none" dirty="0" err="1">
                          <a:solidFill>
                            <a:srgbClr val="000000"/>
                          </a:solidFill>
                          <a:latin typeface="Verdana"/>
                          <a:ea typeface="Verdana"/>
                          <a:cs typeface="Verdana"/>
                          <a:sym typeface="Verdana"/>
                        </a:rPr>
                        <a:t>Talalight</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Ted York</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10"/>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Barb Park</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Peter </a:t>
                      </a:r>
                      <a:r>
                        <a:rPr lang="en" sz="1400" b="0" i="0" u="none" strike="noStrike" cap="none" dirty="0" err="1">
                          <a:solidFill>
                            <a:srgbClr val="000000"/>
                          </a:solidFill>
                          <a:latin typeface="Verdana"/>
                          <a:ea typeface="Verdana"/>
                          <a:cs typeface="Verdana"/>
                          <a:sym typeface="Verdana"/>
                        </a:rPr>
                        <a:t>Talalight</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Tai Lee Young</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extLst>
                  <a:ext uri="{0D108BD9-81ED-4DB2-BD59-A6C34878D82A}">
                    <a16:rowId xmlns:a16="http://schemas.microsoft.com/office/drawing/2014/main" val="10011"/>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Deb Payne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Weston </a:t>
                      </a:r>
                      <a:r>
                        <a:rPr lang="en" sz="1400" b="0" i="0" u="none" strike="noStrike" cap="none" dirty="0" err="1">
                          <a:solidFill>
                            <a:srgbClr val="000000"/>
                          </a:solidFill>
                          <a:latin typeface="Verdana"/>
                          <a:ea typeface="Verdana"/>
                          <a:cs typeface="Verdana"/>
                          <a:sym typeface="Verdana"/>
                        </a:rPr>
                        <a:t>Talalight</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Abigail Zawisza</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2"/>
                  </a:ext>
                </a:extLst>
              </a:tr>
              <a:tr h="256025">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Linda Petrie</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dirty="0">
                          <a:solidFill>
                            <a:srgbClr val="000000"/>
                          </a:solidFill>
                          <a:latin typeface="Verdana"/>
                          <a:ea typeface="Verdana"/>
                          <a:cs typeface="Verdana"/>
                          <a:sym typeface="Verdana"/>
                        </a:rPr>
                        <a:t>Rachel Tamang</a:t>
                      </a:r>
                      <a:endParaRPr b="0" i="0" dirty="0">
                        <a:latin typeface="Verdana" panose="020B0604030504040204" pitchFamily="34" charset="0"/>
                        <a:ea typeface="Verdana" panose="020B0604030504040204" pitchFamily="34" charset="0"/>
                        <a:cs typeface="Verdana" panose="020B0604030504040204" pitchFamily="34" charset="0"/>
                      </a:endParaRPr>
                    </a:p>
                  </a:txBody>
                  <a:tcPr marL="9525" marR="9525" marT="19050" marB="19050" anchor="b"/>
                </a:tc>
                <a:tc>
                  <a:txBody>
                    <a:bodyPr/>
                    <a:lstStyle/>
                    <a:p>
                      <a:pPr marL="0" marR="0" lvl="0" indent="0" algn="l" rtl="0">
                        <a:lnSpc>
                          <a:spcPct val="100000"/>
                        </a:lnSpc>
                        <a:spcBef>
                          <a:spcPts val="0"/>
                        </a:spcBef>
                        <a:spcAft>
                          <a:spcPts val="0"/>
                        </a:spcAft>
                        <a:buNone/>
                      </a:pPr>
                      <a:r>
                        <a:rPr lang="en" sz="1400" b="0" i="0" u="none" strike="noStrike" cap="none">
                          <a:solidFill>
                            <a:srgbClr val="000000"/>
                          </a:solidFill>
                          <a:latin typeface="Verdana"/>
                          <a:ea typeface="Verdana"/>
                          <a:cs typeface="Verdana"/>
                          <a:sym typeface="Verdana"/>
                        </a:rPr>
                        <a:t>Anita Zeifert</a:t>
                      </a:r>
                      <a:endParaRPr sz="1400" b="0" i="0" u="none" strike="noStrike" cap="none">
                        <a:solidFill>
                          <a:srgbClr val="000000"/>
                        </a:solidFill>
                        <a:latin typeface="Verdana"/>
                        <a:ea typeface="Verdana"/>
                        <a:cs typeface="Verdana"/>
                        <a:sym typeface="Verdana"/>
                      </a:endParaRPr>
                    </a:p>
                  </a:txBody>
                  <a:tcPr marL="9525" marR="9525" marT="19050" marB="19050" anchor="b"/>
                </a:tc>
                <a:extLst>
                  <a:ext uri="{0D108BD9-81ED-4DB2-BD59-A6C34878D82A}">
                    <a16:rowId xmlns:a16="http://schemas.microsoft.com/office/drawing/2014/main" val="10013"/>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238163c8ffe_0_0"/>
          <p:cNvSpPr txBox="1"/>
          <p:nvPr/>
        </p:nvSpPr>
        <p:spPr>
          <a:xfrm>
            <a:off x="5109300" y="7055250"/>
            <a:ext cx="56700" cy="39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311" name="Google Shape;311;g238163c8ffe_0_0"/>
          <p:cNvSpPr txBox="1"/>
          <p:nvPr/>
        </p:nvSpPr>
        <p:spPr>
          <a:xfrm>
            <a:off x="163640" y="232550"/>
            <a:ext cx="11861545" cy="607475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sz="2400" dirty="0">
              <a:solidFill>
                <a:schemeClr val="dk1"/>
              </a:solidFill>
              <a:latin typeface="Verdana"/>
              <a:ea typeface="Verdana"/>
              <a:cs typeface="Verdana"/>
              <a:sym typeface="Verdana"/>
            </a:endParaRPr>
          </a:p>
          <a:p>
            <a:pPr marL="0" lvl="0" indent="0" algn="l" rtl="0">
              <a:spcAft>
                <a:spcPts val="0"/>
              </a:spcAft>
              <a:buClr>
                <a:schemeClr val="dk1"/>
              </a:buClr>
              <a:buSzPts val="1100"/>
              <a:buFont typeface="Arial"/>
              <a:buNone/>
            </a:pPr>
            <a:r>
              <a:rPr lang="en" sz="2800" dirty="0">
                <a:solidFill>
                  <a:schemeClr val="dk1"/>
                </a:solidFill>
                <a:latin typeface="Verdana"/>
                <a:ea typeface="Verdana"/>
                <a:cs typeface="Verdana"/>
                <a:sym typeface="Verdana"/>
              </a:rPr>
              <a:t>Please give me a few minutes to </a:t>
            </a:r>
            <a:r>
              <a:rPr lang="en" sz="2800" b="1" dirty="0">
                <a:solidFill>
                  <a:schemeClr val="dk1"/>
                </a:solidFill>
                <a:latin typeface="Verdana"/>
                <a:ea typeface="Verdana"/>
                <a:cs typeface="Verdana"/>
                <a:sym typeface="Verdana"/>
              </a:rPr>
              <a:t>proofread</a:t>
            </a:r>
            <a:r>
              <a:rPr lang="en" sz="2800" dirty="0">
                <a:solidFill>
                  <a:schemeClr val="dk1"/>
                </a:solidFill>
                <a:latin typeface="Verdana"/>
                <a:ea typeface="Verdana"/>
                <a:cs typeface="Verdana"/>
                <a:sym typeface="Verdana"/>
              </a:rPr>
              <a:t> </a:t>
            </a:r>
          </a:p>
          <a:p>
            <a:pPr marL="0" lvl="0" indent="0" algn="l" rtl="0">
              <a:spcAft>
                <a:spcPts val="0"/>
              </a:spcAft>
              <a:buClr>
                <a:schemeClr val="dk1"/>
              </a:buClr>
              <a:buSzPts val="1100"/>
              <a:buFont typeface="Arial"/>
              <a:buNone/>
            </a:pPr>
            <a:r>
              <a:rPr lang="en" sz="2800" dirty="0">
                <a:solidFill>
                  <a:schemeClr val="dk1"/>
                </a:solidFill>
                <a:latin typeface="Verdana"/>
                <a:ea typeface="Verdana"/>
                <a:cs typeface="Verdana"/>
                <a:sym typeface="Verdana"/>
              </a:rPr>
              <a:t>this </a:t>
            </a:r>
            <a:r>
              <a:rPr lang="en" sz="2800" b="1" dirty="0">
                <a:solidFill>
                  <a:schemeClr val="dk1"/>
                </a:solidFill>
                <a:latin typeface="Verdana"/>
                <a:ea typeface="Verdana"/>
                <a:cs typeface="Verdana"/>
                <a:sym typeface="Verdana"/>
              </a:rPr>
              <a:t>document </a:t>
            </a:r>
            <a:r>
              <a:rPr lang="en" sz="2800" dirty="0">
                <a:solidFill>
                  <a:schemeClr val="dk1"/>
                </a:solidFill>
                <a:latin typeface="Verdana"/>
                <a:ea typeface="Verdana"/>
                <a:cs typeface="Verdana"/>
                <a:sym typeface="Verdana"/>
              </a:rPr>
              <a:t>to check the </a:t>
            </a:r>
            <a:r>
              <a:rPr lang="en" sz="2800" b="1" dirty="0">
                <a:solidFill>
                  <a:schemeClr val="dk1"/>
                </a:solidFill>
                <a:latin typeface="Verdana"/>
                <a:ea typeface="Verdana"/>
                <a:cs typeface="Verdana"/>
                <a:sym typeface="Verdana"/>
              </a:rPr>
              <a:t>spelling</a:t>
            </a:r>
            <a:r>
              <a:rPr lang="en" sz="2800" dirty="0">
                <a:solidFill>
                  <a:schemeClr val="dk1"/>
                </a:solidFill>
                <a:latin typeface="Verdana"/>
                <a:ea typeface="Verdana"/>
                <a:cs typeface="Verdana"/>
                <a:sym typeface="Verdana"/>
              </a:rPr>
              <a:t> and the </a:t>
            </a:r>
          </a:p>
          <a:p>
            <a:pPr marL="0" lvl="0" indent="0" algn="l" rtl="0">
              <a:spcAft>
                <a:spcPts val="0"/>
              </a:spcAft>
              <a:buClr>
                <a:schemeClr val="dk1"/>
              </a:buClr>
              <a:buSzPts val="1100"/>
              <a:buFont typeface="Arial"/>
              <a:buNone/>
            </a:pPr>
            <a:r>
              <a:rPr lang="en" sz="2800" b="1" dirty="0">
                <a:solidFill>
                  <a:schemeClr val="dk1"/>
                </a:solidFill>
                <a:latin typeface="Verdana"/>
                <a:ea typeface="Verdana"/>
                <a:cs typeface="Verdana"/>
                <a:sym typeface="Verdana"/>
              </a:rPr>
              <a:t>grammar</a:t>
            </a:r>
            <a:r>
              <a:rPr lang="en" sz="2800" dirty="0">
                <a:solidFill>
                  <a:schemeClr val="dk1"/>
                </a:solidFill>
                <a:latin typeface="Verdana"/>
                <a:ea typeface="Verdana"/>
                <a:cs typeface="Verdana"/>
                <a:sym typeface="Verdana"/>
              </a:rPr>
              <a:t>. I will show you the </a:t>
            </a:r>
            <a:r>
              <a:rPr lang="en" sz="2800" b="1" dirty="0">
                <a:solidFill>
                  <a:schemeClr val="dk1"/>
                </a:solidFill>
                <a:latin typeface="Verdana"/>
                <a:ea typeface="Verdana"/>
                <a:cs typeface="Verdana"/>
                <a:sym typeface="Verdana"/>
              </a:rPr>
              <a:t>mistakes.</a:t>
            </a:r>
            <a:r>
              <a:rPr lang="en" sz="2800" dirty="0">
                <a:solidFill>
                  <a:schemeClr val="dk1"/>
                </a:solidFill>
                <a:latin typeface="Verdana"/>
                <a:ea typeface="Verdana"/>
                <a:cs typeface="Verdana"/>
                <a:sym typeface="Verdana"/>
              </a:rPr>
              <a:t> </a:t>
            </a:r>
          </a:p>
          <a:p>
            <a:pPr marL="0" lvl="0" indent="0" algn="l" rtl="0">
              <a:spcAft>
                <a:spcPts val="0"/>
              </a:spcAft>
              <a:buClr>
                <a:schemeClr val="dk1"/>
              </a:buClr>
              <a:buSzPts val="1100"/>
              <a:buFont typeface="Arial"/>
              <a:buNone/>
            </a:pPr>
            <a:endParaRPr lang="en" sz="2800" dirty="0">
              <a:solidFill>
                <a:schemeClr val="dk1"/>
              </a:solidFill>
              <a:latin typeface="Verdana"/>
              <a:ea typeface="Verdana"/>
              <a:cs typeface="Verdana"/>
              <a:sym typeface="Verdana"/>
            </a:endParaRPr>
          </a:p>
          <a:p>
            <a:pPr marL="0" lvl="0" indent="0" algn="l" rtl="0">
              <a:spcAft>
                <a:spcPts val="0"/>
              </a:spcAft>
              <a:buClr>
                <a:schemeClr val="dk1"/>
              </a:buClr>
              <a:buSzPts val="1100"/>
              <a:buFont typeface="Arial"/>
              <a:buNone/>
            </a:pPr>
            <a:r>
              <a:rPr lang="en" sz="2800" dirty="0">
                <a:solidFill>
                  <a:schemeClr val="dk1"/>
                </a:solidFill>
                <a:latin typeface="Verdana"/>
                <a:ea typeface="Verdana"/>
                <a:cs typeface="Verdana"/>
                <a:sym typeface="Verdana"/>
              </a:rPr>
              <a:t>The </a:t>
            </a:r>
            <a:r>
              <a:rPr lang="en" sz="2800" b="1" dirty="0">
                <a:solidFill>
                  <a:schemeClr val="dk1"/>
                </a:solidFill>
                <a:latin typeface="Verdana"/>
                <a:ea typeface="Verdana"/>
                <a:cs typeface="Verdana"/>
                <a:sym typeface="Verdana"/>
              </a:rPr>
              <a:t>paragraphs</a:t>
            </a:r>
            <a:r>
              <a:rPr lang="en" sz="2800" dirty="0">
                <a:solidFill>
                  <a:schemeClr val="dk1"/>
                </a:solidFill>
                <a:latin typeface="Verdana"/>
                <a:ea typeface="Verdana"/>
                <a:cs typeface="Verdana"/>
                <a:sym typeface="Verdana"/>
              </a:rPr>
              <a:t> as well as the </a:t>
            </a:r>
            <a:r>
              <a:rPr lang="en" sz="2800" b="1" dirty="0">
                <a:solidFill>
                  <a:schemeClr val="dk1"/>
                </a:solidFill>
                <a:latin typeface="Verdana"/>
                <a:ea typeface="Verdana"/>
                <a:cs typeface="Verdana"/>
                <a:sym typeface="Verdana"/>
              </a:rPr>
              <a:t>sentences </a:t>
            </a:r>
            <a:r>
              <a:rPr lang="en" sz="2800" dirty="0">
                <a:solidFill>
                  <a:schemeClr val="dk1"/>
                </a:solidFill>
                <a:latin typeface="Verdana"/>
                <a:ea typeface="Verdana"/>
                <a:cs typeface="Verdana"/>
                <a:sym typeface="Verdana"/>
              </a:rPr>
              <a:t>are too long. Note that writing each new idea in a new paragraph is best. Write good sentences by using </a:t>
            </a:r>
            <a:r>
              <a:rPr lang="en" sz="2800" b="1" dirty="0">
                <a:solidFill>
                  <a:schemeClr val="dk1"/>
                </a:solidFill>
                <a:latin typeface="Verdana"/>
                <a:ea typeface="Verdana"/>
                <a:cs typeface="Verdana"/>
                <a:sym typeface="Verdana"/>
              </a:rPr>
              <a:t>commas</a:t>
            </a:r>
            <a:r>
              <a:rPr lang="en" sz="2800" dirty="0">
                <a:solidFill>
                  <a:schemeClr val="dk1"/>
                </a:solidFill>
                <a:latin typeface="Verdana"/>
                <a:ea typeface="Verdana"/>
                <a:cs typeface="Verdana"/>
                <a:sym typeface="Verdana"/>
              </a:rPr>
              <a:t> for short pauses and a </a:t>
            </a:r>
            <a:r>
              <a:rPr lang="en" sz="2800" b="1" dirty="0">
                <a:solidFill>
                  <a:schemeClr val="dk1"/>
                </a:solidFill>
                <a:latin typeface="Verdana"/>
                <a:ea typeface="Verdana"/>
                <a:cs typeface="Verdana"/>
                <a:sym typeface="Verdana"/>
              </a:rPr>
              <a:t>period</a:t>
            </a:r>
            <a:r>
              <a:rPr lang="en" sz="2800" dirty="0">
                <a:solidFill>
                  <a:schemeClr val="dk1"/>
                </a:solidFill>
                <a:latin typeface="Verdana"/>
                <a:ea typeface="Verdana"/>
                <a:cs typeface="Verdana"/>
                <a:sym typeface="Verdana"/>
              </a:rPr>
              <a:t> at the end to help the reader understand. However, if the sentence is a question, end it with a </a:t>
            </a:r>
            <a:r>
              <a:rPr lang="en" sz="2800" b="1" dirty="0">
                <a:solidFill>
                  <a:schemeClr val="dk1"/>
                </a:solidFill>
                <a:latin typeface="Verdana"/>
                <a:ea typeface="Verdana"/>
                <a:cs typeface="Verdana"/>
                <a:sym typeface="Verdana"/>
              </a:rPr>
              <a:t>question mark</a:t>
            </a:r>
            <a:r>
              <a:rPr lang="en" sz="2800" dirty="0">
                <a:solidFill>
                  <a:schemeClr val="dk1"/>
                </a:solidFill>
                <a:latin typeface="Verdana"/>
                <a:ea typeface="Verdana"/>
                <a:cs typeface="Verdana"/>
                <a:sym typeface="Verdana"/>
              </a:rPr>
              <a:t> instead of a period. </a:t>
            </a:r>
            <a:r>
              <a:rPr lang="en-US" sz="2800" dirty="0">
                <a:solidFill>
                  <a:schemeClr val="dk1"/>
                </a:solidFill>
                <a:latin typeface="Verdana"/>
                <a:ea typeface="Verdana"/>
                <a:cs typeface="Verdana"/>
                <a:sym typeface="Verdana"/>
              </a:rPr>
              <a:t>To express </a:t>
            </a:r>
            <a:r>
              <a:rPr lang="en" sz="2800" dirty="0">
                <a:solidFill>
                  <a:schemeClr val="dk1"/>
                </a:solidFill>
                <a:latin typeface="Verdana"/>
                <a:ea typeface="Verdana"/>
                <a:cs typeface="Verdana"/>
                <a:sym typeface="Verdana"/>
              </a:rPr>
              <a:t>a very strong feeling, use the </a:t>
            </a:r>
            <a:r>
              <a:rPr lang="en" sz="2800" b="1" dirty="0">
                <a:solidFill>
                  <a:schemeClr val="dk1"/>
                </a:solidFill>
                <a:latin typeface="Verdana"/>
                <a:ea typeface="Verdana"/>
                <a:cs typeface="Verdana"/>
                <a:sym typeface="Verdana"/>
              </a:rPr>
              <a:t>exclamation mark. </a:t>
            </a:r>
          </a:p>
          <a:p>
            <a:pPr marL="0" lvl="0" indent="0" algn="l" rtl="0">
              <a:spcAft>
                <a:spcPts val="0"/>
              </a:spcAft>
              <a:buClr>
                <a:schemeClr val="dk1"/>
              </a:buClr>
              <a:buSzPts val="1100"/>
              <a:buFont typeface="Arial"/>
              <a:buNone/>
            </a:pPr>
            <a:endParaRPr lang="en" sz="2800" b="1" dirty="0">
              <a:solidFill>
                <a:schemeClr val="dk1"/>
              </a:solidFill>
              <a:latin typeface="Verdana"/>
              <a:ea typeface="Verdana"/>
              <a:cs typeface="Verdana"/>
              <a:sym typeface="Verdana"/>
            </a:endParaRPr>
          </a:p>
          <a:p>
            <a:pPr marL="0" lvl="0" indent="0" algn="l" rtl="0">
              <a:spcAft>
                <a:spcPts val="0"/>
              </a:spcAft>
              <a:buClr>
                <a:schemeClr val="dk1"/>
              </a:buClr>
              <a:buSzPts val="1100"/>
              <a:buFont typeface="Arial"/>
              <a:buNone/>
            </a:pPr>
            <a:r>
              <a:rPr lang="en" sz="2800" dirty="0">
                <a:solidFill>
                  <a:schemeClr val="dk1"/>
                </a:solidFill>
                <a:latin typeface="Verdana"/>
                <a:ea typeface="Verdana"/>
                <a:cs typeface="Verdana"/>
                <a:sym typeface="Verdana"/>
              </a:rPr>
              <a:t>I hope these </a:t>
            </a:r>
            <a:r>
              <a:rPr lang="en" sz="2800" b="1" dirty="0">
                <a:solidFill>
                  <a:schemeClr val="dk1"/>
                </a:solidFill>
                <a:latin typeface="Verdana"/>
                <a:ea typeface="Verdana"/>
                <a:cs typeface="Verdana"/>
                <a:sym typeface="Verdana"/>
              </a:rPr>
              <a:t>comments </a:t>
            </a:r>
            <a:r>
              <a:rPr lang="en" sz="2800" dirty="0">
                <a:solidFill>
                  <a:schemeClr val="dk1"/>
                </a:solidFill>
                <a:latin typeface="Verdana"/>
                <a:ea typeface="Verdana"/>
                <a:cs typeface="Verdana"/>
                <a:sym typeface="Verdana"/>
              </a:rPr>
              <a:t>will help you improve your writing.</a:t>
            </a:r>
            <a:endParaRPr sz="2800" dirty="0">
              <a:solidFill>
                <a:schemeClr val="dk1"/>
              </a:solidFill>
              <a:latin typeface="Verdana"/>
              <a:ea typeface="Verdana"/>
              <a:cs typeface="Verdana"/>
              <a:sym typeface="Verdana"/>
            </a:endParaRPr>
          </a:p>
          <a:p>
            <a:pPr marL="0" lvl="0" indent="0" algn="l" rtl="0">
              <a:spcBef>
                <a:spcPts val="120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312" name="Google Shape;312;g238163c8ffe_0_0"/>
          <p:cNvSpPr txBox="1"/>
          <p:nvPr/>
        </p:nvSpPr>
        <p:spPr>
          <a:xfrm>
            <a:off x="9059750" y="550700"/>
            <a:ext cx="2119200" cy="6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D273381B-9988-41C2-9DC8-E587EC0A8275}"/>
              </a:ext>
            </a:extLst>
          </p:cNvPr>
          <p:cNvSpPr>
            <a:spLocks noGrp="1"/>
          </p:cNvSpPr>
          <p:nvPr>
            <p:ph type="sldNum" sz="quarter" idx="12"/>
          </p:nvPr>
        </p:nvSpPr>
        <p:spPr>
          <a:xfrm>
            <a:off x="10928085" y="6204025"/>
            <a:ext cx="731400" cy="524700"/>
          </a:xfrm>
        </p:spPr>
        <p:txBody>
          <a:bodyPr>
            <a:normAutofit/>
          </a:bodyPr>
          <a:lstStyle/>
          <a:p>
            <a:pPr marL="0" lvl="0" indent="0" algn="r" rtl="0">
              <a:spcBef>
                <a:spcPts val="0"/>
              </a:spcBef>
              <a:spcAft>
                <a:spcPts val="0"/>
              </a:spcAft>
              <a:buNone/>
            </a:pPr>
            <a:fld id="{00000000-1234-1234-1234-123412341234}" type="slidenum">
              <a:rPr lang="en" sz="1800" smtClean="0">
                <a:solidFill>
                  <a:schemeClr val="bg1">
                    <a:lumMod val="65000"/>
                  </a:schemeClr>
                </a:solidFill>
                <a:latin typeface="Verdana" panose="020B0604030504040204" pitchFamily="34" charset="0"/>
                <a:ea typeface="Verdana" panose="020B0604030504040204" pitchFamily="34" charset="0"/>
              </a:rPr>
              <a:t>5</a:t>
            </a:fld>
            <a:endParaRPr lang="en" sz="1800" dirty="0">
              <a:solidFill>
                <a:schemeClr val="bg1">
                  <a:lumMod val="65000"/>
                </a:schemeClr>
              </a:solidFill>
              <a:latin typeface="Verdana" panose="020B0604030504040204" pitchFamily="34" charset="0"/>
              <a:ea typeface="Verdana" panose="020B0604030504040204" pitchFamily="34" charset="0"/>
            </a:endParaRPr>
          </a:p>
        </p:txBody>
      </p:sp>
      <p:sp>
        <p:nvSpPr>
          <p:cNvPr id="7" name="Google Shape;278;p4">
            <a:extLst>
              <a:ext uri="{FF2B5EF4-FFF2-40B4-BE49-F238E27FC236}">
                <a16:creationId xmlns:a16="http://schemas.microsoft.com/office/drawing/2014/main" id="{C9E0B963-8B9B-4F90-A70B-E854D83544AF}"/>
              </a:ext>
            </a:extLst>
          </p:cNvPr>
          <p:cNvSpPr txBox="1">
            <a:spLocks/>
          </p:cNvSpPr>
          <p:nvPr/>
        </p:nvSpPr>
        <p:spPr>
          <a:xfrm>
            <a:off x="0" y="6447087"/>
            <a:ext cx="41139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500"/>
            </a:pPr>
            <a:r>
              <a:rPr lang="en-US" sz="120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©2020-2025 Light of the World Learning</a:t>
            </a:r>
          </a:p>
        </p:txBody>
      </p:sp>
      <p:pic>
        <p:nvPicPr>
          <p:cNvPr id="3" name="Picture 2">
            <a:extLst>
              <a:ext uri="{FF2B5EF4-FFF2-40B4-BE49-F238E27FC236}">
                <a16:creationId xmlns:a16="http://schemas.microsoft.com/office/drawing/2014/main" id="{66613418-AF8B-3FF6-832A-B07DADA2C4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24321" y="-5229"/>
            <a:ext cx="3709810" cy="2473361"/>
          </a:xfrm>
          <a:prstGeom prst="rect">
            <a:avLst/>
          </a:prstGeom>
          <a:ln>
            <a:solidFill>
              <a:schemeClr val="accent1"/>
            </a:solidFill>
          </a:ln>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589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17"/>
        <p:cNvGrpSpPr/>
        <p:nvPr/>
      </p:nvGrpSpPr>
      <p:grpSpPr>
        <a:xfrm>
          <a:off x="0" y="0"/>
          <a:ext cx="0" cy="0"/>
          <a:chOff x="0" y="0"/>
          <a:chExt cx="0" cy="0"/>
        </a:xfrm>
      </p:grpSpPr>
      <p:graphicFrame>
        <p:nvGraphicFramePr>
          <p:cNvPr id="318" name="Google Shape;318;g2b45d950097_0_85"/>
          <p:cNvGraphicFramePr/>
          <p:nvPr>
            <p:extLst>
              <p:ext uri="{D42A27DB-BD31-4B8C-83A1-F6EECF244321}">
                <p14:modId xmlns:p14="http://schemas.microsoft.com/office/powerpoint/2010/main" val="2479655298"/>
              </p:ext>
            </p:extLst>
          </p:nvPr>
        </p:nvGraphicFramePr>
        <p:xfrm>
          <a:off x="6094412" y="639050"/>
          <a:ext cx="5757267" cy="5717300"/>
        </p:xfrm>
        <a:graphic>
          <a:graphicData uri="http://schemas.openxmlformats.org/drawingml/2006/table">
            <a:tbl>
              <a:tblPr>
                <a:noFill/>
                <a:tableStyleId>{A9571D64-16BF-4AD9-8B36-7100DC964E85}</a:tableStyleId>
              </a:tblPr>
              <a:tblGrid>
                <a:gridCol w="5757267">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A. </a:t>
                      </a:r>
                      <a:r>
                        <a:rPr lang="en" sz="2800" dirty="0">
                          <a:latin typeface="Verdana"/>
                          <a:ea typeface="Verdana"/>
                          <a:cs typeface="Verdana"/>
                          <a:sym typeface="Verdana"/>
                        </a:rPr>
                        <a:t>proper </a:t>
                      </a:r>
                      <a:r>
                        <a:rPr lang="en" sz="2800" b="1" dirty="0">
                          <a:latin typeface="Verdana"/>
                          <a:ea typeface="Verdana"/>
                          <a:cs typeface="Verdana"/>
                          <a:sym typeface="Verdana"/>
                        </a:rPr>
                        <a:t>grammar</a:t>
                      </a:r>
                      <a:r>
                        <a:rPr lang="en"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B. </a:t>
                      </a:r>
                      <a:r>
                        <a:rPr lang="en" sz="2800" dirty="0">
                          <a:latin typeface="Verdana"/>
                          <a:ea typeface="Verdana"/>
                          <a:cs typeface="Verdana"/>
                          <a:sym typeface="Verdana"/>
                        </a:rPr>
                        <a:t>complete </a:t>
                      </a:r>
                      <a:r>
                        <a:rPr lang="en" sz="2800" b="1" dirty="0">
                          <a:latin typeface="Verdana"/>
                          <a:ea typeface="Verdana"/>
                          <a:cs typeface="Verdana"/>
                          <a:sym typeface="Verdana"/>
                        </a:rPr>
                        <a:t>sentence</a:t>
                      </a:r>
                      <a:r>
                        <a:rPr lang="en"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C. </a:t>
                      </a:r>
                      <a:r>
                        <a:rPr lang="en" sz="2800" dirty="0">
                          <a:latin typeface="Verdana"/>
                          <a:ea typeface="Verdana"/>
                          <a:cs typeface="Verdana"/>
                          <a:sym typeface="Verdana"/>
                        </a:rPr>
                        <a:t>to show surprise.</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D. </a:t>
                      </a:r>
                      <a:r>
                        <a:rPr lang="en" sz="2800" dirty="0">
                          <a:latin typeface="Verdana"/>
                          <a:ea typeface="Verdana"/>
                          <a:cs typeface="Verdana"/>
                          <a:sym typeface="Verdana"/>
                        </a:rPr>
                        <a:t>and punctuation before han</a:t>
                      </a:r>
                      <a:r>
                        <a:rPr lang="en-US" sz="2800" dirty="0">
                          <a:latin typeface="Verdana"/>
                          <a:ea typeface="Verdana"/>
                          <a:cs typeface="Verdana"/>
                          <a:sym typeface="Verdana"/>
                        </a:rPr>
                        <a:t>ding</a:t>
                      </a:r>
                      <a:r>
                        <a:rPr lang="en" sz="2800" b="0" i="0" dirty="0">
                          <a:latin typeface="Verdana" panose="020B0604030504040204" pitchFamily="34" charset="0"/>
                          <a:ea typeface="Verdana" panose="020B0604030504040204" pitchFamily="34" charset="0"/>
                          <a:cs typeface="Verdana" panose="020B0604030504040204" pitchFamily="34" charset="0"/>
                          <a:sym typeface="Calibri"/>
                        </a:rPr>
                        <a:t> </a:t>
                      </a:r>
                      <a:r>
                        <a:rPr lang="en" sz="2800" dirty="0">
                          <a:latin typeface="Verdana"/>
                          <a:ea typeface="Verdana"/>
                          <a:cs typeface="Verdana"/>
                          <a:sym typeface="Verdana"/>
                        </a:rPr>
                        <a:t>in her paper.</a:t>
                      </a:r>
                      <a:r>
                        <a:rPr lang="en" sz="2800" u="none" strike="noStrike" cap="none" dirty="0">
                          <a:latin typeface="Verdana"/>
                          <a:ea typeface="Verdana"/>
                          <a:cs typeface="Verdana"/>
                          <a:sym typeface="Verdana"/>
                        </a:rPr>
                        <a:t> </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9" name="Google Shape;319;g2b45d950097_0_85"/>
          <p:cNvSpPr txBox="1"/>
          <p:nvPr/>
        </p:nvSpPr>
        <p:spPr>
          <a:xfrm>
            <a:off x="358984" y="-363839"/>
            <a:ext cx="110139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 sz="3200" b="1" i="0" u="none" strike="noStrike" cap="none" dirty="0">
                <a:solidFill>
                  <a:srgbClr val="000000"/>
                </a:solidFill>
                <a:latin typeface="Verdana"/>
                <a:ea typeface="Verdana"/>
                <a:cs typeface="Verdana"/>
                <a:sym typeface="Verdana"/>
              </a:rPr>
              <a:t>Match the beginning and end of each sentence.</a:t>
            </a:r>
            <a:endParaRPr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20" name="Google Shape;320;g2b45d950097_0_85"/>
          <p:cNvGraphicFramePr/>
          <p:nvPr>
            <p:extLst>
              <p:ext uri="{D42A27DB-BD31-4B8C-83A1-F6EECF244321}">
                <p14:modId xmlns:p14="http://schemas.microsoft.com/office/powerpoint/2010/main" val="3643950545"/>
              </p:ext>
            </p:extLst>
          </p:nvPr>
        </p:nvGraphicFramePr>
        <p:xfrm>
          <a:off x="347352" y="639050"/>
          <a:ext cx="5633640" cy="5717300"/>
        </p:xfrm>
        <a:graphic>
          <a:graphicData uri="http://schemas.openxmlformats.org/drawingml/2006/table">
            <a:tbl>
              <a:tblPr>
                <a:noFill/>
                <a:tableStyleId>{A9571D64-16BF-4AD9-8B36-7100DC964E85}</a:tableStyleId>
              </a:tblPr>
              <a:tblGrid>
                <a:gridCol w="563364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1. </a:t>
                      </a:r>
                      <a:r>
                        <a:rPr lang="en" sz="2800" u="none" strike="noStrike" cap="none" dirty="0">
                          <a:latin typeface="Verdana"/>
                          <a:ea typeface="Verdana"/>
                          <a:cs typeface="Verdana"/>
                          <a:sym typeface="Verdana"/>
                        </a:rPr>
                        <a:t>The </a:t>
                      </a:r>
                      <a:r>
                        <a:rPr lang="en" sz="2800" dirty="0">
                          <a:latin typeface="Verdana"/>
                          <a:ea typeface="Verdana"/>
                          <a:cs typeface="Verdana"/>
                          <a:sym typeface="Verdana"/>
                        </a:rPr>
                        <a:t>student will </a:t>
                      </a:r>
                      <a:r>
                        <a:rPr lang="en" sz="2800" b="1" dirty="0">
                          <a:latin typeface="Verdana"/>
                          <a:ea typeface="Verdana"/>
                          <a:cs typeface="Verdana"/>
                          <a:sym typeface="Verdana"/>
                        </a:rPr>
                        <a:t>check</a:t>
                      </a:r>
                      <a:r>
                        <a:rPr lang="en" sz="2800" dirty="0">
                          <a:latin typeface="Verdana"/>
                          <a:ea typeface="Verdana"/>
                          <a:cs typeface="Verdana"/>
                          <a:sym typeface="Verdana"/>
                        </a:rPr>
                        <a:t> spelling, grammar,</a:t>
                      </a:r>
                      <a:r>
                        <a:rPr lang="en" sz="2800" u="none" strike="noStrike" cap="none" dirty="0">
                          <a:latin typeface="Verdana"/>
                          <a:ea typeface="Verdana"/>
                          <a:cs typeface="Verdana"/>
                          <a:sym typeface="Verdana"/>
                        </a:rPr>
                        <a:t>                       </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2.</a:t>
                      </a:r>
                      <a:r>
                        <a:rPr lang="en" sz="2800" b="1" dirty="0">
                          <a:latin typeface="Verdana"/>
                          <a:ea typeface="Verdana"/>
                          <a:cs typeface="Verdana"/>
                          <a:sym typeface="Verdana"/>
                        </a:rPr>
                        <a:t> </a:t>
                      </a:r>
                      <a:r>
                        <a:rPr lang="en" sz="2800" dirty="0">
                          <a:latin typeface="Verdana"/>
                          <a:ea typeface="Verdana"/>
                          <a:cs typeface="Verdana"/>
                          <a:sym typeface="Verdana"/>
                        </a:rPr>
                        <a:t>The teacher is explaining</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3. Now I am writing a</a:t>
                      </a:r>
                      <a:endParaRPr sz="2800" b="1"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4. Use an </a:t>
                      </a:r>
                      <a:r>
                        <a:rPr lang="en" sz="2800" b="1" dirty="0">
                          <a:latin typeface="Verdana"/>
                          <a:ea typeface="Verdana"/>
                          <a:cs typeface="Verdana"/>
                          <a:sym typeface="Verdana"/>
                        </a:rPr>
                        <a:t>exclamation point</a:t>
                      </a:r>
                      <a:r>
                        <a:rPr lang="en"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21" name="Google Shape;321;g2b45d950097_0_85" descr="A picture containing text&#10;&#10;Description automatically generated"/>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10000" b="90000" l="7550" r="90000">
                        <a14:foregroundMark x1="20850" y1="79700" x2="20850" y2="79700"/>
                        <a14:foregroundMark x1="12550" y1="34700" x2="12550" y2="34700"/>
                        <a14:foregroundMark x1="13350" y1="79700" x2="13350" y2="79700"/>
                        <a14:foregroundMark x1="12550" y1="34700" x2="12550" y2="34700"/>
                        <a14:foregroundMark x1="10850" y1="29700" x2="10850" y2="29700"/>
                        <a14:foregroundMark x1="10850" y1="33850" x2="10850" y2="33850"/>
                        <a14:foregroundMark x1="32500" y1="78850" x2="32500" y2="78850"/>
                        <a14:foregroundMark x1="25850" y1="80500" x2="25850" y2="80500"/>
                        <a14:foregroundMark x1="25850" y1="80500" x2="25850" y2="80500"/>
                        <a14:foregroundMark x1="25850" y1="80500" x2="25850" y2="80500"/>
                        <a14:foregroundMark x1="25850" y1="80500" x2="25850" y2="80500"/>
                        <a14:foregroundMark x1="10050" y1="30550" x2="10050" y2="30550"/>
                        <a14:foregroundMark x1="7550" y1="30550" x2="7550" y2="30550"/>
                        <a14:foregroundMark x1="12550" y1="31350" x2="12550" y2="31350"/>
                        <a14:foregroundMark x1="10850" y1="33050" x2="10850" y2="33050"/>
                        <a14:foregroundMark x1="10850" y1="30550" x2="10850" y2="30550"/>
                      </a14:backgroundRemoval>
                    </a14:imgEffect>
                  </a14:imgLayer>
                </a14:imgProps>
              </a:ext>
              <a:ext uri="{28A0092B-C50C-407E-A947-70E740481C1C}">
                <a14:useLocalDpi xmlns:a14="http://schemas.microsoft.com/office/drawing/2010/main"/>
              </a:ext>
            </a:extLst>
          </a:blip>
          <a:srcRect/>
          <a:stretch/>
        </p:blipFill>
        <p:spPr>
          <a:xfrm>
            <a:off x="4472884" y="694189"/>
            <a:ext cx="1364366" cy="1621861"/>
          </a:xfrm>
          <a:prstGeom prst="rect">
            <a:avLst/>
          </a:prstGeom>
          <a:noFill/>
          <a:ln>
            <a:noFill/>
          </a:ln>
        </p:spPr>
      </p:pic>
      <p:pic>
        <p:nvPicPr>
          <p:cNvPr id="322" name="Google Shape;322;g2b45d950097_0_85" descr="Graphical user interface&#10;&#10;Description automatically generated"/>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9958" b="91002" l="10000" r="90000">
                        <a14:foregroundMark x1="16600" y1="54289" x2="16600" y2="54289"/>
                        <a14:foregroundMark x1="26440" y1="58548" x2="26440" y2="58548"/>
                        <a14:foregroundMark x1="19160" y1="67487" x2="19160" y2="67487"/>
                        <a14:foregroundMark x1="23520" y1="76905" x2="23520" y2="76905"/>
                        <a14:foregroundMark x1="78600" y1="60648" x2="78600" y2="60648"/>
                        <a14:foregroundMark x1="69480" y1="73905" x2="69480" y2="73905"/>
                        <a14:foregroundMark x1="76400" y1="75165" x2="76400" y2="75165"/>
                        <a14:foregroundMark x1="69480" y1="81164" x2="69480" y2="81164"/>
                        <a14:foregroundMark x1="77520" y1="88002" x2="77520" y2="88002"/>
                        <a14:foregroundMark x1="76800" y1="82843" x2="76800" y2="82843"/>
                        <a14:foregroundMark x1="87720" y1="82004" x2="87720" y2="82004"/>
                        <a14:foregroundMark x1="87000" y1="74325" x2="87000" y2="74325"/>
                        <a14:foregroundMark x1="81520" y1="82424" x2="81520" y2="82424"/>
                        <a14:foregroundMark x1="65120" y1="67067" x2="65120" y2="67067"/>
                        <a14:foregroundMark x1="70600" y1="85843" x2="70600" y2="85843"/>
                        <a14:foregroundMark x1="77160" y1="88422" x2="77160" y2="88422"/>
                        <a14:foregroundMark x1="81160" y1="89262" x2="81160" y2="89262"/>
                        <a14:foregroundMark x1="69840" y1="88002" x2="69840" y2="88002"/>
                        <a14:foregroundMark x1="69480" y1="85003" x2="69480" y2="85003"/>
                        <a14:foregroundMark x1="69840" y1="88002" x2="69840" y2="88002"/>
                        <a14:foregroundMark x1="69480" y1="91002" x2="69480" y2="91002"/>
                        <a14:foregroundMark x1="83720" y1="51290" x2="83720" y2="51290"/>
                        <a14:foregroundMark x1="87000" y1="54289" x2="87000" y2="54289"/>
                        <a14:foregroundMark x1="86640" y1="61548" x2="86640" y2="61548"/>
                        <a14:foregroundMark x1="85920" y1="58968" x2="85920" y2="58968"/>
                        <a14:foregroundMark x1="87000" y1="57229" x2="87000" y2="57229"/>
                        <a14:foregroundMark x1="87720" y1="53389" x2="87720" y2="53389"/>
                        <a14:foregroundMark x1="78600" y1="27774" x2="78600" y2="27774"/>
                        <a14:foregroundMark x1="85920" y1="56809" x2="85920" y2="56809"/>
                        <a14:foregroundMark x1="86640" y1="56809" x2="86640" y2="56809"/>
                        <a14:foregroundMark x1="87000" y1="53869" x2="87000" y2="53869"/>
                        <a14:foregroundMark x1="87000" y1="51710" x2="87000" y2="51710"/>
                        <a14:foregroundMark x1="85520" y1="60228" x2="85520" y2="60228"/>
                      </a14:backgroundRemoval>
                    </a14:imgEffect>
                  </a14:imgLayer>
                </a14:imgProps>
              </a:ext>
              <a:ext uri="{28A0092B-C50C-407E-A947-70E740481C1C}">
                <a14:useLocalDpi xmlns:a14="http://schemas.microsoft.com/office/drawing/2010/main"/>
              </a:ext>
            </a:extLst>
          </a:blip>
          <a:srcRect/>
          <a:stretch/>
        </p:blipFill>
        <p:spPr>
          <a:xfrm>
            <a:off x="9793582" y="639050"/>
            <a:ext cx="1944677" cy="1325700"/>
          </a:xfrm>
          <a:prstGeom prst="rect">
            <a:avLst/>
          </a:prstGeom>
          <a:noFill/>
          <a:ln>
            <a:noFill/>
          </a:ln>
        </p:spPr>
      </p:pic>
      <p:sp>
        <p:nvSpPr>
          <p:cNvPr id="2" name="Footer Placeholder 1">
            <a:extLst>
              <a:ext uri="{FF2B5EF4-FFF2-40B4-BE49-F238E27FC236}">
                <a16:creationId xmlns:a16="http://schemas.microsoft.com/office/drawing/2014/main" id="{F102FFFA-6E72-4C48-91B2-7B569309AEAA}"/>
              </a:ext>
            </a:extLst>
          </p:cNvPr>
          <p:cNvSpPr>
            <a:spLocks noGrp="1"/>
          </p:cNvSpPr>
          <p:nvPr>
            <p:ph type="ftr" idx="11"/>
          </p:nvPr>
        </p:nvSpPr>
        <p:spPr>
          <a:xfrm>
            <a:off x="0" y="6492900"/>
            <a:ext cx="4113900" cy="36510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258D6738-1087-4522-8FC6-74C717C993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sp>
        <p:nvSpPr>
          <p:cNvPr id="4" name="TextBox 3">
            <a:extLst>
              <a:ext uri="{FF2B5EF4-FFF2-40B4-BE49-F238E27FC236}">
                <a16:creationId xmlns:a16="http://schemas.microsoft.com/office/drawing/2014/main" id="{E83170DC-691B-CF3C-2228-0F0F48460407}"/>
              </a:ext>
            </a:extLst>
          </p:cNvPr>
          <p:cNvSpPr txBox="1"/>
          <p:nvPr/>
        </p:nvSpPr>
        <p:spPr>
          <a:xfrm>
            <a:off x="10642600" y="3497700"/>
            <a:ext cx="863600" cy="1323439"/>
          </a:xfrm>
          <a:prstGeom prst="rect">
            <a:avLst/>
          </a:prstGeom>
          <a:noFill/>
        </p:spPr>
        <p:txBody>
          <a:bodyPr wrap="square" rtlCol="0">
            <a:spAutoFit/>
          </a:bodyPr>
          <a:lstStyle/>
          <a:p>
            <a:r>
              <a:rPr lang="en-US" sz="8000" dirty="0">
                <a:latin typeface="Verdana" panose="020B0604030504040204" pitchFamily="34" charset="0"/>
                <a:ea typeface="Verdana" panose="020B0604030504040204" pitchFamily="34" charset="0"/>
                <a:cs typeface="Verdana" panose="020B0604030504040204" pitchFamily="34" charset="0"/>
              </a:rPr>
              <a: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3882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58"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27"/>
        <p:cNvGrpSpPr/>
        <p:nvPr/>
      </p:nvGrpSpPr>
      <p:grpSpPr>
        <a:xfrm>
          <a:off x="0" y="0"/>
          <a:ext cx="0" cy="0"/>
          <a:chOff x="0" y="0"/>
          <a:chExt cx="0" cy="0"/>
        </a:xfrm>
      </p:grpSpPr>
      <p:graphicFrame>
        <p:nvGraphicFramePr>
          <p:cNvPr id="328" name="Google Shape;328;g2b45d950097_0_255"/>
          <p:cNvGraphicFramePr/>
          <p:nvPr>
            <p:extLst>
              <p:ext uri="{D42A27DB-BD31-4B8C-83A1-F6EECF244321}">
                <p14:modId xmlns:p14="http://schemas.microsoft.com/office/powerpoint/2010/main" val="3944806684"/>
              </p:ext>
            </p:extLst>
          </p:nvPr>
        </p:nvGraphicFramePr>
        <p:xfrm>
          <a:off x="6014936" y="743120"/>
          <a:ext cx="5862612" cy="5717300"/>
        </p:xfrm>
        <a:graphic>
          <a:graphicData uri="http://schemas.openxmlformats.org/drawingml/2006/table">
            <a:tbl>
              <a:tblPr>
                <a:noFill/>
                <a:tableStyleId>{A9571D64-16BF-4AD9-8B36-7100DC964E85}</a:tableStyleId>
              </a:tblPr>
              <a:tblGrid>
                <a:gridCol w="5862612">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E. </a:t>
                      </a:r>
                      <a:r>
                        <a:rPr lang="en" sz="2800" dirty="0">
                          <a:latin typeface="Verdana"/>
                          <a:ea typeface="Verdana"/>
                          <a:cs typeface="Verdana"/>
                          <a:sym typeface="Verdana"/>
                        </a:rPr>
                        <a:t>separate items in a list.</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F. upset that she </a:t>
                      </a:r>
                      <a:r>
                        <a:rPr lang="en" sz="2800" dirty="0">
                          <a:latin typeface="Verdana"/>
                          <a:ea typeface="Verdana"/>
                          <a:cs typeface="Verdana"/>
                          <a:sym typeface="Verdana"/>
                        </a:rPr>
                        <a:t>made a </a:t>
                      </a:r>
                      <a:r>
                        <a:rPr lang="en" sz="2800" b="1" dirty="0">
                          <a:latin typeface="Verdana"/>
                          <a:ea typeface="Verdana"/>
                          <a:cs typeface="Verdana"/>
                          <a:sym typeface="Verdana"/>
                        </a:rPr>
                        <a:t>mistake</a:t>
                      </a:r>
                      <a:r>
                        <a:rPr lang="en"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G. </a:t>
                      </a:r>
                      <a:r>
                        <a:rPr lang="en" sz="2800" dirty="0">
                          <a:latin typeface="Verdana"/>
                          <a:ea typeface="Verdana"/>
                          <a:cs typeface="Verdana"/>
                          <a:sym typeface="Verdana"/>
                        </a:rPr>
                        <a:t>always </a:t>
                      </a:r>
                      <a:r>
                        <a:rPr lang="en" sz="2800" b="1" dirty="0">
                          <a:latin typeface="Verdana"/>
                          <a:ea typeface="Verdana"/>
                          <a:cs typeface="Verdana"/>
                          <a:sym typeface="Verdana"/>
                        </a:rPr>
                        <a:t>proofread</a:t>
                      </a:r>
                      <a:r>
                        <a:rPr lang="en" sz="2800" dirty="0">
                          <a:latin typeface="Verdana"/>
                          <a:ea typeface="Verdana"/>
                          <a:cs typeface="Verdana"/>
                          <a:sym typeface="Verdana"/>
                        </a:rPr>
                        <a:t> their work.</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H. </a:t>
                      </a:r>
                      <a:r>
                        <a:rPr lang="en" sz="2800" b="1" dirty="0">
                          <a:latin typeface="Verdana"/>
                          <a:ea typeface="Verdana"/>
                          <a:cs typeface="Verdana"/>
                          <a:sym typeface="Verdana"/>
                        </a:rPr>
                        <a:t>comments</a:t>
                      </a:r>
                      <a:r>
                        <a:rPr lang="en" sz="2800" dirty="0">
                          <a:latin typeface="Verdana"/>
                          <a:ea typeface="Verdana"/>
                          <a:cs typeface="Verdana"/>
                          <a:sym typeface="Verdana"/>
                        </a:rPr>
                        <a:t> on the homework. </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29" name="Google Shape;329;g2b45d950097_0_255"/>
          <p:cNvSpPr txBox="1"/>
          <p:nvPr/>
        </p:nvSpPr>
        <p:spPr>
          <a:xfrm>
            <a:off x="283730" y="-243490"/>
            <a:ext cx="11013900" cy="843091"/>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 sz="3200" b="1" i="0" u="none" strike="noStrike" cap="none" dirty="0">
                <a:solidFill>
                  <a:srgbClr val="000000"/>
                </a:solidFill>
                <a:latin typeface="Verdana"/>
                <a:ea typeface="Verdana"/>
                <a:cs typeface="Verdana"/>
                <a:sym typeface="Verdana"/>
              </a:rPr>
              <a:t>Match the beginning and end of each sentence.</a:t>
            </a:r>
            <a:endParaRPr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30" name="Google Shape;330;g2b45d950097_0_255"/>
          <p:cNvGraphicFramePr/>
          <p:nvPr>
            <p:extLst>
              <p:ext uri="{D42A27DB-BD31-4B8C-83A1-F6EECF244321}">
                <p14:modId xmlns:p14="http://schemas.microsoft.com/office/powerpoint/2010/main" val="2880770987"/>
              </p:ext>
            </p:extLst>
          </p:nvPr>
        </p:nvGraphicFramePr>
        <p:xfrm>
          <a:off x="283730" y="743120"/>
          <a:ext cx="5651818" cy="5717300"/>
        </p:xfrm>
        <a:graphic>
          <a:graphicData uri="http://schemas.openxmlformats.org/drawingml/2006/table">
            <a:tbl>
              <a:tblPr>
                <a:noFill/>
                <a:tableStyleId>{A9571D64-16BF-4AD9-8B36-7100DC964E85}</a:tableStyleId>
              </a:tblPr>
              <a:tblGrid>
                <a:gridCol w="5651818">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5. Good students </a:t>
                      </a:r>
                      <a:r>
                        <a:rPr lang="en" sz="2800" u="none" strike="noStrike" cap="none" dirty="0">
                          <a:latin typeface="Verdana"/>
                          <a:ea typeface="Verdana"/>
                          <a:cs typeface="Verdana"/>
                          <a:sym typeface="Verdana"/>
                        </a:rPr>
                        <a:t>                         </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6. Write a </a:t>
                      </a:r>
                      <a:r>
                        <a:rPr lang="en" sz="2800" b="1" dirty="0">
                          <a:latin typeface="Verdana"/>
                          <a:ea typeface="Verdana"/>
                          <a:cs typeface="Verdana"/>
                          <a:sym typeface="Verdana"/>
                        </a:rPr>
                        <a:t>comma </a:t>
                      </a:r>
                      <a:r>
                        <a:rPr lang="en" sz="2800" b="0" dirty="0">
                          <a:latin typeface="Verdana"/>
                          <a:ea typeface="Verdana"/>
                          <a:cs typeface="Verdana"/>
                          <a:sym typeface="Verdana"/>
                        </a:rPr>
                        <a:t>to</a:t>
                      </a:r>
                      <a:endParaRPr b="0"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7. The teacher writes</a:t>
                      </a:r>
                      <a:endParaRPr sz="2800" b="1"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 sz="2800" dirty="0">
                          <a:latin typeface="Verdana"/>
                          <a:ea typeface="Verdana"/>
                          <a:cs typeface="Verdana"/>
                          <a:sym typeface="Verdana"/>
                        </a:rPr>
                        <a:t>8. The student was</a:t>
                      </a:r>
                      <a:r>
                        <a:rPr lang="en"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32" name="Google Shape;332;g2b45d950097_0_255"/>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10000" b="90000" l="10000" r="90000">
                        <a14:foregroundMark x1="54662" y1="44800" x2="54662" y2="44800"/>
                      </a14:backgroundRemoval>
                    </a14:imgEffect>
                  </a14:imgLayer>
                </a14:imgProps>
              </a:ext>
              <a:ext uri="{28A0092B-C50C-407E-A947-70E740481C1C}">
                <a14:useLocalDpi xmlns:a14="http://schemas.microsoft.com/office/drawing/2010/main"/>
              </a:ext>
            </a:extLst>
          </a:blip>
          <a:srcRect/>
          <a:stretch/>
        </p:blipFill>
        <p:spPr>
          <a:xfrm>
            <a:off x="7407498" y="904401"/>
            <a:ext cx="1538744" cy="1540611"/>
          </a:xfrm>
          <a:prstGeom prst="rect">
            <a:avLst/>
          </a:prstGeom>
          <a:noFill/>
          <a:ln>
            <a:noFill/>
          </a:ln>
        </p:spPr>
      </p:pic>
      <p:pic>
        <p:nvPicPr>
          <p:cNvPr id="333" name="Google Shape;333;g2b45d950097_0_255" descr="A person using a computer&#10;&#10;Description automatically generated with low confidence"/>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4326617" y="5111810"/>
            <a:ext cx="1376908" cy="1317138"/>
          </a:xfrm>
          <a:prstGeom prst="rect">
            <a:avLst/>
          </a:prstGeom>
          <a:noFill/>
          <a:ln>
            <a:noFill/>
          </a:ln>
        </p:spPr>
      </p:pic>
      <p:sp>
        <p:nvSpPr>
          <p:cNvPr id="2" name="Footer Placeholder 1">
            <a:extLst>
              <a:ext uri="{FF2B5EF4-FFF2-40B4-BE49-F238E27FC236}">
                <a16:creationId xmlns:a16="http://schemas.microsoft.com/office/drawing/2014/main" id="{FB6C0103-1912-4848-B2BB-1A121C87410C}"/>
              </a:ext>
            </a:extLst>
          </p:cNvPr>
          <p:cNvSpPr>
            <a:spLocks noGrp="1"/>
          </p:cNvSpPr>
          <p:nvPr>
            <p:ph type="ftr" idx="11"/>
          </p:nvPr>
        </p:nvSpPr>
        <p:spPr>
          <a:xfrm>
            <a:off x="0" y="6464030"/>
            <a:ext cx="4113900" cy="36510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D4476182-554D-4981-81B6-09960A86C016}"/>
              </a:ext>
            </a:extLst>
          </p:cNvPr>
          <p:cNvSpPr>
            <a:spLocks noGrp="1"/>
          </p:cNvSpPr>
          <p:nvPr>
            <p:ph type="sldNum" idx="12"/>
          </p:nvPr>
        </p:nvSpPr>
        <p:spPr>
          <a:xfrm>
            <a:off x="8629137" y="6428948"/>
            <a:ext cx="2742600" cy="365100"/>
          </a:xfrm>
        </p:spPr>
        <p:txBody>
          <a:bodyPr/>
          <a:lstStyle/>
          <a:p>
            <a:pPr marL="0" lvl="0" indent="0" algn="r" rtl="0">
              <a:spcBef>
                <a:spcPts val="0"/>
              </a:spcBef>
              <a:spcAft>
                <a:spcPts val="0"/>
              </a:spcAft>
              <a:buNone/>
            </a:pPr>
            <a:fld id="{00000000-1234-1234-1234-123412341234}" type="slidenum">
              <a:rPr lang="en" smtClean="0"/>
              <a:t>7</a:t>
            </a:fld>
            <a:endParaRPr lang="en" dirty="0"/>
          </a:p>
        </p:txBody>
      </p:sp>
      <p:pic>
        <p:nvPicPr>
          <p:cNvPr id="11" name="Google Shape;313;g238163c8ffe_0_0" descr="Text, whiteboard&#10;&#10;Description automatically generated">
            <a:extLst>
              <a:ext uri="{FF2B5EF4-FFF2-40B4-BE49-F238E27FC236}">
                <a16:creationId xmlns:a16="http://schemas.microsoft.com/office/drawing/2014/main" id="{F31D26D5-B8E8-4EAB-A828-6C6473343709}"/>
              </a:ext>
            </a:extLst>
          </p:cNvPr>
          <p:cNvPicPr preferRelativeResize="0"/>
          <p:nvPr/>
        </p:nvPicPr>
        <p:blipFill rotWithShape="1">
          <a:blip r:embed="rId8" cstate="print">
            <a:alphaModFix/>
            <a:extLst>
              <a:ext uri="{BEBA8EAE-BF5A-486C-A8C5-ECC9F3942E4B}">
                <a14:imgProps xmlns:a14="http://schemas.microsoft.com/office/drawing/2010/main">
                  <a14:imgLayer r:embed="rId9">
                    <a14:imgEffect>
                      <a14:backgroundRemoval t="9973" b="95726" l="0" r="93154">
                        <a14:foregroundMark x1="3614" y1="68860" x2="3614" y2="68860"/>
                        <a14:foregroundMark x1="7338" y1="87110" x2="7338" y2="87110"/>
                        <a14:foregroundMark x1="6846" y1="83718" x2="6846" y2="83718"/>
                        <a14:foregroundMark x1="14732" y1="83039" x2="14732" y2="83039"/>
                        <a14:foregroundMark x1="14294" y1="87110" x2="14294" y2="87110"/>
                        <a14:foregroundMark x1="8708" y1="53324" x2="8708" y2="53324"/>
                        <a14:foregroundMark x1="14294" y1="44573" x2="14294" y2="44573"/>
                        <a14:foregroundMark x1="17525" y1="24966" x2="17525" y2="24966"/>
                        <a14:foregroundMark x1="30504" y1="21574" x2="30504" y2="21574"/>
                        <a14:foregroundMark x1="35652" y1="21574" x2="35652" y2="21574"/>
                        <a14:foregroundMark x1="83899" y1="35821" x2="83899" y2="35821"/>
                        <a14:foregroundMark x1="87130" y1="66214" x2="87130" y2="66214"/>
                        <a14:foregroundMark x1="76451" y1="85753" x2="76451" y2="85753"/>
                        <a14:foregroundMark x1="87130" y1="85753" x2="87130" y2="85753"/>
                        <a14:foregroundMark x1="84830" y1="70896" x2="84830" y2="70896"/>
                        <a14:foregroundMark x1="92223" y1="72931" x2="92223" y2="72931"/>
                        <a14:foregroundMark x1="45838" y1="85075" x2="45838" y2="85075"/>
                        <a14:foregroundMark x1="50000" y1="91859" x2="50000" y2="91859"/>
                        <a14:foregroundMark x1="42114" y1="92537" x2="42114" y2="92537"/>
                        <a14:foregroundMark x1="50000" y1="91859" x2="50000" y2="91859"/>
                        <a14:foregroundMark x1="49069" y1="95929" x2="49069" y2="95929"/>
                        <a14:foregroundMark x1="83406" y1="15536" x2="83406" y2="15536"/>
                        <a14:foregroundMark x1="83899" y1="14179" x2="83899" y2="14179"/>
                        <a14:foregroundMark x1="78313" y1="24288" x2="78313" y2="24288"/>
                        <a14:foregroundMark x1="82037" y1="25645" x2="82037" y2="25645"/>
                        <a14:foregroundMark x1="80175" y1="25645" x2="80175" y2="25645"/>
                        <a14:foregroundMark x1="82475" y1="25645" x2="82475" y2="25645"/>
                        <a14:foregroundMark x1="93154" y1="68182" x2="93154" y2="68182"/>
                        <a14:foregroundMark x1="4053" y1="60787" x2="4053" y2="60787"/>
                        <a14:foregroundMark x1="0" y1="59430" x2="1260" y2="59430"/>
                        <a14:foregroundMark x1="2245" y1="62144" x2="2245" y2="62144"/>
                        <a14:foregroundMark x1="4053" y1="34464" x2="4053" y2="34464"/>
                        <a14:foregroundMark x1="8269" y1="38467" x2="8269" y2="38467"/>
                        <a14:foregroundMark x1="76889" y1="27680" x2="76889" y2="27680"/>
                      </a14:backgroundRemoval>
                    </a14:imgEffect>
                  </a14:imgLayer>
                </a14:imgProps>
              </a:ext>
              <a:ext uri="{28A0092B-C50C-407E-A947-70E740481C1C}">
                <a14:useLocalDpi xmlns:a14="http://schemas.microsoft.com/office/drawing/2010/main"/>
              </a:ext>
            </a:extLst>
          </a:blip>
          <a:srcRect/>
          <a:stretch/>
        </p:blipFill>
        <p:spPr>
          <a:xfrm>
            <a:off x="3826925" y="599601"/>
            <a:ext cx="1876599" cy="1540611"/>
          </a:xfrm>
          <a:prstGeom prst="rect">
            <a:avLst/>
          </a:prstGeom>
          <a:noFill/>
          <a:ln>
            <a:noFill/>
          </a:ln>
        </p:spPr>
      </p:pic>
      <p:pic>
        <p:nvPicPr>
          <p:cNvPr id="4" name="Picture 3">
            <a:extLst>
              <a:ext uri="{FF2B5EF4-FFF2-40B4-BE49-F238E27FC236}">
                <a16:creationId xmlns:a16="http://schemas.microsoft.com/office/drawing/2014/main" id="{13A85A3E-65B4-1F16-C365-E1A258C4B7B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9831914" y="4907075"/>
            <a:ext cx="2125022" cy="1378354"/>
          </a:xfrm>
          <a:prstGeom prst="rect">
            <a:avLst/>
          </a:prstGeom>
        </p:spPr>
      </p:pic>
      <p:pic>
        <p:nvPicPr>
          <p:cNvPr id="5" name="Picture 4">
            <a:extLst>
              <a:ext uri="{FF2B5EF4-FFF2-40B4-BE49-F238E27FC236}">
                <a16:creationId xmlns:a16="http://schemas.microsoft.com/office/drawing/2014/main" id="{EF46DA19-CCEF-DF7A-FAB0-D6B4942E2B1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8715"/>
          <a:stretch/>
        </p:blipFill>
        <p:spPr>
          <a:xfrm>
            <a:off x="8437110" y="5415694"/>
            <a:ext cx="2125022" cy="1378354"/>
          </a:xfrm>
          <a:prstGeom prst="rect">
            <a:avLst/>
          </a:prstGeom>
        </p:spPr>
      </p:pic>
      <p:pic>
        <p:nvPicPr>
          <p:cNvPr id="6" name="Picture 5">
            <a:extLst>
              <a:ext uri="{FF2B5EF4-FFF2-40B4-BE49-F238E27FC236}">
                <a16:creationId xmlns:a16="http://schemas.microsoft.com/office/drawing/2014/main" id="{46B4D23E-EB17-7AA8-9F5A-15AB892E97B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384681" y="5888960"/>
            <a:ext cx="1538744" cy="903256"/>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0" y="-999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3"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38"/>
        <p:cNvGrpSpPr/>
        <p:nvPr/>
      </p:nvGrpSpPr>
      <p:grpSpPr>
        <a:xfrm>
          <a:off x="0" y="0"/>
          <a:ext cx="0" cy="0"/>
          <a:chOff x="0" y="0"/>
          <a:chExt cx="0" cy="0"/>
        </a:xfrm>
      </p:grpSpPr>
      <p:graphicFrame>
        <p:nvGraphicFramePr>
          <p:cNvPr id="339" name="Google Shape;339;g2b45d950097_0_425"/>
          <p:cNvGraphicFramePr/>
          <p:nvPr>
            <p:extLst>
              <p:ext uri="{D42A27DB-BD31-4B8C-83A1-F6EECF244321}">
                <p14:modId xmlns:p14="http://schemas.microsoft.com/office/powerpoint/2010/main" val="4263479708"/>
              </p:ext>
            </p:extLst>
          </p:nvPr>
        </p:nvGraphicFramePr>
        <p:xfrm>
          <a:off x="6094412" y="639048"/>
          <a:ext cx="5881278" cy="5710997"/>
        </p:xfrm>
        <a:graphic>
          <a:graphicData uri="http://schemas.openxmlformats.org/drawingml/2006/table">
            <a:tbl>
              <a:tblPr>
                <a:noFill/>
                <a:tableStyleId>{A9571D64-16BF-4AD9-8B36-7100DC964E85}</a:tableStyleId>
              </a:tblPr>
              <a:tblGrid>
                <a:gridCol w="5881278">
                  <a:extLst>
                    <a:ext uri="{9D8B030D-6E8A-4147-A177-3AD203B41FA5}">
                      <a16:colId xmlns:a16="http://schemas.microsoft.com/office/drawing/2014/main" val="20000"/>
                    </a:ext>
                  </a:extLst>
                </a:gridCol>
              </a:tblGrid>
              <a:tr h="1427825">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I</a:t>
                      </a:r>
                      <a:r>
                        <a:rPr lang="en" sz="2800" u="none" strike="noStrike" cap="none" dirty="0">
                          <a:latin typeface="Verdana"/>
                          <a:ea typeface="Verdana"/>
                          <a:cs typeface="Verdana"/>
                          <a:sym typeface="Verdana"/>
                        </a:rPr>
                        <a:t>. </a:t>
                      </a:r>
                      <a:r>
                        <a:rPr lang="en" sz="2800" dirty="0">
                          <a:latin typeface="Verdana"/>
                          <a:ea typeface="Verdana"/>
                          <a:cs typeface="Verdana"/>
                          <a:sym typeface="Verdana"/>
                        </a:rPr>
                        <a:t>at the end of a sentence.</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7724">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J.  </a:t>
                      </a:r>
                      <a:r>
                        <a:rPr lang="en" sz="2800" dirty="0">
                          <a:latin typeface="Verdana"/>
                          <a:ea typeface="Verdana"/>
                          <a:cs typeface="Verdana"/>
                          <a:sym typeface="Verdana"/>
                        </a:rPr>
                        <a:t>has several sentences about a single topic or theme.</a:t>
                      </a:r>
                      <a:endParaRPr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7724">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K.  </a:t>
                      </a:r>
                      <a:r>
                        <a:rPr lang="en" sz="2800" dirty="0">
                          <a:latin typeface="Verdana"/>
                          <a:ea typeface="Verdana"/>
                          <a:cs typeface="Verdana"/>
                          <a:sym typeface="Verdana"/>
                        </a:rPr>
                        <a:t>to the teacher.</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7724">
                <a:tc>
                  <a:txBody>
                    <a:bodyPr/>
                    <a:lstStyle/>
                    <a:p>
                      <a:pPr marL="0" marR="0" lvl="0" indent="0" algn="l" rtl="0">
                        <a:lnSpc>
                          <a:spcPct val="100000"/>
                        </a:lnSpc>
                        <a:spcBef>
                          <a:spcPts val="0"/>
                        </a:spcBef>
                        <a:spcAft>
                          <a:spcPts val="0"/>
                        </a:spcAft>
                        <a:buNone/>
                      </a:pPr>
                      <a:r>
                        <a:rPr lang="en" sz="2800" b="0" i="0" dirty="0">
                          <a:latin typeface="Verdana" panose="020B0604030504040204" pitchFamily="34" charset="0"/>
                          <a:ea typeface="Verdana" panose="020B0604030504040204" pitchFamily="34" charset="0"/>
                          <a:cs typeface="Verdana" panose="020B0604030504040204" pitchFamily="34" charset="0"/>
                          <a:sym typeface="Calibri"/>
                        </a:rPr>
                        <a:t>L. </a:t>
                      </a:r>
                      <a:r>
                        <a:rPr lang="en" sz="2800" dirty="0">
                          <a:latin typeface="Verdana"/>
                          <a:ea typeface="Verdana"/>
                          <a:cs typeface="Verdana"/>
                          <a:sym typeface="Verdana"/>
                        </a:rPr>
                        <a:t>add a </a:t>
                      </a:r>
                      <a:r>
                        <a:rPr lang="en" sz="2800" b="1" dirty="0">
                          <a:latin typeface="Verdana"/>
                          <a:ea typeface="Verdana"/>
                          <a:cs typeface="Verdana"/>
                          <a:sym typeface="Verdana"/>
                        </a:rPr>
                        <a:t>question mark</a:t>
                      </a:r>
                      <a:r>
                        <a:rPr lang="en" sz="2800" u="none" strike="noStrike" cap="none" dirty="0">
                          <a:latin typeface="Verdana"/>
                          <a:ea typeface="Verdana"/>
                          <a:cs typeface="Verdana"/>
                          <a:sym typeface="Verdana"/>
                        </a:rPr>
                        <a:t>?</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40" name="Google Shape;340;g2b45d950097_0_425"/>
          <p:cNvSpPr txBox="1"/>
          <p:nvPr/>
        </p:nvSpPr>
        <p:spPr>
          <a:xfrm>
            <a:off x="256975" y="-327083"/>
            <a:ext cx="110139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 sz="3200" b="1" i="0" u="none" strike="noStrike" cap="none" dirty="0">
                <a:solidFill>
                  <a:schemeClr val="tx1"/>
                </a:solidFill>
                <a:latin typeface="Verdana"/>
                <a:ea typeface="Verdana"/>
                <a:cs typeface="Verdana"/>
                <a:sym typeface="Verdana"/>
              </a:rPr>
              <a:t>M</a:t>
            </a:r>
            <a:r>
              <a:rPr lang="en" sz="3200" b="1" i="0" u="none" strike="noStrike" cap="none" dirty="0">
                <a:solidFill>
                  <a:srgbClr val="000000"/>
                </a:solidFill>
                <a:latin typeface="Verdana"/>
                <a:ea typeface="Verdana"/>
                <a:cs typeface="Verdana"/>
                <a:sym typeface="Verdana"/>
              </a:rPr>
              <a:t>atch the beginning and end of each sentence.</a:t>
            </a:r>
            <a:endParaRPr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341" name="Google Shape;341;g2b45d950097_0_425"/>
          <p:cNvGraphicFramePr/>
          <p:nvPr>
            <p:extLst>
              <p:ext uri="{D42A27DB-BD31-4B8C-83A1-F6EECF244321}">
                <p14:modId xmlns:p14="http://schemas.microsoft.com/office/powerpoint/2010/main" val="585446100"/>
              </p:ext>
            </p:extLst>
          </p:nvPr>
        </p:nvGraphicFramePr>
        <p:xfrm>
          <a:off x="256975" y="632746"/>
          <a:ext cx="5793597" cy="5717300"/>
        </p:xfrm>
        <a:graphic>
          <a:graphicData uri="http://schemas.openxmlformats.org/drawingml/2006/table">
            <a:tbl>
              <a:tblPr>
                <a:noFill/>
                <a:tableStyleId>{A9571D64-16BF-4AD9-8B36-7100DC964E85}</a:tableStyleId>
              </a:tblPr>
              <a:tblGrid>
                <a:gridCol w="5793597">
                  <a:extLst>
                    <a:ext uri="{9D8B030D-6E8A-4147-A177-3AD203B41FA5}">
                      <a16:colId xmlns:a16="http://schemas.microsoft.com/office/drawing/2014/main" val="20000"/>
                    </a:ext>
                  </a:extLst>
                </a:gridCol>
              </a:tblGrid>
              <a:tr h="1429400">
                <a:tc>
                  <a:txBody>
                    <a:bodyPr/>
                    <a:lstStyle/>
                    <a:p>
                      <a:pPr marL="514350" marR="0" lvl="0" indent="-514350" algn="l" rtl="0">
                        <a:lnSpc>
                          <a:spcPct val="100000"/>
                        </a:lnSpc>
                        <a:spcBef>
                          <a:spcPts val="0"/>
                        </a:spcBef>
                        <a:spcAft>
                          <a:spcPts val="0"/>
                        </a:spcAft>
                        <a:buClr>
                          <a:schemeClr val="dk1"/>
                        </a:buClr>
                        <a:buSzPts val="2800"/>
                        <a:buFont typeface="Calibri"/>
                        <a:buAutoNum type="arabicPeriod" startAt="9"/>
                      </a:pPr>
                      <a:r>
                        <a:rPr lang="en" sz="2800" dirty="0">
                          <a:latin typeface="Verdana"/>
                          <a:ea typeface="Verdana"/>
                          <a:cs typeface="Verdana"/>
                          <a:sym typeface="Verdana"/>
                        </a:rPr>
                        <a:t>A</a:t>
                      </a:r>
                      <a:r>
                        <a:rPr lang="en" sz="2800" b="1" dirty="0">
                          <a:latin typeface="Verdana"/>
                          <a:ea typeface="Verdana"/>
                          <a:cs typeface="Verdana"/>
                          <a:sym typeface="Verdana"/>
                        </a:rPr>
                        <a:t> paragraph </a:t>
                      </a:r>
                      <a:r>
                        <a:rPr lang="en" sz="2800" dirty="0">
                          <a:latin typeface="Verdana"/>
                          <a:ea typeface="Verdana"/>
                          <a:cs typeface="Verdana"/>
                          <a:sym typeface="Verdana"/>
                        </a:rPr>
                        <a:t>usually</a:t>
                      </a:r>
                      <a:r>
                        <a:rPr lang="en" sz="2800" u="none" strike="noStrike" cap="none" dirty="0">
                          <a:latin typeface="Verdana"/>
                          <a:ea typeface="Verdana"/>
                          <a:cs typeface="Verdana"/>
                          <a:sym typeface="Verdana"/>
                        </a:rPr>
                        <a:t>                          </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 sz="2800" u="none" strike="noStrike" cap="none" dirty="0">
                          <a:latin typeface="Verdana"/>
                          <a:ea typeface="Verdana"/>
                          <a:cs typeface="Verdana"/>
                          <a:sym typeface="Verdana"/>
                        </a:rPr>
                        <a:t>10. Put a </a:t>
                      </a:r>
                      <a:r>
                        <a:rPr lang="en" sz="2800" b="1" dirty="0">
                          <a:latin typeface="Verdana"/>
                          <a:ea typeface="Verdana"/>
                          <a:cs typeface="Verdana"/>
                          <a:sym typeface="Verdana"/>
                        </a:rPr>
                        <a:t>p</a:t>
                      </a:r>
                      <a:r>
                        <a:rPr lang="en" sz="2800" b="1" u="none" strike="noStrike" cap="none" dirty="0">
                          <a:latin typeface="Verdana"/>
                          <a:ea typeface="Verdana"/>
                          <a:cs typeface="Verdana"/>
                          <a:sym typeface="Verdana"/>
                        </a:rPr>
                        <a:t>eriod</a:t>
                      </a:r>
                      <a:endParaRPr b="1"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 sz="2800" u="none" strike="noStrike" cap="none" dirty="0">
                          <a:latin typeface="Verdana"/>
                          <a:ea typeface="Verdana"/>
                          <a:cs typeface="Verdana"/>
                          <a:sym typeface="Verdana"/>
                        </a:rPr>
                        <a:t>11. </a:t>
                      </a:r>
                      <a:r>
                        <a:rPr lang="en" sz="2800" dirty="0">
                          <a:latin typeface="Verdana"/>
                          <a:ea typeface="Verdana"/>
                          <a:cs typeface="Verdana"/>
                          <a:sym typeface="Verdana"/>
                        </a:rPr>
                        <a:t>Did you remember to</a:t>
                      </a:r>
                      <a:endParaRPr sz="2800" b="1"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 sz="2800" u="none" strike="noStrike" cap="none" dirty="0">
                          <a:latin typeface="Verdana"/>
                          <a:ea typeface="Verdana"/>
                          <a:cs typeface="Verdana"/>
                          <a:sym typeface="Verdana"/>
                        </a:rPr>
                        <a:t>12. </a:t>
                      </a:r>
                      <a:r>
                        <a:rPr lang="en" sz="2800" dirty="0">
                          <a:latin typeface="Verdana"/>
                          <a:ea typeface="Verdana"/>
                          <a:cs typeface="Verdana"/>
                          <a:sym typeface="Verdana"/>
                        </a:rPr>
                        <a:t>Give the </a:t>
                      </a:r>
                      <a:r>
                        <a:rPr lang="en" sz="2800" b="1" dirty="0">
                          <a:latin typeface="Verdana"/>
                          <a:ea typeface="Verdana"/>
                          <a:cs typeface="Verdana"/>
                          <a:sym typeface="Verdana"/>
                        </a:rPr>
                        <a:t>document</a:t>
                      </a:r>
                      <a:endParaRPr sz="2800" b="0" u="none" strike="noStrike" cap="none" dirty="0">
                        <a:latin typeface="Verdana"/>
                        <a:ea typeface="Verdana"/>
                        <a:cs typeface="Verdana"/>
                        <a:sym typeface="Verdana"/>
                      </a:endParaRPr>
                    </a:p>
                  </a:txBody>
                  <a:tcPr marL="98700" marR="98700" marT="49350" marB="4935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42" name="Google Shape;342;g2b45d950097_0_425" descr="A picture containing text, stationary&#10;&#10;Description automatically generated"/>
          <p:cNvPicPr preferRelativeResize="0"/>
          <p:nvPr/>
        </p:nvPicPr>
        <p:blipFill rotWithShape="1">
          <a:blip r:embed="rId5" cstate="print">
            <a:alphaModFix/>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p:blipFill>
        <p:spPr>
          <a:xfrm>
            <a:off x="4458275" y="537838"/>
            <a:ext cx="1401834" cy="1647255"/>
          </a:xfrm>
          <a:prstGeom prst="rect">
            <a:avLst/>
          </a:prstGeom>
          <a:noFill/>
          <a:ln>
            <a:noFill/>
          </a:ln>
        </p:spPr>
      </p:pic>
      <p:pic>
        <p:nvPicPr>
          <p:cNvPr id="343" name="Google Shape;343;g2b45d950097_0_425" descr="A picture containing text, headdress, helmet&#10;&#10;Description automatically generated"/>
          <p:cNvPicPr preferRelativeResize="0"/>
          <p:nvPr/>
        </p:nvPicPr>
        <p:blipFill rotWithShape="1">
          <a:blip r:embed="rId7" cstate="print">
            <a:alphaModFix/>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p:blipFill>
        <p:spPr>
          <a:xfrm>
            <a:off x="10502550" y="4886383"/>
            <a:ext cx="1429300" cy="1429300"/>
          </a:xfrm>
          <a:prstGeom prst="rect">
            <a:avLst/>
          </a:prstGeom>
          <a:noFill/>
          <a:ln>
            <a:noFill/>
          </a:ln>
        </p:spPr>
      </p:pic>
      <p:sp>
        <p:nvSpPr>
          <p:cNvPr id="2" name="Footer Placeholder 1">
            <a:extLst>
              <a:ext uri="{FF2B5EF4-FFF2-40B4-BE49-F238E27FC236}">
                <a16:creationId xmlns:a16="http://schemas.microsoft.com/office/drawing/2014/main" id="{6217E1CB-386B-4551-B4D3-61FB0DBFFC2D}"/>
              </a:ext>
            </a:extLst>
          </p:cNvPr>
          <p:cNvSpPr>
            <a:spLocks noGrp="1"/>
          </p:cNvSpPr>
          <p:nvPr>
            <p:ph type="ftr" idx="11"/>
          </p:nvPr>
        </p:nvSpPr>
        <p:spPr>
          <a:xfrm>
            <a:off x="0" y="6492900"/>
            <a:ext cx="4113900" cy="365100"/>
          </a:xfrm>
        </p:spPr>
        <p:txBody>
          <a:bodyPr/>
          <a:lstStyle/>
          <a:p>
            <a:r>
              <a:rPr lang="en-US" dirty="0"/>
              <a:t>©2020-2025 Light of the World Learning</a:t>
            </a:r>
          </a:p>
        </p:txBody>
      </p:sp>
      <p:sp>
        <p:nvSpPr>
          <p:cNvPr id="3" name="Slide Number Placeholder 2">
            <a:extLst>
              <a:ext uri="{FF2B5EF4-FFF2-40B4-BE49-F238E27FC236}">
                <a16:creationId xmlns:a16="http://schemas.microsoft.com/office/drawing/2014/main" id="{A3570C42-CDEE-47A7-9732-2C7C76D328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717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8"/>
          <p:cNvSpPr txBox="1"/>
          <p:nvPr/>
        </p:nvSpPr>
        <p:spPr>
          <a:xfrm>
            <a:off x="326004" y="0"/>
            <a:ext cx="117510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 sz="3200" b="1" i="0" u="none" strike="noStrike" cap="none" dirty="0">
                <a:solidFill>
                  <a:srgbClr val="000000"/>
                </a:solidFill>
                <a:latin typeface="Verdana"/>
                <a:ea typeface="Verdana"/>
                <a:cs typeface="Verdana"/>
                <a:sym typeface="Verdana"/>
              </a:rPr>
              <a:t>Present continuous verbs are for actions happening</a:t>
            </a:r>
            <a:r>
              <a:rPr lang="en" sz="3200" b="1" dirty="0">
                <a:latin typeface="Verdana"/>
                <a:ea typeface="Verdana"/>
                <a:cs typeface="Verdana"/>
                <a:sym typeface="Verdana"/>
              </a:rPr>
              <a:t> </a:t>
            </a:r>
            <a:r>
              <a:rPr lang="en" sz="3200" b="1" i="0" u="none" strike="noStrike" cap="none" dirty="0">
                <a:solidFill>
                  <a:srgbClr val="000000"/>
                </a:solidFill>
                <a:latin typeface="Verdana"/>
                <a:ea typeface="Verdana"/>
                <a:cs typeface="Verdana"/>
                <a:sym typeface="Verdana"/>
              </a:rPr>
              <a:t>now</a:t>
            </a:r>
            <a:r>
              <a:rPr lang="en" sz="3200" b="1" dirty="0">
                <a:latin typeface="Verdana"/>
                <a:ea typeface="Verdana"/>
                <a:cs typeface="Verdana"/>
                <a:sym typeface="Verdana"/>
              </a:rPr>
              <a:t> or in the planned near future</a:t>
            </a:r>
            <a:r>
              <a:rPr lang="en" sz="3200" b="1" i="0" u="none" strike="noStrike" cap="none" dirty="0">
                <a:solidFill>
                  <a:srgbClr val="000000"/>
                </a:solidFill>
                <a:latin typeface="Verdana"/>
                <a:ea typeface="Verdana"/>
                <a:cs typeface="Verdana"/>
                <a:sym typeface="Verdana"/>
              </a:rPr>
              <a:t>.</a:t>
            </a:r>
            <a:endParaRPr sz="3200" b="1" i="0" u="none" strike="noStrike" cap="none" dirty="0">
              <a:solidFill>
                <a:srgbClr val="000000"/>
              </a:solidFill>
              <a:latin typeface="Verdana"/>
              <a:ea typeface="Verdana"/>
              <a:cs typeface="Verdana"/>
              <a:sym typeface="Verdana"/>
            </a:endParaRPr>
          </a:p>
        </p:txBody>
      </p:sp>
      <p:sp>
        <p:nvSpPr>
          <p:cNvPr id="352" name="Google Shape;352;p8"/>
          <p:cNvSpPr txBox="1">
            <a:spLocks noGrp="1"/>
          </p:cNvSpPr>
          <p:nvPr>
            <p:ph type="ftr" sz="quarter" idx="11"/>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©2020-2025 </a:t>
            </a:r>
            <a:r>
              <a:rPr lang="en-US"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rPr>
              <a:t>Light of the World Learning</a:t>
            </a:r>
            <a:endParaRPr sz="1200" u="none" strike="noStrike" cap="none"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353" name="Google Shape;353;p8"/>
          <p:cNvSpPr txBox="1">
            <a:spLocks noGrp="1"/>
          </p:cNvSpPr>
          <p:nvPr>
            <p:ph type="sldNum" sz="quarter" idx="12"/>
          </p:nvPr>
        </p:nvSpPr>
        <p:spPr>
          <a:xfrm>
            <a:off x="8599897" y="6440827"/>
            <a:ext cx="2742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300"/>
              <a:buNone/>
            </a:pPr>
            <a:fld id="{00000000-1234-1234-1234-123412341234}" type="slidenum">
              <a:rPr lang="en" sz="1800">
                <a:solidFill>
                  <a:schemeClr val="bg1">
                    <a:lumMod val="65000"/>
                  </a:schemeClr>
                </a:solidFill>
                <a:latin typeface="Verdana" panose="020B0604030504040204" pitchFamily="34" charset="0"/>
                <a:ea typeface="Verdana" panose="020B0604030504040204" pitchFamily="34" charset="0"/>
              </a:rPr>
              <a:t>9</a:t>
            </a:fld>
            <a:endParaRPr sz="1800" dirty="0">
              <a:solidFill>
                <a:schemeClr val="bg1">
                  <a:lumMod val="65000"/>
                </a:schemeClr>
              </a:solidFill>
              <a:latin typeface="Verdana" panose="020B0604030504040204" pitchFamily="34" charset="0"/>
              <a:ea typeface="Verdana" panose="020B0604030504040204" pitchFamily="34" charset="0"/>
            </a:endParaRPr>
          </a:p>
        </p:txBody>
      </p:sp>
      <p:graphicFrame>
        <p:nvGraphicFramePr>
          <p:cNvPr id="2" name="Table 1">
            <a:extLst>
              <a:ext uri="{FF2B5EF4-FFF2-40B4-BE49-F238E27FC236}">
                <a16:creationId xmlns:a16="http://schemas.microsoft.com/office/drawing/2014/main" id="{336CE091-7AFA-FF6A-1273-5047EE2DE7D5}"/>
              </a:ext>
            </a:extLst>
          </p:cNvPr>
          <p:cNvGraphicFramePr>
            <a:graphicFrameLocks noGrp="1"/>
          </p:cNvGraphicFramePr>
          <p:nvPr>
            <p:extLst>
              <p:ext uri="{D42A27DB-BD31-4B8C-83A1-F6EECF244321}">
                <p14:modId xmlns:p14="http://schemas.microsoft.com/office/powerpoint/2010/main" val="569282757"/>
              </p:ext>
            </p:extLst>
          </p:nvPr>
        </p:nvGraphicFramePr>
        <p:xfrm>
          <a:off x="326004" y="1242534"/>
          <a:ext cx="11751000" cy="4758451"/>
        </p:xfrm>
        <a:graphic>
          <a:graphicData uri="http://schemas.openxmlformats.org/drawingml/2006/table">
            <a:tbl>
              <a:tblPr firstRow="1" bandRow="1">
                <a:tableStyleId>{A9571D64-16BF-4AD9-8B36-7100DC964E85}</a:tableStyleId>
              </a:tblPr>
              <a:tblGrid>
                <a:gridCol w="563124">
                  <a:extLst>
                    <a:ext uri="{9D8B030D-6E8A-4147-A177-3AD203B41FA5}">
                      <a16:colId xmlns:a16="http://schemas.microsoft.com/office/drawing/2014/main" val="2547371812"/>
                    </a:ext>
                  </a:extLst>
                </a:gridCol>
                <a:gridCol w="2349372">
                  <a:extLst>
                    <a:ext uri="{9D8B030D-6E8A-4147-A177-3AD203B41FA5}">
                      <a16:colId xmlns:a16="http://schemas.microsoft.com/office/drawing/2014/main" val="1534119140"/>
                    </a:ext>
                  </a:extLst>
                </a:gridCol>
                <a:gridCol w="4711700">
                  <a:extLst>
                    <a:ext uri="{9D8B030D-6E8A-4147-A177-3AD203B41FA5}">
                      <a16:colId xmlns:a16="http://schemas.microsoft.com/office/drawing/2014/main" val="2504970567"/>
                    </a:ext>
                  </a:extLst>
                </a:gridCol>
                <a:gridCol w="4126804">
                  <a:extLst>
                    <a:ext uri="{9D8B030D-6E8A-4147-A177-3AD203B41FA5}">
                      <a16:colId xmlns:a16="http://schemas.microsoft.com/office/drawing/2014/main" val="4051712979"/>
                    </a:ext>
                  </a:extLst>
                </a:gridCol>
              </a:tblGrid>
              <a:tr h="611666">
                <a:tc>
                  <a:txBody>
                    <a:bodyPr/>
                    <a:lstStyle/>
                    <a:p>
                      <a:pPr marL="0" marR="0" lvl="0" indent="0" algn="l" rtl="0">
                        <a:lnSpc>
                          <a:spcPct val="100000"/>
                        </a:lnSpc>
                        <a:spcBef>
                          <a:spcPts val="0"/>
                        </a:spcBef>
                        <a:spcAft>
                          <a:spcPts val="0"/>
                        </a:spcAft>
                        <a:buClr>
                          <a:srgbClr val="000000"/>
                        </a:buClr>
                        <a:buSzPts val="2800"/>
                        <a:buFont typeface="Arial"/>
                        <a:buNone/>
                      </a:pPr>
                      <a:endParaRPr sz="2400"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4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Verb + </a:t>
                      </a:r>
                      <a:r>
                        <a:rPr lang="en" sz="2400" b="1" u="none" strike="noStrike" cap="none" dirty="0" err="1">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4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Positive</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 sz="24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Negative</a:t>
                      </a:r>
                      <a:endParaRPr sz="2400" b="1" u="none" strike="noStrike" cap="none" dirty="0">
                        <a:latin typeface="Verdana" panose="020B0604030504040204" pitchFamily="34" charset="0"/>
                        <a:ea typeface="Verdana" panose="020B0604030504040204" pitchFamily="34" charset="0"/>
                        <a:cs typeface="Verdana" panose="020B0604030504040204" pitchFamily="34" charset="0"/>
                      </a:endParaRPr>
                    </a:p>
                  </a:txBody>
                  <a:tcPr marL="63475" marR="63475" marT="63500" marB="6350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ADBF9"/>
                    </a:solidFill>
                  </a:tcPr>
                </a:tc>
                <a:extLst>
                  <a:ext uri="{0D108BD9-81ED-4DB2-BD59-A6C34878D82A}">
                    <a16:rowId xmlns:a16="http://schemas.microsoft.com/office/drawing/2014/main" val="556543721"/>
                  </a:ext>
                </a:extLst>
              </a:tr>
              <a:tr h="829357">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1</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check</a:t>
                      </a:r>
                      <a:r>
                        <a:rPr lang="en" sz="24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I am checking the document.</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I am not checking it.</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648836175"/>
                  </a:ext>
                </a:extLst>
              </a:tr>
              <a:tr h="829357">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2</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correct</a:t>
                      </a:r>
                      <a:r>
                        <a:rPr lang="en" sz="24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He is correcting the mistake.</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He is not correcting it.</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259506288"/>
                  </a:ext>
                </a:extLst>
              </a:tr>
              <a:tr h="829357">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3</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b="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read</a:t>
                      </a:r>
                      <a:r>
                        <a:rPr lang="en" sz="24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They</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40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828153262"/>
                  </a:ext>
                </a:extLst>
              </a:tr>
              <a:tr h="829357">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4</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2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writ</a:t>
                      </a:r>
                      <a:r>
                        <a:rPr lang="en" sz="2400" b="1"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Verdana"/>
                        </a:rPr>
                        <a:t>ing</a:t>
                      </a:r>
                    </a:p>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We</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41577062"/>
                  </a:ext>
                </a:extLst>
              </a:tr>
              <a:tr h="829357">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5</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mak</a:t>
                      </a:r>
                      <a:r>
                        <a:rPr lang="en-US" sz="2400" b="1" dirty="0">
                          <a:latin typeface="Verdana" panose="020B0604030504040204" pitchFamily="34" charset="0"/>
                          <a:ea typeface="Verdana" panose="020B0604030504040204" pitchFamily="34" charset="0"/>
                          <a:cs typeface="Verdana" panose="020B0604030504040204" pitchFamily="34" charset="0"/>
                        </a:rPr>
                        <a:t>ing</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r>
                        <a:rPr lang="en-US" sz="2400" dirty="0">
                          <a:latin typeface="Verdana" panose="020B0604030504040204" pitchFamily="34" charset="0"/>
                          <a:ea typeface="Verdana" panose="020B0604030504040204" pitchFamily="34" charset="0"/>
                          <a:cs typeface="Verdana" panose="020B0604030504040204" pitchFamily="34" charset="0"/>
                        </a:rPr>
                        <a:t>She</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endParaRPr lang="en-US" sz="2400" dirty="0">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541570524"/>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204" y="-7095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7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Custom 1">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29282</TotalTime>
  <Words>7380</Words>
  <Application>Microsoft Macintosh PowerPoint</Application>
  <PresentationFormat>Custom</PresentationFormat>
  <Paragraphs>974</Paragraphs>
  <Slides>42</Slides>
  <Notes>42</Notes>
  <HiddenSlides>0</HiddenSlides>
  <MMClips>38</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42</vt:i4>
      </vt:variant>
    </vt:vector>
  </HeadingPairs>
  <TitlesOfParts>
    <vt:vector size="49" baseType="lpstr">
      <vt:lpstr>Arial</vt:lpstr>
      <vt:lpstr>Calibri</vt:lpstr>
      <vt:lpstr>Noto Sans Symbols</vt:lpstr>
      <vt:lpstr>Verdana</vt:lpstr>
      <vt:lpstr>Office Theme</vt:lpstr>
      <vt:lpstr>1_Office Theme</vt:lpstr>
      <vt:lpstr>6_Office Theme</vt:lpstr>
      <vt:lpstr>PowerPoint Presentation</vt:lpstr>
      <vt:lpstr>Pray, Review, and Preview</vt:lpstr>
      <vt:lpstr> What do you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Buell</dc:creator>
  <cp:lastModifiedBy>Microsoft Office User</cp:lastModifiedBy>
  <cp:revision>101</cp:revision>
  <cp:lastPrinted>2025-08-28T20:51:54Z</cp:lastPrinted>
  <dcterms:modified xsi:type="dcterms:W3CDTF">2025-10-25T13:08:08Z</dcterms:modified>
</cp:coreProperties>
</file>